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9"/>
  </p:notesMasterIdLst>
  <p:sldIdLst>
    <p:sldId id="256" r:id="rId2"/>
    <p:sldId id="259" r:id="rId3"/>
    <p:sldId id="257" r:id="rId4"/>
    <p:sldId id="261" r:id="rId5"/>
    <p:sldId id="262" r:id="rId6"/>
    <p:sldId id="265" r:id="rId7"/>
    <p:sldId id="264" r:id="rId8"/>
    <p:sldId id="281" r:id="rId9"/>
    <p:sldId id="266" r:id="rId10"/>
    <p:sldId id="268" r:id="rId11"/>
    <p:sldId id="267" r:id="rId12"/>
    <p:sldId id="269" r:id="rId13"/>
    <p:sldId id="282" r:id="rId14"/>
    <p:sldId id="271" r:id="rId15"/>
    <p:sldId id="270" r:id="rId16"/>
    <p:sldId id="273" r:id="rId17"/>
    <p:sldId id="272" r:id="rId18"/>
    <p:sldId id="275" r:id="rId19"/>
    <p:sldId id="283" r:id="rId20"/>
    <p:sldId id="274" r:id="rId21"/>
    <p:sldId id="276" r:id="rId22"/>
    <p:sldId id="278" r:id="rId23"/>
    <p:sldId id="277" r:id="rId24"/>
    <p:sldId id="279" r:id="rId25"/>
    <p:sldId id="263" r:id="rId26"/>
    <p:sldId id="280" r:id="rId27"/>
    <p:sldId id="284" r:id="rId2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5C596"/>
    <a:srgbClr val="92C8B1"/>
    <a:srgbClr val="F6A9C3"/>
    <a:srgbClr val="F284B2"/>
    <a:srgbClr val="8AD1C9"/>
    <a:srgbClr val="95CDA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71" d="100"/>
          <a:sy n="71" d="100"/>
        </p:scale>
        <p:origin x="840" y="-28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pPr/>
              <a:t>2018/5/15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更多模板请关注：https://haosc.taobao.com</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2018/5/15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2018/5/15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2018/5/15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2018/5/15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pPr/>
              <a:t>2018/5/15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pPr/>
              <a:t>2018/5/15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2018/5/15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pPr/>
              <a:t>2018/5/15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pPr/>
              <a:t>2018/5/15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2018/5/15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pPr/>
              <a:t>2018/5/15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png"/><Relationship Id="rId18" Type="http://schemas.openxmlformats.org/officeDocument/2006/relationships/image" Target="../media/image16.png"/><Relationship Id="rId3" Type="http://schemas.openxmlformats.org/officeDocument/2006/relationships/image" Target="../media/image1.png"/><Relationship Id="rId21" Type="http://schemas.openxmlformats.org/officeDocument/2006/relationships/image" Target="../media/image19.png"/><Relationship Id="rId7" Type="http://schemas.openxmlformats.org/officeDocument/2006/relationships/image" Target="../media/image5.png"/><Relationship Id="rId12" Type="http://schemas.openxmlformats.org/officeDocument/2006/relationships/image" Target="../media/image10.png"/><Relationship Id="rId17" Type="http://schemas.openxmlformats.org/officeDocument/2006/relationships/image" Target="../media/image15.png"/><Relationship Id="rId2" Type="http://schemas.openxmlformats.org/officeDocument/2006/relationships/notesSlide" Target="../notesSlides/notesSlide1.xml"/><Relationship Id="rId16" Type="http://schemas.openxmlformats.org/officeDocument/2006/relationships/image" Target="../media/image14.png"/><Relationship Id="rId20" Type="http://schemas.openxmlformats.org/officeDocument/2006/relationships/image" Target="../media/image18.png"/><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5" Type="http://schemas.openxmlformats.org/officeDocument/2006/relationships/image" Target="../media/image13.png"/><Relationship Id="rId10" Type="http://schemas.openxmlformats.org/officeDocument/2006/relationships/image" Target="../media/image8.png"/><Relationship Id="rId19" Type="http://schemas.openxmlformats.org/officeDocument/2006/relationships/image" Target="../media/image17.png"/><Relationship Id="rId4" Type="http://schemas.openxmlformats.org/officeDocument/2006/relationships/image" Target="../media/image2.png"/><Relationship Id="rId9" Type="http://schemas.openxmlformats.org/officeDocument/2006/relationships/image" Target="../media/image7.png"/><Relationship Id="rId14" Type="http://schemas.openxmlformats.org/officeDocument/2006/relationships/image" Target="../media/image12.png"/><Relationship Id="rId22" Type="http://schemas.openxmlformats.org/officeDocument/2006/relationships/image" Target="../media/image20.png"/></Relationships>
</file>

<file path=ppt/slides/_rels/slide10.xml.rels><?xml version="1.0" encoding="UTF-8" standalone="yes"?>
<Relationships xmlns="http://schemas.openxmlformats.org/package/2006/relationships"><Relationship Id="rId8" Type="http://schemas.openxmlformats.org/officeDocument/2006/relationships/tags" Target="../tags/tag8.xml"/><Relationship Id="rId3" Type="http://schemas.openxmlformats.org/officeDocument/2006/relationships/tags" Target="../tags/tag3.xml"/><Relationship Id="rId7" Type="http://schemas.openxmlformats.org/officeDocument/2006/relationships/tags" Target="../tags/tag7.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image" Target="../media/image43.jpeg"/><Relationship Id="rId5" Type="http://schemas.openxmlformats.org/officeDocument/2006/relationships/tags" Target="../tags/tag5.xml"/><Relationship Id="rId10" Type="http://schemas.openxmlformats.org/officeDocument/2006/relationships/image" Target="../media/image40.png"/><Relationship Id="rId4" Type="http://schemas.openxmlformats.org/officeDocument/2006/relationships/tags" Target="../tags/tag4.xml"/><Relationship Id="rId9"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26.png"/><Relationship Id="rId3" Type="http://schemas.openxmlformats.org/officeDocument/2006/relationships/image" Target="../media/image10.png"/><Relationship Id="rId7" Type="http://schemas.openxmlformats.org/officeDocument/2006/relationships/image" Target="../media/image22.png"/><Relationship Id="rId12" Type="http://schemas.openxmlformats.org/officeDocument/2006/relationships/image" Target="../media/image25.pn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9.png"/><Relationship Id="rId11" Type="http://schemas.openxmlformats.org/officeDocument/2006/relationships/image" Target="../media/image24.png"/><Relationship Id="rId5" Type="http://schemas.openxmlformats.org/officeDocument/2006/relationships/image" Target="../media/image8.png"/><Relationship Id="rId15" Type="http://schemas.openxmlformats.org/officeDocument/2006/relationships/image" Target="../media/image21.png"/><Relationship Id="rId10" Type="http://schemas.openxmlformats.org/officeDocument/2006/relationships/image" Target="../media/image23.png"/><Relationship Id="rId4" Type="http://schemas.openxmlformats.org/officeDocument/2006/relationships/image" Target="../media/image5.png"/><Relationship Id="rId9" Type="http://schemas.openxmlformats.org/officeDocument/2006/relationships/image" Target="../media/image13.png"/><Relationship Id="rId14" Type="http://schemas.openxmlformats.org/officeDocument/2006/relationships/image" Target="../media/image27.png"/></Relationships>
</file>

<file path=ppt/slides/_rels/slide14.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tags" Target="../tags/tag16.xml"/><Relationship Id="rId3" Type="http://schemas.openxmlformats.org/officeDocument/2006/relationships/tags" Target="../tags/tag11.xml"/><Relationship Id="rId7" Type="http://schemas.openxmlformats.org/officeDocument/2006/relationships/tags" Target="../tags/tag15.xml"/><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tags" Target="../tags/tag14.xml"/><Relationship Id="rId5" Type="http://schemas.openxmlformats.org/officeDocument/2006/relationships/tags" Target="../tags/tag13.xml"/><Relationship Id="rId10" Type="http://schemas.openxmlformats.org/officeDocument/2006/relationships/image" Target="../media/image40.png"/><Relationship Id="rId4" Type="http://schemas.openxmlformats.org/officeDocument/2006/relationships/tags" Target="../tags/tag12.xml"/><Relationship Id="rId9"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0.png"/><Relationship Id="rId1" Type="http://schemas.openxmlformats.org/officeDocument/2006/relationships/slideLayout" Target="../slideLayouts/slideLayout2.xml"/><Relationship Id="rId4" Type="http://schemas.openxmlformats.org/officeDocument/2006/relationships/image" Target="../media/image45.png"/></Relationships>
</file>

<file path=ppt/slides/_rels/slide17.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47.png"/><Relationship Id="rId7" Type="http://schemas.openxmlformats.org/officeDocument/2006/relationships/image" Target="../media/image40.png"/><Relationship Id="rId2" Type="http://schemas.openxmlformats.org/officeDocument/2006/relationships/image" Target="../media/image46.png"/><Relationship Id="rId1" Type="http://schemas.openxmlformats.org/officeDocument/2006/relationships/slideLayout" Target="../slideLayouts/slideLayout2.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s>
</file>

<file path=ppt/slides/_rels/slide18.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26.png"/><Relationship Id="rId3" Type="http://schemas.openxmlformats.org/officeDocument/2006/relationships/image" Target="../media/image5.png"/><Relationship Id="rId7" Type="http://schemas.openxmlformats.org/officeDocument/2006/relationships/image" Target="../media/image12.png"/><Relationship Id="rId12" Type="http://schemas.openxmlformats.org/officeDocument/2006/relationships/image" Target="../media/image25.png"/><Relationship Id="rId2" Type="http://schemas.openxmlformats.org/officeDocument/2006/relationships/image" Target="../media/image10.png"/><Relationship Id="rId1" Type="http://schemas.openxmlformats.org/officeDocument/2006/relationships/slideLayout" Target="../slideLayouts/slideLayout1.xml"/><Relationship Id="rId6" Type="http://schemas.openxmlformats.org/officeDocument/2006/relationships/image" Target="../media/image22.png"/><Relationship Id="rId11" Type="http://schemas.openxmlformats.org/officeDocument/2006/relationships/image" Target="../media/image4.png"/><Relationship Id="rId5" Type="http://schemas.openxmlformats.org/officeDocument/2006/relationships/image" Target="../media/image9.png"/><Relationship Id="rId15" Type="http://schemas.openxmlformats.org/officeDocument/2006/relationships/image" Target="../media/image21.png"/><Relationship Id="rId10" Type="http://schemas.openxmlformats.org/officeDocument/2006/relationships/image" Target="../media/image24.png"/><Relationship Id="rId4" Type="http://schemas.openxmlformats.org/officeDocument/2006/relationships/image" Target="../media/image8.png"/><Relationship Id="rId9" Type="http://schemas.openxmlformats.org/officeDocument/2006/relationships/image" Target="../media/image23.png"/><Relationship Id="rId14" Type="http://schemas.openxmlformats.org/officeDocument/2006/relationships/image" Target="../media/image27.png"/></Relationships>
</file>

<file path=ppt/slides/_rels/slide2.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25.png"/><Relationship Id="rId18" Type="http://schemas.openxmlformats.org/officeDocument/2006/relationships/image" Target="../media/image30.png"/><Relationship Id="rId26" Type="http://schemas.openxmlformats.org/officeDocument/2006/relationships/image" Target="../media/image37.png"/><Relationship Id="rId3" Type="http://schemas.openxmlformats.org/officeDocument/2006/relationships/image" Target="../media/image21.png"/><Relationship Id="rId21" Type="http://schemas.openxmlformats.org/officeDocument/2006/relationships/image" Target="../media/image33.png"/><Relationship Id="rId7" Type="http://schemas.openxmlformats.org/officeDocument/2006/relationships/image" Target="../media/image22.png"/><Relationship Id="rId12" Type="http://schemas.openxmlformats.org/officeDocument/2006/relationships/image" Target="../media/image4.png"/><Relationship Id="rId17" Type="http://schemas.openxmlformats.org/officeDocument/2006/relationships/image" Target="../media/image29.png"/><Relationship Id="rId25" Type="http://schemas.openxmlformats.org/officeDocument/2006/relationships/image" Target="../media/image36.png"/><Relationship Id="rId2" Type="http://schemas.openxmlformats.org/officeDocument/2006/relationships/image" Target="../media/image10.png"/><Relationship Id="rId16" Type="http://schemas.openxmlformats.org/officeDocument/2006/relationships/image" Target="../media/image28.png"/><Relationship Id="rId20" Type="http://schemas.openxmlformats.org/officeDocument/2006/relationships/image" Target="../media/image32.png"/><Relationship Id="rId1" Type="http://schemas.openxmlformats.org/officeDocument/2006/relationships/slideLayout" Target="../slideLayouts/slideLayout1.xml"/><Relationship Id="rId6" Type="http://schemas.openxmlformats.org/officeDocument/2006/relationships/image" Target="../media/image9.png"/><Relationship Id="rId11" Type="http://schemas.openxmlformats.org/officeDocument/2006/relationships/image" Target="../media/image24.png"/><Relationship Id="rId24" Type="http://schemas.openxmlformats.org/officeDocument/2006/relationships/image" Target="../media/image35.png"/><Relationship Id="rId5" Type="http://schemas.openxmlformats.org/officeDocument/2006/relationships/image" Target="../media/image8.png"/><Relationship Id="rId15" Type="http://schemas.openxmlformats.org/officeDocument/2006/relationships/image" Target="../media/image27.png"/><Relationship Id="rId23" Type="http://schemas.openxmlformats.org/officeDocument/2006/relationships/image" Target="../media/image18.png"/><Relationship Id="rId28" Type="http://schemas.openxmlformats.org/officeDocument/2006/relationships/image" Target="../media/image39.png"/><Relationship Id="rId10" Type="http://schemas.openxmlformats.org/officeDocument/2006/relationships/image" Target="../media/image23.png"/><Relationship Id="rId19" Type="http://schemas.openxmlformats.org/officeDocument/2006/relationships/image" Target="../media/image31.png"/><Relationship Id="rId4" Type="http://schemas.openxmlformats.org/officeDocument/2006/relationships/image" Target="../media/image5.png"/><Relationship Id="rId9" Type="http://schemas.openxmlformats.org/officeDocument/2006/relationships/image" Target="../media/image13.png"/><Relationship Id="rId14" Type="http://schemas.openxmlformats.org/officeDocument/2006/relationships/image" Target="../media/image26.png"/><Relationship Id="rId22" Type="http://schemas.openxmlformats.org/officeDocument/2006/relationships/image" Target="../media/image34.png"/><Relationship Id="rId27" Type="http://schemas.openxmlformats.org/officeDocument/2006/relationships/image" Target="../media/image38.png"/></Relationships>
</file>

<file path=ppt/slides/_rels/slide20.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19.xml"/><Relationship Id="rId7" Type="http://schemas.openxmlformats.org/officeDocument/2006/relationships/tags" Target="../tags/tag23.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tags" Target="../tags/tag22.xml"/><Relationship Id="rId5" Type="http://schemas.openxmlformats.org/officeDocument/2006/relationships/tags" Target="../tags/tag21.xml"/><Relationship Id="rId4" Type="http://schemas.openxmlformats.org/officeDocument/2006/relationships/tags" Target="../tags/tag20.xml"/><Relationship Id="rId9" Type="http://schemas.openxmlformats.org/officeDocument/2006/relationships/image" Target="../media/image40.png"/></Relationships>
</file>

<file path=ppt/slides/_rels/slide25.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26.png"/><Relationship Id="rId3" Type="http://schemas.openxmlformats.org/officeDocument/2006/relationships/image" Target="../media/image5.png"/><Relationship Id="rId7" Type="http://schemas.openxmlformats.org/officeDocument/2006/relationships/image" Target="../media/image12.png"/><Relationship Id="rId12" Type="http://schemas.openxmlformats.org/officeDocument/2006/relationships/image" Target="../media/image25.png"/><Relationship Id="rId2" Type="http://schemas.openxmlformats.org/officeDocument/2006/relationships/image" Target="../media/image10.png"/><Relationship Id="rId1" Type="http://schemas.openxmlformats.org/officeDocument/2006/relationships/slideLayout" Target="../slideLayouts/slideLayout1.xml"/><Relationship Id="rId6" Type="http://schemas.openxmlformats.org/officeDocument/2006/relationships/image" Target="../media/image22.png"/><Relationship Id="rId11" Type="http://schemas.openxmlformats.org/officeDocument/2006/relationships/image" Target="../media/image4.png"/><Relationship Id="rId5" Type="http://schemas.openxmlformats.org/officeDocument/2006/relationships/image" Target="../media/image9.png"/><Relationship Id="rId15" Type="http://schemas.openxmlformats.org/officeDocument/2006/relationships/image" Target="../media/image21.png"/><Relationship Id="rId10" Type="http://schemas.openxmlformats.org/officeDocument/2006/relationships/image" Target="../media/image24.png"/><Relationship Id="rId4" Type="http://schemas.openxmlformats.org/officeDocument/2006/relationships/image" Target="../media/image8.png"/><Relationship Id="rId9" Type="http://schemas.openxmlformats.org/officeDocument/2006/relationships/image" Target="../media/image23.png"/><Relationship Id="rId14" Type="http://schemas.openxmlformats.org/officeDocument/2006/relationships/image" Target="../media/image27.png"/></Relationships>
</file>

<file path=ppt/slides/_rels/slide3.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26.png"/><Relationship Id="rId3" Type="http://schemas.openxmlformats.org/officeDocument/2006/relationships/image" Target="../media/image5.png"/><Relationship Id="rId7" Type="http://schemas.openxmlformats.org/officeDocument/2006/relationships/image" Target="../media/image12.png"/><Relationship Id="rId12" Type="http://schemas.openxmlformats.org/officeDocument/2006/relationships/image" Target="../media/image25.png"/><Relationship Id="rId2" Type="http://schemas.openxmlformats.org/officeDocument/2006/relationships/image" Target="../media/image10.png"/><Relationship Id="rId1" Type="http://schemas.openxmlformats.org/officeDocument/2006/relationships/slideLayout" Target="../slideLayouts/slideLayout1.xml"/><Relationship Id="rId6" Type="http://schemas.openxmlformats.org/officeDocument/2006/relationships/image" Target="../media/image22.png"/><Relationship Id="rId11" Type="http://schemas.openxmlformats.org/officeDocument/2006/relationships/image" Target="../media/image4.png"/><Relationship Id="rId5" Type="http://schemas.openxmlformats.org/officeDocument/2006/relationships/image" Target="../media/image9.png"/><Relationship Id="rId15" Type="http://schemas.openxmlformats.org/officeDocument/2006/relationships/image" Target="../media/image21.png"/><Relationship Id="rId10" Type="http://schemas.openxmlformats.org/officeDocument/2006/relationships/image" Target="../media/image24.png"/><Relationship Id="rId4" Type="http://schemas.openxmlformats.org/officeDocument/2006/relationships/image" Target="../media/image8.png"/><Relationship Id="rId9" Type="http://schemas.openxmlformats.org/officeDocument/2006/relationships/image" Target="../media/image23.png"/><Relationship Id="rId14" Type="http://schemas.openxmlformats.org/officeDocument/2006/relationships/image" Target="../media/image27.png"/></Relationships>
</file>

<file path=ppt/slides/_rels/slide4.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26.png"/><Relationship Id="rId3" Type="http://schemas.openxmlformats.org/officeDocument/2006/relationships/image" Target="../media/image5.png"/><Relationship Id="rId7" Type="http://schemas.openxmlformats.org/officeDocument/2006/relationships/image" Target="../media/image12.png"/><Relationship Id="rId12" Type="http://schemas.openxmlformats.org/officeDocument/2006/relationships/image" Target="../media/image25.png"/><Relationship Id="rId2" Type="http://schemas.openxmlformats.org/officeDocument/2006/relationships/image" Target="../media/image10.png"/><Relationship Id="rId1" Type="http://schemas.openxmlformats.org/officeDocument/2006/relationships/slideLayout" Target="../slideLayouts/slideLayout1.xml"/><Relationship Id="rId6" Type="http://schemas.openxmlformats.org/officeDocument/2006/relationships/image" Target="../media/image22.png"/><Relationship Id="rId11" Type="http://schemas.openxmlformats.org/officeDocument/2006/relationships/image" Target="../media/image4.png"/><Relationship Id="rId5" Type="http://schemas.openxmlformats.org/officeDocument/2006/relationships/image" Target="../media/image9.png"/><Relationship Id="rId15" Type="http://schemas.openxmlformats.org/officeDocument/2006/relationships/image" Target="../media/image21.png"/><Relationship Id="rId10" Type="http://schemas.openxmlformats.org/officeDocument/2006/relationships/image" Target="../media/image24.png"/><Relationship Id="rId4" Type="http://schemas.openxmlformats.org/officeDocument/2006/relationships/image" Target="../media/image8.png"/><Relationship Id="rId9" Type="http://schemas.openxmlformats.org/officeDocument/2006/relationships/image" Target="../media/image23.png"/><Relationship Id="rId14" Type="http://schemas.openxmlformats.org/officeDocument/2006/relationships/image" Target="../media/image27.png"/></Relationships>
</file>

<file path=ppt/slides/_rels/slide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xml"/><Relationship Id="rId4" Type="http://schemas.openxmlformats.org/officeDocument/2006/relationships/image" Target="../media/image4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1"/>
          <p:cNvPicPr>
            <a:picLocks noChangeAspect="1"/>
          </p:cNvPicPr>
          <p:nvPr/>
        </p:nvPicPr>
        <p:blipFill>
          <a:blip r:embed="rId3" cstate="print"/>
          <a:stretch>
            <a:fillRect/>
          </a:stretch>
        </p:blipFill>
        <p:spPr>
          <a:xfrm rot="16980000">
            <a:off x="6282055" y="-237490"/>
            <a:ext cx="742315" cy="1105535"/>
          </a:xfrm>
          <a:prstGeom prst="rect">
            <a:avLst/>
          </a:prstGeom>
        </p:spPr>
      </p:pic>
      <p:pic>
        <p:nvPicPr>
          <p:cNvPr id="6" name="图片 5" descr="2"/>
          <p:cNvPicPr>
            <a:picLocks noChangeAspect="1"/>
          </p:cNvPicPr>
          <p:nvPr/>
        </p:nvPicPr>
        <p:blipFill>
          <a:blip r:embed="rId4" cstate="print"/>
          <a:stretch>
            <a:fillRect/>
          </a:stretch>
        </p:blipFill>
        <p:spPr>
          <a:xfrm>
            <a:off x="5969000" y="5984875"/>
            <a:ext cx="794385" cy="1135380"/>
          </a:xfrm>
          <a:prstGeom prst="rect">
            <a:avLst/>
          </a:prstGeom>
        </p:spPr>
      </p:pic>
      <p:pic>
        <p:nvPicPr>
          <p:cNvPr id="7" name="图片 6" descr="3"/>
          <p:cNvPicPr>
            <a:picLocks noChangeAspect="1"/>
          </p:cNvPicPr>
          <p:nvPr/>
        </p:nvPicPr>
        <p:blipFill>
          <a:blip r:embed="rId5"/>
          <a:stretch>
            <a:fillRect/>
          </a:stretch>
        </p:blipFill>
        <p:spPr>
          <a:xfrm rot="2760000">
            <a:off x="-137795" y="2275840"/>
            <a:ext cx="895350" cy="1583055"/>
          </a:xfrm>
          <a:prstGeom prst="rect">
            <a:avLst/>
          </a:prstGeom>
        </p:spPr>
      </p:pic>
      <p:pic>
        <p:nvPicPr>
          <p:cNvPr id="8" name="图片 7" descr="4"/>
          <p:cNvPicPr>
            <a:picLocks noChangeAspect="1"/>
          </p:cNvPicPr>
          <p:nvPr/>
        </p:nvPicPr>
        <p:blipFill>
          <a:blip r:embed="rId6" cstate="print"/>
          <a:stretch>
            <a:fillRect/>
          </a:stretch>
        </p:blipFill>
        <p:spPr>
          <a:xfrm rot="3300000">
            <a:off x="4062730" y="-616585"/>
            <a:ext cx="1720850" cy="1362075"/>
          </a:xfrm>
          <a:prstGeom prst="rect">
            <a:avLst/>
          </a:prstGeom>
        </p:spPr>
      </p:pic>
      <p:pic>
        <p:nvPicPr>
          <p:cNvPr id="9" name="图片 8" descr="5"/>
          <p:cNvPicPr>
            <a:picLocks noChangeAspect="1"/>
          </p:cNvPicPr>
          <p:nvPr/>
        </p:nvPicPr>
        <p:blipFill>
          <a:blip r:embed="rId7" cstate="print"/>
          <a:stretch>
            <a:fillRect/>
          </a:stretch>
        </p:blipFill>
        <p:spPr>
          <a:xfrm rot="2100000">
            <a:off x="711835" y="5739765"/>
            <a:ext cx="1355725" cy="1715135"/>
          </a:xfrm>
          <a:prstGeom prst="rect">
            <a:avLst/>
          </a:prstGeom>
        </p:spPr>
      </p:pic>
      <p:pic>
        <p:nvPicPr>
          <p:cNvPr id="10" name="图片 9" descr="8"/>
          <p:cNvPicPr>
            <a:picLocks noChangeAspect="1"/>
          </p:cNvPicPr>
          <p:nvPr/>
        </p:nvPicPr>
        <p:blipFill>
          <a:blip r:embed="rId8"/>
          <a:stretch>
            <a:fillRect/>
          </a:stretch>
        </p:blipFill>
        <p:spPr>
          <a:xfrm>
            <a:off x="11614150" y="2338705"/>
            <a:ext cx="616585" cy="1701800"/>
          </a:xfrm>
          <a:prstGeom prst="rect">
            <a:avLst/>
          </a:prstGeom>
        </p:spPr>
      </p:pic>
      <p:pic>
        <p:nvPicPr>
          <p:cNvPr id="11" name="图片 10" descr="9"/>
          <p:cNvPicPr>
            <a:picLocks noChangeAspect="1"/>
          </p:cNvPicPr>
          <p:nvPr/>
        </p:nvPicPr>
        <p:blipFill>
          <a:blip r:embed="rId9" cstate="print"/>
          <a:stretch>
            <a:fillRect/>
          </a:stretch>
        </p:blipFill>
        <p:spPr>
          <a:xfrm rot="8580000">
            <a:off x="-828675" y="4124960"/>
            <a:ext cx="1845945" cy="1567815"/>
          </a:xfrm>
          <a:prstGeom prst="rect">
            <a:avLst/>
          </a:prstGeom>
        </p:spPr>
      </p:pic>
      <p:pic>
        <p:nvPicPr>
          <p:cNvPr id="12" name="图片 11" descr="10"/>
          <p:cNvPicPr>
            <a:picLocks noChangeAspect="1"/>
          </p:cNvPicPr>
          <p:nvPr/>
        </p:nvPicPr>
        <p:blipFill>
          <a:blip r:embed="rId10" cstate="print"/>
          <a:stretch>
            <a:fillRect/>
          </a:stretch>
        </p:blipFill>
        <p:spPr>
          <a:xfrm>
            <a:off x="2155190" y="5921375"/>
            <a:ext cx="1225550" cy="1064895"/>
          </a:xfrm>
          <a:prstGeom prst="rect">
            <a:avLst/>
          </a:prstGeom>
        </p:spPr>
      </p:pic>
      <p:pic>
        <p:nvPicPr>
          <p:cNvPr id="13" name="图片 12" descr="11"/>
          <p:cNvPicPr>
            <a:picLocks noChangeAspect="1"/>
          </p:cNvPicPr>
          <p:nvPr/>
        </p:nvPicPr>
        <p:blipFill>
          <a:blip r:embed="rId11" cstate="print"/>
          <a:stretch>
            <a:fillRect/>
          </a:stretch>
        </p:blipFill>
        <p:spPr>
          <a:xfrm>
            <a:off x="4105275" y="6125210"/>
            <a:ext cx="922020" cy="1010920"/>
          </a:xfrm>
          <a:prstGeom prst="rect">
            <a:avLst/>
          </a:prstGeom>
        </p:spPr>
      </p:pic>
      <p:pic>
        <p:nvPicPr>
          <p:cNvPr id="14" name="图片 13" descr="12"/>
          <p:cNvPicPr>
            <a:picLocks noChangeAspect="1"/>
          </p:cNvPicPr>
          <p:nvPr/>
        </p:nvPicPr>
        <p:blipFill>
          <a:blip r:embed="rId12" cstate="print"/>
          <a:stretch>
            <a:fillRect/>
          </a:stretch>
        </p:blipFill>
        <p:spPr>
          <a:xfrm>
            <a:off x="5298440" y="5799455"/>
            <a:ext cx="912495" cy="1809115"/>
          </a:xfrm>
          <a:prstGeom prst="rect">
            <a:avLst/>
          </a:prstGeom>
        </p:spPr>
      </p:pic>
      <p:pic>
        <p:nvPicPr>
          <p:cNvPr id="15" name="图片 14" descr="13"/>
          <p:cNvPicPr>
            <a:picLocks noChangeAspect="1"/>
          </p:cNvPicPr>
          <p:nvPr/>
        </p:nvPicPr>
        <p:blipFill>
          <a:blip r:embed="rId13" cstate="print"/>
          <a:stretch>
            <a:fillRect/>
          </a:stretch>
        </p:blipFill>
        <p:spPr>
          <a:xfrm rot="5820000">
            <a:off x="6337300" y="5573395"/>
            <a:ext cx="1595120" cy="1800860"/>
          </a:xfrm>
          <a:prstGeom prst="rect">
            <a:avLst/>
          </a:prstGeom>
        </p:spPr>
      </p:pic>
      <p:pic>
        <p:nvPicPr>
          <p:cNvPr id="16" name="图片 15" descr="14"/>
          <p:cNvPicPr>
            <a:picLocks noChangeAspect="1"/>
          </p:cNvPicPr>
          <p:nvPr/>
        </p:nvPicPr>
        <p:blipFill>
          <a:blip r:embed="rId14" cstate="print"/>
          <a:stretch>
            <a:fillRect/>
          </a:stretch>
        </p:blipFill>
        <p:spPr>
          <a:xfrm>
            <a:off x="-379730" y="5659120"/>
            <a:ext cx="1053465" cy="1393825"/>
          </a:xfrm>
          <a:prstGeom prst="rect">
            <a:avLst/>
          </a:prstGeom>
        </p:spPr>
      </p:pic>
      <p:pic>
        <p:nvPicPr>
          <p:cNvPr id="17" name="图片 16" descr="6777777"/>
          <p:cNvPicPr>
            <a:picLocks noChangeAspect="1"/>
          </p:cNvPicPr>
          <p:nvPr/>
        </p:nvPicPr>
        <p:blipFill>
          <a:blip r:embed="rId15" cstate="print"/>
          <a:stretch>
            <a:fillRect/>
          </a:stretch>
        </p:blipFill>
        <p:spPr>
          <a:xfrm rot="19560000">
            <a:off x="3199130" y="6327775"/>
            <a:ext cx="927100" cy="594995"/>
          </a:xfrm>
          <a:prstGeom prst="rect">
            <a:avLst/>
          </a:prstGeom>
        </p:spPr>
      </p:pic>
      <p:pic>
        <p:nvPicPr>
          <p:cNvPr id="18" name="图片 17" descr="9"/>
          <p:cNvPicPr>
            <a:picLocks noChangeAspect="1"/>
          </p:cNvPicPr>
          <p:nvPr/>
        </p:nvPicPr>
        <p:blipFill>
          <a:blip r:embed="rId16" cstate="print"/>
          <a:stretch>
            <a:fillRect/>
          </a:stretch>
        </p:blipFill>
        <p:spPr>
          <a:xfrm rot="11040000">
            <a:off x="7610475" y="6158865"/>
            <a:ext cx="1128395" cy="958215"/>
          </a:xfrm>
          <a:prstGeom prst="rect">
            <a:avLst/>
          </a:prstGeom>
        </p:spPr>
      </p:pic>
      <p:pic>
        <p:nvPicPr>
          <p:cNvPr id="19" name="图片 18" descr="11"/>
          <p:cNvPicPr>
            <a:picLocks noChangeAspect="1"/>
          </p:cNvPicPr>
          <p:nvPr/>
        </p:nvPicPr>
        <p:blipFill>
          <a:blip r:embed="rId17" cstate="print"/>
          <a:stretch>
            <a:fillRect/>
          </a:stretch>
        </p:blipFill>
        <p:spPr>
          <a:xfrm rot="3960000">
            <a:off x="8688705" y="6135370"/>
            <a:ext cx="733425" cy="804545"/>
          </a:xfrm>
          <a:prstGeom prst="rect">
            <a:avLst/>
          </a:prstGeom>
        </p:spPr>
      </p:pic>
      <p:pic>
        <p:nvPicPr>
          <p:cNvPr id="20" name="图片 19" descr="12"/>
          <p:cNvPicPr>
            <a:picLocks noChangeAspect="1"/>
          </p:cNvPicPr>
          <p:nvPr/>
        </p:nvPicPr>
        <p:blipFill>
          <a:blip r:embed="rId12" cstate="print"/>
          <a:stretch>
            <a:fillRect/>
          </a:stretch>
        </p:blipFill>
        <p:spPr>
          <a:xfrm rot="5760000">
            <a:off x="9913620" y="5744845"/>
            <a:ext cx="912495" cy="1809115"/>
          </a:xfrm>
          <a:prstGeom prst="rect">
            <a:avLst/>
          </a:prstGeom>
        </p:spPr>
      </p:pic>
      <p:pic>
        <p:nvPicPr>
          <p:cNvPr id="21" name="图片 20" descr="10"/>
          <p:cNvPicPr>
            <a:picLocks noChangeAspect="1"/>
          </p:cNvPicPr>
          <p:nvPr/>
        </p:nvPicPr>
        <p:blipFill>
          <a:blip r:embed="rId10" cstate="print"/>
          <a:stretch>
            <a:fillRect/>
          </a:stretch>
        </p:blipFill>
        <p:spPr>
          <a:xfrm rot="7080000">
            <a:off x="-281940" y="1406525"/>
            <a:ext cx="1225550" cy="1064895"/>
          </a:xfrm>
          <a:prstGeom prst="rect">
            <a:avLst/>
          </a:prstGeom>
        </p:spPr>
      </p:pic>
      <p:pic>
        <p:nvPicPr>
          <p:cNvPr id="22" name="图片 21" descr="9"/>
          <p:cNvPicPr>
            <a:picLocks noChangeAspect="1"/>
          </p:cNvPicPr>
          <p:nvPr/>
        </p:nvPicPr>
        <p:blipFill>
          <a:blip r:embed="rId18" cstate="print"/>
          <a:stretch>
            <a:fillRect/>
          </a:stretch>
        </p:blipFill>
        <p:spPr>
          <a:xfrm rot="16200000">
            <a:off x="-294640" y="-154305"/>
            <a:ext cx="1452245" cy="1233805"/>
          </a:xfrm>
          <a:prstGeom prst="rect">
            <a:avLst/>
          </a:prstGeom>
        </p:spPr>
      </p:pic>
      <p:pic>
        <p:nvPicPr>
          <p:cNvPr id="23" name="图片 22" descr="12"/>
          <p:cNvPicPr>
            <a:picLocks noChangeAspect="1"/>
          </p:cNvPicPr>
          <p:nvPr/>
        </p:nvPicPr>
        <p:blipFill>
          <a:blip r:embed="rId19" cstate="print"/>
          <a:stretch>
            <a:fillRect/>
          </a:stretch>
        </p:blipFill>
        <p:spPr>
          <a:xfrm rot="15840000" flipV="1">
            <a:off x="1383030" y="-810260"/>
            <a:ext cx="1037590" cy="2057400"/>
          </a:xfrm>
          <a:prstGeom prst="rect">
            <a:avLst/>
          </a:prstGeom>
        </p:spPr>
      </p:pic>
      <p:pic>
        <p:nvPicPr>
          <p:cNvPr id="24" name="图片 23" descr="11"/>
          <p:cNvPicPr>
            <a:picLocks noChangeAspect="1"/>
          </p:cNvPicPr>
          <p:nvPr/>
        </p:nvPicPr>
        <p:blipFill>
          <a:blip r:embed="rId11" cstate="print"/>
          <a:stretch>
            <a:fillRect/>
          </a:stretch>
        </p:blipFill>
        <p:spPr>
          <a:xfrm flipV="1">
            <a:off x="3006090" y="-271780"/>
            <a:ext cx="922020" cy="1010920"/>
          </a:xfrm>
          <a:prstGeom prst="rect">
            <a:avLst/>
          </a:prstGeom>
        </p:spPr>
      </p:pic>
      <p:pic>
        <p:nvPicPr>
          <p:cNvPr id="2" name="图片 1" descr="5"/>
          <p:cNvPicPr>
            <a:picLocks noChangeAspect="1"/>
          </p:cNvPicPr>
          <p:nvPr/>
        </p:nvPicPr>
        <p:blipFill>
          <a:blip r:embed="rId7" cstate="print"/>
          <a:stretch>
            <a:fillRect/>
          </a:stretch>
        </p:blipFill>
        <p:spPr>
          <a:xfrm rot="18120000" flipV="1">
            <a:off x="7599045" y="-615315"/>
            <a:ext cx="1355725" cy="1715135"/>
          </a:xfrm>
          <a:prstGeom prst="rect">
            <a:avLst/>
          </a:prstGeom>
        </p:spPr>
      </p:pic>
      <p:pic>
        <p:nvPicPr>
          <p:cNvPr id="3" name="图片 2" descr="14"/>
          <p:cNvPicPr>
            <a:picLocks noChangeAspect="1"/>
          </p:cNvPicPr>
          <p:nvPr/>
        </p:nvPicPr>
        <p:blipFill>
          <a:blip r:embed="rId14" cstate="print"/>
          <a:stretch>
            <a:fillRect/>
          </a:stretch>
        </p:blipFill>
        <p:spPr>
          <a:xfrm flipH="1" flipV="1">
            <a:off x="9184005" y="-361315"/>
            <a:ext cx="1053465" cy="1393825"/>
          </a:xfrm>
          <a:prstGeom prst="rect">
            <a:avLst/>
          </a:prstGeom>
        </p:spPr>
      </p:pic>
      <p:pic>
        <p:nvPicPr>
          <p:cNvPr id="25" name="图片 24" descr="6777777"/>
          <p:cNvPicPr>
            <a:picLocks noChangeAspect="1"/>
          </p:cNvPicPr>
          <p:nvPr/>
        </p:nvPicPr>
        <p:blipFill>
          <a:blip r:embed="rId20" cstate="print"/>
          <a:stretch>
            <a:fillRect/>
          </a:stretch>
        </p:blipFill>
        <p:spPr>
          <a:xfrm rot="480000" flipV="1">
            <a:off x="9984740" y="60960"/>
            <a:ext cx="732155" cy="469900"/>
          </a:xfrm>
          <a:prstGeom prst="rect">
            <a:avLst/>
          </a:prstGeom>
        </p:spPr>
      </p:pic>
      <p:pic>
        <p:nvPicPr>
          <p:cNvPr id="26" name="图片 25" descr="9"/>
          <p:cNvPicPr>
            <a:picLocks noChangeAspect="1"/>
          </p:cNvPicPr>
          <p:nvPr/>
        </p:nvPicPr>
        <p:blipFill>
          <a:blip r:embed="rId16" cstate="print"/>
          <a:stretch>
            <a:fillRect/>
          </a:stretch>
        </p:blipFill>
        <p:spPr>
          <a:xfrm rot="540000">
            <a:off x="10944225" y="-224155"/>
            <a:ext cx="1128395" cy="958215"/>
          </a:xfrm>
          <a:prstGeom prst="rect">
            <a:avLst/>
          </a:prstGeom>
        </p:spPr>
      </p:pic>
      <p:pic>
        <p:nvPicPr>
          <p:cNvPr id="27" name="图片 26" descr="13"/>
          <p:cNvPicPr>
            <a:picLocks noChangeAspect="1"/>
          </p:cNvPicPr>
          <p:nvPr/>
        </p:nvPicPr>
        <p:blipFill>
          <a:blip r:embed="rId21" cstate="print"/>
          <a:stretch>
            <a:fillRect/>
          </a:stretch>
        </p:blipFill>
        <p:spPr>
          <a:xfrm rot="19020000">
            <a:off x="11271885" y="455930"/>
            <a:ext cx="1308735" cy="1447165"/>
          </a:xfrm>
          <a:prstGeom prst="rect">
            <a:avLst/>
          </a:prstGeom>
        </p:spPr>
      </p:pic>
      <p:pic>
        <p:nvPicPr>
          <p:cNvPr id="28" name="图片 27" descr="1"/>
          <p:cNvPicPr>
            <a:picLocks noChangeAspect="1"/>
          </p:cNvPicPr>
          <p:nvPr/>
        </p:nvPicPr>
        <p:blipFill>
          <a:blip r:embed="rId3" cstate="print"/>
          <a:stretch>
            <a:fillRect/>
          </a:stretch>
        </p:blipFill>
        <p:spPr>
          <a:xfrm rot="19380000">
            <a:off x="11454765" y="1311910"/>
            <a:ext cx="742315" cy="1105535"/>
          </a:xfrm>
          <a:prstGeom prst="rect">
            <a:avLst/>
          </a:prstGeom>
        </p:spPr>
      </p:pic>
      <p:pic>
        <p:nvPicPr>
          <p:cNvPr id="29" name="图片 28" descr="9"/>
          <p:cNvPicPr>
            <a:picLocks noChangeAspect="1"/>
          </p:cNvPicPr>
          <p:nvPr/>
        </p:nvPicPr>
        <p:blipFill>
          <a:blip r:embed="rId22" cstate="print"/>
          <a:stretch>
            <a:fillRect/>
          </a:stretch>
        </p:blipFill>
        <p:spPr>
          <a:xfrm rot="13020000" flipH="1">
            <a:off x="11447145" y="4992370"/>
            <a:ext cx="1399540" cy="1188720"/>
          </a:xfrm>
          <a:prstGeom prst="rect">
            <a:avLst/>
          </a:prstGeom>
        </p:spPr>
      </p:pic>
      <p:pic>
        <p:nvPicPr>
          <p:cNvPr id="31" name="图片 30" descr="11"/>
          <p:cNvPicPr>
            <a:picLocks noChangeAspect="1"/>
          </p:cNvPicPr>
          <p:nvPr/>
        </p:nvPicPr>
        <p:blipFill>
          <a:blip r:embed="rId17" cstate="print"/>
          <a:stretch>
            <a:fillRect/>
          </a:stretch>
        </p:blipFill>
        <p:spPr>
          <a:xfrm rot="19740000">
            <a:off x="11409045" y="4059555"/>
            <a:ext cx="733425" cy="804545"/>
          </a:xfrm>
          <a:prstGeom prst="rect">
            <a:avLst/>
          </a:prstGeom>
        </p:spPr>
      </p:pic>
      <p:pic>
        <p:nvPicPr>
          <p:cNvPr id="32" name="图片 31" descr="4"/>
          <p:cNvPicPr>
            <a:picLocks noChangeAspect="1"/>
          </p:cNvPicPr>
          <p:nvPr/>
        </p:nvPicPr>
        <p:blipFill>
          <a:blip r:embed="rId6" cstate="print"/>
          <a:stretch>
            <a:fillRect/>
          </a:stretch>
        </p:blipFill>
        <p:spPr>
          <a:xfrm rot="16200000">
            <a:off x="10851515" y="6103620"/>
            <a:ext cx="1720850" cy="1362075"/>
          </a:xfrm>
          <a:prstGeom prst="rect">
            <a:avLst/>
          </a:prstGeom>
        </p:spPr>
      </p:pic>
      <p:sp>
        <p:nvSpPr>
          <p:cNvPr id="33" name="矩形 32"/>
          <p:cNvSpPr/>
          <p:nvPr/>
        </p:nvSpPr>
        <p:spPr>
          <a:xfrm>
            <a:off x="2060575" y="1945005"/>
            <a:ext cx="8160385" cy="2625725"/>
          </a:xfrm>
          <a:prstGeom prst="rect">
            <a:avLst/>
          </a:prstGeom>
          <a:solidFill>
            <a:schemeClr val="bg1">
              <a:alpha val="6000"/>
            </a:schemeClr>
          </a:solidFill>
          <a:ln>
            <a:solidFill>
              <a:schemeClr val="tx1">
                <a:lumMod val="50000"/>
                <a:lumOff val="50000"/>
                <a:alpha val="43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p:cNvSpPr txBox="1"/>
          <p:nvPr/>
        </p:nvSpPr>
        <p:spPr>
          <a:xfrm>
            <a:off x="2364105" y="2421890"/>
            <a:ext cx="7377430" cy="830997"/>
          </a:xfrm>
          <a:prstGeom prst="rect">
            <a:avLst/>
          </a:prstGeom>
          <a:noFill/>
        </p:spPr>
        <p:txBody>
          <a:bodyPr wrap="square" rtlCol="0">
            <a:spAutoFit/>
          </a:bodyPr>
          <a:lstStyle/>
          <a:p>
            <a:pPr algn="ctr" fontAlgn="auto">
              <a:lnSpc>
                <a:spcPct val="100000"/>
              </a:lnSpc>
            </a:pPr>
            <a:r>
              <a:rPr lang="zh-CN" altLang="en-US" sz="4800" dirty="0">
                <a:solidFill>
                  <a:schemeClr val="bg1">
                    <a:lumMod val="50000"/>
                  </a:schemeClr>
                </a:solidFill>
                <a:latin typeface="微软雅黑" panose="020B0503020204020204" charset="-122"/>
                <a:ea typeface="微软雅黑" panose="020B0503020204020204" charset="-122"/>
              </a:rPr>
              <a:t>文艺清爽</a:t>
            </a:r>
            <a:r>
              <a:rPr lang="en-US" altLang="zh-CN" sz="4800" dirty="0">
                <a:solidFill>
                  <a:schemeClr val="bg1">
                    <a:lumMod val="50000"/>
                  </a:schemeClr>
                </a:solidFill>
                <a:latin typeface="微软雅黑" panose="020B0503020204020204" charset="-122"/>
                <a:ea typeface="微软雅黑" panose="020B0503020204020204" charset="-122"/>
              </a:rPr>
              <a:t>PPT</a:t>
            </a:r>
            <a:endParaRPr lang="zh-CN" altLang="en-US" dirty="0">
              <a:solidFill>
                <a:schemeClr val="bg1">
                  <a:lumMod val="50000"/>
                </a:schemeClr>
              </a:solidFill>
            </a:endParaRPr>
          </a:p>
        </p:txBody>
      </p:sp>
      <p:sp>
        <p:nvSpPr>
          <p:cNvPr id="3075" name="文本框 3074"/>
          <p:cNvSpPr txBox="1"/>
          <p:nvPr/>
        </p:nvSpPr>
        <p:spPr>
          <a:xfrm>
            <a:off x="3672701" y="3934460"/>
            <a:ext cx="1972945" cy="338554"/>
          </a:xfrm>
          <a:prstGeom prst="rect">
            <a:avLst/>
          </a:prstGeom>
          <a:noFill/>
          <a:ln w="9525">
            <a:noFill/>
            <a:miter/>
          </a:ln>
          <a:effectLst/>
        </p:spPr>
        <p:txBody>
          <a:bodyPr vert="horz" wrap="square" anchor="t">
            <a:spAutoFit/>
          </a:bodyPr>
          <a:lstStyle/>
          <a:p>
            <a:pPr lvl="0" eaLnBrk="0" hangingPunct="0"/>
            <a:r>
              <a:rPr lang="zh-CN" altLang="en-US" sz="1600" dirty="0">
                <a:solidFill>
                  <a:schemeClr val="bg1">
                    <a:lumMod val="50000"/>
                  </a:schemeClr>
                </a:solidFill>
                <a:latin typeface="微软雅黑" panose="020B0503020204020204" charset="-122"/>
                <a:ea typeface="微软雅黑" panose="020B0503020204020204" charset="-122"/>
              </a:rPr>
              <a:t>汇报人：</a:t>
            </a:r>
          </a:p>
        </p:txBody>
      </p:sp>
      <p:sp>
        <p:nvSpPr>
          <p:cNvPr id="3076" name="文本框 3075"/>
          <p:cNvSpPr txBox="1"/>
          <p:nvPr/>
        </p:nvSpPr>
        <p:spPr>
          <a:xfrm>
            <a:off x="6099810" y="3934460"/>
            <a:ext cx="2501900" cy="338554"/>
          </a:xfrm>
          <a:prstGeom prst="rect">
            <a:avLst/>
          </a:prstGeom>
          <a:noFill/>
          <a:ln w="9525">
            <a:noFill/>
            <a:miter/>
          </a:ln>
          <a:effectLst/>
        </p:spPr>
        <p:txBody>
          <a:bodyPr vert="horz" wrap="square" anchor="t">
            <a:spAutoFit/>
          </a:bodyPr>
          <a:lstStyle/>
          <a:p>
            <a:pPr lvl="0" algn="l" eaLnBrk="0" latinLnBrk="0" hangingPunct="0"/>
            <a:r>
              <a:rPr lang="zh-CN" altLang="en-US" sz="1600" dirty="0">
                <a:solidFill>
                  <a:schemeClr val="bg1">
                    <a:lumMod val="50000"/>
                  </a:schemeClr>
                </a:solidFill>
                <a:latin typeface="微软雅黑" panose="020B0503020204020204" charset="-122"/>
                <a:ea typeface="微软雅黑" panose="020B0503020204020204" charset="-122"/>
              </a:rPr>
              <a:t>时间：</a:t>
            </a:r>
            <a:r>
              <a:rPr lang="en-US" altLang="zh-CN" sz="1600" dirty="0">
                <a:solidFill>
                  <a:schemeClr val="bg1">
                    <a:lumMod val="50000"/>
                  </a:schemeClr>
                </a:solidFill>
                <a:latin typeface="微软雅黑" panose="020B0503020204020204" charset="-122"/>
                <a:ea typeface="微软雅黑" panose="020B0503020204020204" charset="-122"/>
              </a:rPr>
              <a:t>2018.06.06</a:t>
            </a:r>
            <a:endParaRPr lang="zh-CN" altLang="en-US" sz="1600" dirty="0">
              <a:solidFill>
                <a:schemeClr val="bg1">
                  <a:lumMod val="50000"/>
                </a:schemeClr>
              </a:solidFill>
              <a:latin typeface="微软雅黑" panose="020B0503020204020204" charset="-122"/>
              <a:ea typeface="微软雅黑" panose="020B0503020204020204" charset="-122"/>
            </a:endParaRPr>
          </a:p>
        </p:txBody>
      </p:sp>
      <p:sp>
        <p:nvSpPr>
          <p:cNvPr id="35" name="文本框 34"/>
          <p:cNvSpPr txBox="1"/>
          <p:nvPr/>
        </p:nvSpPr>
        <p:spPr>
          <a:xfrm>
            <a:off x="2362200" y="3296285"/>
            <a:ext cx="7166610" cy="461665"/>
          </a:xfrm>
          <a:prstGeom prst="rect">
            <a:avLst/>
          </a:prstGeom>
          <a:noFill/>
          <a:ln>
            <a:noFill/>
          </a:ln>
          <a:extLst>
            <a:ext uri="{909E8E84-426E-40DD-AFC4-6F175D3DCCD1}">
              <a14:hiddenFill xmlns:a14="http://schemas.microsoft.com/office/drawing/2010/main">
                <a:solidFill>
                  <a:schemeClr val="bg1"/>
                </a:solidFill>
              </a14:hiddenFill>
            </a:ext>
          </a:extLst>
        </p:spPr>
        <p:txBody>
          <a:bodyPr wrap="square" rtlCol="0">
            <a:spAutoFit/>
          </a:bodyPr>
          <a:lstStyle/>
          <a:p>
            <a:pPr algn="ctr"/>
            <a:r>
              <a:rPr lang="en-US" altLang="zh-CN" sz="1200" dirty="0">
                <a:solidFill>
                  <a:schemeClr val="bg1">
                    <a:lumMod val="50000"/>
                  </a:schemeClr>
                </a:solidFill>
                <a:latin typeface="Verdana" panose="020B0604030504040204" charset="0"/>
              </a:rPr>
              <a:t> </a:t>
            </a:r>
            <a:r>
              <a:rPr lang="zh-CN" altLang="en-US" sz="1200" dirty="0">
                <a:solidFill>
                  <a:schemeClr val="bg1">
                    <a:lumMod val="50000"/>
                  </a:schemeClr>
                </a:solidFill>
                <a:latin typeface="Arial Unicode MS" panose="020B0604020202020204" charset="-122"/>
                <a:ea typeface="Arial Unicode MS" panose="020B0604020202020204" charset="-122"/>
              </a:rPr>
              <a:t>ＡＤＤ　ＹＯＵＲ　ＴＥＸＴ　ＨＥＲＥ      </a:t>
            </a:r>
            <a:r>
              <a:rPr lang="zh-CN" altLang="en-US" sz="1200" dirty="0">
                <a:solidFill>
                  <a:schemeClr val="bg1">
                    <a:lumMod val="50000"/>
                  </a:schemeClr>
                </a:solidFill>
                <a:latin typeface="Arial Unicode MS" panose="020B0604020202020204" charset="-122"/>
                <a:ea typeface="Arial Unicode MS" panose="020B0604020202020204" charset="-122"/>
                <a:sym typeface="+mn-ea"/>
              </a:rPr>
              <a:t>ＡＤＤ　ＹＯＵＲ　ＴＥＸＴ　ＨＥＲＥ</a:t>
            </a:r>
          </a:p>
          <a:p>
            <a:pPr algn="ctr"/>
            <a:endParaRPr lang="zh-CN" altLang="en-US" sz="1200" dirty="0">
              <a:solidFill>
                <a:schemeClr val="bg1">
                  <a:lumMod val="50000"/>
                </a:schemeClr>
              </a:solidFill>
              <a:latin typeface="Arial Unicode MS" panose="020B0604020202020204" charset="-122"/>
              <a:ea typeface="Arial Unicode MS" panose="020B0604020202020204" charset="-122"/>
              <a:sym typeface="+mn-ea"/>
            </a:endParaRPr>
          </a:p>
        </p:txBody>
      </p:sp>
    </p:spTree>
  </p:cSld>
  <p:clrMapOvr>
    <a:masterClrMapping/>
  </p:clrMapOvr>
  <p:transition spd="slow">
    <p:zoom/>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descr="1"/>
          <p:cNvPicPr>
            <a:picLocks noChangeAspect="1"/>
          </p:cNvPicPr>
          <p:nvPr/>
        </p:nvPicPr>
        <p:blipFill>
          <a:blip r:embed="rId10" cstate="print"/>
          <a:stretch>
            <a:fillRect/>
          </a:stretch>
        </p:blipFill>
        <p:spPr>
          <a:xfrm rot="10800000">
            <a:off x="38735" y="80010"/>
            <a:ext cx="528955" cy="788035"/>
          </a:xfrm>
          <a:prstGeom prst="rect">
            <a:avLst/>
          </a:prstGeom>
        </p:spPr>
      </p:pic>
      <p:sp>
        <p:nvSpPr>
          <p:cNvPr id="49" name="文本框 48"/>
          <p:cNvSpPr txBox="1"/>
          <p:nvPr/>
        </p:nvSpPr>
        <p:spPr>
          <a:xfrm>
            <a:off x="631190" y="60325"/>
            <a:ext cx="2152650" cy="741680"/>
          </a:xfrm>
          <a:prstGeom prst="rect">
            <a:avLst/>
          </a:prstGeom>
          <a:noFill/>
        </p:spPr>
        <p:txBody>
          <a:bodyPr anchor="ctr"/>
          <a:lstStyle/>
          <a:p>
            <a:pPr marL="0" marR="0" lvl="0" indent="0" algn="l" defTabSz="914400" rtl="0" eaLnBrk="1" fontAlgn="t" latinLnBrk="0" hangingPunct="1">
              <a:spcBef>
                <a:spcPts val="0"/>
              </a:spcBef>
              <a:spcAft>
                <a:spcPts val="0"/>
              </a:spcAft>
              <a:buClrTx/>
              <a:buSzTx/>
              <a:buFontTx/>
              <a:buNone/>
              <a:defRPr/>
            </a:pPr>
            <a:r>
              <a:rPr lang="zh-CN" altLang="en-US" sz="2000" b="1" kern="0" noProof="0" dirty="0">
                <a:ln>
                  <a:noFill/>
                </a:ln>
                <a:solidFill>
                  <a:schemeClr val="bg1">
                    <a:lumMod val="50000"/>
                  </a:schemeClr>
                </a:solidFill>
                <a:uLnTx/>
                <a:uFillTx/>
                <a:latin typeface="微软雅黑" panose="020B0503020204020204" charset="-122"/>
                <a:ea typeface="微软雅黑" panose="020B0503020204020204" charset="-122"/>
                <a:sym typeface="+mn-ea"/>
              </a:rPr>
              <a:t>标题栏</a:t>
            </a:r>
            <a:endParaRPr kumimoji="0" lang="zh-CN" altLang="en-US" sz="2000" b="1" i="0" u="none" strike="noStrike" kern="0" cap="none" spc="0" normalizeH="0" baseline="0" noProof="0" dirty="0">
              <a:ln>
                <a:noFill/>
              </a:ln>
              <a:solidFill>
                <a:schemeClr val="bg1">
                  <a:lumMod val="50000"/>
                </a:schemeClr>
              </a:solidFill>
              <a:effectLst/>
              <a:uLnTx/>
              <a:uFillTx/>
              <a:latin typeface="微软雅黑" panose="020B0503020204020204" charset="-122"/>
              <a:ea typeface="微软雅黑" panose="020B0503020204020204" charset="-122"/>
              <a:cs typeface="+mn-cs"/>
              <a:sym typeface="+mn-ea"/>
            </a:endParaRPr>
          </a:p>
        </p:txBody>
      </p:sp>
      <p:sp>
        <p:nvSpPr>
          <p:cNvPr id="2" name="矩形 1"/>
          <p:cNvSpPr/>
          <p:nvPr/>
        </p:nvSpPr>
        <p:spPr>
          <a:xfrm>
            <a:off x="-28575" y="2492375"/>
            <a:ext cx="12268200" cy="2362200"/>
          </a:xfrm>
          <a:prstGeom prst="rect">
            <a:avLst/>
          </a:prstGeom>
          <a:solidFill>
            <a:srgbClr val="95CD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6689090" y="3448685"/>
            <a:ext cx="5118100" cy="101854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200" kern="0" noProof="0" dirty="0">
                <a:ln>
                  <a:noFill/>
                </a:ln>
                <a:solidFill>
                  <a:schemeClr val="bg1"/>
                </a:solidFill>
                <a:uLnTx/>
                <a:uFillTx/>
                <a:latin typeface="微软雅黑" panose="020B0503020204020204" charset="-122"/>
                <a:ea typeface="微软雅黑" panose="020B0503020204020204" charset="-122"/>
                <a:sym typeface="+mn-ea"/>
              </a:rPr>
              <a:t>在此输入您的描述内容，在此输入您的描述内容在此输入您的描述内容，在此输入您的描述内容，在此输入您的描述内容在此输入您的描述内容</a:t>
            </a:r>
            <a:r>
              <a:rPr lang="en-US" altLang="zh-CN" sz="1200" kern="0" noProof="0" dirty="0">
                <a:ln>
                  <a:noFill/>
                </a:ln>
                <a:solidFill>
                  <a:schemeClr val="bg1"/>
                </a:solidFill>
                <a:uLnTx/>
                <a:uFillTx/>
                <a:latin typeface="微软雅黑" panose="020B0503020204020204" charset="-122"/>
                <a:ea typeface="微软雅黑" panose="020B0503020204020204" charset="-122"/>
                <a:sym typeface="+mn-ea"/>
              </a:rPr>
              <a:t>,</a:t>
            </a:r>
            <a:r>
              <a:rPr lang="zh-CN" altLang="en-US" sz="1200" kern="0" noProof="0" dirty="0">
                <a:ln>
                  <a:noFill/>
                </a:ln>
                <a:solidFill>
                  <a:schemeClr val="bg1"/>
                </a:solidFill>
                <a:uLnTx/>
                <a:uFillTx/>
                <a:latin typeface="微软雅黑" panose="020B0503020204020204" charset="-122"/>
                <a:ea typeface="微软雅黑" panose="020B0503020204020204" charset="-122"/>
                <a:sym typeface="+mn-ea"/>
              </a:rPr>
              <a:t>在此输入您的描述内容，在此输入您的描述内容在此输入您的描述内容，在此输入您的描述内容，在此输入您的描述内容在此输入您的描述内容在此输入您的描述内容</a:t>
            </a:r>
          </a:p>
        </p:txBody>
      </p:sp>
      <p:sp>
        <p:nvSpPr>
          <p:cNvPr id="21" name="文本框 20"/>
          <p:cNvSpPr txBox="1"/>
          <p:nvPr/>
        </p:nvSpPr>
        <p:spPr>
          <a:xfrm>
            <a:off x="6675120" y="2944495"/>
            <a:ext cx="1877695" cy="4832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da-DK" sz="2400" b="1" dirty="0">
                <a:solidFill>
                  <a:schemeClr val="bg1"/>
                </a:solidFill>
                <a:latin typeface="微软雅黑" panose="020B0503020204020204" charset="-122"/>
                <a:ea typeface="微软雅黑" panose="020B0503020204020204" charset="-122"/>
                <a:sym typeface="+mn-ea"/>
              </a:rPr>
              <a:t>输入标题</a:t>
            </a:r>
            <a:endParaRPr lang="zh-CN" altLang="da-DK" sz="2400" b="1" kern="0" noProof="0" dirty="0">
              <a:ln>
                <a:noFill/>
              </a:ln>
              <a:solidFill>
                <a:schemeClr val="bg1"/>
              </a:solidFill>
              <a:uLnTx/>
              <a:uFillTx/>
              <a:latin typeface="微软雅黑" panose="020B0503020204020204" charset="-122"/>
              <a:ea typeface="微软雅黑" panose="020B0503020204020204" charset="-122"/>
              <a:sym typeface="+mn-ea"/>
            </a:endParaRPr>
          </a:p>
        </p:txBody>
      </p:sp>
      <p:sp>
        <p:nvSpPr>
          <p:cNvPr id="11" name="矩形 10"/>
          <p:cNvSpPr/>
          <p:nvPr>
            <p:custDataLst>
              <p:tags r:id="rId1"/>
            </p:custDataLst>
          </p:nvPr>
        </p:nvSpPr>
        <p:spPr>
          <a:xfrm>
            <a:off x="857253" y="1435104"/>
            <a:ext cx="514349" cy="514349"/>
          </a:xfrm>
          <a:prstGeom prst="rect">
            <a:avLst/>
          </a:prstGeom>
          <a:solidFill>
            <a:srgbClr val="F6A9C3">
              <a:alpha val="60000"/>
            </a:srgbClr>
          </a:solidFill>
        </p:spPr>
        <p:txBody>
          <a:bodyPr rot="0" spcFirstLastPara="0" vertOverflow="overflow" horzOverflow="overflow" vert="horz" wrap="square" lIns="91440" tIns="45720" rIns="91440" bIns="45720" numCol="1" spcCol="0" rtlCol="0" fromWordArt="0" anchor="ctr" anchorCtr="0" forceAA="0" compatLnSpc="1">
            <a:noAutofit/>
          </a:bodyPr>
          <a:lstStyle/>
          <a:p>
            <a:pPr algn="just">
              <a:lnSpc>
                <a:spcPct val="130000"/>
              </a:lnSpc>
            </a:pPr>
            <a:endParaRPr lang="zh-CN" altLang="en-US" dirty="0" err="1">
              <a:solidFill>
                <a:srgbClr val="FFFFFF"/>
              </a:solidFill>
            </a:endParaRPr>
          </a:p>
        </p:txBody>
      </p:sp>
      <p:sp>
        <p:nvSpPr>
          <p:cNvPr id="3" name="矩形 2"/>
          <p:cNvSpPr/>
          <p:nvPr>
            <p:custDataLst>
              <p:tags r:id="rId2"/>
            </p:custDataLst>
          </p:nvPr>
        </p:nvSpPr>
        <p:spPr>
          <a:xfrm>
            <a:off x="1727203" y="704854"/>
            <a:ext cx="514349" cy="514349"/>
          </a:xfrm>
          <a:prstGeom prst="rect">
            <a:avLst/>
          </a:prstGeom>
          <a:solidFill>
            <a:srgbClr val="F6A9C3">
              <a:alpha val="60000"/>
            </a:srgbClr>
          </a:solidFill>
        </p:spPr>
        <p:txBody>
          <a:bodyPr rot="0" spcFirstLastPara="0" vertOverflow="overflow" horzOverflow="overflow" vert="horz" wrap="square" lIns="91440" tIns="45720" rIns="91440" bIns="45720" numCol="1" spcCol="0" rtlCol="0" fromWordArt="0" anchor="ctr" anchorCtr="0" forceAA="0" compatLnSpc="1">
            <a:noAutofit/>
          </a:bodyPr>
          <a:lstStyle/>
          <a:p>
            <a:pPr algn="just">
              <a:lnSpc>
                <a:spcPct val="130000"/>
              </a:lnSpc>
            </a:pPr>
            <a:endParaRPr lang="zh-CN" altLang="en-US" dirty="0" err="1">
              <a:solidFill>
                <a:srgbClr val="FFFFFF"/>
              </a:solidFill>
            </a:endParaRPr>
          </a:p>
        </p:txBody>
      </p:sp>
      <p:sp>
        <p:nvSpPr>
          <p:cNvPr id="4" name="矩形 3"/>
          <p:cNvSpPr/>
          <p:nvPr>
            <p:custDataLst>
              <p:tags r:id="rId3"/>
            </p:custDataLst>
          </p:nvPr>
        </p:nvSpPr>
        <p:spPr>
          <a:xfrm>
            <a:off x="1151890" y="2148205"/>
            <a:ext cx="291465" cy="291465"/>
          </a:xfrm>
          <a:prstGeom prst="rect">
            <a:avLst/>
          </a:prstGeom>
          <a:solidFill>
            <a:srgbClr val="85AB3A">
              <a:alpha val="39000"/>
            </a:srgbClr>
          </a:solidFill>
        </p:spPr>
        <p:txBody>
          <a:bodyPr rot="0" spcFirstLastPara="0" vertOverflow="overflow" horzOverflow="overflow" vert="horz" wrap="square" lIns="91440" tIns="45720" rIns="91440" bIns="45720" numCol="1" spcCol="0" rtlCol="0" fromWordArt="0" anchor="ctr" anchorCtr="0" forceAA="0" compatLnSpc="1">
            <a:noAutofit/>
          </a:bodyPr>
          <a:lstStyle/>
          <a:p>
            <a:pPr algn="just">
              <a:lnSpc>
                <a:spcPct val="130000"/>
              </a:lnSpc>
            </a:pPr>
            <a:endParaRPr lang="zh-CN" altLang="en-US" dirty="0" err="1">
              <a:solidFill>
                <a:srgbClr val="FFFFFF"/>
              </a:solidFill>
            </a:endParaRPr>
          </a:p>
        </p:txBody>
      </p:sp>
      <p:sp>
        <p:nvSpPr>
          <p:cNvPr id="5" name="矩形 4"/>
          <p:cNvSpPr/>
          <p:nvPr>
            <p:custDataLst>
              <p:tags r:id="rId4"/>
            </p:custDataLst>
          </p:nvPr>
        </p:nvSpPr>
        <p:spPr>
          <a:xfrm>
            <a:off x="584200" y="1333500"/>
            <a:ext cx="285750" cy="285750"/>
          </a:xfrm>
          <a:prstGeom prst="rect">
            <a:avLst/>
          </a:prstGeom>
          <a:solidFill>
            <a:srgbClr val="F6A9C3">
              <a:alpha val="60000"/>
            </a:srgbClr>
          </a:solidFill>
        </p:spPr>
        <p:txBody>
          <a:bodyPr rot="0" spcFirstLastPara="0" vertOverflow="overflow" horzOverflow="overflow" vert="horz" wrap="square" lIns="91440" tIns="45720" rIns="91440" bIns="45720" numCol="1" spcCol="0" rtlCol="0" fromWordArt="0" anchor="ctr" anchorCtr="0" forceAA="0" compatLnSpc="1">
            <a:noAutofit/>
          </a:bodyPr>
          <a:lstStyle/>
          <a:p>
            <a:pPr algn="just">
              <a:lnSpc>
                <a:spcPct val="130000"/>
              </a:lnSpc>
            </a:pPr>
            <a:endParaRPr lang="zh-CN" altLang="en-US" dirty="0" err="1">
              <a:solidFill>
                <a:srgbClr val="FFFFFF"/>
              </a:solidFill>
            </a:endParaRPr>
          </a:p>
        </p:txBody>
      </p:sp>
      <p:sp>
        <p:nvSpPr>
          <p:cNvPr id="7" name="矩形 6"/>
          <p:cNvSpPr/>
          <p:nvPr>
            <p:custDataLst>
              <p:tags r:id="rId5"/>
            </p:custDataLst>
          </p:nvPr>
        </p:nvSpPr>
        <p:spPr>
          <a:xfrm>
            <a:off x="5778500" y="5803900"/>
            <a:ext cx="285750" cy="285750"/>
          </a:xfrm>
          <a:prstGeom prst="rect">
            <a:avLst/>
          </a:prstGeom>
          <a:solidFill>
            <a:srgbClr val="F6A9C3">
              <a:alpha val="60000"/>
            </a:srgbClr>
          </a:solidFill>
        </p:spPr>
        <p:txBody>
          <a:bodyPr rot="0" spcFirstLastPara="0" vertOverflow="overflow" horzOverflow="overflow" vert="horz" wrap="square" lIns="91440" tIns="45720" rIns="91440" bIns="45720" numCol="1" spcCol="0" rtlCol="0" fromWordArt="0" anchor="ctr" anchorCtr="0" forceAA="0" compatLnSpc="1">
            <a:noAutofit/>
          </a:bodyPr>
          <a:lstStyle/>
          <a:p>
            <a:pPr algn="just">
              <a:lnSpc>
                <a:spcPct val="130000"/>
              </a:lnSpc>
            </a:pPr>
            <a:endParaRPr lang="zh-CN" altLang="en-US" dirty="0" err="1">
              <a:solidFill>
                <a:srgbClr val="FFFFFF"/>
              </a:solidFill>
            </a:endParaRPr>
          </a:p>
        </p:txBody>
      </p:sp>
      <p:sp>
        <p:nvSpPr>
          <p:cNvPr id="8" name="矩形 7"/>
          <p:cNvSpPr/>
          <p:nvPr>
            <p:custDataLst>
              <p:tags r:id="rId6"/>
            </p:custDataLst>
          </p:nvPr>
        </p:nvSpPr>
        <p:spPr>
          <a:xfrm>
            <a:off x="4997453" y="5041904"/>
            <a:ext cx="514349" cy="514349"/>
          </a:xfrm>
          <a:prstGeom prst="rect">
            <a:avLst/>
          </a:prstGeom>
          <a:solidFill>
            <a:srgbClr val="F6A9C3">
              <a:alpha val="60000"/>
            </a:srgbClr>
          </a:solidFill>
        </p:spPr>
        <p:txBody>
          <a:bodyPr rot="0" spcFirstLastPara="0" vertOverflow="overflow" horzOverflow="overflow" vert="horz" wrap="square" lIns="91440" tIns="45720" rIns="91440" bIns="45720" numCol="1" spcCol="0" rtlCol="0" fromWordArt="0" anchor="ctr" anchorCtr="0" forceAA="0" compatLnSpc="1">
            <a:noAutofit/>
          </a:bodyPr>
          <a:lstStyle/>
          <a:p>
            <a:pPr algn="just">
              <a:lnSpc>
                <a:spcPct val="130000"/>
              </a:lnSpc>
            </a:pPr>
            <a:endParaRPr lang="zh-CN" altLang="en-US" dirty="0" err="1">
              <a:solidFill>
                <a:srgbClr val="FFFFFF"/>
              </a:solidFill>
            </a:endParaRPr>
          </a:p>
        </p:txBody>
      </p:sp>
      <p:sp>
        <p:nvSpPr>
          <p:cNvPr id="9" name="矩形 8"/>
          <p:cNvSpPr/>
          <p:nvPr>
            <p:custDataLst>
              <p:tags r:id="rId7"/>
            </p:custDataLst>
          </p:nvPr>
        </p:nvSpPr>
        <p:spPr>
          <a:xfrm>
            <a:off x="6070603" y="5200654"/>
            <a:ext cx="514349" cy="514349"/>
          </a:xfrm>
          <a:prstGeom prst="rect">
            <a:avLst/>
          </a:prstGeom>
          <a:solidFill>
            <a:srgbClr val="F6A9C3">
              <a:alpha val="60000"/>
            </a:srgbClr>
          </a:solidFill>
        </p:spPr>
        <p:txBody>
          <a:bodyPr rot="0" spcFirstLastPara="0" vertOverflow="overflow" horzOverflow="overflow" vert="horz" wrap="square" lIns="91440" tIns="45720" rIns="91440" bIns="45720" numCol="1" spcCol="0" rtlCol="0" fromWordArt="0" anchor="ctr" anchorCtr="0" forceAA="0" compatLnSpc="1">
            <a:noAutofit/>
          </a:bodyPr>
          <a:lstStyle/>
          <a:p>
            <a:pPr algn="just">
              <a:lnSpc>
                <a:spcPct val="130000"/>
              </a:lnSpc>
            </a:pPr>
            <a:endParaRPr lang="zh-CN" altLang="en-US" dirty="0" err="1">
              <a:solidFill>
                <a:srgbClr val="FFFFFF"/>
              </a:solidFill>
            </a:endParaRPr>
          </a:p>
        </p:txBody>
      </p:sp>
      <p:sp>
        <p:nvSpPr>
          <p:cNvPr id="10" name="矩形 9"/>
          <p:cNvSpPr/>
          <p:nvPr>
            <p:custDataLst>
              <p:tags r:id="rId8"/>
            </p:custDataLst>
          </p:nvPr>
        </p:nvSpPr>
        <p:spPr>
          <a:xfrm>
            <a:off x="6381753" y="6330954"/>
            <a:ext cx="514349" cy="514349"/>
          </a:xfrm>
          <a:prstGeom prst="rect">
            <a:avLst/>
          </a:prstGeom>
          <a:solidFill>
            <a:srgbClr val="F6A9C3">
              <a:alpha val="60000"/>
            </a:srgbClr>
          </a:solidFill>
        </p:spPr>
        <p:txBody>
          <a:bodyPr rot="0" spcFirstLastPara="0" vertOverflow="overflow" horzOverflow="overflow" vert="horz" wrap="square" lIns="91440" tIns="45720" rIns="91440" bIns="45720" numCol="1" spcCol="0" rtlCol="0" fromWordArt="0" anchor="ctr" anchorCtr="0" forceAA="0" compatLnSpc="1">
            <a:noAutofit/>
          </a:bodyPr>
          <a:lstStyle/>
          <a:p>
            <a:pPr algn="just">
              <a:lnSpc>
                <a:spcPct val="130000"/>
              </a:lnSpc>
            </a:pPr>
            <a:endParaRPr lang="zh-CN" altLang="en-US" dirty="0" err="1">
              <a:solidFill>
                <a:srgbClr val="FFFFFF"/>
              </a:solidFill>
            </a:endParaRPr>
          </a:p>
        </p:txBody>
      </p:sp>
      <p:pic>
        <p:nvPicPr>
          <p:cNvPr id="12" name="图片 11" descr="20140213153445_8ym5z.thumb.600_0"/>
          <p:cNvPicPr>
            <a:picLocks noChangeAspect="1"/>
          </p:cNvPicPr>
          <p:nvPr/>
        </p:nvPicPr>
        <p:blipFill>
          <a:blip r:embed="rId11"/>
          <a:srcRect/>
          <a:stretch>
            <a:fillRect/>
          </a:stretch>
        </p:blipFill>
        <p:spPr>
          <a:xfrm>
            <a:off x="978535" y="1793875"/>
            <a:ext cx="4836160" cy="3244850"/>
          </a:xfrm>
          <a:prstGeom prst="rect">
            <a:avLst/>
          </a:prstGeom>
        </p:spPr>
      </p:pic>
    </p:spTree>
  </p:cSld>
  <p:clrMapOvr>
    <a:masterClrMapping/>
  </p:clrMapOvr>
  <p:transition spd="slow">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descr="1"/>
          <p:cNvPicPr>
            <a:picLocks noChangeAspect="1"/>
          </p:cNvPicPr>
          <p:nvPr/>
        </p:nvPicPr>
        <p:blipFill>
          <a:blip r:embed="rId2" cstate="print"/>
          <a:stretch>
            <a:fillRect/>
          </a:stretch>
        </p:blipFill>
        <p:spPr>
          <a:xfrm rot="10800000">
            <a:off x="38735" y="80010"/>
            <a:ext cx="528955" cy="788035"/>
          </a:xfrm>
          <a:prstGeom prst="rect">
            <a:avLst/>
          </a:prstGeom>
        </p:spPr>
      </p:pic>
      <p:sp>
        <p:nvSpPr>
          <p:cNvPr id="49" name="文本框 48"/>
          <p:cNvSpPr txBox="1"/>
          <p:nvPr/>
        </p:nvSpPr>
        <p:spPr>
          <a:xfrm>
            <a:off x="631190" y="60325"/>
            <a:ext cx="2152650" cy="741680"/>
          </a:xfrm>
          <a:prstGeom prst="rect">
            <a:avLst/>
          </a:prstGeom>
          <a:noFill/>
        </p:spPr>
        <p:txBody>
          <a:bodyPr anchor="ctr"/>
          <a:lstStyle/>
          <a:p>
            <a:pPr marL="0" marR="0" lvl="0" indent="0" algn="l" defTabSz="914400" rtl="0" eaLnBrk="1" fontAlgn="t" latinLnBrk="0" hangingPunct="1">
              <a:spcBef>
                <a:spcPts val="0"/>
              </a:spcBef>
              <a:spcAft>
                <a:spcPts val="0"/>
              </a:spcAft>
              <a:buClrTx/>
              <a:buSzTx/>
              <a:buFontTx/>
              <a:buNone/>
              <a:defRPr/>
            </a:pPr>
            <a:r>
              <a:rPr lang="zh-CN" altLang="en-US" sz="2000" b="1" kern="0" noProof="0" dirty="0">
                <a:ln>
                  <a:noFill/>
                </a:ln>
                <a:solidFill>
                  <a:schemeClr val="bg1">
                    <a:lumMod val="50000"/>
                  </a:schemeClr>
                </a:solidFill>
                <a:uLnTx/>
                <a:uFillTx/>
                <a:latin typeface="微软雅黑" panose="020B0503020204020204" charset="-122"/>
                <a:ea typeface="微软雅黑" panose="020B0503020204020204" charset="-122"/>
                <a:sym typeface="+mn-ea"/>
              </a:rPr>
              <a:t>标题栏</a:t>
            </a:r>
            <a:endParaRPr kumimoji="0" lang="zh-CN" altLang="en-US" sz="2000" b="1" i="0" u="none" strike="noStrike" kern="0" cap="none" spc="0" normalizeH="0" baseline="0" noProof="0" dirty="0">
              <a:ln>
                <a:noFill/>
              </a:ln>
              <a:solidFill>
                <a:schemeClr val="bg1">
                  <a:lumMod val="50000"/>
                </a:schemeClr>
              </a:solidFill>
              <a:effectLst/>
              <a:uLnTx/>
              <a:uFillTx/>
              <a:latin typeface="微软雅黑" panose="020B0503020204020204" charset="-122"/>
              <a:ea typeface="微软雅黑" panose="020B0503020204020204" charset="-122"/>
              <a:cs typeface="+mn-cs"/>
              <a:sym typeface="+mn-ea"/>
            </a:endParaRPr>
          </a:p>
        </p:txBody>
      </p:sp>
      <p:grpSp>
        <p:nvGrpSpPr>
          <p:cNvPr id="9" name="组合 8"/>
          <p:cNvGrpSpPr/>
          <p:nvPr/>
        </p:nvGrpSpPr>
        <p:grpSpPr>
          <a:xfrm>
            <a:off x="6739255" y="4964430"/>
            <a:ext cx="638810" cy="638810"/>
            <a:chOff x="6443245" y="4780605"/>
            <a:chExt cx="751188" cy="751188"/>
          </a:xfrm>
        </p:grpSpPr>
        <p:sp>
          <p:nvSpPr>
            <p:cNvPr id="47" name="椭圆 46"/>
            <p:cNvSpPr/>
            <p:nvPr/>
          </p:nvSpPr>
          <p:spPr>
            <a:xfrm>
              <a:off x="6443245" y="4780605"/>
              <a:ext cx="751188" cy="751188"/>
            </a:xfrm>
            <a:prstGeom prst="ellipse">
              <a:avLst/>
            </a:prstGeom>
            <a:solidFill>
              <a:srgbClr val="F6A9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75000"/>
                    <a:lumOff val="25000"/>
                  </a:schemeClr>
                </a:solidFill>
              </a:endParaRPr>
            </a:p>
          </p:txBody>
        </p:sp>
        <p:grpSp>
          <p:nvGrpSpPr>
            <p:cNvPr id="48" name="组合 47"/>
            <p:cNvGrpSpPr/>
            <p:nvPr/>
          </p:nvGrpSpPr>
          <p:grpSpPr>
            <a:xfrm>
              <a:off x="6600772" y="4925106"/>
              <a:ext cx="482922" cy="481856"/>
              <a:chOff x="3175" y="4763"/>
              <a:chExt cx="717550" cy="715963"/>
            </a:xfrm>
            <a:solidFill>
              <a:schemeClr val="bg1">
                <a:lumMod val="95000"/>
              </a:schemeClr>
            </a:solidFill>
          </p:grpSpPr>
          <p:sp>
            <p:nvSpPr>
              <p:cNvPr id="2" name="Freeform 9"/>
              <p:cNvSpPr/>
              <p:nvPr/>
            </p:nvSpPr>
            <p:spPr bwMode="auto">
              <a:xfrm>
                <a:off x="434975" y="439738"/>
                <a:ext cx="285750" cy="280988"/>
              </a:xfrm>
              <a:custGeom>
                <a:avLst/>
                <a:gdLst>
                  <a:gd name="T0" fmla="*/ 68 w 75"/>
                  <a:gd name="T1" fmla="*/ 42 h 74"/>
                  <a:gd name="T2" fmla="*/ 25 w 75"/>
                  <a:gd name="T3" fmla="*/ 0 h 74"/>
                  <a:gd name="T4" fmla="*/ 0 w 75"/>
                  <a:gd name="T5" fmla="*/ 24 h 74"/>
                  <a:gd name="T6" fmla="*/ 43 w 75"/>
                  <a:gd name="T7" fmla="*/ 67 h 74"/>
                  <a:gd name="T8" fmla="*/ 68 w 75"/>
                  <a:gd name="T9" fmla="*/ 67 h 74"/>
                  <a:gd name="T10" fmla="*/ 68 w 75"/>
                  <a:gd name="T11" fmla="*/ 42 h 74"/>
                </a:gdLst>
                <a:ahLst/>
                <a:cxnLst>
                  <a:cxn ang="0">
                    <a:pos x="T0" y="T1"/>
                  </a:cxn>
                  <a:cxn ang="0">
                    <a:pos x="T2" y="T3"/>
                  </a:cxn>
                  <a:cxn ang="0">
                    <a:pos x="T4" y="T5"/>
                  </a:cxn>
                  <a:cxn ang="0">
                    <a:pos x="T6" y="T7"/>
                  </a:cxn>
                  <a:cxn ang="0">
                    <a:pos x="T8" y="T9"/>
                  </a:cxn>
                  <a:cxn ang="0">
                    <a:pos x="T10" y="T11"/>
                  </a:cxn>
                </a:cxnLst>
                <a:rect l="0" t="0" r="r" b="b"/>
                <a:pathLst>
                  <a:path w="75" h="74">
                    <a:moveTo>
                      <a:pt x="68" y="42"/>
                    </a:moveTo>
                    <a:cubicBezTo>
                      <a:pt x="25" y="0"/>
                      <a:pt x="25" y="0"/>
                      <a:pt x="25" y="0"/>
                    </a:cubicBezTo>
                    <a:cubicBezTo>
                      <a:pt x="19" y="10"/>
                      <a:pt x="10" y="18"/>
                      <a:pt x="0" y="24"/>
                    </a:cubicBezTo>
                    <a:cubicBezTo>
                      <a:pt x="43" y="67"/>
                      <a:pt x="43" y="67"/>
                      <a:pt x="43" y="67"/>
                    </a:cubicBezTo>
                    <a:cubicBezTo>
                      <a:pt x="50" y="74"/>
                      <a:pt x="61" y="74"/>
                      <a:pt x="68" y="67"/>
                    </a:cubicBezTo>
                    <a:cubicBezTo>
                      <a:pt x="75" y="60"/>
                      <a:pt x="75" y="49"/>
                      <a:pt x="68" y="4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endParaRPr>
              </a:p>
            </p:txBody>
          </p:sp>
          <p:sp>
            <p:nvSpPr>
              <p:cNvPr id="50" name="Freeform 10"/>
              <p:cNvSpPr>
                <a:spLocks noEditPoints="1"/>
              </p:cNvSpPr>
              <p:nvPr/>
            </p:nvSpPr>
            <p:spPr bwMode="auto">
              <a:xfrm>
                <a:off x="3175" y="4763"/>
                <a:ext cx="530225" cy="533400"/>
              </a:xfrm>
              <a:custGeom>
                <a:avLst/>
                <a:gdLst>
                  <a:gd name="T0" fmla="*/ 139 w 139"/>
                  <a:gd name="T1" fmla="*/ 70 h 140"/>
                  <a:gd name="T2" fmla="*/ 70 w 139"/>
                  <a:gd name="T3" fmla="*/ 0 h 140"/>
                  <a:gd name="T4" fmla="*/ 0 w 139"/>
                  <a:gd name="T5" fmla="*/ 70 h 140"/>
                  <a:gd name="T6" fmla="*/ 70 w 139"/>
                  <a:gd name="T7" fmla="*/ 140 h 140"/>
                  <a:gd name="T8" fmla="*/ 139 w 139"/>
                  <a:gd name="T9" fmla="*/ 70 h 140"/>
                  <a:gd name="T10" fmla="*/ 70 w 139"/>
                  <a:gd name="T11" fmla="*/ 122 h 140"/>
                  <a:gd name="T12" fmla="*/ 17 w 139"/>
                  <a:gd name="T13" fmla="*/ 70 h 140"/>
                  <a:gd name="T14" fmla="*/ 70 w 139"/>
                  <a:gd name="T15" fmla="*/ 17 h 140"/>
                  <a:gd name="T16" fmla="*/ 122 w 139"/>
                  <a:gd name="T17" fmla="*/ 70 h 140"/>
                  <a:gd name="T18" fmla="*/ 70 w 139"/>
                  <a:gd name="T19" fmla="*/ 122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9" h="140">
                    <a:moveTo>
                      <a:pt x="139" y="70"/>
                    </a:moveTo>
                    <a:cubicBezTo>
                      <a:pt x="139" y="31"/>
                      <a:pt x="108" y="0"/>
                      <a:pt x="70" y="0"/>
                    </a:cubicBezTo>
                    <a:cubicBezTo>
                      <a:pt x="31" y="0"/>
                      <a:pt x="0" y="31"/>
                      <a:pt x="0" y="70"/>
                    </a:cubicBezTo>
                    <a:cubicBezTo>
                      <a:pt x="0" y="108"/>
                      <a:pt x="31" y="140"/>
                      <a:pt x="70" y="140"/>
                    </a:cubicBezTo>
                    <a:cubicBezTo>
                      <a:pt x="108" y="140"/>
                      <a:pt x="139" y="108"/>
                      <a:pt x="139" y="70"/>
                    </a:cubicBezTo>
                    <a:close/>
                    <a:moveTo>
                      <a:pt x="70" y="122"/>
                    </a:moveTo>
                    <a:cubicBezTo>
                      <a:pt x="41" y="122"/>
                      <a:pt x="17" y="99"/>
                      <a:pt x="17" y="70"/>
                    </a:cubicBezTo>
                    <a:cubicBezTo>
                      <a:pt x="17" y="41"/>
                      <a:pt x="41" y="17"/>
                      <a:pt x="70" y="17"/>
                    </a:cubicBezTo>
                    <a:cubicBezTo>
                      <a:pt x="98" y="17"/>
                      <a:pt x="122" y="41"/>
                      <a:pt x="122" y="70"/>
                    </a:cubicBezTo>
                    <a:cubicBezTo>
                      <a:pt x="122" y="99"/>
                      <a:pt x="98" y="122"/>
                      <a:pt x="70" y="12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endParaRPr>
              </a:p>
            </p:txBody>
          </p:sp>
          <p:sp>
            <p:nvSpPr>
              <p:cNvPr id="51" name="Freeform 11"/>
              <p:cNvSpPr/>
              <p:nvPr/>
            </p:nvSpPr>
            <p:spPr bwMode="auto">
              <a:xfrm>
                <a:off x="114300" y="115888"/>
                <a:ext cx="157163" cy="155575"/>
              </a:xfrm>
              <a:custGeom>
                <a:avLst/>
                <a:gdLst>
                  <a:gd name="T0" fmla="*/ 0 w 41"/>
                  <a:gd name="T1" fmla="*/ 41 h 41"/>
                  <a:gd name="T2" fmla="*/ 12 w 41"/>
                  <a:gd name="T3" fmla="*/ 41 h 41"/>
                  <a:gd name="T4" fmla="*/ 41 w 41"/>
                  <a:gd name="T5" fmla="*/ 12 h 41"/>
                  <a:gd name="T6" fmla="*/ 41 w 41"/>
                  <a:gd name="T7" fmla="*/ 0 h 41"/>
                  <a:gd name="T8" fmla="*/ 0 w 41"/>
                  <a:gd name="T9" fmla="*/ 41 h 41"/>
                </a:gdLst>
                <a:ahLst/>
                <a:cxnLst>
                  <a:cxn ang="0">
                    <a:pos x="T0" y="T1"/>
                  </a:cxn>
                  <a:cxn ang="0">
                    <a:pos x="T2" y="T3"/>
                  </a:cxn>
                  <a:cxn ang="0">
                    <a:pos x="T4" y="T5"/>
                  </a:cxn>
                  <a:cxn ang="0">
                    <a:pos x="T6" y="T7"/>
                  </a:cxn>
                  <a:cxn ang="0">
                    <a:pos x="T8" y="T9"/>
                  </a:cxn>
                </a:cxnLst>
                <a:rect l="0" t="0" r="r" b="b"/>
                <a:pathLst>
                  <a:path w="41" h="41">
                    <a:moveTo>
                      <a:pt x="0" y="41"/>
                    </a:moveTo>
                    <a:cubicBezTo>
                      <a:pt x="12" y="41"/>
                      <a:pt x="12" y="41"/>
                      <a:pt x="12" y="41"/>
                    </a:cubicBezTo>
                    <a:cubicBezTo>
                      <a:pt x="12" y="25"/>
                      <a:pt x="25" y="12"/>
                      <a:pt x="41" y="12"/>
                    </a:cubicBezTo>
                    <a:cubicBezTo>
                      <a:pt x="41" y="0"/>
                      <a:pt x="41" y="0"/>
                      <a:pt x="41" y="0"/>
                    </a:cubicBezTo>
                    <a:cubicBezTo>
                      <a:pt x="18" y="0"/>
                      <a:pt x="0" y="18"/>
                      <a:pt x="0" y="4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endParaRPr>
              </a:p>
            </p:txBody>
          </p:sp>
        </p:grpSp>
      </p:grpSp>
      <p:grpSp>
        <p:nvGrpSpPr>
          <p:cNvPr id="3" name="组合 2"/>
          <p:cNvGrpSpPr/>
          <p:nvPr/>
        </p:nvGrpSpPr>
        <p:grpSpPr>
          <a:xfrm>
            <a:off x="6739255" y="1794510"/>
            <a:ext cx="638810" cy="638810"/>
            <a:chOff x="6443245" y="1611109"/>
            <a:chExt cx="751188" cy="751188"/>
          </a:xfrm>
        </p:grpSpPr>
        <p:sp>
          <p:nvSpPr>
            <p:cNvPr id="45" name="椭圆 44"/>
            <p:cNvSpPr/>
            <p:nvPr/>
          </p:nvSpPr>
          <p:spPr>
            <a:xfrm>
              <a:off x="6443245" y="1611109"/>
              <a:ext cx="751188" cy="751188"/>
            </a:xfrm>
            <a:prstGeom prst="ellipse">
              <a:avLst/>
            </a:prstGeom>
            <a:solidFill>
              <a:srgbClr val="F6A9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75000"/>
                    <a:lumOff val="25000"/>
                  </a:schemeClr>
                </a:solidFill>
              </a:endParaRPr>
            </a:p>
          </p:txBody>
        </p:sp>
        <p:sp>
          <p:nvSpPr>
            <p:cNvPr id="46" name="Freeform 21"/>
            <p:cNvSpPr>
              <a:spLocks noEditPoints="1"/>
            </p:cNvSpPr>
            <p:nvPr/>
          </p:nvSpPr>
          <p:spPr bwMode="auto">
            <a:xfrm>
              <a:off x="6602953" y="1780982"/>
              <a:ext cx="425755" cy="418061"/>
            </a:xfrm>
            <a:custGeom>
              <a:avLst/>
              <a:gdLst>
                <a:gd name="T0" fmla="*/ 179 w 208"/>
                <a:gd name="T1" fmla="*/ 79 h 204"/>
                <a:gd name="T2" fmla="*/ 174 w 208"/>
                <a:gd name="T3" fmla="*/ 66 h 204"/>
                <a:gd name="T4" fmla="*/ 185 w 208"/>
                <a:gd name="T5" fmla="*/ 38 h 204"/>
                <a:gd name="T6" fmla="*/ 169 w 208"/>
                <a:gd name="T7" fmla="*/ 22 h 204"/>
                <a:gd name="T8" fmla="*/ 140 w 208"/>
                <a:gd name="T9" fmla="*/ 33 h 204"/>
                <a:gd name="T10" fmla="*/ 128 w 208"/>
                <a:gd name="T11" fmla="*/ 28 h 204"/>
                <a:gd name="T12" fmla="*/ 115 w 208"/>
                <a:gd name="T13" fmla="*/ 0 h 204"/>
                <a:gd name="T14" fmla="*/ 92 w 208"/>
                <a:gd name="T15" fmla="*/ 0 h 204"/>
                <a:gd name="T16" fmla="*/ 80 w 208"/>
                <a:gd name="T17" fmla="*/ 28 h 204"/>
                <a:gd name="T18" fmla="*/ 67 w 208"/>
                <a:gd name="T19" fmla="*/ 33 h 204"/>
                <a:gd name="T20" fmla="*/ 38 w 208"/>
                <a:gd name="T21" fmla="*/ 22 h 204"/>
                <a:gd name="T22" fmla="*/ 22 w 208"/>
                <a:gd name="T23" fmla="*/ 38 h 204"/>
                <a:gd name="T24" fmla="*/ 34 w 208"/>
                <a:gd name="T25" fmla="*/ 66 h 204"/>
                <a:gd name="T26" fmla="*/ 28 w 208"/>
                <a:gd name="T27" fmla="*/ 79 h 204"/>
                <a:gd name="T28" fmla="*/ 0 w 208"/>
                <a:gd name="T29" fmla="*/ 91 h 204"/>
                <a:gd name="T30" fmla="*/ 0 w 208"/>
                <a:gd name="T31" fmla="*/ 114 h 204"/>
                <a:gd name="T32" fmla="*/ 28 w 208"/>
                <a:gd name="T33" fmla="*/ 126 h 204"/>
                <a:gd name="T34" fmla="*/ 34 w 208"/>
                <a:gd name="T35" fmla="*/ 138 h 204"/>
                <a:gd name="T36" fmla="*/ 23 w 208"/>
                <a:gd name="T37" fmla="*/ 167 h 204"/>
                <a:gd name="T38" fmla="*/ 39 w 208"/>
                <a:gd name="T39" fmla="*/ 182 h 204"/>
                <a:gd name="T40" fmla="*/ 67 w 208"/>
                <a:gd name="T41" fmla="*/ 171 h 204"/>
                <a:gd name="T42" fmla="*/ 80 w 208"/>
                <a:gd name="T43" fmla="*/ 176 h 204"/>
                <a:gd name="T44" fmla="*/ 93 w 208"/>
                <a:gd name="T45" fmla="*/ 204 h 204"/>
                <a:gd name="T46" fmla="*/ 116 w 208"/>
                <a:gd name="T47" fmla="*/ 204 h 204"/>
                <a:gd name="T48" fmla="*/ 128 w 208"/>
                <a:gd name="T49" fmla="*/ 176 h 204"/>
                <a:gd name="T50" fmla="*/ 141 w 208"/>
                <a:gd name="T51" fmla="*/ 171 h 204"/>
                <a:gd name="T52" fmla="*/ 170 w 208"/>
                <a:gd name="T53" fmla="*/ 182 h 204"/>
                <a:gd name="T54" fmla="*/ 186 w 208"/>
                <a:gd name="T55" fmla="*/ 166 h 204"/>
                <a:gd name="T56" fmla="*/ 174 w 208"/>
                <a:gd name="T57" fmla="*/ 138 h 204"/>
                <a:gd name="T58" fmla="*/ 179 w 208"/>
                <a:gd name="T59" fmla="*/ 125 h 204"/>
                <a:gd name="T60" fmla="*/ 208 w 208"/>
                <a:gd name="T61" fmla="*/ 113 h 204"/>
                <a:gd name="T62" fmla="*/ 208 w 208"/>
                <a:gd name="T63" fmla="*/ 90 h 204"/>
                <a:gd name="T64" fmla="*/ 179 w 208"/>
                <a:gd name="T65" fmla="*/ 79 h 204"/>
                <a:gd name="T66" fmla="*/ 137 w 208"/>
                <a:gd name="T67" fmla="*/ 102 h 204"/>
                <a:gd name="T68" fmla="*/ 104 w 208"/>
                <a:gd name="T69" fmla="*/ 135 h 204"/>
                <a:gd name="T70" fmla="*/ 71 w 208"/>
                <a:gd name="T71" fmla="*/ 102 h 204"/>
                <a:gd name="T72" fmla="*/ 104 w 208"/>
                <a:gd name="T73" fmla="*/ 69 h 204"/>
                <a:gd name="T74" fmla="*/ 137 w 208"/>
                <a:gd name="T75" fmla="*/ 102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8" h="204">
                  <a:moveTo>
                    <a:pt x="179" y="79"/>
                  </a:moveTo>
                  <a:cubicBezTo>
                    <a:pt x="174" y="66"/>
                    <a:pt x="174" y="66"/>
                    <a:pt x="174" y="66"/>
                  </a:cubicBezTo>
                  <a:cubicBezTo>
                    <a:pt x="174" y="66"/>
                    <a:pt x="186" y="39"/>
                    <a:pt x="185" y="38"/>
                  </a:cubicBezTo>
                  <a:cubicBezTo>
                    <a:pt x="169" y="22"/>
                    <a:pt x="169" y="22"/>
                    <a:pt x="169" y="22"/>
                  </a:cubicBezTo>
                  <a:cubicBezTo>
                    <a:pt x="168" y="21"/>
                    <a:pt x="140" y="33"/>
                    <a:pt x="140" y="33"/>
                  </a:cubicBezTo>
                  <a:cubicBezTo>
                    <a:pt x="128" y="28"/>
                    <a:pt x="128" y="28"/>
                    <a:pt x="128" y="28"/>
                  </a:cubicBezTo>
                  <a:cubicBezTo>
                    <a:pt x="128" y="28"/>
                    <a:pt x="116" y="0"/>
                    <a:pt x="115" y="0"/>
                  </a:cubicBezTo>
                  <a:cubicBezTo>
                    <a:pt x="92" y="0"/>
                    <a:pt x="92" y="0"/>
                    <a:pt x="92" y="0"/>
                  </a:cubicBezTo>
                  <a:cubicBezTo>
                    <a:pt x="90" y="0"/>
                    <a:pt x="80" y="28"/>
                    <a:pt x="80" y="28"/>
                  </a:cubicBezTo>
                  <a:cubicBezTo>
                    <a:pt x="67" y="33"/>
                    <a:pt x="67" y="33"/>
                    <a:pt x="67" y="33"/>
                  </a:cubicBezTo>
                  <a:cubicBezTo>
                    <a:pt x="67" y="33"/>
                    <a:pt x="39" y="21"/>
                    <a:pt x="38" y="22"/>
                  </a:cubicBezTo>
                  <a:cubicBezTo>
                    <a:pt x="22" y="38"/>
                    <a:pt x="22" y="38"/>
                    <a:pt x="22" y="38"/>
                  </a:cubicBezTo>
                  <a:cubicBezTo>
                    <a:pt x="21" y="39"/>
                    <a:pt x="34" y="66"/>
                    <a:pt x="34" y="66"/>
                  </a:cubicBezTo>
                  <a:cubicBezTo>
                    <a:pt x="28" y="79"/>
                    <a:pt x="28" y="79"/>
                    <a:pt x="28" y="79"/>
                  </a:cubicBezTo>
                  <a:cubicBezTo>
                    <a:pt x="28" y="79"/>
                    <a:pt x="0" y="90"/>
                    <a:pt x="0" y="91"/>
                  </a:cubicBezTo>
                  <a:cubicBezTo>
                    <a:pt x="0" y="114"/>
                    <a:pt x="0" y="114"/>
                    <a:pt x="0" y="114"/>
                  </a:cubicBezTo>
                  <a:cubicBezTo>
                    <a:pt x="0" y="115"/>
                    <a:pt x="28" y="126"/>
                    <a:pt x="28" y="126"/>
                  </a:cubicBezTo>
                  <a:cubicBezTo>
                    <a:pt x="34" y="138"/>
                    <a:pt x="34" y="138"/>
                    <a:pt x="34" y="138"/>
                  </a:cubicBezTo>
                  <a:cubicBezTo>
                    <a:pt x="34" y="138"/>
                    <a:pt x="21" y="166"/>
                    <a:pt x="23" y="167"/>
                  </a:cubicBezTo>
                  <a:cubicBezTo>
                    <a:pt x="39" y="182"/>
                    <a:pt x="39" y="182"/>
                    <a:pt x="39" y="182"/>
                  </a:cubicBezTo>
                  <a:cubicBezTo>
                    <a:pt x="40" y="184"/>
                    <a:pt x="67" y="171"/>
                    <a:pt x="67" y="171"/>
                  </a:cubicBezTo>
                  <a:cubicBezTo>
                    <a:pt x="80" y="176"/>
                    <a:pt x="80" y="176"/>
                    <a:pt x="80" y="176"/>
                  </a:cubicBezTo>
                  <a:cubicBezTo>
                    <a:pt x="80" y="176"/>
                    <a:pt x="91" y="204"/>
                    <a:pt x="93" y="204"/>
                  </a:cubicBezTo>
                  <a:cubicBezTo>
                    <a:pt x="116" y="204"/>
                    <a:pt x="116" y="204"/>
                    <a:pt x="116" y="204"/>
                  </a:cubicBezTo>
                  <a:cubicBezTo>
                    <a:pt x="117" y="204"/>
                    <a:pt x="128" y="176"/>
                    <a:pt x="128" y="176"/>
                  </a:cubicBezTo>
                  <a:cubicBezTo>
                    <a:pt x="141" y="171"/>
                    <a:pt x="141" y="171"/>
                    <a:pt x="141" y="171"/>
                  </a:cubicBezTo>
                  <a:cubicBezTo>
                    <a:pt x="141" y="171"/>
                    <a:pt x="169" y="183"/>
                    <a:pt x="170" y="182"/>
                  </a:cubicBezTo>
                  <a:cubicBezTo>
                    <a:pt x="186" y="166"/>
                    <a:pt x="186" y="166"/>
                    <a:pt x="186" y="166"/>
                  </a:cubicBezTo>
                  <a:cubicBezTo>
                    <a:pt x="187" y="165"/>
                    <a:pt x="174" y="138"/>
                    <a:pt x="174" y="138"/>
                  </a:cubicBezTo>
                  <a:cubicBezTo>
                    <a:pt x="179" y="125"/>
                    <a:pt x="179" y="125"/>
                    <a:pt x="179" y="125"/>
                  </a:cubicBezTo>
                  <a:cubicBezTo>
                    <a:pt x="179" y="125"/>
                    <a:pt x="208" y="114"/>
                    <a:pt x="208" y="113"/>
                  </a:cubicBezTo>
                  <a:cubicBezTo>
                    <a:pt x="208" y="90"/>
                    <a:pt x="208" y="90"/>
                    <a:pt x="208" y="90"/>
                  </a:cubicBezTo>
                  <a:cubicBezTo>
                    <a:pt x="208" y="89"/>
                    <a:pt x="179" y="79"/>
                    <a:pt x="179" y="79"/>
                  </a:cubicBezTo>
                  <a:close/>
                  <a:moveTo>
                    <a:pt x="137" y="102"/>
                  </a:moveTo>
                  <a:cubicBezTo>
                    <a:pt x="137" y="120"/>
                    <a:pt x="122" y="135"/>
                    <a:pt x="104" y="135"/>
                  </a:cubicBezTo>
                  <a:cubicBezTo>
                    <a:pt x="86" y="135"/>
                    <a:pt x="71" y="120"/>
                    <a:pt x="71" y="102"/>
                  </a:cubicBezTo>
                  <a:cubicBezTo>
                    <a:pt x="71" y="84"/>
                    <a:pt x="86" y="69"/>
                    <a:pt x="104" y="69"/>
                  </a:cubicBezTo>
                  <a:cubicBezTo>
                    <a:pt x="122" y="69"/>
                    <a:pt x="137" y="84"/>
                    <a:pt x="137" y="102"/>
                  </a:cubicBezTo>
                  <a:close/>
                </a:path>
              </a:pathLst>
            </a:custGeom>
            <a:solidFill>
              <a:schemeClr val="bg1"/>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endParaRPr>
            </a:p>
          </p:txBody>
        </p:sp>
      </p:grpSp>
      <p:grpSp>
        <p:nvGrpSpPr>
          <p:cNvPr id="13" name="组合 12"/>
          <p:cNvGrpSpPr/>
          <p:nvPr/>
        </p:nvGrpSpPr>
        <p:grpSpPr>
          <a:xfrm>
            <a:off x="6739255" y="3387725"/>
            <a:ext cx="638810" cy="638810"/>
            <a:chOff x="6443245" y="3204483"/>
            <a:chExt cx="751188" cy="751188"/>
          </a:xfrm>
        </p:grpSpPr>
        <p:sp>
          <p:nvSpPr>
            <p:cNvPr id="43" name="椭圆 42"/>
            <p:cNvSpPr/>
            <p:nvPr/>
          </p:nvSpPr>
          <p:spPr>
            <a:xfrm>
              <a:off x="6443245" y="3204483"/>
              <a:ext cx="751188" cy="751188"/>
            </a:xfrm>
            <a:prstGeom prst="ellipse">
              <a:avLst/>
            </a:prstGeom>
            <a:solidFill>
              <a:srgbClr val="95CD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75000"/>
                    <a:lumOff val="25000"/>
                  </a:schemeClr>
                </a:solidFill>
              </a:endParaRPr>
            </a:p>
          </p:txBody>
        </p:sp>
        <p:sp>
          <p:nvSpPr>
            <p:cNvPr id="44" name="Freeform 33"/>
            <p:cNvSpPr>
              <a:spLocks noEditPoints="1"/>
            </p:cNvSpPr>
            <p:nvPr/>
          </p:nvSpPr>
          <p:spPr bwMode="auto">
            <a:xfrm>
              <a:off x="6534210" y="3329085"/>
              <a:ext cx="554928" cy="455936"/>
            </a:xfrm>
            <a:custGeom>
              <a:avLst/>
              <a:gdLst>
                <a:gd name="T0" fmla="*/ 221 w 244"/>
                <a:gd name="T1" fmla="*/ 66 h 200"/>
                <a:gd name="T2" fmla="*/ 207 w 244"/>
                <a:gd name="T3" fmla="*/ 80 h 200"/>
                <a:gd name="T4" fmla="*/ 221 w 244"/>
                <a:gd name="T5" fmla="*/ 93 h 200"/>
                <a:gd name="T6" fmla="*/ 235 w 244"/>
                <a:gd name="T7" fmla="*/ 80 h 200"/>
                <a:gd name="T8" fmla="*/ 221 w 244"/>
                <a:gd name="T9" fmla="*/ 66 h 200"/>
                <a:gd name="T10" fmla="*/ 23 w 244"/>
                <a:gd name="T11" fmla="*/ 66 h 200"/>
                <a:gd name="T12" fmla="*/ 9 w 244"/>
                <a:gd name="T13" fmla="*/ 80 h 200"/>
                <a:gd name="T14" fmla="*/ 23 w 244"/>
                <a:gd name="T15" fmla="*/ 93 h 200"/>
                <a:gd name="T16" fmla="*/ 37 w 244"/>
                <a:gd name="T17" fmla="*/ 80 h 200"/>
                <a:gd name="T18" fmla="*/ 23 w 244"/>
                <a:gd name="T19" fmla="*/ 66 h 200"/>
                <a:gd name="T20" fmla="*/ 180 w 244"/>
                <a:gd name="T21" fmla="*/ 41 h 200"/>
                <a:gd name="T22" fmla="*/ 160 w 244"/>
                <a:gd name="T23" fmla="*/ 61 h 200"/>
                <a:gd name="T24" fmla="*/ 180 w 244"/>
                <a:gd name="T25" fmla="*/ 82 h 200"/>
                <a:gd name="T26" fmla="*/ 201 w 244"/>
                <a:gd name="T27" fmla="*/ 61 h 200"/>
                <a:gd name="T28" fmla="*/ 180 w 244"/>
                <a:gd name="T29" fmla="*/ 41 h 200"/>
                <a:gd name="T30" fmla="*/ 244 w 244"/>
                <a:gd name="T31" fmla="*/ 166 h 200"/>
                <a:gd name="T32" fmla="*/ 220 w 244"/>
                <a:gd name="T33" fmla="*/ 166 h 200"/>
                <a:gd name="T34" fmla="*/ 220 w 244"/>
                <a:gd name="T35" fmla="*/ 123 h 200"/>
                <a:gd name="T36" fmla="*/ 215 w 244"/>
                <a:gd name="T37" fmla="*/ 102 h 200"/>
                <a:gd name="T38" fmla="*/ 221 w 244"/>
                <a:gd name="T39" fmla="*/ 101 h 200"/>
                <a:gd name="T40" fmla="*/ 244 w 244"/>
                <a:gd name="T41" fmla="*/ 124 h 200"/>
                <a:gd name="T42" fmla="*/ 244 w 244"/>
                <a:gd name="T43" fmla="*/ 166 h 200"/>
                <a:gd name="T44" fmla="*/ 64 w 244"/>
                <a:gd name="T45" fmla="*/ 41 h 200"/>
                <a:gd name="T46" fmla="*/ 43 w 244"/>
                <a:gd name="T47" fmla="*/ 61 h 200"/>
                <a:gd name="T48" fmla="*/ 64 w 244"/>
                <a:gd name="T49" fmla="*/ 82 h 200"/>
                <a:gd name="T50" fmla="*/ 84 w 244"/>
                <a:gd name="T51" fmla="*/ 61 h 200"/>
                <a:gd name="T52" fmla="*/ 64 w 244"/>
                <a:gd name="T53" fmla="*/ 41 h 200"/>
                <a:gd name="T54" fmla="*/ 23 w 244"/>
                <a:gd name="T55" fmla="*/ 101 h 200"/>
                <a:gd name="T56" fmla="*/ 29 w 244"/>
                <a:gd name="T57" fmla="*/ 102 h 200"/>
                <a:gd name="T58" fmla="*/ 24 w 244"/>
                <a:gd name="T59" fmla="*/ 123 h 200"/>
                <a:gd name="T60" fmla="*/ 24 w 244"/>
                <a:gd name="T61" fmla="*/ 166 h 200"/>
                <a:gd name="T62" fmla="*/ 0 w 244"/>
                <a:gd name="T63" fmla="*/ 166 h 200"/>
                <a:gd name="T64" fmla="*/ 0 w 244"/>
                <a:gd name="T65" fmla="*/ 124 h 200"/>
                <a:gd name="T66" fmla="*/ 23 w 244"/>
                <a:gd name="T67" fmla="*/ 101 h 200"/>
                <a:gd name="T68" fmla="*/ 122 w 244"/>
                <a:gd name="T69" fmla="*/ 0 h 200"/>
                <a:gd name="T70" fmla="*/ 92 w 244"/>
                <a:gd name="T71" fmla="*/ 30 h 200"/>
                <a:gd name="T72" fmla="*/ 122 w 244"/>
                <a:gd name="T73" fmla="*/ 60 h 200"/>
                <a:gd name="T74" fmla="*/ 152 w 244"/>
                <a:gd name="T75" fmla="*/ 30 h 200"/>
                <a:gd name="T76" fmla="*/ 122 w 244"/>
                <a:gd name="T77" fmla="*/ 0 h 200"/>
                <a:gd name="T78" fmla="*/ 213 w 244"/>
                <a:gd name="T79" fmla="*/ 182 h 200"/>
                <a:gd name="T80" fmla="*/ 177 w 244"/>
                <a:gd name="T81" fmla="*/ 182 h 200"/>
                <a:gd name="T82" fmla="*/ 177 w 244"/>
                <a:gd name="T83" fmla="*/ 116 h 200"/>
                <a:gd name="T84" fmla="*/ 171 w 244"/>
                <a:gd name="T85" fmla="*/ 91 h 200"/>
                <a:gd name="T86" fmla="*/ 180 w 244"/>
                <a:gd name="T87" fmla="*/ 90 h 200"/>
                <a:gd name="T88" fmla="*/ 213 w 244"/>
                <a:gd name="T89" fmla="*/ 123 h 200"/>
                <a:gd name="T90" fmla="*/ 213 w 244"/>
                <a:gd name="T91" fmla="*/ 182 h 200"/>
                <a:gd name="T92" fmla="*/ 67 w 244"/>
                <a:gd name="T93" fmla="*/ 116 h 200"/>
                <a:gd name="T94" fmla="*/ 67 w 244"/>
                <a:gd name="T95" fmla="*/ 182 h 200"/>
                <a:gd name="T96" fmla="*/ 31 w 244"/>
                <a:gd name="T97" fmla="*/ 182 h 200"/>
                <a:gd name="T98" fmla="*/ 31 w 244"/>
                <a:gd name="T99" fmla="*/ 123 h 200"/>
                <a:gd name="T100" fmla="*/ 64 w 244"/>
                <a:gd name="T101" fmla="*/ 90 h 200"/>
                <a:gd name="T102" fmla="*/ 73 w 244"/>
                <a:gd name="T103" fmla="*/ 91 h 200"/>
                <a:gd name="T104" fmla="*/ 67 w 244"/>
                <a:gd name="T105" fmla="*/ 116 h 200"/>
                <a:gd name="T106" fmla="*/ 74 w 244"/>
                <a:gd name="T107" fmla="*/ 200 h 200"/>
                <a:gd name="T108" fmla="*/ 170 w 244"/>
                <a:gd name="T109" fmla="*/ 200 h 200"/>
                <a:gd name="T110" fmla="*/ 170 w 244"/>
                <a:gd name="T111" fmla="*/ 116 h 200"/>
                <a:gd name="T112" fmla="*/ 122 w 244"/>
                <a:gd name="T113" fmla="*/ 69 h 200"/>
                <a:gd name="T114" fmla="*/ 74 w 244"/>
                <a:gd name="T115" fmla="*/ 116 h 200"/>
                <a:gd name="T116" fmla="*/ 74 w 244"/>
                <a:gd name="T117" fmla="*/ 2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44" h="200">
                  <a:moveTo>
                    <a:pt x="221" y="66"/>
                  </a:moveTo>
                  <a:cubicBezTo>
                    <a:pt x="214" y="66"/>
                    <a:pt x="207" y="72"/>
                    <a:pt x="207" y="80"/>
                  </a:cubicBezTo>
                  <a:cubicBezTo>
                    <a:pt x="207" y="87"/>
                    <a:pt x="214" y="93"/>
                    <a:pt x="221" y="93"/>
                  </a:cubicBezTo>
                  <a:cubicBezTo>
                    <a:pt x="229" y="93"/>
                    <a:pt x="235" y="87"/>
                    <a:pt x="235" y="80"/>
                  </a:cubicBezTo>
                  <a:cubicBezTo>
                    <a:pt x="235" y="72"/>
                    <a:pt x="229" y="66"/>
                    <a:pt x="221" y="66"/>
                  </a:cubicBezTo>
                  <a:close/>
                  <a:moveTo>
                    <a:pt x="23" y="66"/>
                  </a:moveTo>
                  <a:cubicBezTo>
                    <a:pt x="15" y="66"/>
                    <a:pt x="9" y="72"/>
                    <a:pt x="9" y="80"/>
                  </a:cubicBezTo>
                  <a:cubicBezTo>
                    <a:pt x="9" y="87"/>
                    <a:pt x="15" y="93"/>
                    <a:pt x="23" y="93"/>
                  </a:cubicBezTo>
                  <a:cubicBezTo>
                    <a:pt x="31" y="93"/>
                    <a:pt x="37" y="87"/>
                    <a:pt x="37" y="80"/>
                  </a:cubicBezTo>
                  <a:cubicBezTo>
                    <a:pt x="37" y="72"/>
                    <a:pt x="31" y="66"/>
                    <a:pt x="23" y="66"/>
                  </a:cubicBezTo>
                  <a:close/>
                  <a:moveTo>
                    <a:pt x="180" y="41"/>
                  </a:moveTo>
                  <a:cubicBezTo>
                    <a:pt x="169" y="41"/>
                    <a:pt x="160" y="50"/>
                    <a:pt x="160" y="61"/>
                  </a:cubicBezTo>
                  <a:cubicBezTo>
                    <a:pt x="160" y="73"/>
                    <a:pt x="169" y="82"/>
                    <a:pt x="180" y="82"/>
                  </a:cubicBezTo>
                  <a:cubicBezTo>
                    <a:pt x="191" y="82"/>
                    <a:pt x="201" y="73"/>
                    <a:pt x="201" y="61"/>
                  </a:cubicBezTo>
                  <a:cubicBezTo>
                    <a:pt x="201" y="50"/>
                    <a:pt x="191" y="41"/>
                    <a:pt x="180" y="41"/>
                  </a:cubicBezTo>
                  <a:close/>
                  <a:moveTo>
                    <a:pt x="244" y="166"/>
                  </a:moveTo>
                  <a:cubicBezTo>
                    <a:pt x="220" y="166"/>
                    <a:pt x="220" y="166"/>
                    <a:pt x="220" y="166"/>
                  </a:cubicBezTo>
                  <a:cubicBezTo>
                    <a:pt x="220" y="123"/>
                    <a:pt x="220" y="123"/>
                    <a:pt x="220" y="123"/>
                  </a:cubicBezTo>
                  <a:cubicBezTo>
                    <a:pt x="220" y="115"/>
                    <a:pt x="218" y="108"/>
                    <a:pt x="215" y="102"/>
                  </a:cubicBezTo>
                  <a:cubicBezTo>
                    <a:pt x="217" y="102"/>
                    <a:pt x="219" y="101"/>
                    <a:pt x="221" y="101"/>
                  </a:cubicBezTo>
                  <a:cubicBezTo>
                    <a:pt x="234" y="101"/>
                    <a:pt x="244" y="111"/>
                    <a:pt x="244" y="124"/>
                  </a:cubicBezTo>
                  <a:lnTo>
                    <a:pt x="244" y="166"/>
                  </a:lnTo>
                  <a:close/>
                  <a:moveTo>
                    <a:pt x="64" y="41"/>
                  </a:moveTo>
                  <a:cubicBezTo>
                    <a:pt x="53" y="41"/>
                    <a:pt x="43" y="50"/>
                    <a:pt x="43" y="61"/>
                  </a:cubicBezTo>
                  <a:cubicBezTo>
                    <a:pt x="43" y="73"/>
                    <a:pt x="53" y="82"/>
                    <a:pt x="64" y="82"/>
                  </a:cubicBezTo>
                  <a:cubicBezTo>
                    <a:pt x="75" y="82"/>
                    <a:pt x="84" y="73"/>
                    <a:pt x="84" y="61"/>
                  </a:cubicBezTo>
                  <a:cubicBezTo>
                    <a:pt x="84" y="50"/>
                    <a:pt x="75" y="41"/>
                    <a:pt x="64" y="41"/>
                  </a:cubicBezTo>
                  <a:close/>
                  <a:moveTo>
                    <a:pt x="23" y="101"/>
                  </a:moveTo>
                  <a:cubicBezTo>
                    <a:pt x="25" y="101"/>
                    <a:pt x="27" y="102"/>
                    <a:pt x="29" y="102"/>
                  </a:cubicBezTo>
                  <a:cubicBezTo>
                    <a:pt x="26" y="108"/>
                    <a:pt x="24" y="115"/>
                    <a:pt x="24" y="123"/>
                  </a:cubicBezTo>
                  <a:cubicBezTo>
                    <a:pt x="24" y="166"/>
                    <a:pt x="24" y="166"/>
                    <a:pt x="24" y="166"/>
                  </a:cubicBezTo>
                  <a:cubicBezTo>
                    <a:pt x="0" y="166"/>
                    <a:pt x="0" y="166"/>
                    <a:pt x="0" y="166"/>
                  </a:cubicBezTo>
                  <a:cubicBezTo>
                    <a:pt x="0" y="124"/>
                    <a:pt x="0" y="124"/>
                    <a:pt x="0" y="124"/>
                  </a:cubicBezTo>
                  <a:cubicBezTo>
                    <a:pt x="0" y="111"/>
                    <a:pt x="11" y="101"/>
                    <a:pt x="23" y="101"/>
                  </a:cubicBezTo>
                  <a:close/>
                  <a:moveTo>
                    <a:pt x="122" y="0"/>
                  </a:moveTo>
                  <a:cubicBezTo>
                    <a:pt x="105" y="0"/>
                    <a:pt x="92" y="13"/>
                    <a:pt x="92" y="30"/>
                  </a:cubicBezTo>
                  <a:cubicBezTo>
                    <a:pt x="92" y="47"/>
                    <a:pt x="105" y="60"/>
                    <a:pt x="122" y="60"/>
                  </a:cubicBezTo>
                  <a:cubicBezTo>
                    <a:pt x="139" y="60"/>
                    <a:pt x="152" y="47"/>
                    <a:pt x="152" y="30"/>
                  </a:cubicBezTo>
                  <a:cubicBezTo>
                    <a:pt x="152" y="13"/>
                    <a:pt x="139" y="0"/>
                    <a:pt x="122" y="0"/>
                  </a:cubicBezTo>
                  <a:close/>
                  <a:moveTo>
                    <a:pt x="213" y="182"/>
                  </a:moveTo>
                  <a:cubicBezTo>
                    <a:pt x="177" y="182"/>
                    <a:pt x="177" y="182"/>
                    <a:pt x="177" y="182"/>
                  </a:cubicBezTo>
                  <a:cubicBezTo>
                    <a:pt x="177" y="116"/>
                    <a:pt x="177" y="116"/>
                    <a:pt x="177" y="116"/>
                  </a:cubicBezTo>
                  <a:cubicBezTo>
                    <a:pt x="177" y="107"/>
                    <a:pt x="175" y="99"/>
                    <a:pt x="171" y="91"/>
                  </a:cubicBezTo>
                  <a:cubicBezTo>
                    <a:pt x="174" y="90"/>
                    <a:pt x="177" y="90"/>
                    <a:pt x="180" y="90"/>
                  </a:cubicBezTo>
                  <a:cubicBezTo>
                    <a:pt x="198" y="90"/>
                    <a:pt x="213" y="104"/>
                    <a:pt x="213" y="123"/>
                  </a:cubicBezTo>
                  <a:lnTo>
                    <a:pt x="213" y="182"/>
                  </a:lnTo>
                  <a:close/>
                  <a:moveTo>
                    <a:pt x="67" y="116"/>
                  </a:moveTo>
                  <a:cubicBezTo>
                    <a:pt x="67" y="182"/>
                    <a:pt x="67" y="182"/>
                    <a:pt x="67" y="182"/>
                  </a:cubicBezTo>
                  <a:cubicBezTo>
                    <a:pt x="31" y="182"/>
                    <a:pt x="31" y="182"/>
                    <a:pt x="31" y="182"/>
                  </a:cubicBezTo>
                  <a:cubicBezTo>
                    <a:pt x="31" y="123"/>
                    <a:pt x="31" y="123"/>
                    <a:pt x="31" y="123"/>
                  </a:cubicBezTo>
                  <a:cubicBezTo>
                    <a:pt x="31" y="104"/>
                    <a:pt x="46" y="90"/>
                    <a:pt x="64" y="90"/>
                  </a:cubicBezTo>
                  <a:cubicBezTo>
                    <a:pt x="67" y="90"/>
                    <a:pt x="70" y="90"/>
                    <a:pt x="73" y="91"/>
                  </a:cubicBezTo>
                  <a:cubicBezTo>
                    <a:pt x="69" y="99"/>
                    <a:pt x="67" y="107"/>
                    <a:pt x="67" y="116"/>
                  </a:cubicBezTo>
                  <a:close/>
                  <a:moveTo>
                    <a:pt x="74" y="200"/>
                  </a:moveTo>
                  <a:cubicBezTo>
                    <a:pt x="170" y="200"/>
                    <a:pt x="170" y="200"/>
                    <a:pt x="170" y="200"/>
                  </a:cubicBezTo>
                  <a:cubicBezTo>
                    <a:pt x="170" y="116"/>
                    <a:pt x="170" y="116"/>
                    <a:pt x="170" y="116"/>
                  </a:cubicBezTo>
                  <a:cubicBezTo>
                    <a:pt x="170" y="90"/>
                    <a:pt x="148" y="69"/>
                    <a:pt x="122" y="69"/>
                  </a:cubicBezTo>
                  <a:cubicBezTo>
                    <a:pt x="96" y="69"/>
                    <a:pt x="74" y="90"/>
                    <a:pt x="74" y="116"/>
                  </a:cubicBezTo>
                  <a:lnTo>
                    <a:pt x="74" y="200"/>
                  </a:lnTo>
                  <a:close/>
                </a:path>
              </a:pathLst>
            </a:custGeom>
            <a:solidFill>
              <a:schemeClr val="bg1"/>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endParaRPr>
            </a:p>
          </p:txBody>
        </p:sp>
      </p:grpSp>
      <p:grpSp>
        <p:nvGrpSpPr>
          <p:cNvPr id="14" name="组合 13"/>
          <p:cNvGrpSpPr/>
          <p:nvPr/>
        </p:nvGrpSpPr>
        <p:grpSpPr>
          <a:xfrm>
            <a:off x="1099820" y="4962525"/>
            <a:ext cx="645160" cy="645160"/>
            <a:chOff x="816774" y="4776910"/>
            <a:chExt cx="759650" cy="759649"/>
          </a:xfrm>
          <a:solidFill>
            <a:srgbClr val="578B18"/>
          </a:solidFill>
        </p:grpSpPr>
        <p:sp>
          <p:nvSpPr>
            <p:cNvPr id="28" name="椭圆 27"/>
            <p:cNvSpPr/>
            <p:nvPr/>
          </p:nvSpPr>
          <p:spPr>
            <a:xfrm>
              <a:off x="816774" y="4776910"/>
              <a:ext cx="759650" cy="759649"/>
            </a:xfrm>
            <a:prstGeom prst="ellipse">
              <a:avLst/>
            </a:prstGeom>
            <a:solidFill>
              <a:srgbClr val="95CD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75000"/>
                    <a:lumOff val="25000"/>
                  </a:schemeClr>
                </a:solidFill>
              </a:endParaRPr>
            </a:p>
          </p:txBody>
        </p:sp>
        <p:grpSp>
          <p:nvGrpSpPr>
            <p:cNvPr id="29" name="组合 28"/>
            <p:cNvGrpSpPr/>
            <p:nvPr/>
          </p:nvGrpSpPr>
          <p:grpSpPr>
            <a:xfrm>
              <a:off x="927948" y="4902209"/>
              <a:ext cx="469371" cy="442728"/>
              <a:chOff x="244475" y="2743200"/>
              <a:chExt cx="727075" cy="685800"/>
            </a:xfrm>
            <a:grpFill/>
          </p:grpSpPr>
          <p:sp>
            <p:nvSpPr>
              <p:cNvPr id="30" name="Freeform 15"/>
              <p:cNvSpPr>
                <a:spLocks noEditPoints="1"/>
              </p:cNvSpPr>
              <p:nvPr/>
            </p:nvSpPr>
            <p:spPr bwMode="auto">
              <a:xfrm>
                <a:off x="244475" y="3013075"/>
                <a:ext cx="204788" cy="415925"/>
              </a:xfrm>
              <a:custGeom>
                <a:avLst/>
                <a:gdLst>
                  <a:gd name="T0" fmla="*/ 41 w 54"/>
                  <a:gd name="T1" fmla="*/ 13 h 109"/>
                  <a:gd name="T2" fmla="*/ 41 w 54"/>
                  <a:gd name="T3" fmla="*/ 47 h 109"/>
                  <a:gd name="T4" fmla="*/ 13 w 54"/>
                  <a:gd name="T5" fmla="*/ 47 h 109"/>
                  <a:gd name="T6" fmla="*/ 13 w 54"/>
                  <a:gd name="T7" fmla="*/ 13 h 109"/>
                  <a:gd name="T8" fmla="*/ 41 w 54"/>
                  <a:gd name="T9" fmla="*/ 13 h 109"/>
                  <a:gd name="T10" fmla="*/ 50 w 54"/>
                  <a:gd name="T11" fmla="*/ 0 h 109"/>
                  <a:gd name="T12" fmla="*/ 4 w 54"/>
                  <a:gd name="T13" fmla="*/ 0 h 109"/>
                  <a:gd name="T14" fmla="*/ 0 w 54"/>
                  <a:gd name="T15" fmla="*/ 5 h 109"/>
                  <a:gd name="T16" fmla="*/ 0 w 54"/>
                  <a:gd name="T17" fmla="*/ 105 h 109"/>
                  <a:gd name="T18" fmla="*/ 4 w 54"/>
                  <a:gd name="T19" fmla="*/ 109 h 109"/>
                  <a:gd name="T20" fmla="*/ 50 w 54"/>
                  <a:gd name="T21" fmla="*/ 109 h 109"/>
                  <a:gd name="T22" fmla="*/ 54 w 54"/>
                  <a:gd name="T23" fmla="*/ 105 h 109"/>
                  <a:gd name="T24" fmla="*/ 54 w 54"/>
                  <a:gd name="T25" fmla="*/ 5 h 109"/>
                  <a:gd name="T26" fmla="*/ 50 w 54"/>
                  <a:gd name="T27"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109">
                    <a:moveTo>
                      <a:pt x="41" y="13"/>
                    </a:moveTo>
                    <a:cubicBezTo>
                      <a:pt x="41" y="47"/>
                      <a:pt x="41" y="47"/>
                      <a:pt x="41" y="47"/>
                    </a:cubicBezTo>
                    <a:cubicBezTo>
                      <a:pt x="13" y="47"/>
                      <a:pt x="13" y="47"/>
                      <a:pt x="13" y="47"/>
                    </a:cubicBezTo>
                    <a:cubicBezTo>
                      <a:pt x="13" y="13"/>
                      <a:pt x="13" y="13"/>
                      <a:pt x="13" y="13"/>
                    </a:cubicBezTo>
                    <a:cubicBezTo>
                      <a:pt x="41" y="13"/>
                      <a:pt x="41" y="13"/>
                      <a:pt x="41" y="13"/>
                    </a:cubicBezTo>
                    <a:moveTo>
                      <a:pt x="50" y="0"/>
                    </a:moveTo>
                    <a:cubicBezTo>
                      <a:pt x="4" y="0"/>
                      <a:pt x="4" y="0"/>
                      <a:pt x="4" y="0"/>
                    </a:cubicBezTo>
                    <a:cubicBezTo>
                      <a:pt x="2" y="0"/>
                      <a:pt x="0" y="2"/>
                      <a:pt x="0" y="5"/>
                    </a:cubicBezTo>
                    <a:cubicBezTo>
                      <a:pt x="0" y="105"/>
                      <a:pt x="0" y="105"/>
                      <a:pt x="0" y="105"/>
                    </a:cubicBezTo>
                    <a:cubicBezTo>
                      <a:pt x="0" y="107"/>
                      <a:pt x="2" y="109"/>
                      <a:pt x="4" y="109"/>
                    </a:cubicBezTo>
                    <a:cubicBezTo>
                      <a:pt x="50" y="109"/>
                      <a:pt x="50" y="109"/>
                      <a:pt x="50" y="109"/>
                    </a:cubicBezTo>
                    <a:cubicBezTo>
                      <a:pt x="52" y="109"/>
                      <a:pt x="54" y="107"/>
                      <a:pt x="54" y="105"/>
                    </a:cubicBezTo>
                    <a:cubicBezTo>
                      <a:pt x="54" y="5"/>
                      <a:pt x="54" y="5"/>
                      <a:pt x="54" y="5"/>
                    </a:cubicBezTo>
                    <a:cubicBezTo>
                      <a:pt x="54" y="2"/>
                      <a:pt x="52" y="0"/>
                      <a:pt x="50" y="0"/>
                    </a:cubicBezTo>
                    <a:close/>
                  </a:path>
                </a:pathLst>
              </a:custGeom>
              <a:solidFill>
                <a:schemeClr val="bg1"/>
              </a:solidFill>
              <a:ln>
                <a:solidFill>
                  <a:schemeClr val="bg1"/>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endParaRPr>
              </a:p>
            </p:txBody>
          </p:sp>
          <p:sp>
            <p:nvSpPr>
              <p:cNvPr id="31" name="Freeform 16"/>
              <p:cNvSpPr>
                <a:spLocks noEditPoints="1"/>
              </p:cNvSpPr>
              <p:nvPr/>
            </p:nvSpPr>
            <p:spPr bwMode="auto">
              <a:xfrm>
                <a:off x="500063" y="2914650"/>
                <a:ext cx="207963" cy="514350"/>
              </a:xfrm>
              <a:custGeom>
                <a:avLst/>
                <a:gdLst>
                  <a:gd name="T0" fmla="*/ 42 w 55"/>
                  <a:gd name="T1" fmla="*/ 13 h 135"/>
                  <a:gd name="T2" fmla="*/ 42 w 55"/>
                  <a:gd name="T3" fmla="*/ 81 h 135"/>
                  <a:gd name="T4" fmla="*/ 13 w 55"/>
                  <a:gd name="T5" fmla="*/ 81 h 135"/>
                  <a:gd name="T6" fmla="*/ 13 w 55"/>
                  <a:gd name="T7" fmla="*/ 13 h 135"/>
                  <a:gd name="T8" fmla="*/ 42 w 55"/>
                  <a:gd name="T9" fmla="*/ 13 h 135"/>
                  <a:gd name="T10" fmla="*/ 51 w 55"/>
                  <a:gd name="T11" fmla="*/ 0 h 135"/>
                  <a:gd name="T12" fmla="*/ 5 w 55"/>
                  <a:gd name="T13" fmla="*/ 0 h 135"/>
                  <a:gd name="T14" fmla="*/ 0 w 55"/>
                  <a:gd name="T15" fmla="*/ 5 h 135"/>
                  <a:gd name="T16" fmla="*/ 0 w 55"/>
                  <a:gd name="T17" fmla="*/ 131 h 135"/>
                  <a:gd name="T18" fmla="*/ 5 w 55"/>
                  <a:gd name="T19" fmla="*/ 135 h 135"/>
                  <a:gd name="T20" fmla="*/ 51 w 55"/>
                  <a:gd name="T21" fmla="*/ 135 h 135"/>
                  <a:gd name="T22" fmla="*/ 55 w 55"/>
                  <a:gd name="T23" fmla="*/ 131 h 135"/>
                  <a:gd name="T24" fmla="*/ 55 w 55"/>
                  <a:gd name="T25" fmla="*/ 5 h 135"/>
                  <a:gd name="T26" fmla="*/ 51 w 55"/>
                  <a:gd name="T27"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135">
                    <a:moveTo>
                      <a:pt x="42" y="13"/>
                    </a:moveTo>
                    <a:cubicBezTo>
                      <a:pt x="42" y="81"/>
                      <a:pt x="42" y="81"/>
                      <a:pt x="42" y="81"/>
                    </a:cubicBezTo>
                    <a:cubicBezTo>
                      <a:pt x="13" y="81"/>
                      <a:pt x="13" y="81"/>
                      <a:pt x="13" y="81"/>
                    </a:cubicBezTo>
                    <a:cubicBezTo>
                      <a:pt x="13" y="13"/>
                      <a:pt x="13" y="13"/>
                      <a:pt x="13" y="13"/>
                    </a:cubicBezTo>
                    <a:cubicBezTo>
                      <a:pt x="42" y="13"/>
                      <a:pt x="42" y="13"/>
                      <a:pt x="42" y="13"/>
                    </a:cubicBezTo>
                    <a:moveTo>
                      <a:pt x="51" y="0"/>
                    </a:moveTo>
                    <a:cubicBezTo>
                      <a:pt x="5" y="0"/>
                      <a:pt x="5" y="0"/>
                      <a:pt x="5" y="0"/>
                    </a:cubicBezTo>
                    <a:cubicBezTo>
                      <a:pt x="2" y="0"/>
                      <a:pt x="0" y="2"/>
                      <a:pt x="0" y="5"/>
                    </a:cubicBezTo>
                    <a:cubicBezTo>
                      <a:pt x="0" y="131"/>
                      <a:pt x="0" y="131"/>
                      <a:pt x="0" y="131"/>
                    </a:cubicBezTo>
                    <a:cubicBezTo>
                      <a:pt x="0" y="133"/>
                      <a:pt x="2" y="135"/>
                      <a:pt x="5" y="135"/>
                    </a:cubicBezTo>
                    <a:cubicBezTo>
                      <a:pt x="51" y="135"/>
                      <a:pt x="51" y="135"/>
                      <a:pt x="51" y="135"/>
                    </a:cubicBezTo>
                    <a:cubicBezTo>
                      <a:pt x="53" y="135"/>
                      <a:pt x="55" y="133"/>
                      <a:pt x="55" y="131"/>
                    </a:cubicBezTo>
                    <a:cubicBezTo>
                      <a:pt x="55" y="5"/>
                      <a:pt x="55" y="5"/>
                      <a:pt x="55" y="5"/>
                    </a:cubicBezTo>
                    <a:cubicBezTo>
                      <a:pt x="55" y="2"/>
                      <a:pt x="53" y="0"/>
                      <a:pt x="51" y="0"/>
                    </a:cubicBezTo>
                    <a:close/>
                  </a:path>
                </a:pathLst>
              </a:custGeom>
              <a:solidFill>
                <a:schemeClr val="bg1"/>
              </a:solidFill>
              <a:ln>
                <a:solidFill>
                  <a:schemeClr val="bg1"/>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endParaRPr>
              </a:p>
            </p:txBody>
          </p:sp>
          <p:sp>
            <p:nvSpPr>
              <p:cNvPr id="32" name="Freeform 17"/>
              <p:cNvSpPr>
                <a:spLocks noEditPoints="1"/>
              </p:cNvSpPr>
              <p:nvPr/>
            </p:nvSpPr>
            <p:spPr bwMode="auto">
              <a:xfrm>
                <a:off x="762000" y="2743200"/>
                <a:ext cx="209550" cy="685800"/>
              </a:xfrm>
              <a:custGeom>
                <a:avLst/>
                <a:gdLst>
                  <a:gd name="T0" fmla="*/ 42 w 55"/>
                  <a:gd name="T1" fmla="*/ 13 h 180"/>
                  <a:gd name="T2" fmla="*/ 42 w 55"/>
                  <a:gd name="T3" fmla="*/ 96 h 180"/>
                  <a:gd name="T4" fmla="*/ 13 w 55"/>
                  <a:gd name="T5" fmla="*/ 96 h 180"/>
                  <a:gd name="T6" fmla="*/ 13 w 55"/>
                  <a:gd name="T7" fmla="*/ 13 h 180"/>
                  <a:gd name="T8" fmla="*/ 42 w 55"/>
                  <a:gd name="T9" fmla="*/ 13 h 180"/>
                  <a:gd name="T10" fmla="*/ 50 w 55"/>
                  <a:gd name="T11" fmla="*/ 0 h 180"/>
                  <a:gd name="T12" fmla="*/ 4 w 55"/>
                  <a:gd name="T13" fmla="*/ 0 h 180"/>
                  <a:gd name="T14" fmla="*/ 0 w 55"/>
                  <a:gd name="T15" fmla="*/ 4 h 180"/>
                  <a:gd name="T16" fmla="*/ 0 w 55"/>
                  <a:gd name="T17" fmla="*/ 176 h 180"/>
                  <a:gd name="T18" fmla="*/ 4 w 55"/>
                  <a:gd name="T19" fmla="*/ 180 h 180"/>
                  <a:gd name="T20" fmla="*/ 50 w 55"/>
                  <a:gd name="T21" fmla="*/ 180 h 180"/>
                  <a:gd name="T22" fmla="*/ 55 w 55"/>
                  <a:gd name="T23" fmla="*/ 176 h 180"/>
                  <a:gd name="T24" fmla="*/ 55 w 55"/>
                  <a:gd name="T25" fmla="*/ 4 h 180"/>
                  <a:gd name="T26" fmla="*/ 50 w 55"/>
                  <a:gd name="T27"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180">
                    <a:moveTo>
                      <a:pt x="42" y="13"/>
                    </a:moveTo>
                    <a:cubicBezTo>
                      <a:pt x="42" y="96"/>
                      <a:pt x="42" y="96"/>
                      <a:pt x="42" y="96"/>
                    </a:cubicBezTo>
                    <a:cubicBezTo>
                      <a:pt x="13" y="96"/>
                      <a:pt x="13" y="96"/>
                      <a:pt x="13" y="96"/>
                    </a:cubicBezTo>
                    <a:cubicBezTo>
                      <a:pt x="13" y="13"/>
                      <a:pt x="13" y="13"/>
                      <a:pt x="13" y="13"/>
                    </a:cubicBezTo>
                    <a:cubicBezTo>
                      <a:pt x="42" y="13"/>
                      <a:pt x="42" y="13"/>
                      <a:pt x="42" y="13"/>
                    </a:cubicBezTo>
                    <a:moveTo>
                      <a:pt x="50" y="0"/>
                    </a:moveTo>
                    <a:cubicBezTo>
                      <a:pt x="4" y="0"/>
                      <a:pt x="4" y="0"/>
                      <a:pt x="4" y="0"/>
                    </a:cubicBezTo>
                    <a:cubicBezTo>
                      <a:pt x="2" y="0"/>
                      <a:pt x="0" y="2"/>
                      <a:pt x="0" y="4"/>
                    </a:cubicBezTo>
                    <a:cubicBezTo>
                      <a:pt x="0" y="176"/>
                      <a:pt x="0" y="176"/>
                      <a:pt x="0" y="176"/>
                    </a:cubicBezTo>
                    <a:cubicBezTo>
                      <a:pt x="0" y="178"/>
                      <a:pt x="2" y="180"/>
                      <a:pt x="4" y="180"/>
                    </a:cubicBezTo>
                    <a:cubicBezTo>
                      <a:pt x="50" y="180"/>
                      <a:pt x="50" y="180"/>
                      <a:pt x="50" y="180"/>
                    </a:cubicBezTo>
                    <a:cubicBezTo>
                      <a:pt x="53" y="180"/>
                      <a:pt x="55" y="178"/>
                      <a:pt x="55" y="176"/>
                    </a:cubicBezTo>
                    <a:cubicBezTo>
                      <a:pt x="55" y="4"/>
                      <a:pt x="55" y="4"/>
                      <a:pt x="55" y="4"/>
                    </a:cubicBezTo>
                    <a:cubicBezTo>
                      <a:pt x="55" y="2"/>
                      <a:pt x="53" y="0"/>
                      <a:pt x="50" y="0"/>
                    </a:cubicBezTo>
                    <a:close/>
                  </a:path>
                </a:pathLst>
              </a:custGeom>
              <a:solidFill>
                <a:schemeClr val="bg1"/>
              </a:solidFill>
              <a:ln>
                <a:solidFill>
                  <a:schemeClr val="bg1"/>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endParaRPr>
              </a:p>
            </p:txBody>
          </p:sp>
        </p:grpSp>
      </p:grpSp>
      <p:grpSp>
        <p:nvGrpSpPr>
          <p:cNvPr id="5" name="组合 4"/>
          <p:cNvGrpSpPr/>
          <p:nvPr/>
        </p:nvGrpSpPr>
        <p:grpSpPr>
          <a:xfrm>
            <a:off x="1125220" y="3389630"/>
            <a:ext cx="645160" cy="645160"/>
            <a:chOff x="3424768" y="2961096"/>
            <a:chExt cx="759650" cy="759649"/>
          </a:xfrm>
        </p:grpSpPr>
        <p:sp>
          <p:nvSpPr>
            <p:cNvPr id="21" name="椭圆 20"/>
            <p:cNvSpPr/>
            <p:nvPr/>
          </p:nvSpPr>
          <p:spPr>
            <a:xfrm>
              <a:off x="3424768" y="2961096"/>
              <a:ext cx="759650" cy="759649"/>
            </a:xfrm>
            <a:prstGeom prst="ellipse">
              <a:avLst/>
            </a:prstGeom>
            <a:solidFill>
              <a:srgbClr val="F6A9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75000"/>
                    <a:lumOff val="25000"/>
                  </a:schemeClr>
                </a:solidFill>
              </a:endParaRPr>
            </a:p>
          </p:txBody>
        </p:sp>
        <p:grpSp>
          <p:nvGrpSpPr>
            <p:cNvPr id="22" name="组合 21"/>
            <p:cNvGrpSpPr/>
            <p:nvPr/>
          </p:nvGrpSpPr>
          <p:grpSpPr>
            <a:xfrm>
              <a:off x="3602043" y="3071238"/>
              <a:ext cx="405347" cy="482677"/>
              <a:chOff x="10787673" y="2508217"/>
              <a:chExt cx="478426" cy="569698"/>
            </a:xfrm>
            <a:solidFill>
              <a:schemeClr val="bg1">
                <a:lumMod val="95000"/>
              </a:schemeClr>
            </a:solidFill>
          </p:grpSpPr>
          <p:sp>
            <p:nvSpPr>
              <p:cNvPr id="23" name="Freeform 25"/>
              <p:cNvSpPr>
                <a:spLocks noEditPoints="1"/>
              </p:cNvSpPr>
              <p:nvPr/>
            </p:nvSpPr>
            <p:spPr bwMode="auto">
              <a:xfrm>
                <a:off x="10787673" y="2508217"/>
                <a:ext cx="478426" cy="569698"/>
              </a:xfrm>
              <a:custGeom>
                <a:avLst/>
                <a:gdLst>
                  <a:gd name="T0" fmla="*/ 145 w 156"/>
                  <a:gd name="T1" fmla="*/ 22 h 178"/>
                  <a:gd name="T2" fmla="*/ 134 w 156"/>
                  <a:gd name="T3" fmla="*/ 22 h 178"/>
                  <a:gd name="T4" fmla="*/ 134 w 156"/>
                  <a:gd name="T5" fmla="*/ 11 h 178"/>
                  <a:gd name="T6" fmla="*/ 123 w 156"/>
                  <a:gd name="T7" fmla="*/ 0 h 178"/>
                  <a:gd name="T8" fmla="*/ 11 w 156"/>
                  <a:gd name="T9" fmla="*/ 0 h 178"/>
                  <a:gd name="T10" fmla="*/ 0 w 156"/>
                  <a:gd name="T11" fmla="*/ 11 h 178"/>
                  <a:gd name="T12" fmla="*/ 0 w 156"/>
                  <a:gd name="T13" fmla="*/ 145 h 178"/>
                  <a:gd name="T14" fmla="*/ 11 w 156"/>
                  <a:gd name="T15" fmla="*/ 156 h 178"/>
                  <a:gd name="T16" fmla="*/ 22 w 156"/>
                  <a:gd name="T17" fmla="*/ 156 h 178"/>
                  <a:gd name="T18" fmla="*/ 22 w 156"/>
                  <a:gd name="T19" fmla="*/ 167 h 178"/>
                  <a:gd name="T20" fmla="*/ 33 w 156"/>
                  <a:gd name="T21" fmla="*/ 178 h 178"/>
                  <a:gd name="T22" fmla="*/ 145 w 156"/>
                  <a:gd name="T23" fmla="*/ 178 h 178"/>
                  <a:gd name="T24" fmla="*/ 156 w 156"/>
                  <a:gd name="T25" fmla="*/ 167 h 178"/>
                  <a:gd name="T26" fmla="*/ 156 w 156"/>
                  <a:gd name="T27" fmla="*/ 33 h 178"/>
                  <a:gd name="T28" fmla="*/ 145 w 156"/>
                  <a:gd name="T29" fmla="*/ 22 h 178"/>
                  <a:gd name="T30" fmla="*/ 11 w 156"/>
                  <a:gd name="T31" fmla="*/ 145 h 178"/>
                  <a:gd name="T32" fmla="*/ 11 w 156"/>
                  <a:gd name="T33" fmla="*/ 11 h 178"/>
                  <a:gd name="T34" fmla="*/ 123 w 156"/>
                  <a:gd name="T35" fmla="*/ 11 h 178"/>
                  <a:gd name="T36" fmla="*/ 123 w 156"/>
                  <a:gd name="T37" fmla="*/ 145 h 178"/>
                  <a:gd name="T38" fmla="*/ 11 w 156"/>
                  <a:gd name="T39" fmla="*/ 145 h 178"/>
                  <a:gd name="T40" fmla="*/ 145 w 156"/>
                  <a:gd name="T41" fmla="*/ 167 h 178"/>
                  <a:gd name="T42" fmla="*/ 33 w 156"/>
                  <a:gd name="T43" fmla="*/ 167 h 178"/>
                  <a:gd name="T44" fmla="*/ 33 w 156"/>
                  <a:gd name="T45" fmla="*/ 156 h 178"/>
                  <a:gd name="T46" fmla="*/ 123 w 156"/>
                  <a:gd name="T47" fmla="*/ 156 h 178"/>
                  <a:gd name="T48" fmla="*/ 134 w 156"/>
                  <a:gd name="T49" fmla="*/ 145 h 178"/>
                  <a:gd name="T50" fmla="*/ 134 w 156"/>
                  <a:gd name="T51" fmla="*/ 33 h 178"/>
                  <a:gd name="T52" fmla="*/ 145 w 156"/>
                  <a:gd name="T53" fmla="*/ 33 h 178"/>
                  <a:gd name="T54" fmla="*/ 145 w 156"/>
                  <a:gd name="T55" fmla="*/ 167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6" h="178">
                    <a:moveTo>
                      <a:pt x="145" y="22"/>
                    </a:moveTo>
                    <a:cubicBezTo>
                      <a:pt x="134" y="22"/>
                      <a:pt x="134" y="22"/>
                      <a:pt x="134" y="22"/>
                    </a:cubicBezTo>
                    <a:cubicBezTo>
                      <a:pt x="134" y="11"/>
                      <a:pt x="134" y="11"/>
                      <a:pt x="134" y="11"/>
                    </a:cubicBezTo>
                    <a:cubicBezTo>
                      <a:pt x="134" y="5"/>
                      <a:pt x="129" y="0"/>
                      <a:pt x="123" y="0"/>
                    </a:cubicBezTo>
                    <a:cubicBezTo>
                      <a:pt x="11" y="0"/>
                      <a:pt x="11" y="0"/>
                      <a:pt x="11" y="0"/>
                    </a:cubicBezTo>
                    <a:cubicBezTo>
                      <a:pt x="5" y="0"/>
                      <a:pt x="0" y="5"/>
                      <a:pt x="0" y="11"/>
                    </a:cubicBezTo>
                    <a:cubicBezTo>
                      <a:pt x="0" y="145"/>
                      <a:pt x="0" y="145"/>
                      <a:pt x="0" y="145"/>
                    </a:cubicBezTo>
                    <a:cubicBezTo>
                      <a:pt x="0" y="151"/>
                      <a:pt x="5" y="156"/>
                      <a:pt x="11" y="156"/>
                    </a:cubicBezTo>
                    <a:cubicBezTo>
                      <a:pt x="22" y="156"/>
                      <a:pt x="22" y="156"/>
                      <a:pt x="22" y="156"/>
                    </a:cubicBezTo>
                    <a:cubicBezTo>
                      <a:pt x="22" y="167"/>
                      <a:pt x="22" y="167"/>
                      <a:pt x="22" y="167"/>
                    </a:cubicBezTo>
                    <a:cubicBezTo>
                      <a:pt x="22" y="173"/>
                      <a:pt x="27" y="178"/>
                      <a:pt x="33" y="178"/>
                    </a:cubicBezTo>
                    <a:cubicBezTo>
                      <a:pt x="145" y="178"/>
                      <a:pt x="145" y="178"/>
                      <a:pt x="145" y="178"/>
                    </a:cubicBezTo>
                    <a:cubicBezTo>
                      <a:pt x="151" y="178"/>
                      <a:pt x="156" y="173"/>
                      <a:pt x="156" y="167"/>
                    </a:cubicBezTo>
                    <a:cubicBezTo>
                      <a:pt x="156" y="33"/>
                      <a:pt x="156" y="33"/>
                      <a:pt x="156" y="33"/>
                    </a:cubicBezTo>
                    <a:cubicBezTo>
                      <a:pt x="156" y="27"/>
                      <a:pt x="151" y="22"/>
                      <a:pt x="145" y="22"/>
                    </a:cubicBezTo>
                    <a:close/>
                    <a:moveTo>
                      <a:pt x="11" y="145"/>
                    </a:moveTo>
                    <a:cubicBezTo>
                      <a:pt x="11" y="11"/>
                      <a:pt x="11" y="11"/>
                      <a:pt x="11" y="11"/>
                    </a:cubicBezTo>
                    <a:cubicBezTo>
                      <a:pt x="123" y="11"/>
                      <a:pt x="123" y="11"/>
                      <a:pt x="123" y="11"/>
                    </a:cubicBezTo>
                    <a:cubicBezTo>
                      <a:pt x="123" y="145"/>
                      <a:pt x="123" y="145"/>
                      <a:pt x="123" y="145"/>
                    </a:cubicBezTo>
                    <a:lnTo>
                      <a:pt x="11" y="145"/>
                    </a:lnTo>
                    <a:close/>
                    <a:moveTo>
                      <a:pt x="145" y="167"/>
                    </a:moveTo>
                    <a:cubicBezTo>
                      <a:pt x="33" y="167"/>
                      <a:pt x="33" y="167"/>
                      <a:pt x="33" y="167"/>
                    </a:cubicBezTo>
                    <a:cubicBezTo>
                      <a:pt x="33" y="156"/>
                      <a:pt x="33" y="156"/>
                      <a:pt x="33" y="156"/>
                    </a:cubicBezTo>
                    <a:cubicBezTo>
                      <a:pt x="123" y="156"/>
                      <a:pt x="123" y="156"/>
                      <a:pt x="123" y="156"/>
                    </a:cubicBezTo>
                    <a:cubicBezTo>
                      <a:pt x="129" y="156"/>
                      <a:pt x="134" y="151"/>
                      <a:pt x="134" y="145"/>
                    </a:cubicBezTo>
                    <a:cubicBezTo>
                      <a:pt x="134" y="33"/>
                      <a:pt x="134" y="33"/>
                      <a:pt x="134" y="33"/>
                    </a:cubicBezTo>
                    <a:cubicBezTo>
                      <a:pt x="145" y="33"/>
                      <a:pt x="145" y="33"/>
                      <a:pt x="145" y="33"/>
                    </a:cubicBezTo>
                    <a:lnTo>
                      <a:pt x="145" y="167"/>
                    </a:lnTo>
                    <a:close/>
                  </a:path>
                </a:pathLst>
              </a:custGeom>
              <a:solidFill>
                <a:schemeClr val="bg1"/>
              </a:solidFill>
              <a:ln>
                <a:solidFill>
                  <a:schemeClr val="bg1"/>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endParaRPr>
              </a:p>
            </p:txBody>
          </p:sp>
          <p:sp>
            <p:nvSpPr>
              <p:cNvPr id="24" name="Freeform 26"/>
              <p:cNvSpPr/>
              <p:nvPr/>
            </p:nvSpPr>
            <p:spPr bwMode="auto">
              <a:xfrm>
                <a:off x="10925460" y="2614454"/>
                <a:ext cx="205404" cy="34527"/>
              </a:xfrm>
              <a:custGeom>
                <a:avLst/>
                <a:gdLst>
                  <a:gd name="T0" fmla="*/ 61 w 67"/>
                  <a:gd name="T1" fmla="*/ 0 h 11"/>
                  <a:gd name="T2" fmla="*/ 5 w 67"/>
                  <a:gd name="T3" fmla="*/ 0 h 11"/>
                  <a:gd name="T4" fmla="*/ 0 w 67"/>
                  <a:gd name="T5" fmla="*/ 6 h 11"/>
                  <a:gd name="T6" fmla="*/ 5 w 67"/>
                  <a:gd name="T7" fmla="*/ 11 h 11"/>
                  <a:gd name="T8" fmla="*/ 61 w 67"/>
                  <a:gd name="T9" fmla="*/ 11 h 11"/>
                  <a:gd name="T10" fmla="*/ 67 w 67"/>
                  <a:gd name="T11" fmla="*/ 6 h 11"/>
                  <a:gd name="T12" fmla="*/ 61 w 67"/>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67" h="11">
                    <a:moveTo>
                      <a:pt x="61" y="0"/>
                    </a:moveTo>
                    <a:cubicBezTo>
                      <a:pt x="5" y="0"/>
                      <a:pt x="5" y="0"/>
                      <a:pt x="5" y="0"/>
                    </a:cubicBezTo>
                    <a:cubicBezTo>
                      <a:pt x="2" y="0"/>
                      <a:pt x="0" y="3"/>
                      <a:pt x="0" y="6"/>
                    </a:cubicBezTo>
                    <a:cubicBezTo>
                      <a:pt x="0" y="9"/>
                      <a:pt x="2" y="11"/>
                      <a:pt x="5" y="11"/>
                    </a:cubicBezTo>
                    <a:cubicBezTo>
                      <a:pt x="61" y="11"/>
                      <a:pt x="61" y="11"/>
                      <a:pt x="61" y="11"/>
                    </a:cubicBezTo>
                    <a:cubicBezTo>
                      <a:pt x="64" y="11"/>
                      <a:pt x="67" y="9"/>
                      <a:pt x="67" y="6"/>
                    </a:cubicBezTo>
                    <a:cubicBezTo>
                      <a:pt x="67" y="3"/>
                      <a:pt x="64" y="0"/>
                      <a:pt x="61" y="0"/>
                    </a:cubicBezTo>
                    <a:close/>
                  </a:path>
                </a:pathLst>
              </a:custGeom>
              <a:solidFill>
                <a:schemeClr val="bg1"/>
              </a:solidFill>
              <a:ln>
                <a:solidFill>
                  <a:schemeClr val="bg1"/>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endParaRPr>
              </a:p>
            </p:txBody>
          </p:sp>
          <p:sp>
            <p:nvSpPr>
              <p:cNvPr id="25" name="Freeform 27"/>
              <p:cNvSpPr/>
              <p:nvPr/>
            </p:nvSpPr>
            <p:spPr bwMode="auto">
              <a:xfrm>
                <a:off x="10854015" y="2723348"/>
                <a:ext cx="276849" cy="34527"/>
              </a:xfrm>
              <a:custGeom>
                <a:avLst/>
                <a:gdLst>
                  <a:gd name="T0" fmla="*/ 84 w 90"/>
                  <a:gd name="T1" fmla="*/ 0 h 11"/>
                  <a:gd name="T2" fmla="*/ 6 w 90"/>
                  <a:gd name="T3" fmla="*/ 0 h 11"/>
                  <a:gd name="T4" fmla="*/ 0 w 90"/>
                  <a:gd name="T5" fmla="*/ 5 h 11"/>
                  <a:gd name="T6" fmla="*/ 6 w 90"/>
                  <a:gd name="T7" fmla="*/ 11 h 11"/>
                  <a:gd name="T8" fmla="*/ 84 w 90"/>
                  <a:gd name="T9" fmla="*/ 11 h 11"/>
                  <a:gd name="T10" fmla="*/ 90 w 90"/>
                  <a:gd name="T11" fmla="*/ 5 h 11"/>
                  <a:gd name="T12" fmla="*/ 84 w 90"/>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90" h="11">
                    <a:moveTo>
                      <a:pt x="84" y="0"/>
                    </a:moveTo>
                    <a:cubicBezTo>
                      <a:pt x="6" y="0"/>
                      <a:pt x="6" y="0"/>
                      <a:pt x="6" y="0"/>
                    </a:cubicBezTo>
                    <a:cubicBezTo>
                      <a:pt x="3" y="0"/>
                      <a:pt x="0" y="2"/>
                      <a:pt x="0" y="5"/>
                    </a:cubicBezTo>
                    <a:cubicBezTo>
                      <a:pt x="0" y="8"/>
                      <a:pt x="3" y="11"/>
                      <a:pt x="6" y="11"/>
                    </a:cubicBezTo>
                    <a:cubicBezTo>
                      <a:pt x="84" y="11"/>
                      <a:pt x="84" y="11"/>
                      <a:pt x="84" y="11"/>
                    </a:cubicBezTo>
                    <a:cubicBezTo>
                      <a:pt x="87" y="11"/>
                      <a:pt x="90" y="8"/>
                      <a:pt x="90" y="5"/>
                    </a:cubicBezTo>
                    <a:cubicBezTo>
                      <a:pt x="90" y="2"/>
                      <a:pt x="87" y="0"/>
                      <a:pt x="84" y="0"/>
                    </a:cubicBezTo>
                    <a:close/>
                  </a:path>
                </a:pathLst>
              </a:custGeom>
              <a:solidFill>
                <a:schemeClr val="bg1"/>
              </a:solidFill>
              <a:ln>
                <a:solidFill>
                  <a:schemeClr val="bg1"/>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endParaRPr>
              </a:p>
            </p:txBody>
          </p:sp>
          <p:sp>
            <p:nvSpPr>
              <p:cNvPr id="26" name="Freeform 28"/>
              <p:cNvSpPr/>
              <p:nvPr/>
            </p:nvSpPr>
            <p:spPr bwMode="auto">
              <a:xfrm>
                <a:off x="10854015" y="2793730"/>
                <a:ext cx="276849" cy="34527"/>
              </a:xfrm>
              <a:custGeom>
                <a:avLst/>
                <a:gdLst>
                  <a:gd name="T0" fmla="*/ 84 w 90"/>
                  <a:gd name="T1" fmla="*/ 0 h 11"/>
                  <a:gd name="T2" fmla="*/ 6 w 90"/>
                  <a:gd name="T3" fmla="*/ 0 h 11"/>
                  <a:gd name="T4" fmla="*/ 0 w 90"/>
                  <a:gd name="T5" fmla="*/ 6 h 11"/>
                  <a:gd name="T6" fmla="*/ 6 w 90"/>
                  <a:gd name="T7" fmla="*/ 11 h 11"/>
                  <a:gd name="T8" fmla="*/ 84 w 90"/>
                  <a:gd name="T9" fmla="*/ 11 h 11"/>
                  <a:gd name="T10" fmla="*/ 90 w 90"/>
                  <a:gd name="T11" fmla="*/ 6 h 11"/>
                  <a:gd name="T12" fmla="*/ 84 w 90"/>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90" h="11">
                    <a:moveTo>
                      <a:pt x="84" y="0"/>
                    </a:moveTo>
                    <a:cubicBezTo>
                      <a:pt x="6" y="0"/>
                      <a:pt x="6" y="0"/>
                      <a:pt x="6" y="0"/>
                    </a:cubicBezTo>
                    <a:cubicBezTo>
                      <a:pt x="3" y="0"/>
                      <a:pt x="0" y="3"/>
                      <a:pt x="0" y="6"/>
                    </a:cubicBezTo>
                    <a:cubicBezTo>
                      <a:pt x="0" y="9"/>
                      <a:pt x="3" y="11"/>
                      <a:pt x="6" y="11"/>
                    </a:cubicBezTo>
                    <a:cubicBezTo>
                      <a:pt x="84" y="11"/>
                      <a:pt x="84" y="11"/>
                      <a:pt x="84" y="11"/>
                    </a:cubicBezTo>
                    <a:cubicBezTo>
                      <a:pt x="87" y="11"/>
                      <a:pt x="90" y="9"/>
                      <a:pt x="90" y="6"/>
                    </a:cubicBezTo>
                    <a:cubicBezTo>
                      <a:pt x="90" y="3"/>
                      <a:pt x="87" y="0"/>
                      <a:pt x="84" y="0"/>
                    </a:cubicBezTo>
                    <a:close/>
                  </a:path>
                </a:pathLst>
              </a:custGeom>
              <a:solidFill>
                <a:schemeClr val="bg1"/>
              </a:solidFill>
              <a:ln>
                <a:solidFill>
                  <a:schemeClr val="bg1"/>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endParaRPr>
              </a:p>
            </p:txBody>
          </p:sp>
          <p:sp>
            <p:nvSpPr>
              <p:cNvPr id="27" name="Freeform 29"/>
              <p:cNvSpPr/>
              <p:nvPr/>
            </p:nvSpPr>
            <p:spPr bwMode="auto">
              <a:xfrm>
                <a:off x="10854015" y="2862784"/>
                <a:ext cx="276849" cy="38511"/>
              </a:xfrm>
              <a:custGeom>
                <a:avLst/>
                <a:gdLst>
                  <a:gd name="T0" fmla="*/ 84 w 90"/>
                  <a:gd name="T1" fmla="*/ 0 h 12"/>
                  <a:gd name="T2" fmla="*/ 6 w 90"/>
                  <a:gd name="T3" fmla="*/ 0 h 12"/>
                  <a:gd name="T4" fmla="*/ 0 w 90"/>
                  <a:gd name="T5" fmla="*/ 6 h 12"/>
                  <a:gd name="T6" fmla="*/ 6 w 90"/>
                  <a:gd name="T7" fmla="*/ 12 h 12"/>
                  <a:gd name="T8" fmla="*/ 84 w 90"/>
                  <a:gd name="T9" fmla="*/ 12 h 12"/>
                  <a:gd name="T10" fmla="*/ 90 w 90"/>
                  <a:gd name="T11" fmla="*/ 6 h 12"/>
                  <a:gd name="T12" fmla="*/ 84 w 90"/>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90" h="12">
                    <a:moveTo>
                      <a:pt x="84" y="0"/>
                    </a:moveTo>
                    <a:cubicBezTo>
                      <a:pt x="6" y="0"/>
                      <a:pt x="6" y="0"/>
                      <a:pt x="6" y="0"/>
                    </a:cubicBezTo>
                    <a:cubicBezTo>
                      <a:pt x="3" y="0"/>
                      <a:pt x="0" y="3"/>
                      <a:pt x="0" y="6"/>
                    </a:cubicBezTo>
                    <a:cubicBezTo>
                      <a:pt x="0" y="9"/>
                      <a:pt x="3" y="12"/>
                      <a:pt x="6" y="12"/>
                    </a:cubicBezTo>
                    <a:cubicBezTo>
                      <a:pt x="84" y="12"/>
                      <a:pt x="84" y="12"/>
                      <a:pt x="84" y="12"/>
                    </a:cubicBezTo>
                    <a:cubicBezTo>
                      <a:pt x="87" y="12"/>
                      <a:pt x="90" y="9"/>
                      <a:pt x="90" y="6"/>
                    </a:cubicBezTo>
                    <a:cubicBezTo>
                      <a:pt x="90" y="3"/>
                      <a:pt x="87" y="0"/>
                      <a:pt x="84" y="0"/>
                    </a:cubicBezTo>
                    <a:close/>
                  </a:path>
                </a:pathLst>
              </a:custGeom>
              <a:solidFill>
                <a:schemeClr val="bg1"/>
              </a:solidFill>
              <a:ln>
                <a:solidFill>
                  <a:schemeClr val="bg1"/>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endParaRPr>
              </a:p>
            </p:txBody>
          </p:sp>
        </p:grpSp>
      </p:grpSp>
      <p:sp>
        <p:nvSpPr>
          <p:cNvPr id="17" name="MH_Text_1"/>
          <p:cNvSpPr txBox="1"/>
          <p:nvPr/>
        </p:nvSpPr>
        <p:spPr>
          <a:xfrm>
            <a:off x="1894840" y="1725295"/>
            <a:ext cx="3370580" cy="834390"/>
          </a:xfrm>
          <a:prstGeom prst="rect">
            <a:avLst/>
          </a:prstGeom>
          <a:noFill/>
        </p:spPr>
        <p:txBody>
          <a:bodyPr anchor="ctr"/>
          <a:lstStyle/>
          <a:p>
            <a:pPr marL="0" marR="0" lvl="0" algn="l" defTabSz="914400" rtl="0" eaLnBrk="1" latinLnBrk="0" hangingPunct="1">
              <a:lnSpc>
                <a:spcPct val="130000"/>
              </a:lnSpc>
              <a:spcBef>
                <a:spcPts val="0"/>
              </a:spcBef>
              <a:spcAft>
                <a:spcPts val="0"/>
              </a:spcAft>
              <a:buClrTx/>
              <a:buSzTx/>
              <a:buFontTx/>
              <a:buNone/>
              <a:defRPr/>
            </a:pPr>
            <a:r>
              <a:rPr kumimoji="0" lang="zh-CN" altLang="en-US" sz="1000" b="0" i="0" u="none" strike="noStrike" kern="0" cap="none" spc="0" normalizeH="0" baseline="0" noProof="0">
                <a:ln>
                  <a:noFill/>
                </a:ln>
                <a:solidFill>
                  <a:schemeClr val="tx1">
                    <a:lumMod val="65000"/>
                    <a:lumOff val="35000"/>
                  </a:schemeClr>
                </a:solidFill>
                <a:uLnTx/>
                <a:uFillTx/>
                <a:latin typeface="微软雅黑" panose="020B0503020204020204" charset="-122"/>
                <a:ea typeface="微软雅黑" panose="020B0503020204020204" charset="-122"/>
                <a:cs typeface="Arial" panose="020B0604020202020204" pitchFamily="34" charset="0"/>
              </a:rPr>
              <a:t>此处输入您的文本，</a:t>
            </a:r>
            <a:r>
              <a:rPr lang="zh-CN" altLang="en-US" sz="1000" kern="0" noProof="0">
                <a:ln>
                  <a:noFill/>
                </a:ln>
                <a:solidFill>
                  <a:schemeClr val="tx1">
                    <a:lumMod val="65000"/>
                    <a:lumOff val="35000"/>
                  </a:schemeClr>
                </a:solidFill>
                <a:uLnTx/>
                <a:uFillTx/>
                <a:latin typeface="微软雅黑" panose="020B0503020204020204" charset="-122"/>
                <a:ea typeface="微软雅黑" panose="020B0503020204020204" charset="-122"/>
                <a:cs typeface="Arial" panose="020B0604020202020204" pitchFamily="34" charset="0"/>
                <a:sym typeface="+mn-ea"/>
              </a:rPr>
              <a:t>在此处输入您的文本，在此处输入您的文本在此处输入您的文本，在此处输入您的文本，在此处输入您的文本</a:t>
            </a:r>
            <a:endParaRPr kumimoji="0" lang="zh-CN" altLang="en-US" sz="1000" b="0" i="0" u="none" strike="noStrike" kern="0" cap="none" spc="0" normalizeH="0" baseline="0" noProof="0" dirty="0">
              <a:ln>
                <a:noFill/>
              </a:ln>
              <a:solidFill>
                <a:schemeClr val="tx1">
                  <a:lumMod val="65000"/>
                  <a:lumOff val="35000"/>
                </a:schemeClr>
              </a:solidFill>
              <a:effectLst/>
              <a:uLnTx/>
              <a:uFillTx/>
              <a:latin typeface="微软雅黑" panose="020B0503020204020204" charset="-122"/>
              <a:ea typeface="微软雅黑" panose="020B0503020204020204" charset="-122"/>
              <a:cs typeface="Arial" panose="020B0604020202020204" pitchFamily="34" charset="0"/>
              <a:sym typeface="+mn-ea"/>
            </a:endParaRPr>
          </a:p>
        </p:txBody>
      </p:sp>
      <p:sp>
        <p:nvSpPr>
          <p:cNvPr id="18" name="MH_Text_1"/>
          <p:cNvSpPr txBox="1"/>
          <p:nvPr/>
        </p:nvSpPr>
        <p:spPr>
          <a:xfrm>
            <a:off x="1894840" y="3289300"/>
            <a:ext cx="3520440" cy="834390"/>
          </a:xfrm>
          <a:prstGeom prst="rect">
            <a:avLst/>
          </a:prstGeom>
          <a:noFill/>
        </p:spPr>
        <p:txBody>
          <a:bodyPr anchor="ctr"/>
          <a:lstStyle/>
          <a:p>
            <a:pPr marL="0" marR="0" lvl="0" algn="l" defTabSz="914400" rtl="0" eaLnBrk="1" latinLnBrk="0" hangingPunct="1">
              <a:lnSpc>
                <a:spcPct val="130000"/>
              </a:lnSpc>
              <a:spcBef>
                <a:spcPts val="0"/>
              </a:spcBef>
              <a:spcAft>
                <a:spcPts val="0"/>
              </a:spcAft>
              <a:buClrTx/>
              <a:buSzTx/>
              <a:buFontTx/>
              <a:buNone/>
              <a:defRPr/>
            </a:pPr>
            <a:r>
              <a:rPr kumimoji="0" lang="zh-CN" altLang="en-US" sz="1000" b="0" i="0" u="none" strike="noStrike" kern="0" cap="none" spc="0" normalizeH="0" baseline="0" noProof="0">
                <a:ln>
                  <a:noFill/>
                </a:ln>
                <a:solidFill>
                  <a:schemeClr val="tx1">
                    <a:lumMod val="65000"/>
                    <a:lumOff val="35000"/>
                  </a:schemeClr>
                </a:solidFill>
                <a:uLnTx/>
                <a:uFillTx/>
                <a:latin typeface="微软雅黑" panose="020B0503020204020204" charset="-122"/>
                <a:ea typeface="微软雅黑" panose="020B0503020204020204" charset="-122"/>
                <a:cs typeface="Arial" panose="020B0604020202020204" pitchFamily="34" charset="0"/>
              </a:rPr>
              <a:t>此处输入您的文本，</a:t>
            </a:r>
            <a:r>
              <a:rPr lang="zh-CN" altLang="en-US" sz="1000" kern="0" noProof="0">
                <a:ln>
                  <a:noFill/>
                </a:ln>
                <a:solidFill>
                  <a:schemeClr val="tx1">
                    <a:lumMod val="65000"/>
                    <a:lumOff val="35000"/>
                  </a:schemeClr>
                </a:solidFill>
                <a:uLnTx/>
                <a:uFillTx/>
                <a:latin typeface="微软雅黑" panose="020B0503020204020204" charset="-122"/>
                <a:ea typeface="微软雅黑" panose="020B0503020204020204" charset="-122"/>
                <a:cs typeface="Arial" panose="020B0604020202020204" pitchFamily="34" charset="0"/>
                <a:sym typeface="+mn-ea"/>
              </a:rPr>
              <a:t>在此处输入您的文本，在此处输入您的文本在此处输入您的文本，在此处输入您的文本，在此处输入您的文本</a:t>
            </a:r>
            <a:endParaRPr kumimoji="0" lang="zh-CN" altLang="en-US" sz="1000" b="0" i="0" u="none" strike="noStrike" kern="0" cap="none" spc="0" normalizeH="0" baseline="0" noProof="0" dirty="0">
              <a:ln>
                <a:noFill/>
              </a:ln>
              <a:solidFill>
                <a:schemeClr val="tx1">
                  <a:lumMod val="65000"/>
                  <a:lumOff val="35000"/>
                </a:schemeClr>
              </a:solidFill>
              <a:effectLst/>
              <a:uLnTx/>
              <a:uFillTx/>
              <a:latin typeface="微软雅黑" panose="020B0503020204020204" charset="-122"/>
              <a:ea typeface="微软雅黑" panose="020B0503020204020204" charset="-122"/>
              <a:cs typeface="Arial" panose="020B0604020202020204" pitchFamily="34" charset="0"/>
              <a:sym typeface="+mn-ea"/>
            </a:endParaRPr>
          </a:p>
        </p:txBody>
      </p:sp>
      <p:sp>
        <p:nvSpPr>
          <p:cNvPr id="52" name="MH_Text_1"/>
          <p:cNvSpPr txBox="1"/>
          <p:nvPr/>
        </p:nvSpPr>
        <p:spPr>
          <a:xfrm>
            <a:off x="1894840" y="4868545"/>
            <a:ext cx="3470910" cy="834390"/>
          </a:xfrm>
          <a:prstGeom prst="rect">
            <a:avLst/>
          </a:prstGeom>
          <a:noFill/>
        </p:spPr>
        <p:txBody>
          <a:bodyPr anchor="ctr"/>
          <a:lstStyle/>
          <a:p>
            <a:pPr marL="0" marR="0" lvl="0" algn="l" defTabSz="914400" rtl="0" eaLnBrk="1" latinLnBrk="0" hangingPunct="1">
              <a:lnSpc>
                <a:spcPct val="130000"/>
              </a:lnSpc>
              <a:spcBef>
                <a:spcPts val="0"/>
              </a:spcBef>
              <a:spcAft>
                <a:spcPts val="0"/>
              </a:spcAft>
              <a:buClrTx/>
              <a:buSzTx/>
              <a:buFontTx/>
              <a:buNone/>
              <a:defRPr/>
            </a:pPr>
            <a:r>
              <a:rPr kumimoji="0" lang="zh-CN" altLang="en-US" sz="1000" b="0" i="0" u="none" strike="noStrike" kern="0" cap="none" spc="0" normalizeH="0" baseline="0" noProof="0">
                <a:ln>
                  <a:noFill/>
                </a:ln>
                <a:solidFill>
                  <a:schemeClr val="tx1">
                    <a:lumMod val="65000"/>
                    <a:lumOff val="35000"/>
                  </a:schemeClr>
                </a:solidFill>
                <a:uLnTx/>
                <a:uFillTx/>
                <a:latin typeface="微软雅黑" panose="020B0503020204020204" charset="-122"/>
                <a:ea typeface="微软雅黑" panose="020B0503020204020204" charset="-122"/>
                <a:cs typeface="Arial" panose="020B0604020202020204" pitchFamily="34" charset="0"/>
              </a:rPr>
              <a:t>此处输入您的文本，</a:t>
            </a:r>
            <a:r>
              <a:rPr lang="zh-CN" altLang="en-US" sz="1000" kern="0" noProof="0">
                <a:ln>
                  <a:noFill/>
                </a:ln>
                <a:solidFill>
                  <a:schemeClr val="tx1">
                    <a:lumMod val="65000"/>
                    <a:lumOff val="35000"/>
                  </a:schemeClr>
                </a:solidFill>
                <a:uLnTx/>
                <a:uFillTx/>
                <a:latin typeface="微软雅黑" panose="020B0503020204020204" charset="-122"/>
                <a:ea typeface="微软雅黑" panose="020B0503020204020204" charset="-122"/>
                <a:cs typeface="Arial" panose="020B0604020202020204" pitchFamily="34" charset="0"/>
                <a:sym typeface="+mn-ea"/>
              </a:rPr>
              <a:t>在此处输入您的文本，在此处输入您的文本在此处输入您的文本，在此处输入您的文本，在此处输入您的文本</a:t>
            </a:r>
            <a:endParaRPr kumimoji="0" lang="zh-CN" altLang="en-US" sz="1000" b="0" i="0" u="none" strike="noStrike" kern="0" cap="none" spc="0" normalizeH="0" baseline="0" noProof="0" dirty="0">
              <a:ln>
                <a:noFill/>
              </a:ln>
              <a:solidFill>
                <a:schemeClr val="tx1">
                  <a:lumMod val="65000"/>
                  <a:lumOff val="35000"/>
                </a:schemeClr>
              </a:solidFill>
              <a:effectLst/>
              <a:uLnTx/>
              <a:uFillTx/>
              <a:latin typeface="微软雅黑" panose="020B0503020204020204" charset="-122"/>
              <a:ea typeface="微软雅黑" panose="020B0503020204020204" charset="-122"/>
              <a:cs typeface="Arial" panose="020B0604020202020204" pitchFamily="34" charset="0"/>
              <a:sym typeface="+mn-ea"/>
            </a:endParaRPr>
          </a:p>
        </p:txBody>
      </p:sp>
      <p:sp>
        <p:nvSpPr>
          <p:cNvPr id="53" name="MH_Text_1"/>
          <p:cNvSpPr txBox="1"/>
          <p:nvPr/>
        </p:nvSpPr>
        <p:spPr>
          <a:xfrm>
            <a:off x="7534275" y="1664970"/>
            <a:ext cx="3532505" cy="834390"/>
          </a:xfrm>
          <a:prstGeom prst="rect">
            <a:avLst/>
          </a:prstGeom>
          <a:noFill/>
        </p:spPr>
        <p:txBody>
          <a:bodyPr anchor="ctr"/>
          <a:lstStyle/>
          <a:p>
            <a:pPr marL="0" marR="0" lvl="0" algn="l" defTabSz="914400" rtl="0" eaLnBrk="1" latinLnBrk="0" hangingPunct="1">
              <a:lnSpc>
                <a:spcPct val="130000"/>
              </a:lnSpc>
              <a:spcBef>
                <a:spcPts val="0"/>
              </a:spcBef>
              <a:spcAft>
                <a:spcPts val="0"/>
              </a:spcAft>
              <a:buClrTx/>
              <a:buSzTx/>
              <a:buFontTx/>
              <a:buNone/>
              <a:defRPr/>
            </a:pPr>
            <a:r>
              <a:rPr kumimoji="0" lang="zh-CN" altLang="en-US" sz="1000" b="0" i="0" u="none" strike="noStrike" kern="0" cap="none" spc="0" normalizeH="0" baseline="0" noProof="0">
                <a:ln>
                  <a:noFill/>
                </a:ln>
                <a:solidFill>
                  <a:schemeClr val="tx1">
                    <a:lumMod val="65000"/>
                    <a:lumOff val="35000"/>
                  </a:schemeClr>
                </a:solidFill>
                <a:uLnTx/>
                <a:uFillTx/>
                <a:latin typeface="微软雅黑" panose="020B0503020204020204" charset="-122"/>
                <a:ea typeface="微软雅黑" panose="020B0503020204020204" charset="-122"/>
                <a:cs typeface="Arial" panose="020B0604020202020204" pitchFamily="34" charset="0"/>
              </a:rPr>
              <a:t>此处输入您的文本，</a:t>
            </a:r>
            <a:r>
              <a:rPr lang="zh-CN" altLang="en-US" sz="1000" kern="0" noProof="0">
                <a:ln>
                  <a:noFill/>
                </a:ln>
                <a:solidFill>
                  <a:schemeClr val="tx1">
                    <a:lumMod val="65000"/>
                    <a:lumOff val="35000"/>
                  </a:schemeClr>
                </a:solidFill>
                <a:uLnTx/>
                <a:uFillTx/>
                <a:latin typeface="微软雅黑" panose="020B0503020204020204" charset="-122"/>
                <a:ea typeface="微软雅黑" panose="020B0503020204020204" charset="-122"/>
                <a:cs typeface="Arial" panose="020B0604020202020204" pitchFamily="34" charset="0"/>
                <a:sym typeface="+mn-ea"/>
              </a:rPr>
              <a:t>在此处输入您的文本，在此处输入您的文本在此处输入您的文本，在此处输入您的文本，在此处输入您的文本</a:t>
            </a:r>
            <a:endParaRPr kumimoji="0" lang="zh-CN" altLang="en-US" sz="1000" b="0" i="0" u="none" strike="noStrike" kern="0" cap="none" spc="0" normalizeH="0" baseline="0" noProof="0" dirty="0">
              <a:ln>
                <a:noFill/>
              </a:ln>
              <a:solidFill>
                <a:schemeClr val="tx1">
                  <a:lumMod val="65000"/>
                  <a:lumOff val="35000"/>
                </a:schemeClr>
              </a:solidFill>
              <a:effectLst/>
              <a:uLnTx/>
              <a:uFillTx/>
              <a:latin typeface="微软雅黑" panose="020B0503020204020204" charset="-122"/>
              <a:ea typeface="微软雅黑" panose="020B0503020204020204" charset="-122"/>
              <a:cs typeface="Arial" panose="020B0604020202020204" pitchFamily="34" charset="0"/>
              <a:sym typeface="+mn-ea"/>
            </a:endParaRPr>
          </a:p>
        </p:txBody>
      </p:sp>
      <p:sp>
        <p:nvSpPr>
          <p:cNvPr id="54" name="MH_Text_1"/>
          <p:cNvSpPr txBox="1"/>
          <p:nvPr/>
        </p:nvSpPr>
        <p:spPr>
          <a:xfrm>
            <a:off x="7534275" y="3228975"/>
            <a:ext cx="3532505" cy="834390"/>
          </a:xfrm>
          <a:prstGeom prst="rect">
            <a:avLst/>
          </a:prstGeom>
          <a:noFill/>
        </p:spPr>
        <p:txBody>
          <a:bodyPr anchor="ctr"/>
          <a:lstStyle/>
          <a:p>
            <a:pPr marL="0" marR="0" lvl="0" algn="l" defTabSz="914400" rtl="0" eaLnBrk="1" latinLnBrk="0" hangingPunct="1">
              <a:lnSpc>
                <a:spcPct val="130000"/>
              </a:lnSpc>
              <a:spcBef>
                <a:spcPts val="0"/>
              </a:spcBef>
              <a:spcAft>
                <a:spcPts val="0"/>
              </a:spcAft>
              <a:buClrTx/>
              <a:buSzTx/>
              <a:buFontTx/>
              <a:buNone/>
              <a:defRPr/>
            </a:pPr>
            <a:r>
              <a:rPr kumimoji="0" lang="zh-CN" altLang="en-US" sz="1000" b="0" i="0" u="none" strike="noStrike" kern="0" cap="none" spc="0" normalizeH="0" baseline="0" noProof="0">
                <a:ln>
                  <a:noFill/>
                </a:ln>
                <a:solidFill>
                  <a:schemeClr val="tx1">
                    <a:lumMod val="65000"/>
                    <a:lumOff val="35000"/>
                  </a:schemeClr>
                </a:solidFill>
                <a:uLnTx/>
                <a:uFillTx/>
                <a:latin typeface="微软雅黑" panose="020B0503020204020204" charset="-122"/>
                <a:ea typeface="微软雅黑" panose="020B0503020204020204" charset="-122"/>
                <a:cs typeface="Arial" panose="020B0604020202020204" pitchFamily="34" charset="0"/>
              </a:rPr>
              <a:t>此处输入您的文本，</a:t>
            </a:r>
            <a:r>
              <a:rPr lang="zh-CN" altLang="en-US" sz="1000" kern="0" noProof="0">
                <a:ln>
                  <a:noFill/>
                </a:ln>
                <a:solidFill>
                  <a:schemeClr val="tx1">
                    <a:lumMod val="65000"/>
                    <a:lumOff val="35000"/>
                  </a:schemeClr>
                </a:solidFill>
                <a:uLnTx/>
                <a:uFillTx/>
                <a:latin typeface="微软雅黑" panose="020B0503020204020204" charset="-122"/>
                <a:ea typeface="微软雅黑" panose="020B0503020204020204" charset="-122"/>
                <a:cs typeface="Arial" panose="020B0604020202020204" pitchFamily="34" charset="0"/>
                <a:sym typeface="+mn-ea"/>
              </a:rPr>
              <a:t>在此处输入您的文本，在此处输入您的文本在此处输入您的文本，在此处输入您的文本，在此处输入您的文本</a:t>
            </a:r>
            <a:endParaRPr kumimoji="0" lang="zh-CN" altLang="en-US" sz="1000" b="0" i="0" u="none" strike="noStrike" kern="0" cap="none" spc="0" normalizeH="0" baseline="0" noProof="0" dirty="0">
              <a:ln>
                <a:noFill/>
              </a:ln>
              <a:solidFill>
                <a:schemeClr val="tx1">
                  <a:lumMod val="65000"/>
                  <a:lumOff val="35000"/>
                </a:schemeClr>
              </a:solidFill>
              <a:effectLst/>
              <a:uLnTx/>
              <a:uFillTx/>
              <a:latin typeface="微软雅黑" panose="020B0503020204020204" charset="-122"/>
              <a:ea typeface="微软雅黑" panose="020B0503020204020204" charset="-122"/>
              <a:cs typeface="Arial" panose="020B0604020202020204" pitchFamily="34" charset="0"/>
              <a:sym typeface="+mn-ea"/>
            </a:endParaRPr>
          </a:p>
        </p:txBody>
      </p:sp>
      <p:sp>
        <p:nvSpPr>
          <p:cNvPr id="55" name="MH_Text_1"/>
          <p:cNvSpPr txBox="1"/>
          <p:nvPr/>
        </p:nvSpPr>
        <p:spPr>
          <a:xfrm>
            <a:off x="7534275" y="4808220"/>
            <a:ext cx="3532505" cy="834390"/>
          </a:xfrm>
          <a:prstGeom prst="rect">
            <a:avLst/>
          </a:prstGeom>
          <a:noFill/>
        </p:spPr>
        <p:txBody>
          <a:bodyPr anchor="ctr"/>
          <a:lstStyle/>
          <a:p>
            <a:pPr marL="0" marR="0" lvl="0" algn="l" defTabSz="914400" rtl="0" eaLnBrk="1" latinLnBrk="0" hangingPunct="1">
              <a:lnSpc>
                <a:spcPct val="130000"/>
              </a:lnSpc>
              <a:spcBef>
                <a:spcPts val="0"/>
              </a:spcBef>
              <a:spcAft>
                <a:spcPts val="0"/>
              </a:spcAft>
              <a:buClrTx/>
              <a:buSzTx/>
              <a:buFontTx/>
              <a:buNone/>
              <a:defRPr/>
            </a:pPr>
            <a:r>
              <a:rPr kumimoji="0" lang="zh-CN" altLang="en-US" sz="1000" b="0" i="0" u="none" strike="noStrike" kern="0" cap="none" spc="0" normalizeH="0" baseline="0" noProof="0">
                <a:ln>
                  <a:noFill/>
                </a:ln>
                <a:solidFill>
                  <a:schemeClr val="tx1">
                    <a:lumMod val="65000"/>
                    <a:lumOff val="35000"/>
                  </a:schemeClr>
                </a:solidFill>
                <a:uLnTx/>
                <a:uFillTx/>
                <a:latin typeface="微软雅黑" panose="020B0503020204020204" charset="-122"/>
                <a:ea typeface="微软雅黑" panose="020B0503020204020204" charset="-122"/>
                <a:cs typeface="Arial" panose="020B0604020202020204" pitchFamily="34" charset="0"/>
              </a:rPr>
              <a:t>此处输入您的文本，</a:t>
            </a:r>
            <a:r>
              <a:rPr lang="zh-CN" altLang="en-US" sz="1000" kern="0" noProof="0">
                <a:ln>
                  <a:noFill/>
                </a:ln>
                <a:solidFill>
                  <a:schemeClr val="tx1">
                    <a:lumMod val="65000"/>
                    <a:lumOff val="35000"/>
                  </a:schemeClr>
                </a:solidFill>
                <a:uLnTx/>
                <a:uFillTx/>
                <a:latin typeface="微软雅黑" panose="020B0503020204020204" charset="-122"/>
                <a:ea typeface="微软雅黑" panose="020B0503020204020204" charset="-122"/>
                <a:cs typeface="Arial" panose="020B0604020202020204" pitchFamily="34" charset="0"/>
                <a:sym typeface="+mn-ea"/>
              </a:rPr>
              <a:t>在此处输入您的文本，在此处输入您的文本在此处输入您的文本，在此处输入您的文本，在此处输入您的文本</a:t>
            </a:r>
            <a:endParaRPr kumimoji="0" lang="zh-CN" altLang="en-US" sz="1000" b="0" i="0" u="none" strike="noStrike" kern="0" cap="none" spc="0" normalizeH="0" baseline="0" noProof="0" dirty="0">
              <a:ln>
                <a:noFill/>
              </a:ln>
              <a:solidFill>
                <a:schemeClr val="tx1">
                  <a:lumMod val="65000"/>
                  <a:lumOff val="35000"/>
                </a:schemeClr>
              </a:solidFill>
              <a:effectLst/>
              <a:uLnTx/>
              <a:uFillTx/>
              <a:latin typeface="微软雅黑" panose="020B0503020204020204" charset="-122"/>
              <a:ea typeface="微软雅黑" panose="020B0503020204020204" charset="-122"/>
              <a:cs typeface="Arial" panose="020B0604020202020204" pitchFamily="34" charset="0"/>
              <a:sym typeface="+mn-ea"/>
            </a:endParaRPr>
          </a:p>
        </p:txBody>
      </p:sp>
      <p:grpSp>
        <p:nvGrpSpPr>
          <p:cNvPr id="19" name="组合 18"/>
          <p:cNvGrpSpPr/>
          <p:nvPr/>
        </p:nvGrpSpPr>
        <p:grpSpPr>
          <a:xfrm>
            <a:off x="1125220" y="1796415"/>
            <a:ext cx="645160" cy="645160"/>
            <a:chOff x="3424768" y="1611109"/>
            <a:chExt cx="759650" cy="759649"/>
          </a:xfrm>
        </p:grpSpPr>
        <p:sp>
          <p:nvSpPr>
            <p:cNvPr id="4" name="椭圆 3"/>
            <p:cNvSpPr/>
            <p:nvPr/>
          </p:nvSpPr>
          <p:spPr>
            <a:xfrm>
              <a:off x="3424768" y="1611109"/>
              <a:ext cx="759650" cy="759649"/>
            </a:xfrm>
            <a:prstGeom prst="ellipse">
              <a:avLst/>
            </a:prstGeom>
            <a:solidFill>
              <a:srgbClr val="95CD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75000"/>
                    <a:lumOff val="25000"/>
                  </a:schemeClr>
                </a:solidFill>
              </a:endParaRPr>
            </a:p>
          </p:txBody>
        </p:sp>
        <p:sp>
          <p:nvSpPr>
            <p:cNvPr id="34" name="Freeform 5"/>
            <p:cNvSpPr>
              <a:spLocks noEditPoints="1"/>
            </p:cNvSpPr>
            <p:nvPr/>
          </p:nvSpPr>
          <p:spPr bwMode="auto">
            <a:xfrm>
              <a:off x="3524311" y="1805900"/>
              <a:ext cx="555723" cy="348110"/>
            </a:xfrm>
            <a:custGeom>
              <a:avLst/>
              <a:gdLst>
                <a:gd name="T0" fmla="*/ 211 w 260"/>
                <a:gd name="T1" fmla="*/ 65 h 162"/>
                <a:gd name="T2" fmla="*/ 146 w 260"/>
                <a:gd name="T3" fmla="*/ 0 h 162"/>
                <a:gd name="T4" fmla="*/ 90 w 260"/>
                <a:gd name="T5" fmla="*/ 33 h 162"/>
                <a:gd name="T6" fmla="*/ 81 w 260"/>
                <a:gd name="T7" fmla="*/ 32 h 162"/>
                <a:gd name="T8" fmla="*/ 35 w 260"/>
                <a:gd name="T9" fmla="*/ 67 h 162"/>
                <a:gd name="T10" fmla="*/ 0 w 260"/>
                <a:gd name="T11" fmla="*/ 114 h 162"/>
                <a:gd name="T12" fmla="*/ 49 w 260"/>
                <a:gd name="T13" fmla="*/ 162 h 162"/>
                <a:gd name="T14" fmla="*/ 211 w 260"/>
                <a:gd name="T15" fmla="*/ 162 h 162"/>
                <a:gd name="T16" fmla="*/ 260 w 260"/>
                <a:gd name="T17" fmla="*/ 114 h 162"/>
                <a:gd name="T18" fmla="*/ 211 w 260"/>
                <a:gd name="T19" fmla="*/ 65 h 162"/>
                <a:gd name="T20" fmla="*/ 130 w 260"/>
                <a:gd name="T21" fmla="*/ 146 h 162"/>
                <a:gd name="T22" fmla="*/ 81 w 260"/>
                <a:gd name="T23" fmla="*/ 81 h 162"/>
                <a:gd name="T24" fmla="*/ 114 w 260"/>
                <a:gd name="T25" fmla="*/ 81 h 162"/>
                <a:gd name="T26" fmla="*/ 114 w 260"/>
                <a:gd name="T27" fmla="*/ 32 h 162"/>
                <a:gd name="T28" fmla="*/ 146 w 260"/>
                <a:gd name="T29" fmla="*/ 32 h 162"/>
                <a:gd name="T30" fmla="*/ 146 w 260"/>
                <a:gd name="T31" fmla="*/ 81 h 162"/>
                <a:gd name="T32" fmla="*/ 179 w 260"/>
                <a:gd name="T33" fmla="*/ 81 h 162"/>
                <a:gd name="T34" fmla="*/ 130 w 260"/>
                <a:gd name="T35" fmla="*/ 146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0" h="162">
                  <a:moveTo>
                    <a:pt x="211" y="65"/>
                  </a:moveTo>
                  <a:cubicBezTo>
                    <a:pt x="211" y="29"/>
                    <a:pt x="182" y="0"/>
                    <a:pt x="146" y="0"/>
                  </a:cubicBezTo>
                  <a:cubicBezTo>
                    <a:pt x="122" y="0"/>
                    <a:pt x="101" y="13"/>
                    <a:pt x="90" y="33"/>
                  </a:cubicBezTo>
                  <a:cubicBezTo>
                    <a:pt x="87" y="33"/>
                    <a:pt x="84" y="32"/>
                    <a:pt x="81" y="32"/>
                  </a:cubicBezTo>
                  <a:cubicBezTo>
                    <a:pt x="59" y="32"/>
                    <a:pt x="41" y="47"/>
                    <a:pt x="35" y="67"/>
                  </a:cubicBezTo>
                  <a:cubicBezTo>
                    <a:pt x="15" y="73"/>
                    <a:pt x="0" y="92"/>
                    <a:pt x="0" y="114"/>
                  </a:cubicBezTo>
                  <a:cubicBezTo>
                    <a:pt x="0" y="140"/>
                    <a:pt x="22" y="162"/>
                    <a:pt x="49" y="162"/>
                  </a:cubicBezTo>
                  <a:cubicBezTo>
                    <a:pt x="211" y="162"/>
                    <a:pt x="211" y="162"/>
                    <a:pt x="211" y="162"/>
                  </a:cubicBezTo>
                  <a:cubicBezTo>
                    <a:pt x="238" y="162"/>
                    <a:pt x="260" y="140"/>
                    <a:pt x="260" y="114"/>
                  </a:cubicBezTo>
                  <a:cubicBezTo>
                    <a:pt x="260" y="87"/>
                    <a:pt x="238" y="65"/>
                    <a:pt x="211" y="65"/>
                  </a:cubicBezTo>
                  <a:close/>
                  <a:moveTo>
                    <a:pt x="130" y="146"/>
                  </a:moveTo>
                  <a:cubicBezTo>
                    <a:pt x="81" y="81"/>
                    <a:pt x="81" y="81"/>
                    <a:pt x="81" y="81"/>
                  </a:cubicBezTo>
                  <a:cubicBezTo>
                    <a:pt x="114" y="81"/>
                    <a:pt x="114" y="81"/>
                    <a:pt x="114" y="81"/>
                  </a:cubicBezTo>
                  <a:cubicBezTo>
                    <a:pt x="114" y="32"/>
                    <a:pt x="114" y="32"/>
                    <a:pt x="114" y="32"/>
                  </a:cubicBezTo>
                  <a:cubicBezTo>
                    <a:pt x="146" y="32"/>
                    <a:pt x="146" y="32"/>
                    <a:pt x="146" y="32"/>
                  </a:cubicBezTo>
                  <a:cubicBezTo>
                    <a:pt x="146" y="81"/>
                    <a:pt x="146" y="81"/>
                    <a:pt x="146" y="81"/>
                  </a:cubicBezTo>
                  <a:cubicBezTo>
                    <a:pt x="179" y="81"/>
                    <a:pt x="179" y="81"/>
                    <a:pt x="179" y="81"/>
                  </a:cubicBezTo>
                  <a:lnTo>
                    <a:pt x="130" y="146"/>
                  </a:lnTo>
                  <a:close/>
                </a:path>
              </a:pathLst>
            </a:custGeom>
            <a:solidFill>
              <a:schemeClr val="bg1"/>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endParaRPr>
            </a:p>
          </p:txBody>
        </p:sp>
      </p:grpSp>
    </p:spTree>
  </p:cSld>
  <p:clrMapOvr>
    <a:masterClrMapping/>
  </p:clrMapOvr>
  <p:transition spd="slow">
    <p:dissolv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descr="1"/>
          <p:cNvPicPr>
            <a:picLocks noChangeAspect="1"/>
          </p:cNvPicPr>
          <p:nvPr/>
        </p:nvPicPr>
        <p:blipFill>
          <a:blip r:embed="rId2" cstate="print"/>
          <a:stretch>
            <a:fillRect/>
          </a:stretch>
        </p:blipFill>
        <p:spPr>
          <a:xfrm rot="10800000">
            <a:off x="38735" y="80010"/>
            <a:ext cx="528955" cy="788035"/>
          </a:xfrm>
          <a:prstGeom prst="rect">
            <a:avLst/>
          </a:prstGeom>
        </p:spPr>
      </p:pic>
      <p:sp>
        <p:nvSpPr>
          <p:cNvPr id="49" name="文本框 48"/>
          <p:cNvSpPr txBox="1"/>
          <p:nvPr/>
        </p:nvSpPr>
        <p:spPr>
          <a:xfrm>
            <a:off x="631190" y="60325"/>
            <a:ext cx="2152650" cy="741680"/>
          </a:xfrm>
          <a:prstGeom prst="rect">
            <a:avLst/>
          </a:prstGeom>
          <a:noFill/>
        </p:spPr>
        <p:txBody>
          <a:bodyPr anchor="ctr"/>
          <a:lstStyle/>
          <a:p>
            <a:pPr marL="0" marR="0" lvl="0" indent="0" algn="l" defTabSz="914400" rtl="0" eaLnBrk="1" fontAlgn="t" latinLnBrk="0" hangingPunct="1">
              <a:spcBef>
                <a:spcPts val="0"/>
              </a:spcBef>
              <a:spcAft>
                <a:spcPts val="0"/>
              </a:spcAft>
              <a:buClrTx/>
              <a:buSzTx/>
              <a:buFontTx/>
              <a:buNone/>
              <a:defRPr/>
            </a:pPr>
            <a:r>
              <a:rPr lang="zh-CN" altLang="en-US" sz="2000" b="1" kern="0" noProof="0" dirty="0">
                <a:ln>
                  <a:noFill/>
                </a:ln>
                <a:solidFill>
                  <a:schemeClr val="bg1">
                    <a:lumMod val="50000"/>
                  </a:schemeClr>
                </a:solidFill>
                <a:uLnTx/>
                <a:uFillTx/>
                <a:latin typeface="微软雅黑" panose="020B0503020204020204" charset="-122"/>
                <a:ea typeface="微软雅黑" panose="020B0503020204020204" charset="-122"/>
                <a:sym typeface="+mn-ea"/>
              </a:rPr>
              <a:t>标题栏</a:t>
            </a:r>
            <a:endParaRPr kumimoji="0" lang="zh-CN" altLang="en-US" sz="2000" b="1" i="0" u="none" strike="noStrike" kern="0" cap="none" spc="0" normalizeH="0" baseline="0" noProof="0" dirty="0">
              <a:ln>
                <a:noFill/>
              </a:ln>
              <a:solidFill>
                <a:schemeClr val="bg1">
                  <a:lumMod val="50000"/>
                </a:schemeClr>
              </a:solidFill>
              <a:effectLst/>
              <a:uLnTx/>
              <a:uFillTx/>
              <a:latin typeface="微软雅黑" panose="020B0503020204020204" charset="-122"/>
              <a:ea typeface="微软雅黑" panose="020B0503020204020204" charset="-122"/>
              <a:cs typeface="+mn-cs"/>
              <a:sym typeface="+mn-ea"/>
            </a:endParaRPr>
          </a:p>
        </p:txBody>
      </p:sp>
      <p:sp>
        <p:nvSpPr>
          <p:cNvPr id="38" name="空心弧 37"/>
          <p:cNvSpPr/>
          <p:nvPr/>
        </p:nvSpPr>
        <p:spPr>
          <a:xfrm flipV="1">
            <a:off x="1337945" y="1861820"/>
            <a:ext cx="1757680" cy="1757680"/>
          </a:xfrm>
          <a:prstGeom prst="blockArc">
            <a:avLst>
              <a:gd name="adj1" fmla="val 6741711"/>
              <a:gd name="adj2" fmla="val 0"/>
              <a:gd name="adj3" fmla="val 19570"/>
            </a:avLst>
          </a:prstGeom>
          <a:solidFill>
            <a:srgbClr val="F6A9C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9" name="空心弧 38"/>
          <p:cNvSpPr/>
          <p:nvPr/>
        </p:nvSpPr>
        <p:spPr>
          <a:xfrm flipV="1">
            <a:off x="3807460" y="1861820"/>
            <a:ext cx="1757680" cy="1757680"/>
          </a:xfrm>
          <a:prstGeom prst="blockArc">
            <a:avLst>
              <a:gd name="adj1" fmla="val 5607005"/>
              <a:gd name="adj2" fmla="val 0"/>
              <a:gd name="adj3" fmla="val 19570"/>
            </a:avLst>
          </a:prstGeom>
          <a:solidFill>
            <a:srgbClr val="95CDA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40" name="空心弧 39"/>
          <p:cNvSpPr/>
          <p:nvPr/>
        </p:nvSpPr>
        <p:spPr>
          <a:xfrm flipV="1">
            <a:off x="6259195" y="1861820"/>
            <a:ext cx="1757680" cy="1757680"/>
          </a:xfrm>
          <a:prstGeom prst="blockArc">
            <a:avLst>
              <a:gd name="adj1" fmla="val 4958870"/>
              <a:gd name="adj2" fmla="val 0"/>
              <a:gd name="adj3" fmla="val 19570"/>
            </a:avLst>
          </a:prstGeom>
          <a:solidFill>
            <a:srgbClr val="F6A9C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41" name="空心弧 40"/>
          <p:cNvSpPr/>
          <p:nvPr/>
        </p:nvSpPr>
        <p:spPr>
          <a:xfrm flipV="1">
            <a:off x="8729980" y="1861820"/>
            <a:ext cx="1757680" cy="1757680"/>
          </a:xfrm>
          <a:prstGeom prst="blockArc">
            <a:avLst>
              <a:gd name="adj1" fmla="val 3332729"/>
              <a:gd name="adj2" fmla="val 0"/>
              <a:gd name="adj3" fmla="val 19570"/>
            </a:avLst>
          </a:prstGeom>
          <a:solidFill>
            <a:srgbClr val="95CDA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41993" name="矩形 41"/>
          <p:cNvSpPr/>
          <p:nvPr/>
        </p:nvSpPr>
        <p:spPr>
          <a:xfrm>
            <a:off x="1986915" y="2539365"/>
            <a:ext cx="715010" cy="398780"/>
          </a:xfrm>
          <a:prstGeom prst="rect">
            <a:avLst/>
          </a:prstGeom>
          <a:noFill/>
          <a:ln w="9525">
            <a:noFill/>
          </a:ln>
        </p:spPr>
        <p:txBody>
          <a:bodyPr wrap="square">
            <a:spAutoFit/>
          </a:bodyPr>
          <a:lstStyle/>
          <a:p>
            <a:pPr lvl="0" eaLnBrk="1" hangingPunct="1"/>
            <a:r>
              <a:rPr lang="en-US" altLang="zh-CN" sz="2000" dirty="0">
                <a:solidFill>
                  <a:srgbClr val="F6A9C3"/>
                </a:solidFill>
                <a:latin typeface="Impact" panose="020B0806030902050204" pitchFamily="34" charset="0"/>
                <a:ea typeface="Malgun Gothic" panose="020B0503020000020004" pitchFamily="34" charset="-127"/>
              </a:rPr>
              <a:t>01%</a:t>
            </a:r>
          </a:p>
        </p:txBody>
      </p:sp>
      <p:sp>
        <p:nvSpPr>
          <p:cNvPr id="41994" name="矩形 42"/>
          <p:cNvSpPr/>
          <p:nvPr/>
        </p:nvSpPr>
        <p:spPr>
          <a:xfrm>
            <a:off x="4343400" y="2549525"/>
            <a:ext cx="807085" cy="398780"/>
          </a:xfrm>
          <a:prstGeom prst="rect">
            <a:avLst/>
          </a:prstGeom>
          <a:noFill/>
          <a:ln w="9525">
            <a:noFill/>
          </a:ln>
        </p:spPr>
        <p:txBody>
          <a:bodyPr wrap="square">
            <a:spAutoFit/>
          </a:bodyPr>
          <a:lstStyle/>
          <a:p>
            <a:pPr lvl="0" eaLnBrk="1" hangingPunct="1"/>
            <a:r>
              <a:rPr lang="en-US" altLang="zh-CN" sz="2000" dirty="0">
                <a:solidFill>
                  <a:srgbClr val="95CDA4"/>
                </a:solidFill>
                <a:latin typeface="Impact" panose="020B0806030902050204" pitchFamily="34" charset="0"/>
                <a:ea typeface="Malgun Gothic" panose="020B0503020000020004" pitchFamily="34" charset="-127"/>
              </a:rPr>
              <a:t>02%</a:t>
            </a:r>
          </a:p>
        </p:txBody>
      </p:sp>
      <p:sp>
        <p:nvSpPr>
          <p:cNvPr id="41995" name="矩形 43"/>
          <p:cNvSpPr/>
          <p:nvPr/>
        </p:nvSpPr>
        <p:spPr>
          <a:xfrm>
            <a:off x="6784975" y="2539365"/>
            <a:ext cx="631190" cy="398780"/>
          </a:xfrm>
          <a:prstGeom prst="rect">
            <a:avLst/>
          </a:prstGeom>
          <a:noFill/>
          <a:ln w="9525">
            <a:noFill/>
          </a:ln>
        </p:spPr>
        <p:txBody>
          <a:bodyPr wrap="square">
            <a:spAutoFit/>
          </a:bodyPr>
          <a:lstStyle/>
          <a:p>
            <a:pPr lvl="0" eaLnBrk="1" hangingPunct="1"/>
            <a:r>
              <a:rPr lang="en-US" altLang="zh-CN" sz="2000" dirty="0">
                <a:solidFill>
                  <a:srgbClr val="F6A9C3"/>
                </a:solidFill>
                <a:latin typeface="Impact" panose="020B0806030902050204" pitchFamily="34" charset="0"/>
                <a:ea typeface="Malgun Gothic" panose="020B0503020000020004" pitchFamily="34" charset="-127"/>
              </a:rPr>
              <a:t>03%</a:t>
            </a:r>
          </a:p>
        </p:txBody>
      </p:sp>
      <p:sp>
        <p:nvSpPr>
          <p:cNvPr id="41996" name="矩形 44"/>
          <p:cNvSpPr/>
          <p:nvPr/>
        </p:nvSpPr>
        <p:spPr>
          <a:xfrm>
            <a:off x="9277350" y="2549525"/>
            <a:ext cx="669290" cy="398780"/>
          </a:xfrm>
          <a:prstGeom prst="rect">
            <a:avLst/>
          </a:prstGeom>
          <a:noFill/>
          <a:ln w="9525">
            <a:noFill/>
          </a:ln>
        </p:spPr>
        <p:txBody>
          <a:bodyPr wrap="square">
            <a:spAutoFit/>
          </a:bodyPr>
          <a:lstStyle/>
          <a:p>
            <a:pPr lvl="0" eaLnBrk="1" hangingPunct="1"/>
            <a:r>
              <a:rPr lang="en-US" altLang="zh-CN" sz="2000" dirty="0">
                <a:solidFill>
                  <a:srgbClr val="95CDA4"/>
                </a:solidFill>
                <a:latin typeface="Impact" panose="020B0806030902050204" pitchFamily="34" charset="0"/>
                <a:ea typeface="Malgun Gothic" panose="020B0503020000020004" pitchFamily="34" charset="-127"/>
              </a:rPr>
              <a:t>04%</a:t>
            </a:r>
          </a:p>
        </p:txBody>
      </p:sp>
      <p:sp>
        <p:nvSpPr>
          <p:cNvPr id="25" name="文本框 24"/>
          <p:cNvSpPr txBox="1"/>
          <p:nvPr/>
        </p:nvSpPr>
        <p:spPr>
          <a:xfrm>
            <a:off x="1175385" y="4271645"/>
            <a:ext cx="2029460" cy="100584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fontAlgn="auto">
              <a:lnSpc>
                <a:spcPct val="150000"/>
              </a:lnSpc>
            </a:pPr>
            <a:r>
              <a:rPr lang="zh-CN" altLang="en-US" sz="1000" kern="0" noProof="0" dirty="0">
                <a:ln>
                  <a:noFill/>
                </a:ln>
                <a:solidFill>
                  <a:srgbClr val="706E65"/>
                </a:solidFill>
                <a:uLnTx/>
                <a:uFillTx/>
                <a:latin typeface="微软雅黑" panose="020B0503020204020204" charset="-122"/>
                <a:ea typeface="微软雅黑" panose="020B0503020204020204" charset="-122"/>
                <a:sym typeface="+mn-ea"/>
              </a:rPr>
              <a:t>在此输入您的描述内容，在此输入您的描述内容在此输入您的描述内容在此输入您的描述内容在此输入您的描述内容</a:t>
            </a:r>
          </a:p>
        </p:txBody>
      </p:sp>
      <p:sp>
        <p:nvSpPr>
          <p:cNvPr id="26" name="TextBox 1210"/>
          <p:cNvSpPr/>
          <p:nvPr/>
        </p:nvSpPr>
        <p:spPr>
          <a:xfrm>
            <a:off x="1238250" y="3919855"/>
            <a:ext cx="1847215" cy="352425"/>
          </a:xfrm>
          <a:prstGeom prst="rect">
            <a:avLst/>
          </a:prstGeom>
          <a:noFill/>
          <a:ln w="9525">
            <a:noFill/>
            <a:miter/>
          </a:ln>
        </p:spPr>
        <p:txBody>
          <a:bodyPr wrap="square">
            <a:spAutoFit/>
          </a:bodyPr>
          <a:lstStyle/>
          <a:p>
            <a:pPr lvl="0" algn="ctr"/>
            <a:r>
              <a:rPr lang="zh-CN" altLang="en-US" sz="1600" b="1" dirty="0">
                <a:solidFill>
                  <a:srgbClr val="706E65"/>
                </a:solidFill>
                <a:latin typeface="微软雅黑" panose="020B0503020204020204" charset="-122"/>
                <a:ea typeface="微软雅黑" panose="020B0503020204020204" charset="-122"/>
                <a:sym typeface="Arial" panose="020B0604020202020204" pitchFamily="34" charset="0"/>
              </a:rPr>
              <a:t>此处添加标题</a:t>
            </a:r>
          </a:p>
        </p:txBody>
      </p:sp>
      <p:sp>
        <p:nvSpPr>
          <p:cNvPr id="3" name="文本框 2"/>
          <p:cNvSpPr txBox="1"/>
          <p:nvPr/>
        </p:nvSpPr>
        <p:spPr>
          <a:xfrm>
            <a:off x="3683635" y="4271645"/>
            <a:ext cx="2029460" cy="100584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fontAlgn="auto">
              <a:lnSpc>
                <a:spcPct val="150000"/>
              </a:lnSpc>
            </a:pPr>
            <a:r>
              <a:rPr lang="zh-CN" altLang="en-US" sz="1000" kern="0" noProof="0" dirty="0">
                <a:ln>
                  <a:noFill/>
                </a:ln>
                <a:solidFill>
                  <a:srgbClr val="706E65"/>
                </a:solidFill>
                <a:uLnTx/>
                <a:uFillTx/>
                <a:latin typeface="微软雅黑" panose="020B0503020204020204" charset="-122"/>
                <a:ea typeface="微软雅黑" panose="020B0503020204020204" charset="-122"/>
                <a:sym typeface="+mn-ea"/>
              </a:rPr>
              <a:t>在此输入您的描述内容，在此输入您的描述内容在此输入您的描述内容在此输入您的描述内容在此输入您的描述内容</a:t>
            </a:r>
          </a:p>
        </p:txBody>
      </p:sp>
      <p:sp>
        <p:nvSpPr>
          <p:cNvPr id="4" name="TextBox 1210"/>
          <p:cNvSpPr/>
          <p:nvPr/>
        </p:nvSpPr>
        <p:spPr>
          <a:xfrm>
            <a:off x="3746500" y="3919855"/>
            <a:ext cx="1847215" cy="352425"/>
          </a:xfrm>
          <a:prstGeom prst="rect">
            <a:avLst/>
          </a:prstGeom>
          <a:noFill/>
          <a:ln w="9525">
            <a:noFill/>
            <a:miter/>
          </a:ln>
        </p:spPr>
        <p:txBody>
          <a:bodyPr wrap="square">
            <a:spAutoFit/>
          </a:bodyPr>
          <a:lstStyle/>
          <a:p>
            <a:pPr lvl="0" algn="ctr"/>
            <a:r>
              <a:rPr lang="zh-CN" altLang="en-US" sz="1600" b="1" dirty="0">
                <a:solidFill>
                  <a:srgbClr val="706E65"/>
                </a:solidFill>
                <a:latin typeface="微软雅黑" panose="020B0503020204020204" charset="-122"/>
                <a:ea typeface="微软雅黑" panose="020B0503020204020204" charset="-122"/>
                <a:sym typeface="Arial" panose="020B0604020202020204" pitchFamily="34" charset="0"/>
              </a:rPr>
              <a:t>此处添加标题</a:t>
            </a:r>
          </a:p>
        </p:txBody>
      </p:sp>
      <p:sp>
        <p:nvSpPr>
          <p:cNvPr id="5" name="文本框 4"/>
          <p:cNvSpPr txBox="1"/>
          <p:nvPr/>
        </p:nvSpPr>
        <p:spPr>
          <a:xfrm>
            <a:off x="6177280" y="4271645"/>
            <a:ext cx="2029460" cy="100584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fontAlgn="auto">
              <a:lnSpc>
                <a:spcPct val="150000"/>
              </a:lnSpc>
            </a:pPr>
            <a:r>
              <a:rPr lang="zh-CN" altLang="en-US" sz="1000" kern="0" noProof="0" dirty="0">
                <a:ln>
                  <a:noFill/>
                </a:ln>
                <a:solidFill>
                  <a:srgbClr val="706E65"/>
                </a:solidFill>
                <a:uLnTx/>
                <a:uFillTx/>
                <a:latin typeface="微软雅黑" panose="020B0503020204020204" charset="-122"/>
                <a:ea typeface="微软雅黑" panose="020B0503020204020204" charset="-122"/>
                <a:sym typeface="+mn-ea"/>
              </a:rPr>
              <a:t>在此输入您的描述内容，在此输入您的描述内容在此输入您的描述内容在此输入您的描述内容在此输入您的描述内容</a:t>
            </a:r>
          </a:p>
        </p:txBody>
      </p:sp>
      <p:sp>
        <p:nvSpPr>
          <p:cNvPr id="6" name="TextBox 1210"/>
          <p:cNvSpPr/>
          <p:nvPr/>
        </p:nvSpPr>
        <p:spPr>
          <a:xfrm>
            <a:off x="6254750" y="3919855"/>
            <a:ext cx="1847215" cy="352425"/>
          </a:xfrm>
          <a:prstGeom prst="rect">
            <a:avLst/>
          </a:prstGeom>
          <a:noFill/>
          <a:ln w="9525">
            <a:noFill/>
            <a:miter/>
          </a:ln>
        </p:spPr>
        <p:txBody>
          <a:bodyPr wrap="square">
            <a:spAutoFit/>
          </a:bodyPr>
          <a:lstStyle/>
          <a:p>
            <a:pPr lvl="0" algn="ctr"/>
            <a:r>
              <a:rPr lang="zh-CN" altLang="en-US" sz="1600" b="1" dirty="0">
                <a:solidFill>
                  <a:srgbClr val="706E65"/>
                </a:solidFill>
                <a:latin typeface="微软雅黑" panose="020B0503020204020204" charset="-122"/>
                <a:ea typeface="微软雅黑" panose="020B0503020204020204" charset="-122"/>
                <a:sym typeface="Arial" panose="020B0604020202020204" pitchFamily="34" charset="0"/>
              </a:rPr>
              <a:t>此处添加标题</a:t>
            </a:r>
          </a:p>
        </p:txBody>
      </p:sp>
      <p:sp>
        <p:nvSpPr>
          <p:cNvPr id="7" name="文本框 6"/>
          <p:cNvSpPr txBox="1"/>
          <p:nvPr/>
        </p:nvSpPr>
        <p:spPr>
          <a:xfrm>
            <a:off x="8625840" y="4271645"/>
            <a:ext cx="2029460" cy="100584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fontAlgn="auto">
              <a:lnSpc>
                <a:spcPct val="150000"/>
              </a:lnSpc>
            </a:pPr>
            <a:r>
              <a:rPr lang="zh-CN" altLang="en-US" sz="1000" kern="0" noProof="0" dirty="0">
                <a:ln>
                  <a:noFill/>
                </a:ln>
                <a:solidFill>
                  <a:srgbClr val="706E65"/>
                </a:solidFill>
                <a:uLnTx/>
                <a:uFillTx/>
                <a:latin typeface="微软雅黑" panose="020B0503020204020204" charset="-122"/>
                <a:ea typeface="微软雅黑" panose="020B0503020204020204" charset="-122"/>
                <a:sym typeface="+mn-ea"/>
              </a:rPr>
              <a:t>在此输入您的描述内容，在此输入您的描述内容在此输入您的描述内容在此输入您的描述内容在此输入您的描述内容</a:t>
            </a:r>
          </a:p>
        </p:txBody>
      </p:sp>
      <p:sp>
        <p:nvSpPr>
          <p:cNvPr id="8" name="TextBox 1210"/>
          <p:cNvSpPr/>
          <p:nvPr/>
        </p:nvSpPr>
        <p:spPr>
          <a:xfrm>
            <a:off x="8703310" y="3919855"/>
            <a:ext cx="1847215" cy="352425"/>
          </a:xfrm>
          <a:prstGeom prst="rect">
            <a:avLst/>
          </a:prstGeom>
          <a:noFill/>
          <a:ln w="9525">
            <a:noFill/>
            <a:miter/>
          </a:ln>
        </p:spPr>
        <p:txBody>
          <a:bodyPr wrap="square">
            <a:spAutoFit/>
          </a:bodyPr>
          <a:lstStyle/>
          <a:p>
            <a:pPr lvl="0" algn="ctr"/>
            <a:r>
              <a:rPr lang="zh-CN" altLang="en-US" sz="1600" b="1" dirty="0">
                <a:solidFill>
                  <a:srgbClr val="706E65"/>
                </a:solidFill>
                <a:latin typeface="微软雅黑" panose="020B0503020204020204" charset="-122"/>
                <a:ea typeface="微软雅黑" panose="020B0503020204020204" charset="-122"/>
                <a:sym typeface="Arial" panose="020B0604020202020204" pitchFamily="34" charset="0"/>
              </a:rPr>
              <a:t>此处添加标题</a:t>
            </a:r>
          </a:p>
        </p:txBody>
      </p:sp>
    </p:spTree>
  </p:cSld>
  <p:clrMapOvr>
    <a:masterClrMapping/>
  </p:clrMapOvr>
  <p:transition spd="slow">
    <p:dissolv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1797050" y="1694180"/>
            <a:ext cx="8275955" cy="2609850"/>
          </a:xfrm>
          <a:prstGeom prst="rect">
            <a:avLst/>
          </a:prstGeom>
          <a:solidFill>
            <a:schemeClr val="bg1">
              <a:alpha val="6000"/>
            </a:schemeClr>
          </a:solidFill>
          <a:ln>
            <a:solidFill>
              <a:schemeClr val="bg1">
                <a:lumMod val="65000"/>
                <a:alpha val="43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3997325" y="2299335"/>
            <a:ext cx="6924040" cy="830997"/>
          </a:xfrm>
          <a:prstGeom prst="rect">
            <a:avLst/>
          </a:prstGeom>
          <a:noFill/>
        </p:spPr>
        <p:txBody>
          <a:bodyPr wrap="square" rtlCol="0">
            <a:spAutoFit/>
          </a:bodyPr>
          <a:lstStyle/>
          <a:p>
            <a:pPr algn="l"/>
            <a:r>
              <a:rPr lang="zh-CN" altLang="en-US" sz="4800" dirty="0">
                <a:solidFill>
                  <a:schemeClr val="bg1">
                    <a:lumMod val="50000"/>
                  </a:schemeClr>
                </a:solidFill>
                <a:latin typeface="微软雅黑" panose="020B0503020204020204" charset="-122"/>
                <a:ea typeface="微软雅黑" panose="020B0503020204020204" charset="-122"/>
                <a:sym typeface="+mn-ea"/>
              </a:rPr>
              <a:t>标题栏文本</a:t>
            </a:r>
          </a:p>
        </p:txBody>
      </p:sp>
      <p:sp>
        <p:nvSpPr>
          <p:cNvPr id="3" name="文本框 36"/>
          <p:cNvSpPr txBox="1"/>
          <p:nvPr/>
        </p:nvSpPr>
        <p:spPr>
          <a:xfrm>
            <a:off x="4017010" y="3202940"/>
            <a:ext cx="5906135" cy="4699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1200" dirty="0">
                <a:solidFill>
                  <a:schemeClr val="tx1">
                    <a:lumMod val="50000"/>
                    <a:lumOff val="50000"/>
                  </a:schemeClr>
                </a:solidFill>
                <a:latin typeface="微软雅黑" panose="020B0503020204020204" charset="-122"/>
                <a:ea typeface="微软雅黑" panose="020B0503020204020204" charset="-122"/>
                <a:sym typeface="+mn-ea"/>
              </a:rPr>
              <a:t>单击此处输入您的文本，单击此处输入您的文，本单击此处输入您的文本，本单击此处输入您的文本</a:t>
            </a:r>
          </a:p>
        </p:txBody>
      </p:sp>
      <p:pic>
        <p:nvPicPr>
          <p:cNvPr id="32" name="图片 31" descr="4"/>
          <p:cNvPicPr>
            <a:picLocks noChangeAspect="1"/>
          </p:cNvPicPr>
          <p:nvPr/>
        </p:nvPicPr>
        <p:blipFill>
          <a:blip r:embed="rId2" cstate="print"/>
          <a:stretch>
            <a:fillRect/>
          </a:stretch>
        </p:blipFill>
        <p:spPr>
          <a:xfrm rot="19320000">
            <a:off x="10139680" y="5713095"/>
            <a:ext cx="1720850" cy="1362075"/>
          </a:xfrm>
          <a:prstGeom prst="rect">
            <a:avLst/>
          </a:prstGeom>
        </p:spPr>
      </p:pic>
      <p:grpSp>
        <p:nvGrpSpPr>
          <p:cNvPr id="22" name="组合 21"/>
          <p:cNvGrpSpPr/>
          <p:nvPr/>
        </p:nvGrpSpPr>
        <p:grpSpPr>
          <a:xfrm>
            <a:off x="-281940" y="5407660"/>
            <a:ext cx="12590462" cy="2183448"/>
            <a:chOff x="-281940" y="5407660"/>
            <a:chExt cx="12590462" cy="2183448"/>
          </a:xfrm>
        </p:grpSpPr>
        <p:pic>
          <p:nvPicPr>
            <p:cNvPr id="14" name="图片 13" descr="12"/>
            <p:cNvPicPr>
              <a:picLocks noChangeAspect="1"/>
            </p:cNvPicPr>
            <p:nvPr/>
          </p:nvPicPr>
          <p:blipFill>
            <a:blip r:embed="rId3" cstate="print"/>
            <a:stretch>
              <a:fillRect/>
            </a:stretch>
          </p:blipFill>
          <p:spPr>
            <a:xfrm>
              <a:off x="5033010" y="5506085"/>
              <a:ext cx="912495" cy="1809115"/>
            </a:xfrm>
            <a:prstGeom prst="rect">
              <a:avLst/>
            </a:prstGeom>
          </p:spPr>
        </p:pic>
        <p:pic>
          <p:nvPicPr>
            <p:cNvPr id="9" name="图片 8" descr="5"/>
            <p:cNvPicPr>
              <a:picLocks noChangeAspect="1"/>
            </p:cNvPicPr>
            <p:nvPr/>
          </p:nvPicPr>
          <p:blipFill>
            <a:blip r:embed="rId4" cstate="print"/>
            <a:stretch>
              <a:fillRect/>
            </a:stretch>
          </p:blipFill>
          <p:spPr>
            <a:xfrm rot="1320000">
              <a:off x="753110" y="5558790"/>
              <a:ext cx="1355725" cy="1715135"/>
            </a:xfrm>
            <a:prstGeom prst="rect">
              <a:avLst/>
            </a:prstGeom>
          </p:spPr>
        </p:pic>
        <p:pic>
          <p:nvPicPr>
            <p:cNvPr id="12" name="图片 11" descr="10"/>
            <p:cNvPicPr>
              <a:picLocks noChangeAspect="1"/>
            </p:cNvPicPr>
            <p:nvPr/>
          </p:nvPicPr>
          <p:blipFill>
            <a:blip r:embed="rId5" cstate="print"/>
            <a:stretch>
              <a:fillRect/>
            </a:stretch>
          </p:blipFill>
          <p:spPr>
            <a:xfrm>
              <a:off x="2001520" y="5879465"/>
              <a:ext cx="1225550" cy="1064895"/>
            </a:xfrm>
            <a:prstGeom prst="rect">
              <a:avLst/>
            </a:prstGeom>
          </p:spPr>
        </p:pic>
        <p:pic>
          <p:nvPicPr>
            <p:cNvPr id="13" name="图片 12" descr="11"/>
            <p:cNvPicPr>
              <a:picLocks noChangeAspect="1"/>
            </p:cNvPicPr>
            <p:nvPr/>
          </p:nvPicPr>
          <p:blipFill>
            <a:blip r:embed="rId6" cstate="print"/>
            <a:stretch>
              <a:fillRect/>
            </a:stretch>
          </p:blipFill>
          <p:spPr>
            <a:xfrm>
              <a:off x="4021455" y="5861050"/>
              <a:ext cx="922020" cy="1010920"/>
            </a:xfrm>
            <a:prstGeom prst="rect">
              <a:avLst/>
            </a:prstGeom>
          </p:spPr>
        </p:pic>
        <p:pic>
          <p:nvPicPr>
            <p:cNvPr id="15" name="图片 14" descr="13"/>
            <p:cNvPicPr>
              <a:picLocks noChangeAspect="1"/>
            </p:cNvPicPr>
            <p:nvPr/>
          </p:nvPicPr>
          <p:blipFill>
            <a:blip r:embed="rId7" cstate="print"/>
            <a:stretch>
              <a:fillRect/>
            </a:stretch>
          </p:blipFill>
          <p:spPr>
            <a:xfrm rot="4620000">
              <a:off x="6122035" y="5701030"/>
              <a:ext cx="1775460" cy="2004695"/>
            </a:xfrm>
            <a:prstGeom prst="rect">
              <a:avLst/>
            </a:prstGeom>
          </p:spPr>
        </p:pic>
        <p:pic>
          <p:nvPicPr>
            <p:cNvPr id="16" name="图片 15" descr="14"/>
            <p:cNvPicPr>
              <a:picLocks noChangeAspect="1"/>
            </p:cNvPicPr>
            <p:nvPr/>
          </p:nvPicPr>
          <p:blipFill>
            <a:blip r:embed="rId8" cstate="print"/>
            <a:stretch>
              <a:fillRect/>
            </a:stretch>
          </p:blipFill>
          <p:spPr>
            <a:xfrm>
              <a:off x="-281940" y="5407660"/>
              <a:ext cx="1053465" cy="1393825"/>
            </a:xfrm>
            <a:prstGeom prst="rect">
              <a:avLst/>
            </a:prstGeom>
          </p:spPr>
        </p:pic>
        <p:pic>
          <p:nvPicPr>
            <p:cNvPr id="17" name="图片 16" descr="6777777"/>
            <p:cNvPicPr>
              <a:picLocks noChangeAspect="1"/>
            </p:cNvPicPr>
            <p:nvPr/>
          </p:nvPicPr>
          <p:blipFill>
            <a:blip r:embed="rId9" cstate="print"/>
            <a:stretch>
              <a:fillRect/>
            </a:stretch>
          </p:blipFill>
          <p:spPr>
            <a:xfrm rot="19560000">
              <a:off x="3199130" y="6146165"/>
              <a:ext cx="927100" cy="594995"/>
            </a:xfrm>
            <a:prstGeom prst="rect">
              <a:avLst/>
            </a:prstGeom>
          </p:spPr>
        </p:pic>
        <p:pic>
          <p:nvPicPr>
            <p:cNvPr id="18" name="图片 17" descr="9"/>
            <p:cNvPicPr>
              <a:picLocks noChangeAspect="1"/>
            </p:cNvPicPr>
            <p:nvPr/>
          </p:nvPicPr>
          <p:blipFill>
            <a:blip r:embed="rId10" cstate="print"/>
            <a:stretch>
              <a:fillRect/>
            </a:stretch>
          </p:blipFill>
          <p:spPr>
            <a:xfrm rot="11040000">
              <a:off x="7457440" y="6103620"/>
              <a:ext cx="1144270" cy="972185"/>
            </a:xfrm>
            <a:prstGeom prst="rect">
              <a:avLst/>
            </a:prstGeom>
          </p:spPr>
        </p:pic>
        <p:pic>
          <p:nvPicPr>
            <p:cNvPr id="19" name="图片 18" descr="11"/>
            <p:cNvPicPr>
              <a:picLocks noChangeAspect="1"/>
            </p:cNvPicPr>
            <p:nvPr/>
          </p:nvPicPr>
          <p:blipFill>
            <a:blip r:embed="rId11" cstate="print"/>
            <a:stretch>
              <a:fillRect/>
            </a:stretch>
          </p:blipFill>
          <p:spPr>
            <a:xfrm rot="3960000">
              <a:off x="8348345" y="5690870"/>
              <a:ext cx="1106170" cy="1214120"/>
            </a:xfrm>
            <a:prstGeom prst="rect">
              <a:avLst/>
            </a:prstGeom>
          </p:spPr>
        </p:pic>
        <p:pic>
          <p:nvPicPr>
            <p:cNvPr id="20" name="图片 19" descr="12"/>
            <p:cNvPicPr>
              <a:picLocks noChangeAspect="1"/>
            </p:cNvPicPr>
            <p:nvPr/>
          </p:nvPicPr>
          <p:blipFill>
            <a:blip r:embed="rId3" cstate="print"/>
            <a:stretch>
              <a:fillRect/>
            </a:stretch>
          </p:blipFill>
          <p:spPr>
            <a:xfrm rot="1980000">
              <a:off x="9299575" y="5661660"/>
              <a:ext cx="912495" cy="1809115"/>
            </a:xfrm>
            <a:prstGeom prst="rect">
              <a:avLst/>
            </a:prstGeom>
          </p:spPr>
        </p:pic>
        <p:pic>
          <p:nvPicPr>
            <p:cNvPr id="30" name="图片 29" descr="6777777"/>
            <p:cNvPicPr>
              <a:picLocks noChangeAspect="1"/>
            </p:cNvPicPr>
            <p:nvPr/>
          </p:nvPicPr>
          <p:blipFill>
            <a:blip r:embed="rId12" cstate="print"/>
            <a:stretch>
              <a:fillRect/>
            </a:stretch>
          </p:blipFill>
          <p:spPr>
            <a:xfrm rot="21360000">
              <a:off x="6535420" y="6445250"/>
              <a:ext cx="647700" cy="415925"/>
            </a:xfrm>
            <a:prstGeom prst="rect">
              <a:avLst/>
            </a:prstGeom>
          </p:spPr>
        </p:pic>
        <p:pic>
          <p:nvPicPr>
            <p:cNvPr id="33" name="图片 32" descr="1"/>
            <p:cNvPicPr>
              <a:picLocks noChangeAspect="1"/>
            </p:cNvPicPr>
            <p:nvPr/>
          </p:nvPicPr>
          <p:blipFill>
            <a:blip r:embed="rId13" cstate="print"/>
            <a:stretch>
              <a:fillRect/>
            </a:stretch>
          </p:blipFill>
          <p:spPr>
            <a:xfrm rot="19380000">
              <a:off x="10240645" y="5893435"/>
              <a:ext cx="669290" cy="996315"/>
            </a:xfrm>
            <a:prstGeom prst="rect">
              <a:avLst/>
            </a:prstGeom>
          </p:spPr>
        </p:pic>
        <p:pic>
          <p:nvPicPr>
            <p:cNvPr id="34" name="图片 33" descr="9"/>
            <p:cNvPicPr>
              <a:picLocks noChangeAspect="1"/>
            </p:cNvPicPr>
            <p:nvPr/>
          </p:nvPicPr>
          <p:blipFill>
            <a:blip r:embed="rId14" cstate="print"/>
            <a:stretch>
              <a:fillRect/>
            </a:stretch>
          </p:blipFill>
          <p:spPr>
            <a:xfrm rot="6900000">
              <a:off x="11258550" y="5830570"/>
              <a:ext cx="1135380" cy="964565"/>
            </a:xfrm>
            <a:prstGeom prst="rect">
              <a:avLst/>
            </a:prstGeom>
          </p:spPr>
        </p:pic>
        <p:pic>
          <p:nvPicPr>
            <p:cNvPr id="6" name="图片 5" descr="2"/>
            <p:cNvPicPr>
              <a:picLocks noChangeAspect="1"/>
            </p:cNvPicPr>
            <p:nvPr/>
          </p:nvPicPr>
          <p:blipFill>
            <a:blip r:embed="rId15" cstate="print"/>
            <a:stretch>
              <a:fillRect/>
            </a:stretch>
          </p:blipFill>
          <p:spPr>
            <a:xfrm>
              <a:off x="5830570" y="5855970"/>
              <a:ext cx="1031240" cy="1473835"/>
            </a:xfrm>
            <a:prstGeom prst="rect">
              <a:avLst/>
            </a:prstGeom>
          </p:spPr>
        </p:pic>
      </p:grpSp>
      <p:sp>
        <p:nvSpPr>
          <p:cNvPr id="21" name="文本框 1"/>
          <p:cNvSpPr txBox="1"/>
          <p:nvPr/>
        </p:nvSpPr>
        <p:spPr>
          <a:xfrm>
            <a:off x="2186965" y="2164335"/>
            <a:ext cx="3469640" cy="1569660"/>
          </a:xfrm>
          <a:prstGeom prst="rect">
            <a:avLst/>
          </a:prstGeom>
          <a:noFill/>
        </p:spPr>
        <p:txBody>
          <a:bodyPr wrap="square" rtlCol="0">
            <a:spAutoFit/>
          </a:bodyPr>
          <a:lstStyle/>
          <a:p>
            <a:pPr marL="0" marR="0" lvl="0" algn="l" defTabSz="914400" rtl="0" eaLnBrk="1" latinLnBrk="0" hangingPunct="1">
              <a:spcBef>
                <a:spcPts val="0"/>
              </a:spcBef>
              <a:spcAft>
                <a:spcPts val="0"/>
              </a:spcAft>
              <a:buClrTx/>
              <a:buSzTx/>
              <a:buFontTx/>
              <a:buNone/>
              <a:defRPr/>
            </a:pPr>
            <a:r>
              <a:rPr lang="en-US" altLang="zh-CN" sz="9600" noProof="0" dirty="0">
                <a:ln>
                  <a:noFill/>
                </a:ln>
                <a:solidFill>
                  <a:schemeClr val="bg1">
                    <a:lumMod val="50000"/>
                  </a:schemeClr>
                </a:solidFill>
                <a:effectLst/>
                <a:uLnTx/>
                <a:uFillTx/>
                <a:latin typeface="微软雅黑" pitchFamily="34" charset="-122"/>
                <a:ea typeface="微软雅黑" pitchFamily="34" charset="-122"/>
                <a:sym typeface="+mn-ea"/>
              </a:rPr>
              <a:t>03</a:t>
            </a:r>
          </a:p>
        </p:txBody>
      </p:sp>
    </p:spTree>
  </p:cSld>
  <p:clrMapOvr>
    <a:masterClrMapping/>
  </p:clrMapOvr>
  <p:transition spd="slow">
    <p:dissolv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descr="1"/>
          <p:cNvPicPr>
            <a:picLocks noChangeAspect="1"/>
          </p:cNvPicPr>
          <p:nvPr/>
        </p:nvPicPr>
        <p:blipFill>
          <a:blip r:embed="rId2" cstate="print"/>
          <a:stretch>
            <a:fillRect/>
          </a:stretch>
        </p:blipFill>
        <p:spPr>
          <a:xfrm rot="10800000">
            <a:off x="38735" y="80010"/>
            <a:ext cx="528955" cy="788035"/>
          </a:xfrm>
          <a:prstGeom prst="rect">
            <a:avLst/>
          </a:prstGeom>
        </p:spPr>
      </p:pic>
      <p:sp>
        <p:nvSpPr>
          <p:cNvPr id="49" name="文本框 48"/>
          <p:cNvSpPr txBox="1"/>
          <p:nvPr/>
        </p:nvSpPr>
        <p:spPr>
          <a:xfrm>
            <a:off x="631190" y="60325"/>
            <a:ext cx="2152650" cy="741680"/>
          </a:xfrm>
          <a:prstGeom prst="rect">
            <a:avLst/>
          </a:prstGeom>
          <a:noFill/>
        </p:spPr>
        <p:txBody>
          <a:bodyPr anchor="ctr"/>
          <a:lstStyle/>
          <a:p>
            <a:pPr marL="0" marR="0" lvl="0" indent="0" algn="l" defTabSz="914400" rtl="0" eaLnBrk="1" fontAlgn="t" latinLnBrk="0" hangingPunct="1">
              <a:spcBef>
                <a:spcPts val="0"/>
              </a:spcBef>
              <a:spcAft>
                <a:spcPts val="0"/>
              </a:spcAft>
              <a:buClrTx/>
              <a:buSzTx/>
              <a:buFontTx/>
              <a:buNone/>
              <a:defRPr/>
            </a:pPr>
            <a:r>
              <a:rPr lang="zh-CN" altLang="en-US" sz="2000" b="1" kern="0" noProof="0" dirty="0">
                <a:ln>
                  <a:noFill/>
                </a:ln>
                <a:solidFill>
                  <a:schemeClr val="bg1">
                    <a:lumMod val="50000"/>
                  </a:schemeClr>
                </a:solidFill>
                <a:uLnTx/>
                <a:uFillTx/>
                <a:latin typeface="微软雅黑" panose="020B0503020204020204" charset="-122"/>
                <a:ea typeface="微软雅黑" panose="020B0503020204020204" charset="-122"/>
                <a:sym typeface="+mn-ea"/>
              </a:rPr>
              <a:t>标题栏</a:t>
            </a:r>
            <a:endParaRPr kumimoji="0" lang="zh-CN" altLang="en-US" sz="2000" b="1" i="0" u="none" strike="noStrike" kern="0" cap="none" spc="0" normalizeH="0" baseline="0" noProof="0" dirty="0">
              <a:ln>
                <a:noFill/>
              </a:ln>
              <a:solidFill>
                <a:schemeClr val="bg1">
                  <a:lumMod val="50000"/>
                </a:schemeClr>
              </a:solidFill>
              <a:effectLst/>
              <a:uLnTx/>
              <a:uFillTx/>
              <a:latin typeface="微软雅黑" panose="020B0503020204020204" charset="-122"/>
              <a:ea typeface="微软雅黑" panose="020B0503020204020204" charset="-122"/>
              <a:cs typeface="+mn-cs"/>
              <a:sym typeface="+mn-ea"/>
            </a:endParaRPr>
          </a:p>
        </p:txBody>
      </p:sp>
      <p:sp>
        <p:nvSpPr>
          <p:cNvPr id="17" name="Freeform 7"/>
          <p:cNvSpPr/>
          <p:nvPr/>
        </p:nvSpPr>
        <p:spPr bwMode="auto">
          <a:xfrm rot="18900000">
            <a:off x="5351004" y="1826757"/>
            <a:ext cx="1675277" cy="1675277"/>
          </a:xfrm>
          <a:custGeom>
            <a:avLst/>
            <a:gdLst>
              <a:gd name="T0" fmla="*/ 720 w 720"/>
              <a:gd name="T1" fmla="*/ 275 h 720"/>
              <a:gd name="T2" fmla="*/ 643 w 720"/>
              <a:gd name="T3" fmla="*/ 352 h 720"/>
              <a:gd name="T4" fmla="*/ 643 w 720"/>
              <a:gd name="T5" fmla="*/ 352 h 720"/>
              <a:gd name="T6" fmla="*/ 603 w 720"/>
              <a:gd name="T7" fmla="*/ 336 h 720"/>
              <a:gd name="T8" fmla="*/ 569 w 720"/>
              <a:gd name="T9" fmla="*/ 313 h 720"/>
              <a:gd name="T10" fmla="*/ 543 w 720"/>
              <a:gd name="T11" fmla="*/ 356 h 720"/>
              <a:gd name="T12" fmla="*/ 542 w 720"/>
              <a:gd name="T13" fmla="*/ 365 h 720"/>
              <a:gd name="T14" fmla="*/ 542 w 720"/>
              <a:gd name="T15" fmla="*/ 542 h 720"/>
              <a:gd name="T16" fmla="*/ 542 w 720"/>
              <a:gd name="T17" fmla="*/ 542 h 720"/>
              <a:gd name="T18" fmla="*/ 356 w 720"/>
              <a:gd name="T19" fmla="*/ 542 h 720"/>
              <a:gd name="T20" fmla="*/ 345 w 720"/>
              <a:gd name="T21" fmla="*/ 543 h 720"/>
              <a:gd name="T22" fmla="*/ 296 w 720"/>
              <a:gd name="T23" fmla="*/ 572 h 720"/>
              <a:gd name="T24" fmla="*/ 314 w 720"/>
              <a:gd name="T25" fmla="*/ 610 h 720"/>
              <a:gd name="T26" fmla="*/ 320 w 720"/>
              <a:gd name="T27" fmla="*/ 617 h 720"/>
              <a:gd name="T28" fmla="*/ 335 w 720"/>
              <a:gd name="T29" fmla="*/ 652 h 720"/>
              <a:gd name="T30" fmla="*/ 266 w 720"/>
              <a:gd name="T31" fmla="*/ 720 h 720"/>
              <a:gd name="T32" fmla="*/ 198 w 720"/>
              <a:gd name="T33" fmla="*/ 652 h 720"/>
              <a:gd name="T34" fmla="*/ 198 w 720"/>
              <a:gd name="T35" fmla="*/ 652 h 720"/>
              <a:gd name="T36" fmla="*/ 212 w 720"/>
              <a:gd name="T37" fmla="*/ 617 h 720"/>
              <a:gd name="T38" fmla="*/ 219 w 720"/>
              <a:gd name="T39" fmla="*/ 610 h 720"/>
              <a:gd name="T40" fmla="*/ 237 w 720"/>
              <a:gd name="T41" fmla="*/ 572 h 720"/>
              <a:gd name="T42" fmla="*/ 187 w 720"/>
              <a:gd name="T43" fmla="*/ 543 h 720"/>
              <a:gd name="T44" fmla="*/ 177 w 720"/>
              <a:gd name="T45" fmla="*/ 542 h 720"/>
              <a:gd name="T46" fmla="*/ 0 w 720"/>
              <a:gd name="T47" fmla="*/ 542 h 720"/>
              <a:gd name="T48" fmla="*/ 0 w 720"/>
              <a:gd name="T49" fmla="*/ 365 h 720"/>
              <a:gd name="T50" fmla="*/ 1 w 720"/>
              <a:gd name="T51" fmla="*/ 358 h 720"/>
              <a:gd name="T52" fmla="*/ 19 w 720"/>
              <a:gd name="T53" fmla="*/ 321 h 720"/>
              <a:gd name="T54" fmla="*/ 40 w 720"/>
              <a:gd name="T55" fmla="*/ 335 h 720"/>
              <a:gd name="T56" fmla="*/ 47 w 720"/>
              <a:gd name="T57" fmla="*/ 342 h 720"/>
              <a:gd name="T58" fmla="*/ 92 w 720"/>
              <a:gd name="T59" fmla="*/ 360 h 720"/>
              <a:gd name="T60" fmla="*/ 93 w 720"/>
              <a:gd name="T61" fmla="*/ 360 h 720"/>
              <a:gd name="T62" fmla="*/ 178 w 720"/>
              <a:gd name="T63" fmla="*/ 275 h 720"/>
              <a:gd name="T64" fmla="*/ 93 w 720"/>
              <a:gd name="T65" fmla="*/ 190 h 720"/>
              <a:gd name="T66" fmla="*/ 92 w 720"/>
              <a:gd name="T67" fmla="*/ 190 h 720"/>
              <a:gd name="T68" fmla="*/ 47 w 720"/>
              <a:gd name="T69" fmla="*/ 209 h 720"/>
              <a:gd name="T70" fmla="*/ 40 w 720"/>
              <a:gd name="T71" fmla="*/ 215 h 720"/>
              <a:gd name="T72" fmla="*/ 19 w 720"/>
              <a:gd name="T73" fmla="*/ 230 h 720"/>
              <a:gd name="T74" fmla="*/ 1 w 720"/>
              <a:gd name="T75" fmla="*/ 193 h 720"/>
              <a:gd name="T76" fmla="*/ 0 w 720"/>
              <a:gd name="T77" fmla="*/ 186 h 720"/>
              <a:gd name="T78" fmla="*/ 0 w 720"/>
              <a:gd name="T79" fmla="*/ 0 h 720"/>
              <a:gd name="T80" fmla="*/ 177 w 720"/>
              <a:gd name="T81" fmla="*/ 0 h 720"/>
              <a:gd name="T82" fmla="*/ 186 w 720"/>
              <a:gd name="T83" fmla="*/ 1 h 720"/>
              <a:gd name="T84" fmla="*/ 206 w 720"/>
              <a:gd name="T85" fmla="*/ 61 h 720"/>
              <a:gd name="T86" fmla="*/ 190 w 720"/>
              <a:gd name="T87" fmla="*/ 102 h 720"/>
              <a:gd name="T88" fmla="*/ 266 w 720"/>
              <a:gd name="T89" fmla="*/ 179 h 720"/>
              <a:gd name="T90" fmla="*/ 343 w 720"/>
              <a:gd name="T91" fmla="*/ 102 h 720"/>
              <a:gd name="T92" fmla="*/ 327 w 720"/>
              <a:gd name="T93" fmla="*/ 61 h 720"/>
              <a:gd name="T94" fmla="*/ 347 w 720"/>
              <a:gd name="T95" fmla="*/ 1 h 720"/>
              <a:gd name="T96" fmla="*/ 356 w 720"/>
              <a:gd name="T97" fmla="*/ 0 h 720"/>
              <a:gd name="T98" fmla="*/ 542 w 720"/>
              <a:gd name="T99" fmla="*/ 0 h 720"/>
              <a:gd name="T100" fmla="*/ 542 w 720"/>
              <a:gd name="T101" fmla="*/ 186 h 720"/>
              <a:gd name="T102" fmla="*/ 543 w 720"/>
              <a:gd name="T103" fmla="*/ 194 h 720"/>
              <a:gd name="T104" fmla="*/ 569 w 720"/>
              <a:gd name="T105" fmla="*/ 238 h 720"/>
              <a:gd name="T106" fmla="*/ 603 w 720"/>
              <a:gd name="T107" fmla="*/ 215 h 720"/>
              <a:gd name="T108" fmla="*/ 642 w 720"/>
              <a:gd name="T109" fmla="*/ 199 h 720"/>
              <a:gd name="T110" fmla="*/ 643 w 720"/>
              <a:gd name="T111" fmla="*/ 199 h 720"/>
              <a:gd name="T112" fmla="*/ 720 w 720"/>
              <a:gd name="T113" fmla="*/ 275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275"/>
                </a:moveTo>
                <a:cubicBezTo>
                  <a:pt x="720" y="318"/>
                  <a:pt x="686" y="352"/>
                  <a:pt x="643" y="352"/>
                </a:cubicBezTo>
                <a:cubicBezTo>
                  <a:pt x="643" y="352"/>
                  <a:pt x="643" y="352"/>
                  <a:pt x="643" y="352"/>
                </a:cubicBezTo>
                <a:cubicBezTo>
                  <a:pt x="639" y="352"/>
                  <a:pt x="621" y="351"/>
                  <a:pt x="603" y="336"/>
                </a:cubicBezTo>
                <a:cubicBezTo>
                  <a:pt x="592" y="327"/>
                  <a:pt x="580" y="313"/>
                  <a:pt x="569" y="313"/>
                </a:cubicBezTo>
                <a:cubicBezTo>
                  <a:pt x="559" y="313"/>
                  <a:pt x="550" y="323"/>
                  <a:pt x="543" y="356"/>
                </a:cubicBezTo>
                <a:cubicBezTo>
                  <a:pt x="542" y="359"/>
                  <a:pt x="542" y="362"/>
                  <a:pt x="542" y="365"/>
                </a:cubicBezTo>
                <a:cubicBezTo>
                  <a:pt x="542" y="542"/>
                  <a:pt x="542" y="542"/>
                  <a:pt x="542" y="542"/>
                </a:cubicBezTo>
                <a:cubicBezTo>
                  <a:pt x="542" y="542"/>
                  <a:pt x="542" y="542"/>
                  <a:pt x="542" y="542"/>
                </a:cubicBezTo>
                <a:cubicBezTo>
                  <a:pt x="356" y="542"/>
                  <a:pt x="356" y="542"/>
                  <a:pt x="356" y="542"/>
                </a:cubicBezTo>
                <a:cubicBezTo>
                  <a:pt x="352" y="542"/>
                  <a:pt x="349" y="543"/>
                  <a:pt x="345" y="543"/>
                </a:cubicBezTo>
                <a:cubicBezTo>
                  <a:pt x="315" y="550"/>
                  <a:pt x="300" y="559"/>
                  <a:pt x="296" y="572"/>
                </a:cubicBezTo>
                <a:cubicBezTo>
                  <a:pt x="292" y="586"/>
                  <a:pt x="304" y="599"/>
                  <a:pt x="314" y="610"/>
                </a:cubicBezTo>
                <a:cubicBezTo>
                  <a:pt x="316" y="613"/>
                  <a:pt x="318" y="615"/>
                  <a:pt x="320" y="617"/>
                </a:cubicBezTo>
                <a:cubicBezTo>
                  <a:pt x="335" y="634"/>
                  <a:pt x="335" y="651"/>
                  <a:pt x="335" y="652"/>
                </a:cubicBezTo>
                <a:cubicBezTo>
                  <a:pt x="335" y="690"/>
                  <a:pt x="304" y="720"/>
                  <a:pt x="266" y="720"/>
                </a:cubicBezTo>
                <a:cubicBezTo>
                  <a:pt x="229" y="720"/>
                  <a:pt x="198" y="690"/>
                  <a:pt x="198" y="652"/>
                </a:cubicBezTo>
                <a:cubicBezTo>
                  <a:pt x="198" y="652"/>
                  <a:pt x="198" y="652"/>
                  <a:pt x="198" y="652"/>
                </a:cubicBezTo>
                <a:cubicBezTo>
                  <a:pt x="198" y="651"/>
                  <a:pt x="197" y="634"/>
                  <a:pt x="212" y="617"/>
                </a:cubicBezTo>
                <a:cubicBezTo>
                  <a:pt x="214" y="615"/>
                  <a:pt x="216" y="613"/>
                  <a:pt x="219" y="610"/>
                </a:cubicBezTo>
                <a:cubicBezTo>
                  <a:pt x="229" y="599"/>
                  <a:pt x="241" y="586"/>
                  <a:pt x="237" y="572"/>
                </a:cubicBezTo>
                <a:cubicBezTo>
                  <a:pt x="233" y="559"/>
                  <a:pt x="217" y="550"/>
                  <a:pt x="187" y="543"/>
                </a:cubicBezTo>
                <a:cubicBezTo>
                  <a:pt x="184" y="543"/>
                  <a:pt x="180" y="542"/>
                  <a:pt x="177" y="542"/>
                </a:cubicBezTo>
                <a:cubicBezTo>
                  <a:pt x="0" y="542"/>
                  <a:pt x="0" y="542"/>
                  <a:pt x="0" y="542"/>
                </a:cubicBezTo>
                <a:cubicBezTo>
                  <a:pt x="0" y="365"/>
                  <a:pt x="0" y="365"/>
                  <a:pt x="0" y="365"/>
                </a:cubicBezTo>
                <a:cubicBezTo>
                  <a:pt x="0" y="363"/>
                  <a:pt x="0" y="360"/>
                  <a:pt x="1" y="358"/>
                </a:cubicBezTo>
                <a:cubicBezTo>
                  <a:pt x="8" y="324"/>
                  <a:pt x="17" y="321"/>
                  <a:pt x="19" y="321"/>
                </a:cubicBezTo>
                <a:cubicBezTo>
                  <a:pt x="24" y="321"/>
                  <a:pt x="33" y="329"/>
                  <a:pt x="40" y="335"/>
                </a:cubicBezTo>
                <a:cubicBezTo>
                  <a:pt x="42" y="338"/>
                  <a:pt x="45" y="340"/>
                  <a:pt x="47" y="342"/>
                </a:cubicBezTo>
                <a:cubicBezTo>
                  <a:pt x="67" y="359"/>
                  <a:pt x="87" y="360"/>
                  <a:pt x="92" y="360"/>
                </a:cubicBezTo>
                <a:cubicBezTo>
                  <a:pt x="93" y="360"/>
                  <a:pt x="93" y="360"/>
                  <a:pt x="93" y="360"/>
                </a:cubicBezTo>
                <a:cubicBezTo>
                  <a:pt x="140" y="360"/>
                  <a:pt x="178" y="322"/>
                  <a:pt x="178" y="275"/>
                </a:cubicBezTo>
                <a:cubicBezTo>
                  <a:pt x="178" y="229"/>
                  <a:pt x="140" y="190"/>
                  <a:pt x="93" y="190"/>
                </a:cubicBezTo>
                <a:cubicBezTo>
                  <a:pt x="92" y="190"/>
                  <a:pt x="92" y="190"/>
                  <a:pt x="92" y="190"/>
                </a:cubicBezTo>
                <a:cubicBezTo>
                  <a:pt x="87" y="190"/>
                  <a:pt x="67" y="192"/>
                  <a:pt x="47" y="209"/>
                </a:cubicBezTo>
                <a:cubicBezTo>
                  <a:pt x="45" y="211"/>
                  <a:pt x="42" y="213"/>
                  <a:pt x="40" y="215"/>
                </a:cubicBezTo>
                <a:cubicBezTo>
                  <a:pt x="33" y="222"/>
                  <a:pt x="24" y="230"/>
                  <a:pt x="19" y="230"/>
                </a:cubicBezTo>
                <a:cubicBezTo>
                  <a:pt x="17" y="230"/>
                  <a:pt x="8" y="227"/>
                  <a:pt x="1" y="193"/>
                </a:cubicBezTo>
                <a:cubicBezTo>
                  <a:pt x="0" y="190"/>
                  <a:pt x="0" y="188"/>
                  <a:pt x="0" y="186"/>
                </a:cubicBezTo>
                <a:cubicBezTo>
                  <a:pt x="0" y="0"/>
                  <a:pt x="0" y="0"/>
                  <a:pt x="0" y="0"/>
                </a:cubicBezTo>
                <a:cubicBezTo>
                  <a:pt x="177" y="0"/>
                  <a:pt x="177" y="0"/>
                  <a:pt x="177" y="0"/>
                </a:cubicBezTo>
                <a:cubicBezTo>
                  <a:pt x="180" y="0"/>
                  <a:pt x="183" y="1"/>
                  <a:pt x="186" y="1"/>
                </a:cubicBezTo>
                <a:cubicBezTo>
                  <a:pt x="257" y="18"/>
                  <a:pt x="223" y="42"/>
                  <a:pt x="206" y="61"/>
                </a:cubicBezTo>
                <a:cubicBezTo>
                  <a:pt x="189" y="82"/>
                  <a:pt x="190" y="102"/>
                  <a:pt x="190" y="102"/>
                </a:cubicBezTo>
                <a:cubicBezTo>
                  <a:pt x="190" y="144"/>
                  <a:pt x="224" y="179"/>
                  <a:pt x="266" y="179"/>
                </a:cubicBezTo>
                <a:cubicBezTo>
                  <a:pt x="309" y="179"/>
                  <a:pt x="343" y="144"/>
                  <a:pt x="343" y="102"/>
                </a:cubicBezTo>
                <a:cubicBezTo>
                  <a:pt x="343" y="102"/>
                  <a:pt x="344" y="82"/>
                  <a:pt x="327" y="61"/>
                </a:cubicBezTo>
                <a:cubicBezTo>
                  <a:pt x="310" y="42"/>
                  <a:pt x="276" y="18"/>
                  <a:pt x="347" y="1"/>
                </a:cubicBezTo>
                <a:cubicBezTo>
                  <a:pt x="350" y="1"/>
                  <a:pt x="353" y="0"/>
                  <a:pt x="356" y="0"/>
                </a:cubicBezTo>
                <a:cubicBezTo>
                  <a:pt x="542" y="0"/>
                  <a:pt x="542" y="0"/>
                  <a:pt x="542" y="0"/>
                </a:cubicBezTo>
                <a:cubicBezTo>
                  <a:pt x="542" y="186"/>
                  <a:pt x="542" y="186"/>
                  <a:pt x="542" y="186"/>
                </a:cubicBezTo>
                <a:cubicBezTo>
                  <a:pt x="542" y="189"/>
                  <a:pt x="542" y="192"/>
                  <a:pt x="543" y="194"/>
                </a:cubicBezTo>
                <a:cubicBezTo>
                  <a:pt x="550" y="228"/>
                  <a:pt x="559" y="238"/>
                  <a:pt x="569" y="238"/>
                </a:cubicBezTo>
                <a:cubicBezTo>
                  <a:pt x="580" y="238"/>
                  <a:pt x="592" y="224"/>
                  <a:pt x="603" y="215"/>
                </a:cubicBezTo>
                <a:cubicBezTo>
                  <a:pt x="620" y="200"/>
                  <a:pt x="638" y="199"/>
                  <a:pt x="642" y="199"/>
                </a:cubicBezTo>
                <a:cubicBezTo>
                  <a:pt x="643" y="199"/>
                  <a:pt x="643" y="199"/>
                  <a:pt x="643" y="199"/>
                </a:cubicBezTo>
                <a:cubicBezTo>
                  <a:pt x="686" y="199"/>
                  <a:pt x="720" y="233"/>
                  <a:pt x="720" y="275"/>
                </a:cubicBezTo>
                <a:close/>
              </a:path>
            </a:pathLst>
          </a:custGeom>
          <a:solidFill>
            <a:srgbClr val="85C596"/>
          </a:solidFill>
          <a:ln>
            <a:noFill/>
          </a:ln>
        </p:spPr>
        <p:txBody>
          <a:bodyPr vert="horz" wrap="square" lIns="91440" tIns="45720" rIns="91440" bIns="45720" numCol="1" anchor="t" anchorCtr="0" compatLnSpc="1"/>
          <a:lstStyle/>
          <a:p>
            <a:endParaRPr lang="ko-KR" altLang="en-US" sz="2400" dirty="0">
              <a:solidFill>
                <a:schemeClr val="bg1"/>
              </a:solidFill>
              <a:latin typeface="Open Sans Light" panose="020B0306030504020204" pitchFamily="34" charset="0"/>
              <a:cs typeface="Open Sans Light" panose="020B0306030504020204" pitchFamily="34" charset="0"/>
            </a:endParaRPr>
          </a:p>
        </p:txBody>
      </p:sp>
      <p:grpSp>
        <p:nvGrpSpPr>
          <p:cNvPr id="18" name="Group 506"/>
          <p:cNvGrpSpPr/>
          <p:nvPr/>
        </p:nvGrpSpPr>
        <p:grpSpPr bwMode="auto">
          <a:xfrm>
            <a:off x="6015562" y="2566950"/>
            <a:ext cx="296723" cy="345749"/>
            <a:chOff x="0" y="0"/>
            <a:chExt cx="495" cy="574"/>
          </a:xfrm>
          <a:solidFill>
            <a:schemeClr val="bg1"/>
          </a:solidFill>
        </p:grpSpPr>
        <p:sp>
          <p:nvSpPr>
            <p:cNvPr id="19" name="AutoShape 504"/>
            <p:cNvSpPr/>
            <p:nvPr/>
          </p:nvSpPr>
          <p:spPr bwMode="auto">
            <a:xfrm>
              <a:off x="0" y="0"/>
              <a:ext cx="495" cy="57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w 21600"/>
                <a:gd name="T61" fmla="*/ 0 h 21600"/>
                <a:gd name="T62" fmla="*/ 0 w 21600"/>
                <a:gd name="T63" fmla="*/ 0 h 21600"/>
                <a:gd name="T64" fmla="*/ 0 w 21600"/>
                <a:gd name="T65" fmla="*/ 0 h 21600"/>
                <a:gd name="T66" fmla="*/ 0 w 21600"/>
                <a:gd name="T67" fmla="*/ 0 h 21600"/>
                <a:gd name="T68" fmla="*/ 0 w 21600"/>
                <a:gd name="T69" fmla="*/ 0 h 21600"/>
                <a:gd name="T70" fmla="*/ 0 w 21600"/>
                <a:gd name="T71" fmla="*/ 0 h 21600"/>
                <a:gd name="T72" fmla="*/ 0 w 21600"/>
                <a:gd name="T73" fmla="*/ 0 h 21600"/>
                <a:gd name="T74" fmla="*/ 0 w 21600"/>
                <a:gd name="T75" fmla="*/ 0 h 21600"/>
                <a:gd name="T76" fmla="*/ 0 w 21600"/>
                <a:gd name="T77" fmla="*/ 0 h 21600"/>
                <a:gd name="T78" fmla="*/ 0 w 21600"/>
                <a:gd name="T79" fmla="*/ 0 h 21600"/>
                <a:gd name="T80" fmla="*/ 0 w 21600"/>
                <a:gd name="T81" fmla="*/ 0 h 21600"/>
                <a:gd name="T82" fmla="*/ 0 w 21600"/>
                <a:gd name="T83" fmla="*/ 0 h 21600"/>
                <a:gd name="T84" fmla="*/ 0 w 21600"/>
                <a:gd name="T85" fmla="*/ 0 h 21600"/>
                <a:gd name="T86" fmla="*/ 0 w 21600"/>
                <a:gd name="T87" fmla="*/ 0 h 21600"/>
                <a:gd name="T88" fmla="*/ 0 w 21600"/>
                <a:gd name="T89" fmla="*/ 0 h 21600"/>
                <a:gd name="T90" fmla="*/ 0 w 21600"/>
                <a:gd name="T91" fmla="*/ 0 h 21600"/>
                <a:gd name="T92" fmla="*/ 0 w 21600"/>
                <a:gd name="T93" fmla="*/ 0 h 2160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1600" h="21600">
                  <a:moveTo>
                    <a:pt x="19055" y="2989"/>
                  </a:moveTo>
                  <a:lnTo>
                    <a:pt x="19055" y="1827"/>
                  </a:lnTo>
                  <a:cubicBezTo>
                    <a:pt x="19055" y="683"/>
                    <a:pt x="18218" y="0"/>
                    <a:pt x="16814" y="0"/>
                  </a:cubicBezTo>
                  <a:cubicBezTo>
                    <a:pt x="15411" y="0"/>
                    <a:pt x="14573" y="683"/>
                    <a:pt x="14573" y="1827"/>
                  </a:cubicBezTo>
                  <a:lnTo>
                    <a:pt x="14573" y="2989"/>
                  </a:lnTo>
                  <a:lnTo>
                    <a:pt x="13055" y="2989"/>
                  </a:lnTo>
                  <a:lnTo>
                    <a:pt x="13055" y="1827"/>
                  </a:lnTo>
                  <a:cubicBezTo>
                    <a:pt x="13055" y="683"/>
                    <a:pt x="12217" y="0"/>
                    <a:pt x="10814" y="0"/>
                  </a:cubicBezTo>
                  <a:cubicBezTo>
                    <a:pt x="9411" y="0"/>
                    <a:pt x="8573" y="683"/>
                    <a:pt x="8573" y="1827"/>
                  </a:cubicBezTo>
                  <a:lnTo>
                    <a:pt x="8573" y="2989"/>
                  </a:lnTo>
                  <a:lnTo>
                    <a:pt x="7055" y="2989"/>
                  </a:lnTo>
                  <a:lnTo>
                    <a:pt x="7055" y="1827"/>
                  </a:lnTo>
                  <a:cubicBezTo>
                    <a:pt x="7055" y="683"/>
                    <a:pt x="6217" y="0"/>
                    <a:pt x="4814" y="0"/>
                  </a:cubicBezTo>
                  <a:cubicBezTo>
                    <a:pt x="3410" y="0"/>
                    <a:pt x="2573" y="683"/>
                    <a:pt x="2573" y="1827"/>
                  </a:cubicBezTo>
                  <a:lnTo>
                    <a:pt x="2573" y="2989"/>
                  </a:lnTo>
                  <a:lnTo>
                    <a:pt x="0" y="2989"/>
                  </a:lnTo>
                  <a:lnTo>
                    <a:pt x="0" y="21600"/>
                  </a:lnTo>
                  <a:lnTo>
                    <a:pt x="21600" y="21600"/>
                  </a:lnTo>
                  <a:lnTo>
                    <a:pt x="21600" y="2989"/>
                  </a:lnTo>
                  <a:lnTo>
                    <a:pt x="19055" y="2989"/>
                  </a:lnTo>
                  <a:close/>
                  <a:moveTo>
                    <a:pt x="15773" y="1827"/>
                  </a:moveTo>
                  <a:cubicBezTo>
                    <a:pt x="15773" y="1263"/>
                    <a:pt x="16074" y="1034"/>
                    <a:pt x="16814" y="1034"/>
                  </a:cubicBezTo>
                  <a:cubicBezTo>
                    <a:pt x="17555" y="1034"/>
                    <a:pt x="17855" y="1263"/>
                    <a:pt x="17855" y="1827"/>
                  </a:cubicBezTo>
                  <a:lnTo>
                    <a:pt x="17855" y="4935"/>
                  </a:lnTo>
                  <a:cubicBezTo>
                    <a:pt x="17855" y="5499"/>
                    <a:pt x="17555" y="5728"/>
                    <a:pt x="16814" y="5728"/>
                  </a:cubicBezTo>
                  <a:cubicBezTo>
                    <a:pt x="16074" y="5728"/>
                    <a:pt x="15773" y="5499"/>
                    <a:pt x="15773" y="4935"/>
                  </a:cubicBezTo>
                  <a:lnTo>
                    <a:pt x="15773" y="1827"/>
                  </a:lnTo>
                  <a:close/>
                  <a:moveTo>
                    <a:pt x="9774" y="1827"/>
                  </a:moveTo>
                  <a:cubicBezTo>
                    <a:pt x="9774" y="1263"/>
                    <a:pt x="10074" y="1034"/>
                    <a:pt x="10814" y="1034"/>
                  </a:cubicBezTo>
                  <a:cubicBezTo>
                    <a:pt x="11555" y="1034"/>
                    <a:pt x="11855" y="1263"/>
                    <a:pt x="11855" y="1827"/>
                  </a:cubicBezTo>
                  <a:lnTo>
                    <a:pt x="11855" y="4935"/>
                  </a:lnTo>
                  <a:cubicBezTo>
                    <a:pt x="11855" y="5499"/>
                    <a:pt x="11555" y="5728"/>
                    <a:pt x="10814" y="5728"/>
                  </a:cubicBezTo>
                  <a:cubicBezTo>
                    <a:pt x="10074" y="5728"/>
                    <a:pt x="9774" y="5499"/>
                    <a:pt x="9774" y="4935"/>
                  </a:cubicBezTo>
                  <a:lnTo>
                    <a:pt x="9774" y="1827"/>
                  </a:lnTo>
                  <a:close/>
                  <a:moveTo>
                    <a:pt x="3774" y="1827"/>
                  </a:moveTo>
                  <a:cubicBezTo>
                    <a:pt x="3774" y="1263"/>
                    <a:pt x="4074" y="1034"/>
                    <a:pt x="4814" y="1034"/>
                  </a:cubicBezTo>
                  <a:cubicBezTo>
                    <a:pt x="5555" y="1034"/>
                    <a:pt x="5855" y="1263"/>
                    <a:pt x="5855" y="1827"/>
                  </a:cubicBezTo>
                  <a:lnTo>
                    <a:pt x="5855" y="4935"/>
                  </a:lnTo>
                  <a:cubicBezTo>
                    <a:pt x="5855" y="5499"/>
                    <a:pt x="5555" y="5728"/>
                    <a:pt x="4814" y="5728"/>
                  </a:cubicBezTo>
                  <a:cubicBezTo>
                    <a:pt x="4074" y="5728"/>
                    <a:pt x="3774" y="5499"/>
                    <a:pt x="3774" y="4935"/>
                  </a:cubicBezTo>
                  <a:lnTo>
                    <a:pt x="3774" y="1827"/>
                  </a:lnTo>
                  <a:close/>
                  <a:moveTo>
                    <a:pt x="19801" y="20049"/>
                  </a:moveTo>
                  <a:lnTo>
                    <a:pt x="1801" y="20049"/>
                  </a:lnTo>
                  <a:lnTo>
                    <a:pt x="1801" y="7125"/>
                  </a:lnTo>
                  <a:lnTo>
                    <a:pt x="19801" y="7125"/>
                  </a:lnTo>
                  <a:lnTo>
                    <a:pt x="19801" y="20049"/>
                  </a:lnTo>
                  <a:close/>
                  <a:moveTo>
                    <a:pt x="19801" y="20049"/>
                  </a:moveTo>
                </a:path>
              </a:pathLst>
            </a:custGeom>
            <a:grpFill/>
            <a:ln>
              <a:noFill/>
            </a:ln>
          </p:spPr>
          <p:txBody>
            <a:bodyPr lIns="0" tIns="0" rIns="0" bIns="0"/>
            <a:lstStyle/>
            <a:p>
              <a:endPar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0" name="AutoShape 505"/>
            <p:cNvSpPr/>
            <p:nvPr/>
          </p:nvSpPr>
          <p:spPr bwMode="auto">
            <a:xfrm>
              <a:off x="96" y="248"/>
              <a:ext cx="308" cy="226"/>
            </a:xfrm>
            <a:custGeom>
              <a:avLst/>
              <a:gdLst>
                <a:gd name="T0" fmla="*/ 0 w 21432"/>
                <a:gd name="T1" fmla="*/ 0 h 21485"/>
                <a:gd name="T2" fmla="*/ 0 w 21432"/>
                <a:gd name="T3" fmla="*/ 0 h 21485"/>
                <a:gd name="T4" fmla="*/ 0 w 21432"/>
                <a:gd name="T5" fmla="*/ 0 h 21485"/>
                <a:gd name="T6" fmla="*/ 0 w 21432"/>
                <a:gd name="T7" fmla="*/ 0 h 21485"/>
                <a:gd name="T8" fmla="*/ 0 w 21432"/>
                <a:gd name="T9" fmla="*/ 0 h 21485"/>
                <a:gd name="T10" fmla="*/ 0 w 21432"/>
                <a:gd name="T11" fmla="*/ 0 h 21485"/>
                <a:gd name="T12" fmla="*/ 0 w 21432"/>
                <a:gd name="T13" fmla="*/ 0 h 21485"/>
                <a:gd name="T14" fmla="*/ 0 w 21432"/>
                <a:gd name="T15" fmla="*/ 0 h 21485"/>
                <a:gd name="T16" fmla="*/ 0 w 21432"/>
                <a:gd name="T17" fmla="*/ 0 h 21485"/>
                <a:gd name="T18" fmla="*/ 0 w 21432"/>
                <a:gd name="T19" fmla="*/ 0 h 21485"/>
                <a:gd name="T20" fmla="*/ 0 w 21432"/>
                <a:gd name="T21" fmla="*/ 0 h 21485"/>
                <a:gd name="T22" fmla="*/ 0 w 21432"/>
                <a:gd name="T23" fmla="*/ 0 h 21485"/>
                <a:gd name="T24" fmla="*/ 0 w 21432"/>
                <a:gd name="T25" fmla="*/ 0 h 21485"/>
                <a:gd name="T26" fmla="*/ 0 w 21432"/>
                <a:gd name="T27" fmla="*/ 0 h 21485"/>
                <a:gd name="T28" fmla="*/ 0 w 21432"/>
                <a:gd name="T29" fmla="*/ 0 h 21485"/>
                <a:gd name="T30" fmla="*/ 0 w 21432"/>
                <a:gd name="T31" fmla="*/ 0 h 2148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432" h="21485">
                  <a:moveTo>
                    <a:pt x="5697" y="20658"/>
                  </a:moveTo>
                  <a:cubicBezTo>
                    <a:pt x="6029" y="21113"/>
                    <a:pt x="6687" y="21485"/>
                    <a:pt x="7159" y="21485"/>
                  </a:cubicBezTo>
                  <a:lnTo>
                    <a:pt x="8158" y="21485"/>
                  </a:lnTo>
                  <a:cubicBezTo>
                    <a:pt x="8628" y="21485"/>
                    <a:pt x="9287" y="21114"/>
                    <a:pt x="9620" y="20658"/>
                  </a:cubicBezTo>
                  <a:lnTo>
                    <a:pt x="21184" y="4870"/>
                  </a:lnTo>
                  <a:cubicBezTo>
                    <a:pt x="21517" y="4416"/>
                    <a:pt x="21516" y="3674"/>
                    <a:pt x="21181" y="3221"/>
                  </a:cubicBezTo>
                  <a:lnTo>
                    <a:pt x="19049" y="338"/>
                  </a:lnTo>
                  <a:cubicBezTo>
                    <a:pt x="18714" y="-115"/>
                    <a:pt x="18168" y="-113"/>
                    <a:pt x="17836" y="342"/>
                  </a:cubicBezTo>
                  <a:lnTo>
                    <a:pt x="8299" y="13362"/>
                  </a:lnTo>
                  <a:cubicBezTo>
                    <a:pt x="7966" y="13816"/>
                    <a:pt x="7421" y="13817"/>
                    <a:pt x="7087" y="13362"/>
                  </a:cubicBezTo>
                  <a:lnTo>
                    <a:pt x="3607" y="8633"/>
                  </a:lnTo>
                  <a:cubicBezTo>
                    <a:pt x="3273" y="8179"/>
                    <a:pt x="2728" y="8179"/>
                    <a:pt x="2394" y="8635"/>
                  </a:cubicBezTo>
                  <a:lnTo>
                    <a:pt x="251" y="11554"/>
                  </a:lnTo>
                  <a:cubicBezTo>
                    <a:pt x="-82" y="12008"/>
                    <a:pt x="-83" y="12751"/>
                    <a:pt x="249" y="13206"/>
                  </a:cubicBezTo>
                  <a:lnTo>
                    <a:pt x="5697" y="20658"/>
                  </a:lnTo>
                  <a:close/>
                  <a:moveTo>
                    <a:pt x="5697" y="20658"/>
                  </a:moveTo>
                </a:path>
              </a:pathLst>
            </a:custGeom>
            <a:grpFill/>
            <a:ln>
              <a:noFill/>
            </a:ln>
          </p:spPr>
          <p:txBody>
            <a:bodyPr lIns="0" tIns="0" rIns="0" bIns="0"/>
            <a:lstStyle/>
            <a:p>
              <a:endPar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22" name="Freeform 6"/>
          <p:cNvSpPr/>
          <p:nvPr/>
        </p:nvSpPr>
        <p:spPr bwMode="auto">
          <a:xfrm rot="18900000">
            <a:off x="5975597" y="3039862"/>
            <a:ext cx="1678263" cy="1675277"/>
          </a:xfrm>
          <a:custGeom>
            <a:avLst/>
            <a:gdLst>
              <a:gd name="T0" fmla="*/ 720 w 721"/>
              <a:gd name="T1" fmla="*/ 356 h 720"/>
              <a:gd name="T2" fmla="*/ 721 w 721"/>
              <a:gd name="T3" fmla="*/ 542 h 720"/>
              <a:gd name="T4" fmla="*/ 535 w 721"/>
              <a:gd name="T5" fmla="*/ 542 h 720"/>
              <a:gd name="T6" fmla="*/ 526 w 721"/>
              <a:gd name="T7" fmla="*/ 543 h 720"/>
              <a:gd name="T8" fmla="*/ 506 w 721"/>
              <a:gd name="T9" fmla="*/ 603 h 720"/>
              <a:gd name="T10" fmla="*/ 522 w 721"/>
              <a:gd name="T11" fmla="*/ 643 h 720"/>
              <a:gd name="T12" fmla="*/ 445 w 721"/>
              <a:gd name="T13" fmla="*/ 720 h 720"/>
              <a:gd name="T14" fmla="*/ 369 w 721"/>
              <a:gd name="T15" fmla="*/ 643 h 720"/>
              <a:gd name="T16" fmla="*/ 385 w 721"/>
              <a:gd name="T17" fmla="*/ 603 h 720"/>
              <a:gd name="T18" fmla="*/ 365 w 721"/>
              <a:gd name="T19" fmla="*/ 543 h 720"/>
              <a:gd name="T20" fmla="*/ 356 w 721"/>
              <a:gd name="T21" fmla="*/ 542 h 720"/>
              <a:gd name="T22" fmla="*/ 179 w 721"/>
              <a:gd name="T23" fmla="*/ 542 h 720"/>
              <a:gd name="T24" fmla="*/ 179 w 721"/>
              <a:gd name="T25" fmla="*/ 356 h 720"/>
              <a:gd name="T26" fmla="*/ 177 w 721"/>
              <a:gd name="T27" fmla="*/ 346 h 720"/>
              <a:gd name="T28" fmla="*/ 143 w 721"/>
              <a:gd name="T29" fmla="*/ 296 h 720"/>
              <a:gd name="T30" fmla="*/ 110 w 721"/>
              <a:gd name="T31" fmla="*/ 314 h 720"/>
              <a:gd name="T32" fmla="*/ 104 w 721"/>
              <a:gd name="T33" fmla="*/ 321 h 720"/>
              <a:gd name="T34" fmla="*/ 69 w 721"/>
              <a:gd name="T35" fmla="*/ 335 h 720"/>
              <a:gd name="T36" fmla="*/ 68 w 721"/>
              <a:gd name="T37" fmla="*/ 335 h 720"/>
              <a:gd name="T38" fmla="*/ 0 w 721"/>
              <a:gd name="T39" fmla="*/ 267 h 720"/>
              <a:gd name="T40" fmla="*/ 68 w 721"/>
              <a:gd name="T41" fmla="*/ 198 h 720"/>
              <a:gd name="T42" fmla="*/ 69 w 721"/>
              <a:gd name="T43" fmla="*/ 198 h 720"/>
              <a:gd name="T44" fmla="*/ 82 w 721"/>
              <a:gd name="T45" fmla="*/ 200 h 720"/>
              <a:gd name="T46" fmla="*/ 104 w 721"/>
              <a:gd name="T47" fmla="*/ 213 h 720"/>
              <a:gd name="T48" fmla="*/ 110 w 721"/>
              <a:gd name="T49" fmla="*/ 219 h 720"/>
              <a:gd name="T50" fmla="*/ 143 w 721"/>
              <a:gd name="T51" fmla="*/ 238 h 720"/>
              <a:gd name="T52" fmla="*/ 177 w 721"/>
              <a:gd name="T53" fmla="*/ 188 h 720"/>
              <a:gd name="T54" fmla="*/ 179 w 721"/>
              <a:gd name="T55" fmla="*/ 177 h 720"/>
              <a:gd name="T56" fmla="*/ 179 w 721"/>
              <a:gd name="T57" fmla="*/ 0 h 720"/>
              <a:gd name="T58" fmla="*/ 179 w 721"/>
              <a:gd name="T59" fmla="*/ 0 h 720"/>
              <a:gd name="T60" fmla="*/ 179 w 721"/>
              <a:gd name="T61" fmla="*/ 0 h 720"/>
              <a:gd name="T62" fmla="*/ 356 w 721"/>
              <a:gd name="T63" fmla="*/ 0 h 720"/>
              <a:gd name="T64" fmla="*/ 363 w 721"/>
              <a:gd name="T65" fmla="*/ 1 h 720"/>
              <a:gd name="T66" fmla="*/ 400 w 721"/>
              <a:gd name="T67" fmla="*/ 18 h 720"/>
              <a:gd name="T68" fmla="*/ 386 w 721"/>
              <a:gd name="T69" fmla="*/ 40 h 720"/>
              <a:gd name="T70" fmla="*/ 379 w 721"/>
              <a:gd name="T71" fmla="*/ 47 h 720"/>
              <a:gd name="T72" fmla="*/ 360 w 721"/>
              <a:gd name="T73" fmla="*/ 93 h 720"/>
              <a:gd name="T74" fmla="*/ 445 w 721"/>
              <a:gd name="T75" fmla="*/ 178 h 720"/>
              <a:gd name="T76" fmla="*/ 530 w 721"/>
              <a:gd name="T77" fmla="*/ 93 h 720"/>
              <a:gd name="T78" fmla="*/ 512 w 721"/>
              <a:gd name="T79" fmla="*/ 47 h 720"/>
              <a:gd name="T80" fmla="*/ 505 w 721"/>
              <a:gd name="T81" fmla="*/ 40 h 720"/>
              <a:gd name="T82" fmla="*/ 491 w 721"/>
              <a:gd name="T83" fmla="*/ 18 h 720"/>
              <a:gd name="T84" fmla="*/ 528 w 721"/>
              <a:gd name="T85" fmla="*/ 1 h 720"/>
              <a:gd name="T86" fmla="*/ 535 w 721"/>
              <a:gd name="T87" fmla="*/ 0 h 720"/>
              <a:gd name="T88" fmla="*/ 721 w 721"/>
              <a:gd name="T89" fmla="*/ 0 h 720"/>
              <a:gd name="T90" fmla="*/ 720 w 721"/>
              <a:gd name="T91" fmla="*/ 177 h 720"/>
              <a:gd name="T92" fmla="*/ 719 w 721"/>
              <a:gd name="T93" fmla="*/ 186 h 720"/>
              <a:gd name="T94" fmla="*/ 693 w 721"/>
              <a:gd name="T95" fmla="*/ 229 h 720"/>
              <a:gd name="T96" fmla="*/ 659 w 721"/>
              <a:gd name="T97" fmla="*/ 206 h 720"/>
              <a:gd name="T98" fmla="*/ 620 w 721"/>
              <a:gd name="T99" fmla="*/ 190 h 720"/>
              <a:gd name="T100" fmla="*/ 619 w 721"/>
              <a:gd name="T101" fmla="*/ 190 h 720"/>
              <a:gd name="T102" fmla="*/ 542 w 721"/>
              <a:gd name="T103" fmla="*/ 267 h 720"/>
              <a:gd name="T104" fmla="*/ 619 w 721"/>
              <a:gd name="T105" fmla="*/ 343 h 720"/>
              <a:gd name="T106" fmla="*/ 620 w 721"/>
              <a:gd name="T107" fmla="*/ 343 h 720"/>
              <a:gd name="T108" fmla="*/ 659 w 721"/>
              <a:gd name="T109" fmla="*/ 327 h 720"/>
              <a:gd name="T110" fmla="*/ 693 w 721"/>
              <a:gd name="T111" fmla="*/ 304 h 720"/>
              <a:gd name="T112" fmla="*/ 719 w 721"/>
              <a:gd name="T113" fmla="*/ 348 h 720"/>
              <a:gd name="T114" fmla="*/ 720 w 721"/>
              <a:gd name="T115" fmla="*/ 356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1" h="720">
                <a:moveTo>
                  <a:pt x="720" y="356"/>
                </a:moveTo>
                <a:cubicBezTo>
                  <a:pt x="721" y="542"/>
                  <a:pt x="721" y="542"/>
                  <a:pt x="721" y="542"/>
                </a:cubicBezTo>
                <a:cubicBezTo>
                  <a:pt x="535" y="542"/>
                  <a:pt x="535" y="542"/>
                  <a:pt x="535" y="542"/>
                </a:cubicBezTo>
                <a:cubicBezTo>
                  <a:pt x="532" y="542"/>
                  <a:pt x="529" y="542"/>
                  <a:pt x="526" y="543"/>
                </a:cubicBezTo>
                <a:cubicBezTo>
                  <a:pt x="455" y="559"/>
                  <a:pt x="489" y="583"/>
                  <a:pt x="506" y="603"/>
                </a:cubicBezTo>
                <a:cubicBezTo>
                  <a:pt x="523" y="623"/>
                  <a:pt x="522" y="643"/>
                  <a:pt x="522" y="643"/>
                </a:cubicBezTo>
                <a:cubicBezTo>
                  <a:pt x="522" y="686"/>
                  <a:pt x="488" y="720"/>
                  <a:pt x="445" y="720"/>
                </a:cubicBezTo>
                <a:cubicBezTo>
                  <a:pt x="403" y="720"/>
                  <a:pt x="369" y="686"/>
                  <a:pt x="369" y="643"/>
                </a:cubicBezTo>
                <a:cubicBezTo>
                  <a:pt x="369" y="643"/>
                  <a:pt x="368" y="623"/>
                  <a:pt x="385" y="603"/>
                </a:cubicBezTo>
                <a:cubicBezTo>
                  <a:pt x="402" y="583"/>
                  <a:pt x="436" y="559"/>
                  <a:pt x="365" y="543"/>
                </a:cubicBezTo>
                <a:cubicBezTo>
                  <a:pt x="362" y="542"/>
                  <a:pt x="359" y="542"/>
                  <a:pt x="356" y="542"/>
                </a:cubicBezTo>
                <a:cubicBezTo>
                  <a:pt x="179" y="542"/>
                  <a:pt x="179" y="542"/>
                  <a:pt x="179" y="542"/>
                </a:cubicBezTo>
                <a:cubicBezTo>
                  <a:pt x="179" y="356"/>
                  <a:pt x="179" y="356"/>
                  <a:pt x="179" y="356"/>
                </a:cubicBezTo>
                <a:cubicBezTo>
                  <a:pt x="179" y="353"/>
                  <a:pt x="178" y="349"/>
                  <a:pt x="177" y="346"/>
                </a:cubicBezTo>
                <a:cubicBezTo>
                  <a:pt x="172" y="322"/>
                  <a:pt x="163" y="296"/>
                  <a:pt x="143" y="296"/>
                </a:cubicBezTo>
                <a:cubicBezTo>
                  <a:pt x="131" y="296"/>
                  <a:pt x="120" y="305"/>
                  <a:pt x="110" y="314"/>
                </a:cubicBezTo>
                <a:cubicBezTo>
                  <a:pt x="108" y="317"/>
                  <a:pt x="106" y="319"/>
                  <a:pt x="104" y="321"/>
                </a:cubicBezTo>
                <a:cubicBezTo>
                  <a:pt x="88" y="334"/>
                  <a:pt x="72" y="335"/>
                  <a:pt x="69" y="335"/>
                </a:cubicBezTo>
                <a:cubicBezTo>
                  <a:pt x="68" y="335"/>
                  <a:pt x="68" y="335"/>
                  <a:pt x="68" y="335"/>
                </a:cubicBezTo>
                <a:cubicBezTo>
                  <a:pt x="31" y="335"/>
                  <a:pt x="0" y="304"/>
                  <a:pt x="0" y="267"/>
                </a:cubicBezTo>
                <a:cubicBezTo>
                  <a:pt x="0" y="229"/>
                  <a:pt x="31" y="198"/>
                  <a:pt x="68" y="198"/>
                </a:cubicBezTo>
                <a:cubicBezTo>
                  <a:pt x="69" y="198"/>
                  <a:pt x="69" y="198"/>
                  <a:pt x="69" y="198"/>
                </a:cubicBezTo>
                <a:cubicBezTo>
                  <a:pt x="71" y="198"/>
                  <a:pt x="75" y="199"/>
                  <a:pt x="82" y="200"/>
                </a:cubicBezTo>
                <a:cubicBezTo>
                  <a:pt x="88" y="202"/>
                  <a:pt x="96" y="206"/>
                  <a:pt x="104" y="213"/>
                </a:cubicBezTo>
                <a:cubicBezTo>
                  <a:pt x="106" y="215"/>
                  <a:pt x="108" y="217"/>
                  <a:pt x="110" y="219"/>
                </a:cubicBezTo>
                <a:cubicBezTo>
                  <a:pt x="120" y="228"/>
                  <a:pt x="131" y="238"/>
                  <a:pt x="143" y="238"/>
                </a:cubicBezTo>
                <a:cubicBezTo>
                  <a:pt x="163" y="238"/>
                  <a:pt x="172" y="211"/>
                  <a:pt x="177" y="188"/>
                </a:cubicBezTo>
                <a:cubicBezTo>
                  <a:pt x="178" y="184"/>
                  <a:pt x="179" y="181"/>
                  <a:pt x="179" y="177"/>
                </a:cubicBezTo>
                <a:cubicBezTo>
                  <a:pt x="179" y="0"/>
                  <a:pt x="179" y="0"/>
                  <a:pt x="179" y="0"/>
                </a:cubicBezTo>
                <a:cubicBezTo>
                  <a:pt x="179" y="0"/>
                  <a:pt x="179" y="0"/>
                  <a:pt x="179" y="0"/>
                </a:cubicBezTo>
                <a:cubicBezTo>
                  <a:pt x="179" y="0"/>
                  <a:pt x="179" y="0"/>
                  <a:pt x="179" y="0"/>
                </a:cubicBezTo>
                <a:cubicBezTo>
                  <a:pt x="356" y="0"/>
                  <a:pt x="356" y="0"/>
                  <a:pt x="356" y="0"/>
                </a:cubicBezTo>
                <a:cubicBezTo>
                  <a:pt x="358" y="0"/>
                  <a:pt x="360" y="0"/>
                  <a:pt x="363" y="1"/>
                </a:cubicBezTo>
                <a:cubicBezTo>
                  <a:pt x="394" y="8"/>
                  <a:pt x="399" y="16"/>
                  <a:pt x="400" y="18"/>
                </a:cubicBezTo>
                <a:cubicBezTo>
                  <a:pt x="401" y="23"/>
                  <a:pt x="392" y="33"/>
                  <a:pt x="386" y="40"/>
                </a:cubicBezTo>
                <a:cubicBezTo>
                  <a:pt x="383" y="42"/>
                  <a:pt x="381" y="45"/>
                  <a:pt x="379" y="47"/>
                </a:cubicBezTo>
                <a:cubicBezTo>
                  <a:pt x="360" y="69"/>
                  <a:pt x="360" y="90"/>
                  <a:pt x="360" y="93"/>
                </a:cubicBezTo>
                <a:cubicBezTo>
                  <a:pt x="360" y="140"/>
                  <a:pt x="399" y="178"/>
                  <a:pt x="445" y="178"/>
                </a:cubicBezTo>
                <a:cubicBezTo>
                  <a:pt x="492" y="178"/>
                  <a:pt x="530" y="140"/>
                  <a:pt x="530" y="93"/>
                </a:cubicBezTo>
                <a:cubicBezTo>
                  <a:pt x="530" y="90"/>
                  <a:pt x="531" y="68"/>
                  <a:pt x="512" y="47"/>
                </a:cubicBezTo>
                <a:cubicBezTo>
                  <a:pt x="510" y="45"/>
                  <a:pt x="508" y="42"/>
                  <a:pt x="505" y="40"/>
                </a:cubicBezTo>
                <a:cubicBezTo>
                  <a:pt x="499" y="33"/>
                  <a:pt x="490" y="23"/>
                  <a:pt x="491" y="18"/>
                </a:cubicBezTo>
                <a:cubicBezTo>
                  <a:pt x="492" y="16"/>
                  <a:pt x="497" y="8"/>
                  <a:pt x="528" y="1"/>
                </a:cubicBezTo>
                <a:cubicBezTo>
                  <a:pt x="530" y="0"/>
                  <a:pt x="533" y="0"/>
                  <a:pt x="535" y="0"/>
                </a:cubicBezTo>
                <a:cubicBezTo>
                  <a:pt x="721" y="0"/>
                  <a:pt x="721" y="0"/>
                  <a:pt x="721" y="0"/>
                </a:cubicBezTo>
                <a:cubicBezTo>
                  <a:pt x="720" y="177"/>
                  <a:pt x="720" y="177"/>
                  <a:pt x="720" y="177"/>
                </a:cubicBezTo>
                <a:cubicBezTo>
                  <a:pt x="720" y="180"/>
                  <a:pt x="720" y="183"/>
                  <a:pt x="719" y="186"/>
                </a:cubicBezTo>
                <a:cubicBezTo>
                  <a:pt x="712" y="219"/>
                  <a:pt x="703" y="229"/>
                  <a:pt x="693" y="229"/>
                </a:cubicBezTo>
                <a:cubicBezTo>
                  <a:pt x="682" y="229"/>
                  <a:pt x="670" y="215"/>
                  <a:pt x="659" y="206"/>
                </a:cubicBezTo>
                <a:cubicBezTo>
                  <a:pt x="642" y="191"/>
                  <a:pt x="624" y="190"/>
                  <a:pt x="620" y="190"/>
                </a:cubicBezTo>
                <a:cubicBezTo>
                  <a:pt x="619" y="190"/>
                  <a:pt x="619" y="190"/>
                  <a:pt x="619" y="190"/>
                </a:cubicBezTo>
                <a:cubicBezTo>
                  <a:pt x="576" y="190"/>
                  <a:pt x="542" y="224"/>
                  <a:pt x="542" y="267"/>
                </a:cubicBezTo>
                <a:cubicBezTo>
                  <a:pt x="542" y="309"/>
                  <a:pt x="576" y="343"/>
                  <a:pt x="619" y="343"/>
                </a:cubicBezTo>
                <a:cubicBezTo>
                  <a:pt x="619" y="343"/>
                  <a:pt x="619" y="343"/>
                  <a:pt x="620" y="343"/>
                </a:cubicBezTo>
                <a:cubicBezTo>
                  <a:pt x="623" y="343"/>
                  <a:pt x="641" y="342"/>
                  <a:pt x="659" y="327"/>
                </a:cubicBezTo>
                <a:cubicBezTo>
                  <a:pt x="670" y="318"/>
                  <a:pt x="682" y="304"/>
                  <a:pt x="693" y="304"/>
                </a:cubicBezTo>
                <a:cubicBezTo>
                  <a:pt x="703" y="304"/>
                  <a:pt x="712" y="314"/>
                  <a:pt x="719" y="348"/>
                </a:cubicBezTo>
                <a:cubicBezTo>
                  <a:pt x="720" y="350"/>
                  <a:pt x="720" y="353"/>
                  <a:pt x="720" y="356"/>
                </a:cubicBezTo>
                <a:close/>
              </a:path>
            </a:pathLst>
          </a:custGeom>
          <a:solidFill>
            <a:srgbClr val="F6A9C3"/>
          </a:solidFill>
          <a:ln>
            <a:noFill/>
          </a:ln>
        </p:spPr>
        <p:txBody>
          <a:bodyPr vert="horz" wrap="square" lIns="91440" tIns="45720" rIns="91440" bIns="45720" numCol="1" anchor="t" anchorCtr="0" compatLnSpc="1"/>
          <a:lstStyle/>
          <a:p>
            <a:endParaRPr lang="ko-KR" altLang="en-US" sz="2400" dirty="0">
              <a:solidFill>
                <a:schemeClr val="bg1"/>
              </a:solidFill>
              <a:latin typeface="Open Sans Light" panose="020B0306030504020204" pitchFamily="34" charset="0"/>
              <a:cs typeface="Open Sans Light" panose="020B0306030504020204" pitchFamily="34" charset="0"/>
            </a:endParaRPr>
          </a:p>
        </p:txBody>
      </p:sp>
      <p:grpSp>
        <p:nvGrpSpPr>
          <p:cNvPr id="23" name="Group 675"/>
          <p:cNvGrpSpPr/>
          <p:nvPr/>
        </p:nvGrpSpPr>
        <p:grpSpPr bwMode="auto">
          <a:xfrm>
            <a:off x="6676586" y="3678967"/>
            <a:ext cx="221383" cy="383161"/>
            <a:chOff x="0" y="0"/>
            <a:chExt cx="332" cy="579"/>
          </a:xfrm>
          <a:solidFill>
            <a:schemeClr val="bg1"/>
          </a:solidFill>
        </p:grpSpPr>
        <p:sp>
          <p:nvSpPr>
            <p:cNvPr id="24" name="AutoShape 673"/>
            <p:cNvSpPr/>
            <p:nvPr/>
          </p:nvSpPr>
          <p:spPr bwMode="auto">
            <a:xfrm>
              <a:off x="72" y="440"/>
              <a:ext cx="146" cy="139"/>
            </a:xfrm>
            <a:custGeom>
              <a:avLst/>
              <a:gdLst>
                <a:gd name="T0" fmla="*/ 0 w 21558"/>
                <a:gd name="T1" fmla="*/ 0 h 21579"/>
                <a:gd name="T2" fmla="*/ 0 w 21558"/>
                <a:gd name="T3" fmla="*/ 0 h 21579"/>
                <a:gd name="T4" fmla="*/ 0 w 21558"/>
                <a:gd name="T5" fmla="*/ 0 h 21579"/>
                <a:gd name="T6" fmla="*/ 0 w 21558"/>
                <a:gd name="T7" fmla="*/ 0 h 21579"/>
                <a:gd name="T8" fmla="*/ 0 w 21558"/>
                <a:gd name="T9" fmla="*/ 0 h 21579"/>
                <a:gd name="T10" fmla="*/ 0 w 21558"/>
                <a:gd name="T11" fmla="*/ 0 h 21579"/>
                <a:gd name="T12" fmla="*/ 0 w 21558"/>
                <a:gd name="T13" fmla="*/ 0 h 21579"/>
                <a:gd name="T14" fmla="*/ 0 w 21558"/>
                <a:gd name="T15" fmla="*/ 0 h 21579"/>
                <a:gd name="T16" fmla="*/ 0 w 21558"/>
                <a:gd name="T17" fmla="*/ 0 h 21579"/>
                <a:gd name="T18" fmla="*/ 0 w 21558"/>
                <a:gd name="T19" fmla="*/ 0 h 21579"/>
                <a:gd name="T20" fmla="*/ 0 w 21558"/>
                <a:gd name="T21" fmla="*/ 0 h 2157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558" h="21579">
                  <a:moveTo>
                    <a:pt x="10672" y="0"/>
                  </a:moveTo>
                  <a:cubicBezTo>
                    <a:pt x="7687" y="-11"/>
                    <a:pt x="5001" y="939"/>
                    <a:pt x="3015" y="2897"/>
                  </a:cubicBezTo>
                  <a:cubicBezTo>
                    <a:pt x="988" y="4854"/>
                    <a:pt x="-20" y="7648"/>
                    <a:pt x="0" y="10734"/>
                  </a:cubicBezTo>
                  <a:cubicBezTo>
                    <a:pt x="-21" y="13826"/>
                    <a:pt x="988" y="16619"/>
                    <a:pt x="3001" y="18615"/>
                  </a:cubicBezTo>
                  <a:cubicBezTo>
                    <a:pt x="4966" y="20603"/>
                    <a:pt x="7635" y="21579"/>
                    <a:pt x="10598" y="21579"/>
                  </a:cubicBezTo>
                  <a:cubicBezTo>
                    <a:pt x="10623" y="21579"/>
                    <a:pt x="10645" y="21579"/>
                    <a:pt x="10671" y="21577"/>
                  </a:cubicBezTo>
                  <a:cubicBezTo>
                    <a:pt x="13785" y="21589"/>
                    <a:pt x="16552" y="20640"/>
                    <a:pt x="18558" y="18609"/>
                  </a:cubicBezTo>
                  <a:cubicBezTo>
                    <a:pt x="20570" y="16619"/>
                    <a:pt x="21579" y="13826"/>
                    <a:pt x="21558" y="10734"/>
                  </a:cubicBezTo>
                  <a:cubicBezTo>
                    <a:pt x="21579" y="7647"/>
                    <a:pt x="20570" y="4854"/>
                    <a:pt x="18543" y="2897"/>
                  </a:cubicBezTo>
                  <a:cubicBezTo>
                    <a:pt x="16529" y="918"/>
                    <a:pt x="13778" y="-11"/>
                    <a:pt x="10672" y="0"/>
                  </a:cubicBezTo>
                  <a:close/>
                  <a:moveTo>
                    <a:pt x="10672" y="0"/>
                  </a:moveTo>
                </a:path>
              </a:pathLst>
            </a:custGeom>
            <a:grpFill/>
            <a:ln>
              <a:noFill/>
            </a:ln>
          </p:spPr>
          <p:txBody>
            <a:bodyPr lIns="0" tIns="0" rIns="0" bIns="0"/>
            <a:lstStyle/>
            <a:p>
              <a:endPar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5" name="AutoShape 674"/>
            <p:cNvSpPr/>
            <p:nvPr/>
          </p:nvSpPr>
          <p:spPr bwMode="auto">
            <a:xfrm>
              <a:off x="0" y="0"/>
              <a:ext cx="332" cy="403"/>
            </a:xfrm>
            <a:custGeom>
              <a:avLst/>
              <a:gdLst>
                <a:gd name="T0" fmla="*/ 0 w 21588"/>
                <a:gd name="T1" fmla="*/ 0 h 21598"/>
                <a:gd name="T2" fmla="*/ 0 w 21588"/>
                <a:gd name="T3" fmla="*/ 0 h 21598"/>
                <a:gd name="T4" fmla="*/ 0 w 21588"/>
                <a:gd name="T5" fmla="*/ 0 h 21598"/>
                <a:gd name="T6" fmla="*/ 0 w 21588"/>
                <a:gd name="T7" fmla="*/ 0 h 21598"/>
                <a:gd name="T8" fmla="*/ 0 w 21588"/>
                <a:gd name="T9" fmla="*/ 0 h 21598"/>
                <a:gd name="T10" fmla="*/ 0 w 21588"/>
                <a:gd name="T11" fmla="*/ 0 h 21598"/>
                <a:gd name="T12" fmla="*/ 0 w 21588"/>
                <a:gd name="T13" fmla="*/ 0 h 21598"/>
                <a:gd name="T14" fmla="*/ 0 w 21588"/>
                <a:gd name="T15" fmla="*/ 0 h 21598"/>
                <a:gd name="T16" fmla="*/ 0 w 21588"/>
                <a:gd name="T17" fmla="*/ 0 h 21598"/>
                <a:gd name="T18" fmla="*/ 0 w 21588"/>
                <a:gd name="T19" fmla="*/ 0 h 21598"/>
                <a:gd name="T20" fmla="*/ 0 w 21588"/>
                <a:gd name="T21" fmla="*/ 0 h 21598"/>
                <a:gd name="T22" fmla="*/ 0 w 21588"/>
                <a:gd name="T23" fmla="*/ 0 h 21598"/>
                <a:gd name="T24" fmla="*/ 0 w 21588"/>
                <a:gd name="T25" fmla="*/ 0 h 21598"/>
                <a:gd name="T26" fmla="*/ 0 w 21588"/>
                <a:gd name="T27" fmla="*/ 0 h 21598"/>
                <a:gd name="T28" fmla="*/ 0 w 21588"/>
                <a:gd name="T29" fmla="*/ 0 h 21598"/>
                <a:gd name="T30" fmla="*/ 0 w 21588"/>
                <a:gd name="T31" fmla="*/ 0 h 21598"/>
                <a:gd name="T32" fmla="*/ 0 w 21588"/>
                <a:gd name="T33" fmla="*/ 0 h 21598"/>
                <a:gd name="T34" fmla="*/ 0 w 21588"/>
                <a:gd name="T35" fmla="*/ 0 h 21598"/>
                <a:gd name="T36" fmla="*/ 0 w 21588"/>
                <a:gd name="T37" fmla="*/ 0 h 21598"/>
                <a:gd name="T38" fmla="*/ 0 w 21588"/>
                <a:gd name="T39" fmla="*/ 0 h 21598"/>
                <a:gd name="T40" fmla="*/ 0 w 21588"/>
                <a:gd name="T41" fmla="*/ 0 h 21598"/>
                <a:gd name="T42" fmla="*/ 0 w 21588"/>
                <a:gd name="T43" fmla="*/ 0 h 21598"/>
                <a:gd name="T44" fmla="*/ 0 w 21588"/>
                <a:gd name="T45" fmla="*/ 0 h 21598"/>
                <a:gd name="T46" fmla="*/ 0 w 21588"/>
                <a:gd name="T47" fmla="*/ 0 h 21598"/>
                <a:gd name="T48" fmla="*/ 0 w 21588"/>
                <a:gd name="T49" fmla="*/ 0 h 21598"/>
                <a:gd name="T50" fmla="*/ 0 w 21588"/>
                <a:gd name="T51" fmla="*/ 0 h 21598"/>
                <a:gd name="T52" fmla="*/ 0 w 21588"/>
                <a:gd name="T53" fmla="*/ 0 h 21598"/>
                <a:gd name="T54" fmla="*/ 0 w 21588"/>
                <a:gd name="T55" fmla="*/ 0 h 21598"/>
                <a:gd name="T56" fmla="*/ 0 w 21588"/>
                <a:gd name="T57" fmla="*/ 0 h 21598"/>
                <a:gd name="T58" fmla="*/ 0 w 21588"/>
                <a:gd name="T59" fmla="*/ 0 h 21598"/>
                <a:gd name="T60" fmla="*/ 0 w 21588"/>
                <a:gd name="T61" fmla="*/ 0 h 21598"/>
                <a:gd name="T62" fmla="*/ 0 w 21588"/>
                <a:gd name="T63" fmla="*/ 0 h 2159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1588" h="21598">
                  <a:moveTo>
                    <a:pt x="18735" y="1984"/>
                  </a:moveTo>
                  <a:cubicBezTo>
                    <a:pt x="16837" y="637"/>
                    <a:pt x="14244" y="-2"/>
                    <a:pt x="11088" y="0"/>
                  </a:cubicBezTo>
                  <a:cubicBezTo>
                    <a:pt x="8763" y="0"/>
                    <a:pt x="6747" y="232"/>
                    <a:pt x="5037" y="716"/>
                  </a:cubicBezTo>
                  <a:cubicBezTo>
                    <a:pt x="3380" y="1186"/>
                    <a:pt x="1899" y="1786"/>
                    <a:pt x="606" y="2518"/>
                  </a:cubicBezTo>
                  <a:lnTo>
                    <a:pt x="0" y="2860"/>
                  </a:lnTo>
                  <a:lnTo>
                    <a:pt x="3190" y="7921"/>
                  </a:lnTo>
                  <a:lnTo>
                    <a:pt x="3960" y="7481"/>
                  </a:lnTo>
                  <a:cubicBezTo>
                    <a:pt x="4344" y="7262"/>
                    <a:pt x="4790" y="7044"/>
                    <a:pt x="5297" y="6828"/>
                  </a:cubicBezTo>
                  <a:cubicBezTo>
                    <a:pt x="5796" y="6615"/>
                    <a:pt x="6319" y="6428"/>
                    <a:pt x="6868" y="6263"/>
                  </a:cubicBezTo>
                  <a:cubicBezTo>
                    <a:pt x="7410" y="6104"/>
                    <a:pt x="7951" y="5978"/>
                    <a:pt x="8490" y="5890"/>
                  </a:cubicBezTo>
                  <a:cubicBezTo>
                    <a:pt x="9020" y="5805"/>
                    <a:pt x="9518" y="5766"/>
                    <a:pt x="9973" y="5766"/>
                  </a:cubicBezTo>
                  <a:cubicBezTo>
                    <a:pt x="11485" y="5760"/>
                    <a:pt x="12366" y="6045"/>
                    <a:pt x="12729" y="6385"/>
                  </a:cubicBezTo>
                  <a:cubicBezTo>
                    <a:pt x="13194" y="6804"/>
                    <a:pt x="13449" y="7349"/>
                    <a:pt x="13455" y="8160"/>
                  </a:cubicBezTo>
                  <a:cubicBezTo>
                    <a:pt x="13451" y="8771"/>
                    <a:pt x="13281" y="9244"/>
                    <a:pt x="12963" y="9641"/>
                  </a:cubicBezTo>
                  <a:cubicBezTo>
                    <a:pt x="12584" y="10110"/>
                    <a:pt x="12107" y="10570"/>
                    <a:pt x="11516" y="11017"/>
                  </a:cubicBezTo>
                  <a:cubicBezTo>
                    <a:pt x="10896" y="11491"/>
                    <a:pt x="10225" y="11985"/>
                    <a:pt x="9504" y="12502"/>
                  </a:cubicBezTo>
                  <a:cubicBezTo>
                    <a:pt x="8719" y="13064"/>
                    <a:pt x="8024" y="13727"/>
                    <a:pt x="7421" y="14481"/>
                  </a:cubicBezTo>
                  <a:cubicBezTo>
                    <a:pt x="6799" y="15259"/>
                    <a:pt x="6323" y="16166"/>
                    <a:pt x="5983" y="17198"/>
                  </a:cubicBezTo>
                  <a:cubicBezTo>
                    <a:pt x="5743" y="17916"/>
                    <a:pt x="5631" y="18717"/>
                    <a:pt x="5631" y="19598"/>
                  </a:cubicBezTo>
                  <a:cubicBezTo>
                    <a:pt x="5631" y="20038"/>
                    <a:pt x="5661" y="20498"/>
                    <a:pt x="5715" y="20980"/>
                  </a:cubicBezTo>
                  <a:lnTo>
                    <a:pt x="5787" y="21598"/>
                  </a:lnTo>
                  <a:lnTo>
                    <a:pt x="6539" y="21598"/>
                  </a:lnTo>
                  <a:lnTo>
                    <a:pt x="12734" y="21598"/>
                  </a:lnTo>
                  <a:lnTo>
                    <a:pt x="12734" y="20915"/>
                  </a:lnTo>
                  <a:cubicBezTo>
                    <a:pt x="12734" y="19869"/>
                    <a:pt x="12947" y="19058"/>
                    <a:pt x="13319" y="18472"/>
                  </a:cubicBezTo>
                  <a:cubicBezTo>
                    <a:pt x="13735" y="17807"/>
                    <a:pt x="14237" y="17231"/>
                    <a:pt x="14824" y="16730"/>
                  </a:cubicBezTo>
                  <a:cubicBezTo>
                    <a:pt x="15436" y="16213"/>
                    <a:pt x="16115" y="15723"/>
                    <a:pt x="16856" y="15263"/>
                  </a:cubicBezTo>
                  <a:cubicBezTo>
                    <a:pt x="17679" y="14754"/>
                    <a:pt x="18434" y="14165"/>
                    <a:pt x="19117" y="13500"/>
                  </a:cubicBezTo>
                  <a:cubicBezTo>
                    <a:pt x="19827" y="12811"/>
                    <a:pt x="20413" y="11985"/>
                    <a:pt x="20876" y="11034"/>
                  </a:cubicBezTo>
                  <a:cubicBezTo>
                    <a:pt x="21363" y="10029"/>
                    <a:pt x="21588" y="8820"/>
                    <a:pt x="21588" y="7401"/>
                  </a:cubicBezTo>
                  <a:cubicBezTo>
                    <a:pt x="21600" y="5195"/>
                    <a:pt x="20632" y="3318"/>
                    <a:pt x="18735" y="1984"/>
                  </a:cubicBezTo>
                  <a:close/>
                  <a:moveTo>
                    <a:pt x="18735" y="1984"/>
                  </a:moveTo>
                </a:path>
              </a:pathLst>
            </a:custGeom>
            <a:grpFill/>
            <a:ln>
              <a:noFill/>
            </a:ln>
          </p:spPr>
          <p:txBody>
            <a:bodyPr lIns="0" tIns="0" rIns="0" bIns="0"/>
            <a:lstStyle/>
            <a:p>
              <a:endPar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27" name="Freeform 5"/>
          <p:cNvSpPr/>
          <p:nvPr/>
        </p:nvSpPr>
        <p:spPr bwMode="auto">
          <a:xfrm rot="18900000">
            <a:off x="4765039" y="3667004"/>
            <a:ext cx="1675277" cy="1675277"/>
          </a:xfrm>
          <a:custGeom>
            <a:avLst/>
            <a:gdLst>
              <a:gd name="T0" fmla="*/ 720 w 720"/>
              <a:gd name="T1" fmla="*/ 534 h 720"/>
              <a:gd name="T2" fmla="*/ 720 w 720"/>
              <a:gd name="T3" fmla="*/ 720 h 720"/>
              <a:gd name="T4" fmla="*/ 720 w 720"/>
              <a:gd name="T5" fmla="*/ 720 h 720"/>
              <a:gd name="T6" fmla="*/ 543 w 720"/>
              <a:gd name="T7" fmla="*/ 720 h 720"/>
              <a:gd name="T8" fmla="*/ 534 w 720"/>
              <a:gd name="T9" fmla="*/ 719 h 720"/>
              <a:gd name="T10" fmla="*/ 513 w 720"/>
              <a:gd name="T11" fmla="*/ 659 h 720"/>
              <a:gd name="T12" fmla="*/ 530 w 720"/>
              <a:gd name="T13" fmla="*/ 618 h 720"/>
              <a:gd name="T14" fmla="*/ 453 w 720"/>
              <a:gd name="T15" fmla="*/ 541 h 720"/>
              <a:gd name="T16" fmla="*/ 376 w 720"/>
              <a:gd name="T17" fmla="*/ 618 h 720"/>
              <a:gd name="T18" fmla="*/ 393 w 720"/>
              <a:gd name="T19" fmla="*/ 659 h 720"/>
              <a:gd name="T20" fmla="*/ 372 w 720"/>
              <a:gd name="T21" fmla="*/ 719 h 720"/>
              <a:gd name="T22" fmla="*/ 363 w 720"/>
              <a:gd name="T23" fmla="*/ 720 h 720"/>
              <a:gd name="T24" fmla="*/ 178 w 720"/>
              <a:gd name="T25" fmla="*/ 720 h 720"/>
              <a:gd name="T26" fmla="*/ 178 w 720"/>
              <a:gd name="T27" fmla="*/ 534 h 720"/>
              <a:gd name="T28" fmla="*/ 177 w 720"/>
              <a:gd name="T29" fmla="*/ 526 h 720"/>
              <a:gd name="T30" fmla="*/ 150 w 720"/>
              <a:gd name="T31" fmla="*/ 482 h 720"/>
              <a:gd name="T32" fmla="*/ 117 w 720"/>
              <a:gd name="T33" fmla="*/ 505 h 720"/>
              <a:gd name="T34" fmla="*/ 77 w 720"/>
              <a:gd name="T35" fmla="*/ 521 h 720"/>
              <a:gd name="T36" fmla="*/ 76 w 720"/>
              <a:gd name="T37" fmla="*/ 521 h 720"/>
              <a:gd name="T38" fmla="*/ 0 w 720"/>
              <a:gd name="T39" fmla="*/ 445 h 720"/>
              <a:gd name="T40" fmla="*/ 76 w 720"/>
              <a:gd name="T41" fmla="*/ 368 h 720"/>
              <a:gd name="T42" fmla="*/ 77 w 720"/>
              <a:gd name="T43" fmla="*/ 368 h 720"/>
              <a:gd name="T44" fmla="*/ 117 w 720"/>
              <a:gd name="T45" fmla="*/ 384 h 720"/>
              <a:gd name="T46" fmla="*/ 150 w 720"/>
              <a:gd name="T47" fmla="*/ 407 h 720"/>
              <a:gd name="T48" fmla="*/ 177 w 720"/>
              <a:gd name="T49" fmla="*/ 364 h 720"/>
              <a:gd name="T50" fmla="*/ 178 w 720"/>
              <a:gd name="T51" fmla="*/ 355 h 720"/>
              <a:gd name="T52" fmla="*/ 178 w 720"/>
              <a:gd name="T53" fmla="*/ 178 h 720"/>
              <a:gd name="T54" fmla="*/ 363 w 720"/>
              <a:gd name="T55" fmla="*/ 178 h 720"/>
              <a:gd name="T56" fmla="*/ 374 w 720"/>
              <a:gd name="T57" fmla="*/ 177 h 720"/>
              <a:gd name="T58" fmla="*/ 423 w 720"/>
              <a:gd name="T59" fmla="*/ 148 h 720"/>
              <a:gd name="T60" fmla="*/ 405 w 720"/>
              <a:gd name="T61" fmla="*/ 110 h 720"/>
              <a:gd name="T62" fmla="*/ 399 w 720"/>
              <a:gd name="T63" fmla="*/ 103 h 720"/>
              <a:gd name="T64" fmla="*/ 385 w 720"/>
              <a:gd name="T65" fmla="*/ 68 h 720"/>
              <a:gd name="T66" fmla="*/ 453 w 720"/>
              <a:gd name="T67" fmla="*/ 0 h 720"/>
              <a:gd name="T68" fmla="*/ 521 w 720"/>
              <a:gd name="T69" fmla="*/ 68 h 720"/>
              <a:gd name="T70" fmla="*/ 521 w 720"/>
              <a:gd name="T71" fmla="*/ 68 h 720"/>
              <a:gd name="T72" fmla="*/ 507 w 720"/>
              <a:gd name="T73" fmla="*/ 103 h 720"/>
              <a:gd name="T74" fmla="*/ 501 w 720"/>
              <a:gd name="T75" fmla="*/ 110 h 720"/>
              <a:gd name="T76" fmla="*/ 483 w 720"/>
              <a:gd name="T77" fmla="*/ 148 h 720"/>
              <a:gd name="T78" fmla="*/ 532 w 720"/>
              <a:gd name="T79" fmla="*/ 177 h 720"/>
              <a:gd name="T80" fmla="*/ 543 w 720"/>
              <a:gd name="T81" fmla="*/ 178 h 720"/>
              <a:gd name="T82" fmla="*/ 720 w 720"/>
              <a:gd name="T83" fmla="*/ 178 h 720"/>
              <a:gd name="T84" fmla="*/ 720 w 720"/>
              <a:gd name="T85" fmla="*/ 355 h 720"/>
              <a:gd name="T86" fmla="*/ 719 w 720"/>
              <a:gd name="T87" fmla="*/ 362 h 720"/>
              <a:gd name="T88" fmla="*/ 701 w 720"/>
              <a:gd name="T89" fmla="*/ 399 h 720"/>
              <a:gd name="T90" fmla="*/ 680 w 720"/>
              <a:gd name="T91" fmla="*/ 385 h 720"/>
              <a:gd name="T92" fmla="*/ 672 w 720"/>
              <a:gd name="T93" fmla="*/ 378 h 720"/>
              <a:gd name="T94" fmla="*/ 627 w 720"/>
              <a:gd name="T95" fmla="*/ 360 h 720"/>
              <a:gd name="T96" fmla="*/ 626 w 720"/>
              <a:gd name="T97" fmla="*/ 360 h 720"/>
              <a:gd name="T98" fmla="*/ 541 w 720"/>
              <a:gd name="T99" fmla="*/ 445 h 720"/>
              <a:gd name="T100" fmla="*/ 626 w 720"/>
              <a:gd name="T101" fmla="*/ 530 h 720"/>
              <a:gd name="T102" fmla="*/ 627 w 720"/>
              <a:gd name="T103" fmla="*/ 530 h 720"/>
              <a:gd name="T104" fmla="*/ 673 w 720"/>
              <a:gd name="T105" fmla="*/ 511 h 720"/>
              <a:gd name="T106" fmla="*/ 680 w 720"/>
              <a:gd name="T107" fmla="*/ 505 h 720"/>
              <a:gd name="T108" fmla="*/ 701 w 720"/>
              <a:gd name="T109" fmla="*/ 490 h 720"/>
              <a:gd name="T110" fmla="*/ 719 w 720"/>
              <a:gd name="T111" fmla="*/ 527 h 720"/>
              <a:gd name="T112" fmla="*/ 720 w 720"/>
              <a:gd name="T113" fmla="*/ 534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534"/>
                </a:moveTo>
                <a:cubicBezTo>
                  <a:pt x="720" y="720"/>
                  <a:pt x="720" y="720"/>
                  <a:pt x="720" y="720"/>
                </a:cubicBezTo>
                <a:cubicBezTo>
                  <a:pt x="720" y="720"/>
                  <a:pt x="720" y="720"/>
                  <a:pt x="720" y="720"/>
                </a:cubicBezTo>
                <a:cubicBezTo>
                  <a:pt x="543" y="720"/>
                  <a:pt x="543" y="720"/>
                  <a:pt x="543" y="720"/>
                </a:cubicBezTo>
                <a:cubicBezTo>
                  <a:pt x="540" y="720"/>
                  <a:pt x="537" y="719"/>
                  <a:pt x="534" y="719"/>
                </a:cubicBezTo>
                <a:cubicBezTo>
                  <a:pt x="463" y="702"/>
                  <a:pt x="496" y="678"/>
                  <a:pt x="513" y="659"/>
                </a:cubicBezTo>
                <a:cubicBezTo>
                  <a:pt x="531" y="639"/>
                  <a:pt x="530" y="618"/>
                  <a:pt x="530" y="618"/>
                </a:cubicBezTo>
                <a:cubicBezTo>
                  <a:pt x="530" y="576"/>
                  <a:pt x="495" y="541"/>
                  <a:pt x="453" y="541"/>
                </a:cubicBezTo>
                <a:cubicBezTo>
                  <a:pt x="411" y="541"/>
                  <a:pt x="376" y="576"/>
                  <a:pt x="376" y="618"/>
                </a:cubicBezTo>
                <a:cubicBezTo>
                  <a:pt x="376" y="618"/>
                  <a:pt x="375" y="639"/>
                  <a:pt x="393" y="659"/>
                </a:cubicBezTo>
                <a:cubicBezTo>
                  <a:pt x="410" y="678"/>
                  <a:pt x="444" y="702"/>
                  <a:pt x="372" y="719"/>
                </a:cubicBezTo>
                <a:cubicBezTo>
                  <a:pt x="369" y="719"/>
                  <a:pt x="366" y="720"/>
                  <a:pt x="363" y="720"/>
                </a:cubicBezTo>
                <a:cubicBezTo>
                  <a:pt x="178" y="720"/>
                  <a:pt x="178" y="720"/>
                  <a:pt x="178" y="720"/>
                </a:cubicBezTo>
                <a:cubicBezTo>
                  <a:pt x="178" y="534"/>
                  <a:pt x="178" y="534"/>
                  <a:pt x="178" y="534"/>
                </a:cubicBezTo>
                <a:cubicBezTo>
                  <a:pt x="178" y="531"/>
                  <a:pt x="178" y="528"/>
                  <a:pt x="177" y="526"/>
                </a:cubicBezTo>
                <a:cubicBezTo>
                  <a:pt x="169" y="492"/>
                  <a:pt x="160" y="482"/>
                  <a:pt x="150" y="482"/>
                </a:cubicBezTo>
                <a:cubicBezTo>
                  <a:pt x="139" y="482"/>
                  <a:pt x="127" y="496"/>
                  <a:pt x="117" y="505"/>
                </a:cubicBezTo>
                <a:cubicBezTo>
                  <a:pt x="99" y="520"/>
                  <a:pt x="81" y="521"/>
                  <a:pt x="77" y="521"/>
                </a:cubicBezTo>
                <a:cubicBezTo>
                  <a:pt x="77" y="521"/>
                  <a:pt x="76" y="521"/>
                  <a:pt x="76" y="521"/>
                </a:cubicBezTo>
                <a:cubicBezTo>
                  <a:pt x="34" y="521"/>
                  <a:pt x="0" y="487"/>
                  <a:pt x="0" y="445"/>
                </a:cubicBezTo>
                <a:cubicBezTo>
                  <a:pt x="0" y="402"/>
                  <a:pt x="34" y="368"/>
                  <a:pt x="76" y="368"/>
                </a:cubicBezTo>
                <a:cubicBezTo>
                  <a:pt x="76" y="368"/>
                  <a:pt x="76" y="368"/>
                  <a:pt x="77" y="368"/>
                </a:cubicBezTo>
                <a:cubicBezTo>
                  <a:pt x="81" y="368"/>
                  <a:pt x="99" y="369"/>
                  <a:pt x="117" y="384"/>
                </a:cubicBezTo>
                <a:cubicBezTo>
                  <a:pt x="127" y="393"/>
                  <a:pt x="139" y="407"/>
                  <a:pt x="150" y="407"/>
                </a:cubicBezTo>
                <a:cubicBezTo>
                  <a:pt x="160" y="407"/>
                  <a:pt x="169" y="397"/>
                  <a:pt x="177" y="364"/>
                </a:cubicBezTo>
                <a:cubicBezTo>
                  <a:pt x="178" y="361"/>
                  <a:pt x="178" y="358"/>
                  <a:pt x="178" y="355"/>
                </a:cubicBezTo>
                <a:cubicBezTo>
                  <a:pt x="178" y="178"/>
                  <a:pt x="178" y="178"/>
                  <a:pt x="178" y="178"/>
                </a:cubicBezTo>
                <a:cubicBezTo>
                  <a:pt x="363" y="178"/>
                  <a:pt x="363" y="178"/>
                  <a:pt x="363" y="178"/>
                </a:cubicBezTo>
                <a:cubicBezTo>
                  <a:pt x="367" y="178"/>
                  <a:pt x="371" y="177"/>
                  <a:pt x="374" y="177"/>
                </a:cubicBezTo>
                <a:cubicBezTo>
                  <a:pt x="404" y="170"/>
                  <a:pt x="419" y="161"/>
                  <a:pt x="423" y="148"/>
                </a:cubicBezTo>
                <a:cubicBezTo>
                  <a:pt x="428" y="134"/>
                  <a:pt x="416" y="121"/>
                  <a:pt x="405" y="110"/>
                </a:cubicBezTo>
                <a:cubicBezTo>
                  <a:pt x="403" y="107"/>
                  <a:pt x="401" y="105"/>
                  <a:pt x="399" y="103"/>
                </a:cubicBezTo>
                <a:cubicBezTo>
                  <a:pt x="384" y="86"/>
                  <a:pt x="385" y="69"/>
                  <a:pt x="385" y="68"/>
                </a:cubicBezTo>
                <a:cubicBezTo>
                  <a:pt x="385" y="30"/>
                  <a:pt x="415" y="0"/>
                  <a:pt x="453" y="0"/>
                </a:cubicBezTo>
                <a:cubicBezTo>
                  <a:pt x="491" y="0"/>
                  <a:pt x="521" y="30"/>
                  <a:pt x="521" y="68"/>
                </a:cubicBezTo>
                <a:cubicBezTo>
                  <a:pt x="521" y="68"/>
                  <a:pt x="521" y="68"/>
                  <a:pt x="521" y="68"/>
                </a:cubicBezTo>
                <a:cubicBezTo>
                  <a:pt x="521" y="69"/>
                  <a:pt x="522" y="86"/>
                  <a:pt x="507" y="103"/>
                </a:cubicBezTo>
                <a:cubicBezTo>
                  <a:pt x="505" y="105"/>
                  <a:pt x="503" y="107"/>
                  <a:pt x="501" y="110"/>
                </a:cubicBezTo>
                <a:cubicBezTo>
                  <a:pt x="490" y="121"/>
                  <a:pt x="479" y="134"/>
                  <a:pt x="483" y="148"/>
                </a:cubicBezTo>
                <a:cubicBezTo>
                  <a:pt x="487" y="161"/>
                  <a:pt x="502" y="170"/>
                  <a:pt x="532" y="177"/>
                </a:cubicBezTo>
                <a:cubicBezTo>
                  <a:pt x="536" y="177"/>
                  <a:pt x="539" y="178"/>
                  <a:pt x="543" y="178"/>
                </a:cubicBezTo>
                <a:cubicBezTo>
                  <a:pt x="720" y="178"/>
                  <a:pt x="720" y="178"/>
                  <a:pt x="720" y="178"/>
                </a:cubicBezTo>
                <a:cubicBezTo>
                  <a:pt x="720" y="355"/>
                  <a:pt x="720" y="355"/>
                  <a:pt x="720" y="355"/>
                </a:cubicBezTo>
                <a:cubicBezTo>
                  <a:pt x="720" y="357"/>
                  <a:pt x="720" y="360"/>
                  <a:pt x="719" y="362"/>
                </a:cubicBezTo>
                <a:cubicBezTo>
                  <a:pt x="711" y="396"/>
                  <a:pt x="703" y="399"/>
                  <a:pt x="701" y="399"/>
                </a:cubicBezTo>
                <a:cubicBezTo>
                  <a:pt x="695" y="399"/>
                  <a:pt x="687" y="391"/>
                  <a:pt x="680" y="385"/>
                </a:cubicBezTo>
                <a:cubicBezTo>
                  <a:pt x="677" y="382"/>
                  <a:pt x="675" y="380"/>
                  <a:pt x="672" y="378"/>
                </a:cubicBezTo>
                <a:cubicBezTo>
                  <a:pt x="653" y="361"/>
                  <a:pt x="633" y="360"/>
                  <a:pt x="627" y="360"/>
                </a:cubicBezTo>
                <a:cubicBezTo>
                  <a:pt x="626" y="360"/>
                  <a:pt x="626" y="360"/>
                  <a:pt x="626" y="360"/>
                </a:cubicBezTo>
                <a:cubicBezTo>
                  <a:pt x="580" y="360"/>
                  <a:pt x="541" y="398"/>
                  <a:pt x="541" y="445"/>
                </a:cubicBezTo>
                <a:cubicBezTo>
                  <a:pt x="541" y="491"/>
                  <a:pt x="580" y="530"/>
                  <a:pt x="626" y="530"/>
                </a:cubicBezTo>
                <a:cubicBezTo>
                  <a:pt x="627" y="530"/>
                  <a:pt x="627" y="530"/>
                  <a:pt x="627" y="530"/>
                </a:cubicBezTo>
                <a:cubicBezTo>
                  <a:pt x="633" y="530"/>
                  <a:pt x="653" y="528"/>
                  <a:pt x="673" y="511"/>
                </a:cubicBezTo>
                <a:cubicBezTo>
                  <a:pt x="675" y="509"/>
                  <a:pt x="677" y="507"/>
                  <a:pt x="680" y="505"/>
                </a:cubicBezTo>
                <a:cubicBezTo>
                  <a:pt x="687" y="498"/>
                  <a:pt x="695" y="490"/>
                  <a:pt x="701" y="490"/>
                </a:cubicBezTo>
                <a:cubicBezTo>
                  <a:pt x="703" y="490"/>
                  <a:pt x="711" y="493"/>
                  <a:pt x="719" y="527"/>
                </a:cubicBezTo>
                <a:cubicBezTo>
                  <a:pt x="720" y="530"/>
                  <a:pt x="720" y="532"/>
                  <a:pt x="720" y="534"/>
                </a:cubicBezTo>
                <a:close/>
              </a:path>
            </a:pathLst>
          </a:custGeom>
          <a:solidFill>
            <a:srgbClr val="85C596"/>
          </a:solidFill>
          <a:ln>
            <a:noFill/>
          </a:ln>
        </p:spPr>
        <p:txBody>
          <a:bodyPr vert="horz" wrap="square" lIns="91440" tIns="45720" rIns="91440" bIns="45720" numCol="1" anchor="t" anchorCtr="0" compatLnSpc="1"/>
          <a:lstStyle/>
          <a:p>
            <a:endParaRPr lang="ko-KR" altLang="en-US" sz="2400" dirty="0">
              <a:solidFill>
                <a:schemeClr val="bg1"/>
              </a:solidFill>
              <a:latin typeface="Open Sans Light" panose="020B0306030504020204" pitchFamily="34" charset="0"/>
              <a:cs typeface="Open Sans Light" panose="020B0306030504020204" pitchFamily="34" charset="0"/>
            </a:endParaRPr>
          </a:p>
        </p:txBody>
      </p:sp>
      <p:grpSp>
        <p:nvGrpSpPr>
          <p:cNvPr id="21" name="Group 336"/>
          <p:cNvGrpSpPr/>
          <p:nvPr/>
        </p:nvGrpSpPr>
        <p:grpSpPr bwMode="auto">
          <a:xfrm>
            <a:off x="5398716" y="4301213"/>
            <a:ext cx="380324" cy="380324"/>
            <a:chOff x="0" y="0"/>
            <a:chExt cx="573" cy="574"/>
          </a:xfrm>
          <a:solidFill>
            <a:schemeClr val="bg1"/>
          </a:solidFill>
        </p:grpSpPr>
        <p:sp>
          <p:nvSpPr>
            <p:cNvPr id="26" name="AutoShape 334"/>
            <p:cNvSpPr/>
            <p:nvPr/>
          </p:nvSpPr>
          <p:spPr bwMode="auto">
            <a:xfrm>
              <a:off x="0" y="104"/>
              <a:ext cx="470" cy="47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1600" h="21600">
                  <a:moveTo>
                    <a:pt x="16781" y="0"/>
                  </a:moveTo>
                  <a:lnTo>
                    <a:pt x="2322" y="14460"/>
                  </a:lnTo>
                  <a:lnTo>
                    <a:pt x="2320" y="14460"/>
                  </a:lnTo>
                  <a:lnTo>
                    <a:pt x="2320" y="14462"/>
                  </a:lnTo>
                  <a:lnTo>
                    <a:pt x="2319" y="14462"/>
                  </a:lnTo>
                  <a:lnTo>
                    <a:pt x="2320" y="14462"/>
                  </a:lnTo>
                  <a:lnTo>
                    <a:pt x="0" y="21600"/>
                  </a:lnTo>
                  <a:lnTo>
                    <a:pt x="7138" y="19281"/>
                  </a:lnTo>
                  <a:lnTo>
                    <a:pt x="7138" y="19282"/>
                  </a:lnTo>
                  <a:lnTo>
                    <a:pt x="7139" y="19281"/>
                  </a:lnTo>
                  <a:lnTo>
                    <a:pt x="7140" y="19281"/>
                  </a:lnTo>
                  <a:lnTo>
                    <a:pt x="7140" y="19280"/>
                  </a:lnTo>
                  <a:lnTo>
                    <a:pt x="21600" y="4819"/>
                  </a:lnTo>
                  <a:lnTo>
                    <a:pt x="16781" y="0"/>
                  </a:lnTo>
                  <a:close/>
                  <a:moveTo>
                    <a:pt x="5635" y="15236"/>
                  </a:moveTo>
                  <a:lnTo>
                    <a:pt x="4841" y="14442"/>
                  </a:lnTo>
                  <a:lnTo>
                    <a:pt x="16794" y="2489"/>
                  </a:lnTo>
                  <a:lnTo>
                    <a:pt x="17588" y="3282"/>
                  </a:lnTo>
                  <a:lnTo>
                    <a:pt x="5635" y="15236"/>
                  </a:lnTo>
                  <a:close/>
                  <a:moveTo>
                    <a:pt x="5635" y="15236"/>
                  </a:moveTo>
                </a:path>
              </a:pathLst>
            </a:custGeom>
            <a:grpFill/>
            <a:ln>
              <a:noFill/>
            </a:ln>
          </p:spPr>
          <p:txBody>
            <a:bodyPr lIns="0" tIns="0" rIns="0" bIns="0"/>
            <a:lstStyle/>
            <a:p>
              <a:endPar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1" name="AutoShape 335"/>
            <p:cNvSpPr/>
            <p:nvPr/>
          </p:nvSpPr>
          <p:spPr bwMode="auto">
            <a:xfrm>
              <a:off x="400" y="0"/>
              <a:ext cx="173" cy="173"/>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8577"/>
                  </a:moveTo>
                  <a:lnTo>
                    <a:pt x="8574" y="0"/>
                  </a:lnTo>
                  <a:lnTo>
                    <a:pt x="21600" y="13023"/>
                  </a:lnTo>
                  <a:lnTo>
                    <a:pt x="13026" y="21600"/>
                  </a:lnTo>
                  <a:lnTo>
                    <a:pt x="0" y="8577"/>
                  </a:lnTo>
                  <a:close/>
                  <a:moveTo>
                    <a:pt x="0" y="8577"/>
                  </a:moveTo>
                </a:path>
              </a:pathLst>
            </a:custGeom>
            <a:grpFill/>
            <a:ln>
              <a:noFill/>
            </a:ln>
          </p:spPr>
          <p:txBody>
            <a:bodyPr lIns="0" tIns="0" rIns="0" bIns="0"/>
            <a:lstStyle/>
            <a:p>
              <a:endPar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52" name="Freeform 8"/>
          <p:cNvSpPr/>
          <p:nvPr/>
        </p:nvSpPr>
        <p:spPr bwMode="auto">
          <a:xfrm rot="18900000">
            <a:off x="4138954" y="2453897"/>
            <a:ext cx="1675277" cy="1675277"/>
          </a:xfrm>
          <a:custGeom>
            <a:avLst/>
            <a:gdLst>
              <a:gd name="T0" fmla="*/ 720 w 720"/>
              <a:gd name="T1" fmla="*/ 453 h 720"/>
              <a:gd name="T2" fmla="*/ 652 w 720"/>
              <a:gd name="T3" fmla="*/ 522 h 720"/>
              <a:gd name="T4" fmla="*/ 652 w 720"/>
              <a:gd name="T5" fmla="*/ 522 h 720"/>
              <a:gd name="T6" fmla="*/ 639 w 720"/>
              <a:gd name="T7" fmla="*/ 520 h 720"/>
              <a:gd name="T8" fmla="*/ 617 w 720"/>
              <a:gd name="T9" fmla="*/ 507 h 720"/>
              <a:gd name="T10" fmla="*/ 610 w 720"/>
              <a:gd name="T11" fmla="*/ 501 h 720"/>
              <a:gd name="T12" fmla="*/ 578 w 720"/>
              <a:gd name="T13" fmla="*/ 482 h 720"/>
              <a:gd name="T14" fmla="*/ 543 w 720"/>
              <a:gd name="T15" fmla="*/ 532 h 720"/>
              <a:gd name="T16" fmla="*/ 542 w 720"/>
              <a:gd name="T17" fmla="*/ 543 h 720"/>
              <a:gd name="T18" fmla="*/ 542 w 720"/>
              <a:gd name="T19" fmla="*/ 720 h 720"/>
              <a:gd name="T20" fmla="*/ 542 w 720"/>
              <a:gd name="T21" fmla="*/ 720 h 720"/>
              <a:gd name="T22" fmla="*/ 542 w 720"/>
              <a:gd name="T23" fmla="*/ 720 h 720"/>
              <a:gd name="T24" fmla="*/ 365 w 720"/>
              <a:gd name="T25" fmla="*/ 720 h 720"/>
              <a:gd name="T26" fmla="*/ 358 w 720"/>
              <a:gd name="T27" fmla="*/ 719 h 720"/>
              <a:gd name="T28" fmla="*/ 321 w 720"/>
              <a:gd name="T29" fmla="*/ 702 h 720"/>
              <a:gd name="T30" fmla="*/ 335 w 720"/>
              <a:gd name="T31" fmla="*/ 680 h 720"/>
              <a:gd name="T32" fmla="*/ 342 w 720"/>
              <a:gd name="T33" fmla="*/ 673 h 720"/>
              <a:gd name="T34" fmla="*/ 360 w 720"/>
              <a:gd name="T35" fmla="*/ 627 h 720"/>
              <a:gd name="T36" fmla="*/ 275 w 720"/>
              <a:gd name="T37" fmla="*/ 542 h 720"/>
              <a:gd name="T38" fmla="*/ 190 w 720"/>
              <a:gd name="T39" fmla="*/ 627 h 720"/>
              <a:gd name="T40" fmla="*/ 208 w 720"/>
              <a:gd name="T41" fmla="*/ 673 h 720"/>
              <a:gd name="T42" fmla="*/ 215 w 720"/>
              <a:gd name="T43" fmla="*/ 680 h 720"/>
              <a:gd name="T44" fmla="*/ 229 w 720"/>
              <a:gd name="T45" fmla="*/ 702 h 720"/>
              <a:gd name="T46" fmla="*/ 192 w 720"/>
              <a:gd name="T47" fmla="*/ 719 h 720"/>
              <a:gd name="T48" fmla="*/ 185 w 720"/>
              <a:gd name="T49" fmla="*/ 720 h 720"/>
              <a:gd name="T50" fmla="*/ 0 w 720"/>
              <a:gd name="T51" fmla="*/ 720 h 720"/>
              <a:gd name="T52" fmla="*/ 0 w 720"/>
              <a:gd name="T53" fmla="*/ 543 h 720"/>
              <a:gd name="T54" fmla="*/ 1 w 720"/>
              <a:gd name="T55" fmla="*/ 534 h 720"/>
              <a:gd name="T56" fmla="*/ 28 w 720"/>
              <a:gd name="T57" fmla="*/ 491 h 720"/>
              <a:gd name="T58" fmla="*/ 61 w 720"/>
              <a:gd name="T59" fmla="*/ 514 h 720"/>
              <a:gd name="T60" fmla="*/ 101 w 720"/>
              <a:gd name="T61" fmla="*/ 530 h 720"/>
              <a:gd name="T62" fmla="*/ 102 w 720"/>
              <a:gd name="T63" fmla="*/ 530 h 720"/>
              <a:gd name="T64" fmla="*/ 178 w 720"/>
              <a:gd name="T65" fmla="*/ 453 h 720"/>
              <a:gd name="T66" fmla="*/ 102 w 720"/>
              <a:gd name="T67" fmla="*/ 377 h 720"/>
              <a:gd name="T68" fmla="*/ 101 w 720"/>
              <a:gd name="T69" fmla="*/ 377 h 720"/>
              <a:gd name="T70" fmla="*/ 61 w 720"/>
              <a:gd name="T71" fmla="*/ 393 h 720"/>
              <a:gd name="T72" fmla="*/ 28 w 720"/>
              <a:gd name="T73" fmla="*/ 416 h 720"/>
              <a:gd name="T74" fmla="*/ 1 w 720"/>
              <a:gd name="T75" fmla="*/ 373 h 720"/>
              <a:gd name="T76" fmla="*/ 0 w 720"/>
              <a:gd name="T77" fmla="*/ 364 h 720"/>
              <a:gd name="T78" fmla="*/ 0 w 720"/>
              <a:gd name="T79" fmla="*/ 178 h 720"/>
              <a:gd name="T80" fmla="*/ 185 w 720"/>
              <a:gd name="T81" fmla="*/ 178 h 720"/>
              <a:gd name="T82" fmla="*/ 194 w 720"/>
              <a:gd name="T83" fmla="*/ 177 h 720"/>
              <a:gd name="T84" fmla="*/ 215 w 720"/>
              <a:gd name="T85" fmla="*/ 117 h 720"/>
              <a:gd name="T86" fmla="*/ 198 w 720"/>
              <a:gd name="T87" fmla="*/ 77 h 720"/>
              <a:gd name="T88" fmla="*/ 275 w 720"/>
              <a:gd name="T89" fmla="*/ 0 h 720"/>
              <a:gd name="T90" fmla="*/ 352 w 720"/>
              <a:gd name="T91" fmla="*/ 77 h 720"/>
              <a:gd name="T92" fmla="*/ 335 w 720"/>
              <a:gd name="T93" fmla="*/ 117 h 720"/>
              <a:gd name="T94" fmla="*/ 356 w 720"/>
              <a:gd name="T95" fmla="*/ 177 h 720"/>
              <a:gd name="T96" fmla="*/ 365 w 720"/>
              <a:gd name="T97" fmla="*/ 178 h 720"/>
              <a:gd name="T98" fmla="*/ 542 w 720"/>
              <a:gd name="T99" fmla="*/ 178 h 720"/>
              <a:gd name="T100" fmla="*/ 542 w 720"/>
              <a:gd name="T101" fmla="*/ 364 h 720"/>
              <a:gd name="T102" fmla="*/ 543 w 720"/>
              <a:gd name="T103" fmla="*/ 374 h 720"/>
              <a:gd name="T104" fmla="*/ 578 w 720"/>
              <a:gd name="T105" fmla="*/ 424 h 720"/>
              <a:gd name="T106" fmla="*/ 610 w 720"/>
              <a:gd name="T107" fmla="*/ 406 h 720"/>
              <a:gd name="T108" fmla="*/ 617 w 720"/>
              <a:gd name="T109" fmla="*/ 399 h 720"/>
              <a:gd name="T110" fmla="*/ 651 w 720"/>
              <a:gd name="T111" fmla="*/ 385 h 720"/>
              <a:gd name="T112" fmla="*/ 652 w 720"/>
              <a:gd name="T113" fmla="*/ 385 h 720"/>
              <a:gd name="T114" fmla="*/ 720 w 720"/>
              <a:gd name="T115" fmla="*/ 453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0" h="720">
                <a:moveTo>
                  <a:pt x="720" y="453"/>
                </a:moveTo>
                <a:cubicBezTo>
                  <a:pt x="720" y="491"/>
                  <a:pt x="690" y="522"/>
                  <a:pt x="652" y="522"/>
                </a:cubicBezTo>
                <a:cubicBezTo>
                  <a:pt x="652" y="522"/>
                  <a:pt x="652" y="522"/>
                  <a:pt x="652" y="522"/>
                </a:cubicBezTo>
                <a:cubicBezTo>
                  <a:pt x="650" y="522"/>
                  <a:pt x="645" y="522"/>
                  <a:pt x="639" y="520"/>
                </a:cubicBezTo>
                <a:cubicBezTo>
                  <a:pt x="633" y="518"/>
                  <a:pt x="625" y="514"/>
                  <a:pt x="617" y="507"/>
                </a:cubicBezTo>
                <a:cubicBezTo>
                  <a:pt x="615" y="505"/>
                  <a:pt x="612" y="503"/>
                  <a:pt x="610" y="501"/>
                </a:cubicBezTo>
                <a:cubicBezTo>
                  <a:pt x="600" y="492"/>
                  <a:pt x="590" y="482"/>
                  <a:pt x="578" y="482"/>
                </a:cubicBezTo>
                <a:cubicBezTo>
                  <a:pt x="557" y="482"/>
                  <a:pt x="549" y="509"/>
                  <a:pt x="543" y="532"/>
                </a:cubicBezTo>
                <a:cubicBezTo>
                  <a:pt x="542" y="536"/>
                  <a:pt x="542" y="539"/>
                  <a:pt x="542" y="543"/>
                </a:cubicBezTo>
                <a:cubicBezTo>
                  <a:pt x="542" y="720"/>
                  <a:pt x="542" y="720"/>
                  <a:pt x="542" y="720"/>
                </a:cubicBezTo>
                <a:cubicBezTo>
                  <a:pt x="542" y="720"/>
                  <a:pt x="542" y="720"/>
                  <a:pt x="542" y="720"/>
                </a:cubicBezTo>
                <a:cubicBezTo>
                  <a:pt x="542" y="720"/>
                  <a:pt x="542" y="720"/>
                  <a:pt x="542" y="720"/>
                </a:cubicBezTo>
                <a:cubicBezTo>
                  <a:pt x="365" y="720"/>
                  <a:pt x="365" y="720"/>
                  <a:pt x="365" y="720"/>
                </a:cubicBezTo>
                <a:cubicBezTo>
                  <a:pt x="362" y="720"/>
                  <a:pt x="360" y="720"/>
                  <a:pt x="358" y="719"/>
                </a:cubicBezTo>
                <a:cubicBezTo>
                  <a:pt x="326" y="712"/>
                  <a:pt x="322" y="704"/>
                  <a:pt x="321" y="702"/>
                </a:cubicBezTo>
                <a:cubicBezTo>
                  <a:pt x="319" y="697"/>
                  <a:pt x="328" y="687"/>
                  <a:pt x="335" y="680"/>
                </a:cubicBezTo>
                <a:cubicBezTo>
                  <a:pt x="337" y="678"/>
                  <a:pt x="340" y="675"/>
                  <a:pt x="342" y="673"/>
                </a:cubicBezTo>
                <a:cubicBezTo>
                  <a:pt x="360" y="652"/>
                  <a:pt x="360" y="630"/>
                  <a:pt x="360" y="627"/>
                </a:cubicBezTo>
                <a:cubicBezTo>
                  <a:pt x="360" y="580"/>
                  <a:pt x="322" y="542"/>
                  <a:pt x="275" y="542"/>
                </a:cubicBezTo>
                <a:cubicBezTo>
                  <a:pt x="228" y="542"/>
                  <a:pt x="190" y="580"/>
                  <a:pt x="190" y="627"/>
                </a:cubicBezTo>
                <a:cubicBezTo>
                  <a:pt x="190" y="630"/>
                  <a:pt x="190" y="652"/>
                  <a:pt x="208" y="673"/>
                </a:cubicBezTo>
                <a:cubicBezTo>
                  <a:pt x="210" y="675"/>
                  <a:pt x="213" y="678"/>
                  <a:pt x="215" y="680"/>
                </a:cubicBezTo>
                <a:cubicBezTo>
                  <a:pt x="222" y="687"/>
                  <a:pt x="231" y="697"/>
                  <a:pt x="229" y="702"/>
                </a:cubicBezTo>
                <a:cubicBezTo>
                  <a:pt x="229" y="704"/>
                  <a:pt x="224" y="712"/>
                  <a:pt x="192" y="719"/>
                </a:cubicBezTo>
                <a:cubicBezTo>
                  <a:pt x="190" y="720"/>
                  <a:pt x="188" y="720"/>
                  <a:pt x="185" y="720"/>
                </a:cubicBezTo>
                <a:cubicBezTo>
                  <a:pt x="0" y="720"/>
                  <a:pt x="0" y="720"/>
                  <a:pt x="0" y="720"/>
                </a:cubicBezTo>
                <a:cubicBezTo>
                  <a:pt x="0" y="543"/>
                  <a:pt x="0" y="543"/>
                  <a:pt x="0" y="543"/>
                </a:cubicBezTo>
                <a:cubicBezTo>
                  <a:pt x="0" y="540"/>
                  <a:pt x="0" y="537"/>
                  <a:pt x="1" y="534"/>
                </a:cubicBezTo>
                <a:cubicBezTo>
                  <a:pt x="9" y="501"/>
                  <a:pt x="18" y="491"/>
                  <a:pt x="28" y="491"/>
                </a:cubicBezTo>
                <a:cubicBezTo>
                  <a:pt x="39" y="491"/>
                  <a:pt x="51" y="505"/>
                  <a:pt x="61" y="514"/>
                </a:cubicBezTo>
                <a:cubicBezTo>
                  <a:pt x="79" y="529"/>
                  <a:pt x="97" y="530"/>
                  <a:pt x="101" y="530"/>
                </a:cubicBezTo>
                <a:cubicBezTo>
                  <a:pt x="101" y="530"/>
                  <a:pt x="102" y="530"/>
                  <a:pt x="102" y="530"/>
                </a:cubicBezTo>
                <a:cubicBezTo>
                  <a:pt x="144" y="530"/>
                  <a:pt x="178" y="496"/>
                  <a:pt x="178" y="453"/>
                </a:cubicBezTo>
                <a:cubicBezTo>
                  <a:pt x="178" y="411"/>
                  <a:pt x="144" y="377"/>
                  <a:pt x="102" y="377"/>
                </a:cubicBezTo>
                <a:cubicBezTo>
                  <a:pt x="102" y="377"/>
                  <a:pt x="101" y="377"/>
                  <a:pt x="101" y="377"/>
                </a:cubicBezTo>
                <a:cubicBezTo>
                  <a:pt x="97" y="377"/>
                  <a:pt x="79" y="378"/>
                  <a:pt x="61" y="393"/>
                </a:cubicBezTo>
                <a:cubicBezTo>
                  <a:pt x="51" y="402"/>
                  <a:pt x="39" y="416"/>
                  <a:pt x="28" y="416"/>
                </a:cubicBezTo>
                <a:cubicBezTo>
                  <a:pt x="18" y="416"/>
                  <a:pt x="9" y="406"/>
                  <a:pt x="1" y="373"/>
                </a:cubicBezTo>
                <a:cubicBezTo>
                  <a:pt x="0" y="370"/>
                  <a:pt x="0" y="367"/>
                  <a:pt x="0" y="364"/>
                </a:cubicBezTo>
                <a:cubicBezTo>
                  <a:pt x="0" y="178"/>
                  <a:pt x="0" y="178"/>
                  <a:pt x="0" y="178"/>
                </a:cubicBezTo>
                <a:cubicBezTo>
                  <a:pt x="185" y="178"/>
                  <a:pt x="185" y="178"/>
                  <a:pt x="185" y="178"/>
                </a:cubicBezTo>
                <a:cubicBezTo>
                  <a:pt x="188" y="178"/>
                  <a:pt x="191" y="178"/>
                  <a:pt x="194" y="177"/>
                </a:cubicBezTo>
                <a:cubicBezTo>
                  <a:pt x="266" y="161"/>
                  <a:pt x="232" y="137"/>
                  <a:pt x="215" y="117"/>
                </a:cubicBezTo>
                <a:cubicBezTo>
                  <a:pt x="197" y="97"/>
                  <a:pt x="198" y="77"/>
                  <a:pt x="198" y="77"/>
                </a:cubicBezTo>
                <a:cubicBezTo>
                  <a:pt x="198" y="34"/>
                  <a:pt x="233" y="0"/>
                  <a:pt x="275" y="0"/>
                </a:cubicBezTo>
                <a:cubicBezTo>
                  <a:pt x="317" y="0"/>
                  <a:pt x="352" y="34"/>
                  <a:pt x="352" y="77"/>
                </a:cubicBezTo>
                <a:cubicBezTo>
                  <a:pt x="352" y="77"/>
                  <a:pt x="353" y="97"/>
                  <a:pt x="335" y="117"/>
                </a:cubicBezTo>
                <a:cubicBezTo>
                  <a:pt x="318" y="137"/>
                  <a:pt x="285" y="161"/>
                  <a:pt x="356" y="177"/>
                </a:cubicBezTo>
                <a:cubicBezTo>
                  <a:pt x="359" y="178"/>
                  <a:pt x="362" y="178"/>
                  <a:pt x="365" y="178"/>
                </a:cubicBezTo>
                <a:cubicBezTo>
                  <a:pt x="542" y="178"/>
                  <a:pt x="542" y="178"/>
                  <a:pt x="542" y="178"/>
                </a:cubicBezTo>
                <a:cubicBezTo>
                  <a:pt x="542" y="364"/>
                  <a:pt x="542" y="364"/>
                  <a:pt x="542" y="364"/>
                </a:cubicBezTo>
                <a:cubicBezTo>
                  <a:pt x="542" y="367"/>
                  <a:pt x="542" y="371"/>
                  <a:pt x="543" y="374"/>
                </a:cubicBezTo>
                <a:cubicBezTo>
                  <a:pt x="549" y="398"/>
                  <a:pt x="557" y="424"/>
                  <a:pt x="578" y="424"/>
                </a:cubicBezTo>
                <a:cubicBezTo>
                  <a:pt x="590" y="424"/>
                  <a:pt x="600" y="415"/>
                  <a:pt x="610" y="406"/>
                </a:cubicBezTo>
                <a:cubicBezTo>
                  <a:pt x="612" y="403"/>
                  <a:pt x="615" y="401"/>
                  <a:pt x="617" y="399"/>
                </a:cubicBezTo>
                <a:cubicBezTo>
                  <a:pt x="633" y="386"/>
                  <a:pt x="648" y="385"/>
                  <a:pt x="651" y="385"/>
                </a:cubicBezTo>
                <a:cubicBezTo>
                  <a:pt x="652" y="385"/>
                  <a:pt x="652" y="385"/>
                  <a:pt x="652" y="385"/>
                </a:cubicBezTo>
                <a:cubicBezTo>
                  <a:pt x="690" y="385"/>
                  <a:pt x="720" y="416"/>
                  <a:pt x="720" y="453"/>
                </a:cubicBezTo>
                <a:close/>
              </a:path>
            </a:pathLst>
          </a:custGeom>
          <a:solidFill>
            <a:srgbClr val="F6A9C3"/>
          </a:solidFill>
          <a:ln>
            <a:noFill/>
          </a:ln>
        </p:spPr>
        <p:txBody>
          <a:bodyPr vert="horz" wrap="square" lIns="91440" tIns="45720" rIns="91440" bIns="45720" numCol="1" anchor="t" anchorCtr="0" compatLnSpc="1"/>
          <a:lstStyle/>
          <a:p>
            <a:endParaRPr lang="ko-KR" altLang="en-US" sz="2400" dirty="0">
              <a:solidFill>
                <a:schemeClr val="bg1"/>
              </a:solidFill>
              <a:latin typeface="Open Sans Light" panose="020B0306030504020204" pitchFamily="34" charset="0"/>
              <a:cs typeface="Open Sans Light" panose="020B0306030504020204" pitchFamily="34" charset="0"/>
            </a:endParaRPr>
          </a:p>
        </p:txBody>
      </p:sp>
      <p:sp>
        <p:nvSpPr>
          <p:cNvPr id="53" name="AutoShape 116"/>
          <p:cNvSpPr/>
          <p:nvPr/>
        </p:nvSpPr>
        <p:spPr bwMode="auto">
          <a:xfrm>
            <a:off x="4809937" y="3187453"/>
            <a:ext cx="343428" cy="380324"/>
          </a:xfrm>
          <a:custGeom>
            <a:avLst/>
            <a:gdLst>
              <a:gd name="T0" fmla="*/ 135095090 w 21600"/>
              <a:gd name="T1" fmla="*/ 111587469 h 21600"/>
              <a:gd name="T2" fmla="*/ 67547585 w 21600"/>
              <a:gd name="T3" fmla="*/ 203194979 h 21600"/>
              <a:gd name="T4" fmla="*/ 0 w 21600"/>
              <a:gd name="T5" fmla="*/ 111587469 h 21600"/>
              <a:gd name="T6" fmla="*/ 67547585 w 21600"/>
              <a:gd name="T7" fmla="*/ 19980836 h 21600"/>
              <a:gd name="T8" fmla="*/ 79099259 w 21600"/>
              <a:gd name="T9" fmla="*/ 21335313 h 21600"/>
              <a:gd name="T10" fmla="*/ 79099259 w 21600"/>
              <a:gd name="T11" fmla="*/ 0 h 21600"/>
              <a:gd name="T12" fmla="*/ 104335692 w 21600"/>
              <a:gd name="T13" fmla="*/ 34298390 h 21600"/>
              <a:gd name="T14" fmla="*/ 79099259 w 21600"/>
              <a:gd name="T15" fmla="*/ 68662637 h 21600"/>
              <a:gd name="T16" fmla="*/ 79099259 w 21600"/>
              <a:gd name="T17" fmla="*/ 47317732 h 21600"/>
              <a:gd name="T18" fmla="*/ 67547585 w 21600"/>
              <a:gd name="T19" fmla="*/ 45427384 h 21600"/>
              <a:gd name="T20" fmla="*/ 18763263 w 21600"/>
              <a:gd name="T21" fmla="*/ 111587469 h 21600"/>
              <a:gd name="T22" fmla="*/ 67547585 w 21600"/>
              <a:gd name="T23" fmla="*/ 177748431 h 21600"/>
              <a:gd name="T24" fmla="*/ 116331828 w 21600"/>
              <a:gd name="T25" fmla="*/ 111587469 h 21600"/>
              <a:gd name="T26" fmla="*/ 135095090 w 21600"/>
              <a:gd name="T27" fmla="*/ 111587469 h 21600"/>
              <a:gd name="T28" fmla="*/ 135095090 w 21600"/>
              <a:gd name="T29" fmla="*/ 111587469 h 216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600" h="21600">
                <a:moveTo>
                  <a:pt x="21600" y="11862"/>
                </a:moveTo>
                <a:cubicBezTo>
                  <a:pt x="21600" y="17240"/>
                  <a:pt x="16764" y="21600"/>
                  <a:pt x="10800" y="21600"/>
                </a:cubicBezTo>
                <a:cubicBezTo>
                  <a:pt x="4836" y="21600"/>
                  <a:pt x="0" y="17240"/>
                  <a:pt x="0" y="11862"/>
                </a:cubicBezTo>
                <a:cubicBezTo>
                  <a:pt x="0" y="6483"/>
                  <a:pt x="4836" y="2124"/>
                  <a:pt x="10800" y="2124"/>
                </a:cubicBezTo>
                <a:cubicBezTo>
                  <a:pt x="11430" y="2124"/>
                  <a:pt x="12046" y="2175"/>
                  <a:pt x="12647" y="2268"/>
                </a:cubicBezTo>
                <a:lnTo>
                  <a:pt x="12647" y="0"/>
                </a:lnTo>
                <a:lnTo>
                  <a:pt x="16682" y="3646"/>
                </a:lnTo>
                <a:lnTo>
                  <a:pt x="12647" y="7299"/>
                </a:lnTo>
                <a:lnTo>
                  <a:pt x="12647" y="5030"/>
                </a:lnTo>
                <a:cubicBezTo>
                  <a:pt x="12054" y="4900"/>
                  <a:pt x="11436" y="4829"/>
                  <a:pt x="10800" y="4829"/>
                </a:cubicBezTo>
                <a:cubicBezTo>
                  <a:pt x="6499" y="4829"/>
                  <a:pt x="3000" y="7984"/>
                  <a:pt x="3000" y="11862"/>
                </a:cubicBezTo>
                <a:cubicBezTo>
                  <a:pt x="3000" y="15740"/>
                  <a:pt x="6499" y="18895"/>
                  <a:pt x="10800" y="18895"/>
                </a:cubicBezTo>
                <a:cubicBezTo>
                  <a:pt x="15101" y="18895"/>
                  <a:pt x="18600" y="15740"/>
                  <a:pt x="18600" y="11862"/>
                </a:cubicBezTo>
                <a:lnTo>
                  <a:pt x="21600" y="11862"/>
                </a:lnTo>
                <a:close/>
                <a:moveTo>
                  <a:pt x="21600" y="11862"/>
                </a:moveTo>
              </a:path>
            </a:pathLst>
          </a:custGeom>
          <a:solidFill>
            <a:schemeClr val="bg1"/>
          </a:solidFill>
          <a:ln>
            <a:noFill/>
          </a:ln>
        </p:spPr>
        <p:txBody>
          <a:bodyPr lIns="0" tIns="0" rIns="0" bIns="0"/>
          <a:lstStyle/>
          <a:p>
            <a:endPar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cxnSp>
        <p:nvCxnSpPr>
          <p:cNvPr id="54" name="직선 연결선 250"/>
          <p:cNvCxnSpPr/>
          <p:nvPr/>
        </p:nvCxnSpPr>
        <p:spPr>
          <a:xfrm>
            <a:off x="3791992" y="2972167"/>
            <a:ext cx="626085" cy="0"/>
          </a:xfrm>
          <a:prstGeom prst="line">
            <a:avLst/>
          </a:prstGeom>
          <a:solidFill>
            <a:srgbClr val="85C596"/>
          </a:solidFill>
          <a:ln w="6350">
            <a:solidFill>
              <a:srgbClr val="F6A9C3"/>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55" name="직선 연결선 250"/>
          <p:cNvCxnSpPr/>
          <p:nvPr/>
        </p:nvCxnSpPr>
        <p:spPr>
          <a:xfrm>
            <a:off x="3860633" y="5147221"/>
            <a:ext cx="1143409" cy="0"/>
          </a:xfrm>
          <a:prstGeom prst="line">
            <a:avLst/>
          </a:prstGeom>
          <a:solidFill>
            <a:srgbClr val="85C596"/>
          </a:solidFill>
          <a:ln w="6350">
            <a:solidFill>
              <a:srgbClr val="85C596"/>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56" name="직선 연결선 250"/>
          <p:cNvCxnSpPr/>
          <p:nvPr/>
        </p:nvCxnSpPr>
        <p:spPr>
          <a:xfrm flipH="1">
            <a:off x="6740188" y="2042439"/>
            <a:ext cx="1368197" cy="0"/>
          </a:xfrm>
          <a:prstGeom prst="line">
            <a:avLst/>
          </a:prstGeom>
          <a:solidFill>
            <a:srgbClr val="85C596"/>
          </a:solidFill>
          <a:ln w="6350">
            <a:solidFill>
              <a:srgbClr val="85C596"/>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57" name="직선 연결선 250"/>
          <p:cNvCxnSpPr/>
          <p:nvPr/>
        </p:nvCxnSpPr>
        <p:spPr>
          <a:xfrm flipH="1">
            <a:off x="7673375" y="4220661"/>
            <a:ext cx="435009" cy="0"/>
          </a:xfrm>
          <a:prstGeom prst="line">
            <a:avLst/>
          </a:prstGeom>
          <a:solidFill>
            <a:srgbClr val="85C596"/>
          </a:solidFill>
          <a:ln w="6350">
            <a:solidFill>
              <a:srgbClr val="F6A9C3"/>
            </a:solidFill>
            <a:prstDash val="dash"/>
            <a:headEnd type="oval"/>
          </a:ln>
        </p:spPr>
        <p:style>
          <a:lnRef idx="1">
            <a:schemeClr val="accent1"/>
          </a:lnRef>
          <a:fillRef idx="0">
            <a:schemeClr val="accent1"/>
          </a:fillRef>
          <a:effectRef idx="0">
            <a:schemeClr val="accent1"/>
          </a:effectRef>
          <a:fontRef idx="minor">
            <a:schemeClr val="tx1"/>
          </a:fontRef>
        </p:style>
      </p:cxnSp>
      <p:sp>
        <p:nvSpPr>
          <p:cNvPr id="93300" name="TextBox 1957"/>
          <p:cNvSpPr/>
          <p:nvPr/>
        </p:nvSpPr>
        <p:spPr>
          <a:xfrm>
            <a:off x="8415020" y="1745615"/>
            <a:ext cx="1089025" cy="352425"/>
          </a:xfrm>
          <a:prstGeom prst="rect">
            <a:avLst/>
          </a:prstGeom>
          <a:noFill/>
          <a:ln w="9525">
            <a:noFill/>
            <a:miter/>
          </a:ln>
        </p:spPr>
        <p:txBody>
          <a:bodyPr wrap="square">
            <a:spAutoFit/>
          </a:bodyPr>
          <a:lstStyle/>
          <a:p>
            <a:pPr lvl="0" algn="l"/>
            <a:r>
              <a:rPr lang="zh-CN" altLang="en-US" sz="1600" dirty="0">
                <a:solidFill>
                  <a:schemeClr val="tx1">
                    <a:lumMod val="50000"/>
                    <a:lumOff val="50000"/>
                  </a:schemeClr>
                </a:solidFill>
                <a:latin typeface="微软雅黑" panose="020B0503020204020204" charset="-122"/>
                <a:ea typeface="微软雅黑" panose="020B0503020204020204" charset="-122"/>
                <a:sym typeface="Arial" panose="020B0604020202020204" pitchFamily="34" charset="0"/>
              </a:rPr>
              <a:t>添加标题</a:t>
            </a:r>
          </a:p>
        </p:txBody>
      </p:sp>
      <p:sp>
        <p:nvSpPr>
          <p:cNvPr id="58" name="文本框 57"/>
          <p:cNvSpPr txBox="1"/>
          <p:nvPr/>
        </p:nvSpPr>
        <p:spPr>
          <a:xfrm>
            <a:off x="8415020" y="2009775"/>
            <a:ext cx="2688590" cy="4699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200" kern="0" noProof="0" dirty="0">
                <a:ln>
                  <a:noFill/>
                </a:ln>
                <a:solidFill>
                  <a:schemeClr val="tx1">
                    <a:lumMod val="50000"/>
                    <a:lumOff val="50000"/>
                  </a:schemeClr>
                </a:solidFill>
                <a:uLnTx/>
                <a:uFillTx/>
                <a:latin typeface="微软雅黑" panose="020B0503020204020204" charset="-122"/>
                <a:ea typeface="微软雅黑" panose="020B0503020204020204" charset="-122"/>
                <a:sym typeface="+mn-ea"/>
              </a:rPr>
              <a:t>在此输入您的描述内容，在此输入您的描述内容在此输入您的描述内容</a:t>
            </a:r>
          </a:p>
        </p:txBody>
      </p:sp>
      <p:sp>
        <p:nvSpPr>
          <p:cNvPr id="59" name="TextBox 1957"/>
          <p:cNvSpPr/>
          <p:nvPr/>
        </p:nvSpPr>
        <p:spPr>
          <a:xfrm>
            <a:off x="8333740" y="3956050"/>
            <a:ext cx="1089025" cy="352425"/>
          </a:xfrm>
          <a:prstGeom prst="rect">
            <a:avLst/>
          </a:prstGeom>
          <a:noFill/>
          <a:ln w="9525">
            <a:noFill/>
            <a:miter/>
          </a:ln>
        </p:spPr>
        <p:txBody>
          <a:bodyPr wrap="square">
            <a:spAutoFit/>
          </a:bodyPr>
          <a:lstStyle/>
          <a:p>
            <a:pPr lvl="0" algn="l"/>
            <a:r>
              <a:rPr lang="zh-CN" altLang="en-US" sz="1600" dirty="0">
                <a:solidFill>
                  <a:schemeClr val="tx1">
                    <a:lumMod val="50000"/>
                    <a:lumOff val="50000"/>
                  </a:schemeClr>
                </a:solidFill>
                <a:latin typeface="微软雅黑" panose="020B0503020204020204" charset="-122"/>
                <a:ea typeface="微软雅黑" panose="020B0503020204020204" charset="-122"/>
                <a:sym typeface="Arial" panose="020B0604020202020204" pitchFamily="34" charset="0"/>
              </a:rPr>
              <a:t>添加标题</a:t>
            </a:r>
          </a:p>
        </p:txBody>
      </p:sp>
      <p:sp>
        <p:nvSpPr>
          <p:cNvPr id="60" name="文本框 59"/>
          <p:cNvSpPr txBox="1"/>
          <p:nvPr/>
        </p:nvSpPr>
        <p:spPr>
          <a:xfrm>
            <a:off x="8333740" y="4220210"/>
            <a:ext cx="2688590" cy="4699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200" kern="0" noProof="0" dirty="0">
                <a:ln>
                  <a:noFill/>
                </a:ln>
                <a:solidFill>
                  <a:schemeClr val="tx1">
                    <a:lumMod val="50000"/>
                    <a:lumOff val="50000"/>
                  </a:schemeClr>
                </a:solidFill>
                <a:uLnTx/>
                <a:uFillTx/>
                <a:latin typeface="微软雅黑" panose="020B0503020204020204" charset="-122"/>
                <a:ea typeface="微软雅黑" panose="020B0503020204020204" charset="-122"/>
                <a:sym typeface="+mn-ea"/>
              </a:rPr>
              <a:t>在此输入您的描述内容，在此输入您的描述内容在此输入您的描述内容</a:t>
            </a:r>
          </a:p>
        </p:txBody>
      </p:sp>
      <p:sp>
        <p:nvSpPr>
          <p:cNvPr id="61" name="TextBox 1957"/>
          <p:cNvSpPr/>
          <p:nvPr/>
        </p:nvSpPr>
        <p:spPr>
          <a:xfrm>
            <a:off x="2485390" y="2622550"/>
            <a:ext cx="1089025" cy="352425"/>
          </a:xfrm>
          <a:prstGeom prst="rect">
            <a:avLst/>
          </a:prstGeom>
          <a:noFill/>
          <a:ln w="9525">
            <a:noFill/>
            <a:miter/>
          </a:ln>
        </p:spPr>
        <p:txBody>
          <a:bodyPr wrap="square">
            <a:spAutoFit/>
          </a:bodyPr>
          <a:lstStyle/>
          <a:p>
            <a:pPr lvl="0" algn="r"/>
            <a:r>
              <a:rPr lang="zh-CN" altLang="en-US" sz="1600" dirty="0">
                <a:solidFill>
                  <a:schemeClr val="tx1">
                    <a:lumMod val="50000"/>
                    <a:lumOff val="50000"/>
                  </a:schemeClr>
                </a:solidFill>
                <a:latin typeface="微软雅黑" panose="020B0503020204020204" charset="-122"/>
                <a:ea typeface="微软雅黑" panose="020B0503020204020204" charset="-122"/>
                <a:sym typeface="Arial" panose="020B0604020202020204" pitchFamily="34" charset="0"/>
              </a:rPr>
              <a:t>添加标题</a:t>
            </a:r>
          </a:p>
        </p:txBody>
      </p:sp>
      <p:sp>
        <p:nvSpPr>
          <p:cNvPr id="62" name="文本框 61"/>
          <p:cNvSpPr txBox="1"/>
          <p:nvPr/>
        </p:nvSpPr>
        <p:spPr>
          <a:xfrm>
            <a:off x="885825" y="2886710"/>
            <a:ext cx="2688590" cy="4699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a:r>
              <a:rPr lang="zh-CN" altLang="en-US" sz="1200" kern="0" noProof="0" dirty="0">
                <a:ln>
                  <a:noFill/>
                </a:ln>
                <a:solidFill>
                  <a:schemeClr val="tx1">
                    <a:lumMod val="50000"/>
                    <a:lumOff val="50000"/>
                  </a:schemeClr>
                </a:solidFill>
                <a:uLnTx/>
                <a:uFillTx/>
                <a:latin typeface="微软雅黑" panose="020B0503020204020204" charset="-122"/>
                <a:ea typeface="微软雅黑" panose="020B0503020204020204" charset="-122"/>
                <a:sym typeface="+mn-ea"/>
              </a:rPr>
              <a:t>在此输入您的描述内容，在此输入您的描述内容在此输入您的描述内容</a:t>
            </a:r>
          </a:p>
        </p:txBody>
      </p:sp>
      <p:sp>
        <p:nvSpPr>
          <p:cNvPr id="66" name="TextBox 1957"/>
          <p:cNvSpPr/>
          <p:nvPr/>
        </p:nvSpPr>
        <p:spPr>
          <a:xfrm>
            <a:off x="2478405" y="4848225"/>
            <a:ext cx="1089025" cy="352425"/>
          </a:xfrm>
          <a:prstGeom prst="rect">
            <a:avLst/>
          </a:prstGeom>
          <a:noFill/>
          <a:ln w="9525">
            <a:noFill/>
            <a:miter/>
          </a:ln>
        </p:spPr>
        <p:txBody>
          <a:bodyPr wrap="square">
            <a:spAutoFit/>
          </a:bodyPr>
          <a:lstStyle/>
          <a:p>
            <a:pPr lvl="0" algn="r"/>
            <a:r>
              <a:rPr lang="zh-CN" altLang="en-US" sz="1600" dirty="0">
                <a:solidFill>
                  <a:schemeClr val="tx1">
                    <a:lumMod val="50000"/>
                    <a:lumOff val="50000"/>
                  </a:schemeClr>
                </a:solidFill>
                <a:latin typeface="微软雅黑" panose="020B0503020204020204" charset="-122"/>
                <a:ea typeface="微软雅黑" panose="020B0503020204020204" charset="-122"/>
                <a:sym typeface="Arial" panose="020B0604020202020204" pitchFamily="34" charset="0"/>
              </a:rPr>
              <a:t>添加标题</a:t>
            </a:r>
          </a:p>
        </p:txBody>
      </p:sp>
      <p:sp>
        <p:nvSpPr>
          <p:cNvPr id="67" name="文本框 66"/>
          <p:cNvSpPr txBox="1"/>
          <p:nvPr/>
        </p:nvSpPr>
        <p:spPr>
          <a:xfrm>
            <a:off x="878840" y="5112385"/>
            <a:ext cx="2688590" cy="4699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a:r>
              <a:rPr lang="zh-CN" altLang="en-US" sz="1200" kern="0" noProof="0" dirty="0">
                <a:ln>
                  <a:noFill/>
                </a:ln>
                <a:solidFill>
                  <a:schemeClr val="tx1">
                    <a:lumMod val="50000"/>
                    <a:lumOff val="50000"/>
                  </a:schemeClr>
                </a:solidFill>
                <a:uLnTx/>
                <a:uFillTx/>
                <a:latin typeface="微软雅黑" panose="020B0503020204020204" charset="-122"/>
                <a:ea typeface="微软雅黑" panose="020B0503020204020204" charset="-122"/>
                <a:sym typeface="+mn-ea"/>
              </a:rPr>
              <a:t>在此输入您的描述内容，在此输入您的描述内容在此输入您的描述内容</a:t>
            </a:r>
          </a:p>
        </p:txBody>
      </p:sp>
    </p:spTree>
  </p:cSld>
  <p:clrMapOvr>
    <a:masterClrMapping/>
  </p:clrMapOvr>
  <p:transition spd="slow">
    <p:dissolv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descr="1"/>
          <p:cNvPicPr>
            <a:picLocks noChangeAspect="1"/>
          </p:cNvPicPr>
          <p:nvPr/>
        </p:nvPicPr>
        <p:blipFill>
          <a:blip r:embed="rId10" cstate="print"/>
          <a:stretch>
            <a:fillRect/>
          </a:stretch>
        </p:blipFill>
        <p:spPr>
          <a:xfrm rot="10800000">
            <a:off x="38735" y="80010"/>
            <a:ext cx="528955" cy="788035"/>
          </a:xfrm>
          <a:prstGeom prst="rect">
            <a:avLst/>
          </a:prstGeom>
        </p:spPr>
      </p:pic>
      <p:sp>
        <p:nvSpPr>
          <p:cNvPr id="49" name="文本框 48"/>
          <p:cNvSpPr txBox="1"/>
          <p:nvPr/>
        </p:nvSpPr>
        <p:spPr>
          <a:xfrm>
            <a:off x="631190" y="60325"/>
            <a:ext cx="2152650" cy="741680"/>
          </a:xfrm>
          <a:prstGeom prst="rect">
            <a:avLst/>
          </a:prstGeom>
          <a:noFill/>
        </p:spPr>
        <p:txBody>
          <a:bodyPr anchor="ctr"/>
          <a:lstStyle/>
          <a:p>
            <a:pPr marL="0" marR="0" lvl="0" indent="0" algn="l" defTabSz="914400" rtl="0" eaLnBrk="1" fontAlgn="t" latinLnBrk="0" hangingPunct="1">
              <a:spcBef>
                <a:spcPts val="0"/>
              </a:spcBef>
              <a:spcAft>
                <a:spcPts val="0"/>
              </a:spcAft>
              <a:buClrTx/>
              <a:buSzTx/>
              <a:buFontTx/>
              <a:buNone/>
              <a:defRPr/>
            </a:pPr>
            <a:r>
              <a:rPr lang="zh-CN" altLang="en-US" sz="2000" b="1" kern="0" noProof="0" dirty="0">
                <a:ln>
                  <a:noFill/>
                </a:ln>
                <a:solidFill>
                  <a:schemeClr val="bg1">
                    <a:lumMod val="50000"/>
                  </a:schemeClr>
                </a:solidFill>
                <a:uLnTx/>
                <a:uFillTx/>
                <a:latin typeface="微软雅黑" panose="020B0503020204020204" charset="-122"/>
                <a:ea typeface="微软雅黑" panose="020B0503020204020204" charset="-122"/>
                <a:sym typeface="+mn-ea"/>
              </a:rPr>
              <a:t>标题栏</a:t>
            </a:r>
            <a:endParaRPr kumimoji="0" lang="zh-CN" altLang="en-US" sz="2000" b="1" i="0" u="none" strike="noStrike" kern="0" cap="none" spc="0" normalizeH="0" baseline="0" noProof="0" dirty="0">
              <a:ln>
                <a:noFill/>
              </a:ln>
              <a:solidFill>
                <a:schemeClr val="bg1">
                  <a:lumMod val="50000"/>
                </a:schemeClr>
              </a:solidFill>
              <a:effectLst/>
              <a:uLnTx/>
              <a:uFillTx/>
              <a:latin typeface="微软雅黑" panose="020B0503020204020204" charset="-122"/>
              <a:ea typeface="微软雅黑" panose="020B0503020204020204" charset="-122"/>
              <a:cs typeface="+mn-cs"/>
              <a:sym typeface="+mn-ea"/>
            </a:endParaRPr>
          </a:p>
        </p:txBody>
      </p:sp>
      <p:grpSp>
        <p:nvGrpSpPr>
          <p:cNvPr id="21" name="组合 20"/>
          <p:cNvGrpSpPr/>
          <p:nvPr/>
        </p:nvGrpSpPr>
        <p:grpSpPr>
          <a:xfrm>
            <a:off x="2767330" y="2604135"/>
            <a:ext cx="6568440" cy="1835785"/>
            <a:chOff x="4478" y="3354"/>
            <a:chExt cx="10344" cy="2891"/>
          </a:xfrm>
          <a:solidFill>
            <a:srgbClr val="E38C98"/>
          </a:solidFill>
        </p:grpSpPr>
        <p:sp>
          <p:nvSpPr>
            <p:cNvPr id="2" name="MH_Other_1"/>
            <p:cNvSpPr/>
            <p:nvPr>
              <p:custDataLst>
                <p:tags r:id="rId1"/>
              </p:custDataLst>
            </p:nvPr>
          </p:nvSpPr>
          <p:spPr bwMode="auto">
            <a:xfrm rot="2160000">
              <a:off x="7388" y="3409"/>
              <a:ext cx="754" cy="2837"/>
            </a:xfrm>
            <a:custGeom>
              <a:avLst/>
              <a:gdLst/>
              <a:ahLst/>
              <a:cxnLst/>
              <a:rect l="l" t="t" r="r" b="b"/>
              <a:pathLst>
                <a:path w="450000" h="2254054">
                  <a:moveTo>
                    <a:pt x="450000" y="0"/>
                  </a:moveTo>
                  <a:lnTo>
                    <a:pt x="450000" y="1804054"/>
                  </a:lnTo>
                  <a:lnTo>
                    <a:pt x="0" y="2254054"/>
                  </a:lnTo>
                  <a:lnTo>
                    <a:pt x="0" y="450000"/>
                  </a:lnTo>
                  <a:close/>
                </a:path>
              </a:pathLst>
            </a:custGeom>
            <a:solidFill>
              <a:srgbClr val="85C596"/>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71" tIns="34289" rIns="68571" bIns="34289" anchor="ctr"/>
            <a:lstStyle/>
            <a:p>
              <a:pPr algn="ctr">
                <a:lnSpc>
                  <a:spcPct val="120000"/>
                </a:lnSpc>
                <a:defRPr/>
              </a:pPr>
              <a:endParaRPr lang="zh-CN" altLang="en-US" sz="700" dirty="0">
                <a:solidFill>
                  <a:schemeClr val="tx1">
                    <a:lumMod val="75000"/>
                    <a:lumOff val="25000"/>
                  </a:schemeClr>
                </a:solidFill>
                <a:cs typeface="+mn-ea"/>
                <a:sym typeface="+mn-lt"/>
              </a:endParaRPr>
            </a:p>
          </p:txBody>
        </p:sp>
        <p:sp>
          <p:nvSpPr>
            <p:cNvPr id="5" name="MH_Other_2"/>
            <p:cNvSpPr/>
            <p:nvPr>
              <p:custDataLst>
                <p:tags r:id="rId2"/>
              </p:custDataLst>
            </p:nvPr>
          </p:nvSpPr>
          <p:spPr bwMode="auto">
            <a:xfrm rot="2160000">
              <a:off x="11159" y="3354"/>
              <a:ext cx="754" cy="2837"/>
            </a:xfrm>
            <a:custGeom>
              <a:avLst/>
              <a:gdLst/>
              <a:ahLst/>
              <a:cxnLst/>
              <a:rect l="l" t="t" r="r" b="b"/>
              <a:pathLst>
                <a:path w="450000" h="2254054">
                  <a:moveTo>
                    <a:pt x="450000" y="0"/>
                  </a:moveTo>
                  <a:lnTo>
                    <a:pt x="450000" y="1804054"/>
                  </a:lnTo>
                  <a:lnTo>
                    <a:pt x="0" y="2254054"/>
                  </a:lnTo>
                  <a:lnTo>
                    <a:pt x="0" y="450000"/>
                  </a:lnTo>
                  <a:close/>
                </a:path>
              </a:pathLst>
            </a:custGeom>
            <a:solidFill>
              <a:srgbClr val="85C596"/>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71" tIns="34289" rIns="68571" bIns="34289" anchor="ctr"/>
            <a:lstStyle/>
            <a:p>
              <a:pPr algn="ctr">
                <a:lnSpc>
                  <a:spcPct val="120000"/>
                </a:lnSpc>
                <a:defRPr/>
              </a:pPr>
              <a:endParaRPr lang="zh-CN" altLang="en-US" sz="700" dirty="0">
                <a:solidFill>
                  <a:schemeClr val="tx1">
                    <a:lumMod val="75000"/>
                    <a:lumOff val="25000"/>
                  </a:schemeClr>
                </a:solidFill>
                <a:cs typeface="+mn-ea"/>
                <a:sym typeface="+mn-lt"/>
              </a:endParaRPr>
            </a:p>
          </p:txBody>
        </p:sp>
        <p:sp>
          <p:nvSpPr>
            <p:cNvPr id="6" name="MH_Other_3"/>
            <p:cNvSpPr/>
            <p:nvPr>
              <p:custDataLst>
                <p:tags r:id="rId3"/>
              </p:custDataLst>
            </p:nvPr>
          </p:nvSpPr>
          <p:spPr bwMode="auto">
            <a:xfrm rot="2160000">
              <a:off x="9270" y="3382"/>
              <a:ext cx="754" cy="2839"/>
            </a:xfrm>
            <a:custGeom>
              <a:avLst/>
              <a:gdLst/>
              <a:ahLst/>
              <a:cxnLst/>
              <a:rect l="l" t="t" r="r" b="b"/>
              <a:pathLst>
                <a:path w="450000" h="2254054">
                  <a:moveTo>
                    <a:pt x="450000" y="0"/>
                  </a:moveTo>
                  <a:lnTo>
                    <a:pt x="450000" y="1804054"/>
                  </a:lnTo>
                  <a:lnTo>
                    <a:pt x="0" y="2254054"/>
                  </a:lnTo>
                  <a:lnTo>
                    <a:pt x="0" y="450000"/>
                  </a:lnTo>
                  <a:close/>
                </a:path>
              </a:pathLst>
            </a:custGeom>
            <a:solidFill>
              <a:srgbClr val="F284B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71" tIns="34289" rIns="68571" bIns="34289" anchor="ctr"/>
            <a:lstStyle/>
            <a:p>
              <a:pPr algn="ctr">
                <a:lnSpc>
                  <a:spcPct val="120000"/>
                </a:lnSpc>
                <a:defRPr/>
              </a:pPr>
              <a:endParaRPr lang="zh-CN" altLang="en-US" sz="700" dirty="0">
                <a:solidFill>
                  <a:schemeClr val="tx1">
                    <a:lumMod val="75000"/>
                    <a:lumOff val="25000"/>
                  </a:schemeClr>
                </a:solidFill>
                <a:cs typeface="+mn-ea"/>
                <a:sym typeface="+mn-lt"/>
              </a:endParaRPr>
            </a:p>
          </p:txBody>
        </p:sp>
        <p:sp>
          <p:nvSpPr>
            <p:cNvPr id="7" name="MH_Other_4"/>
            <p:cNvSpPr/>
            <p:nvPr>
              <p:custDataLst>
                <p:tags r:id="rId4"/>
              </p:custDataLst>
            </p:nvPr>
          </p:nvSpPr>
          <p:spPr bwMode="auto">
            <a:xfrm rot="2160000">
              <a:off x="11590" y="4193"/>
              <a:ext cx="3232" cy="779"/>
            </a:xfrm>
            <a:custGeom>
              <a:avLst/>
              <a:gdLst/>
              <a:ahLst/>
              <a:cxnLst/>
              <a:rect l="l" t="t" r="r" b="b"/>
              <a:pathLst>
                <a:path w="1924394" h="617272">
                  <a:moveTo>
                    <a:pt x="1615758" y="0"/>
                  </a:moveTo>
                  <a:lnTo>
                    <a:pt x="1924394" y="308636"/>
                  </a:lnTo>
                  <a:lnTo>
                    <a:pt x="1615758" y="617272"/>
                  </a:lnTo>
                  <a:lnTo>
                    <a:pt x="1615758" y="534388"/>
                  </a:lnTo>
                  <a:lnTo>
                    <a:pt x="0" y="534388"/>
                  </a:lnTo>
                  <a:lnTo>
                    <a:pt x="451504" y="82884"/>
                  </a:lnTo>
                  <a:lnTo>
                    <a:pt x="1615758" y="82884"/>
                  </a:lnTo>
                  <a:close/>
                </a:path>
              </a:pathLst>
            </a:custGeom>
            <a:solidFill>
              <a:srgbClr val="95CDA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71" tIns="34289" rIns="68571" bIns="34289" anchor="ctr"/>
            <a:lstStyle/>
            <a:p>
              <a:pPr algn="ctr">
                <a:lnSpc>
                  <a:spcPct val="120000"/>
                </a:lnSpc>
                <a:defRPr/>
              </a:pPr>
              <a:endParaRPr lang="zh-CN" altLang="en-US" sz="1000" b="1">
                <a:solidFill>
                  <a:schemeClr val="tx1">
                    <a:lumMod val="75000"/>
                    <a:lumOff val="25000"/>
                  </a:schemeClr>
                </a:solidFill>
                <a:cs typeface="+mn-ea"/>
                <a:sym typeface="+mn-lt"/>
              </a:endParaRPr>
            </a:p>
          </p:txBody>
        </p:sp>
        <p:sp>
          <p:nvSpPr>
            <p:cNvPr id="8" name="MH_Other_5"/>
            <p:cNvSpPr/>
            <p:nvPr>
              <p:custDataLst>
                <p:tags r:id="rId5"/>
              </p:custDataLst>
            </p:nvPr>
          </p:nvSpPr>
          <p:spPr bwMode="auto">
            <a:xfrm rot="2160000">
              <a:off x="7763" y="4520"/>
              <a:ext cx="3779" cy="565"/>
            </a:xfrm>
            <a:custGeom>
              <a:avLst/>
              <a:gdLst/>
              <a:ahLst/>
              <a:cxnLst/>
              <a:rect l="l" t="t" r="r" b="b"/>
              <a:pathLst>
                <a:path w="2252059" h="450000">
                  <a:moveTo>
                    <a:pt x="448005" y="0"/>
                  </a:moveTo>
                  <a:lnTo>
                    <a:pt x="2252059" y="0"/>
                  </a:lnTo>
                  <a:lnTo>
                    <a:pt x="1802059" y="450000"/>
                  </a:lnTo>
                  <a:lnTo>
                    <a:pt x="0" y="450000"/>
                  </a:lnTo>
                  <a:lnTo>
                    <a:pt x="0" y="448005"/>
                  </a:lnTo>
                  <a:close/>
                </a:path>
              </a:pathLst>
            </a:custGeom>
            <a:solidFill>
              <a:srgbClr val="95CDA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71" tIns="34289" rIns="68571" bIns="34289" anchor="ctr"/>
            <a:lstStyle/>
            <a:p>
              <a:pPr algn="ctr">
                <a:lnSpc>
                  <a:spcPct val="120000"/>
                </a:lnSpc>
                <a:defRPr/>
              </a:pPr>
              <a:endParaRPr lang="zh-CN" altLang="en-US" sz="1000" b="1" dirty="0">
                <a:solidFill>
                  <a:schemeClr val="tx1">
                    <a:lumMod val="75000"/>
                    <a:lumOff val="25000"/>
                  </a:schemeClr>
                </a:solidFill>
                <a:cs typeface="+mn-ea"/>
                <a:sym typeface="+mn-lt"/>
              </a:endParaRPr>
            </a:p>
          </p:txBody>
        </p:sp>
        <p:sp>
          <p:nvSpPr>
            <p:cNvPr id="9" name="MH_Other_6"/>
            <p:cNvSpPr/>
            <p:nvPr>
              <p:custDataLst>
                <p:tags r:id="rId6"/>
              </p:custDataLst>
            </p:nvPr>
          </p:nvSpPr>
          <p:spPr bwMode="auto">
            <a:xfrm rot="2160000">
              <a:off x="9558" y="4666"/>
              <a:ext cx="4743" cy="776"/>
            </a:xfrm>
            <a:custGeom>
              <a:avLst/>
              <a:gdLst/>
              <a:ahLst/>
              <a:cxnLst/>
              <a:rect l="l" t="t" r="r" b="b"/>
              <a:pathLst>
                <a:path w="2824005" h="617272">
                  <a:moveTo>
                    <a:pt x="2515369" y="0"/>
                  </a:moveTo>
                  <a:lnTo>
                    <a:pt x="2824005" y="308636"/>
                  </a:lnTo>
                  <a:lnTo>
                    <a:pt x="2515369" y="617272"/>
                  </a:lnTo>
                  <a:lnTo>
                    <a:pt x="2515369" y="534388"/>
                  </a:lnTo>
                  <a:lnTo>
                    <a:pt x="0" y="534388"/>
                  </a:lnTo>
                  <a:lnTo>
                    <a:pt x="213019" y="321369"/>
                  </a:lnTo>
                  <a:lnTo>
                    <a:pt x="451504" y="82884"/>
                  </a:lnTo>
                  <a:lnTo>
                    <a:pt x="2515369" y="82884"/>
                  </a:lnTo>
                  <a:close/>
                </a:path>
              </a:pathLst>
            </a:custGeom>
            <a:solidFill>
              <a:srgbClr val="F6A9C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71" tIns="34289" rIns="68571" bIns="34289" anchor="ctr"/>
            <a:lstStyle/>
            <a:p>
              <a:pPr algn="ctr">
                <a:lnSpc>
                  <a:spcPct val="120000"/>
                </a:lnSpc>
                <a:defRPr/>
              </a:pPr>
              <a:endParaRPr lang="zh-CN" altLang="en-US" sz="1000" b="1">
                <a:solidFill>
                  <a:schemeClr val="tx1">
                    <a:lumMod val="75000"/>
                    <a:lumOff val="25000"/>
                  </a:schemeClr>
                </a:solidFill>
                <a:cs typeface="+mn-ea"/>
                <a:sym typeface="+mn-lt"/>
              </a:endParaRPr>
            </a:p>
          </p:txBody>
        </p:sp>
        <p:sp>
          <p:nvSpPr>
            <p:cNvPr id="10" name="MH_Other_7"/>
            <p:cNvSpPr/>
            <p:nvPr>
              <p:custDataLst>
                <p:tags r:id="rId7"/>
              </p:custDataLst>
            </p:nvPr>
          </p:nvSpPr>
          <p:spPr bwMode="auto">
            <a:xfrm rot="2160000" flipH="1">
              <a:off x="4997" y="4158"/>
              <a:ext cx="4746" cy="776"/>
            </a:xfrm>
            <a:custGeom>
              <a:avLst/>
              <a:gdLst/>
              <a:ahLst/>
              <a:cxnLst/>
              <a:rect l="l" t="t" r="r" b="b"/>
              <a:pathLst>
                <a:path w="2824833" h="617272">
                  <a:moveTo>
                    <a:pt x="2516197" y="0"/>
                  </a:moveTo>
                  <a:lnTo>
                    <a:pt x="2516197" y="82884"/>
                  </a:lnTo>
                  <a:lnTo>
                    <a:pt x="0" y="82884"/>
                  </a:lnTo>
                  <a:lnTo>
                    <a:pt x="0" y="86022"/>
                  </a:lnTo>
                  <a:lnTo>
                    <a:pt x="448366" y="534388"/>
                  </a:lnTo>
                  <a:lnTo>
                    <a:pt x="2516197" y="534388"/>
                  </a:lnTo>
                  <a:lnTo>
                    <a:pt x="2516197" y="617272"/>
                  </a:lnTo>
                  <a:lnTo>
                    <a:pt x="2824833" y="308636"/>
                  </a:lnTo>
                  <a:close/>
                </a:path>
              </a:pathLst>
            </a:custGeom>
            <a:solidFill>
              <a:srgbClr val="F6A9C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71" tIns="34289" rIns="68571" bIns="34289" anchor="ctr"/>
            <a:lstStyle/>
            <a:p>
              <a:pPr algn="ctr">
                <a:lnSpc>
                  <a:spcPct val="120000"/>
                </a:lnSpc>
                <a:defRPr/>
              </a:pPr>
              <a:endParaRPr lang="zh-CN" altLang="en-US" sz="1000" b="1">
                <a:solidFill>
                  <a:schemeClr val="tx1">
                    <a:lumMod val="75000"/>
                    <a:lumOff val="25000"/>
                  </a:schemeClr>
                </a:solidFill>
                <a:cs typeface="+mn-ea"/>
                <a:sym typeface="+mn-lt"/>
              </a:endParaRPr>
            </a:p>
          </p:txBody>
        </p:sp>
        <p:sp>
          <p:nvSpPr>
            <p:cNvPr id="11" name="MH_Other_8"/>
            <p:cNvSpPr/>
            <p:nvPr>
              <p:custDataLst>
                <p:tags r:id="rId8"/>
              </p:custDataLst>
            </p:nvPr>
          </p:nvSpPr>
          <p:spPr bwMode="auto">
            <a:xfrm rot="2160000" flipH="1">
              <a:off x="4478" y="4631"/>
              <a:ext cx="3239" cy="779"/>
            </a:xfrm>
            <a:custGeom>
              <a:avLst/>
              <a:gdLst/>
              <a:ahLst/>
              <a:cxnLst/>
              <a:rect l="l" t="t" r="r" b="b"/>
              <a:pathLst>
                <a:path w="1926443" h="617272">
                  <a:moveTo>
                    <a:pt x="1617807" y="0"/>
                  </a:moveTo>
                  <a:lnTo>
                    <a:pt x="1617807" y="82884"/>
                  </a:lnTo>
                  <a:lnTo>
                    <a:pt x="0" y="82884"/>
                  </a:lnTo>
                  <a:lnTo>
                    <a:pt x="451504" y="534388"/>
                  </a:lnTo>
                  <a:lnTo>
                    <a:pt x="1617807" y="534388"/>
                  </a:lnTo>
                  <a:lnTo>
                    <a:pt x="1617807" y="617272"/>
                  </a:lnTo>
                  <a:lnTo>
                    <a:pt x="1926443" y="308636"/>
                  </a:lnTo>
                  <a:close/>
                </a:path>
              </a:pathLst>
            </a:custGeom>
            <a:solidFill>
              <a:srgbClr val="95CDA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71" tIns="34289" rIns="68571" bIns="34289" anchor="ctr"/>
            <a:lstStyle/>
            <a:p>
              <a:pPr algn="ctr">
                <a:lnSpc>
                  <a:spcPct val="120000"/>
                </a:lnSpc>
                <a:defRPr/>
              </a:pPr>
              <a:endParaRPr lang="zh-CN" altLang="en-US" sz="1000" b="1">
                <a:solidFill>
                  <a:schemeClr val="tx1">
                    <a:lumMod val="75000"/>
                    <a:lumOff val="25000"/>
                  </a:schemeClr>
                </a:solidFill>
                <a:cs typeface="+mn-ea"/>
                <a:sym typeface="+mn-lt"/>
              </a:endParaRPr>
            </a:p>
          </p:txBody>
        </p:sp>
      </p:grpSp>
      <p:sp>
        <p:nvSpPr>
          <p:cNvPr id="72" name="文本框 7"/>
          <p:cNvSpPr txBox="1"/>
          <p:nvPr/>
        </p:nvSpPr>
        <p:spPr>
          <a:xfrm>
            <a:off x="9152890" y="3831590"/>
            <a:ext cx="1741805" cy="311785"/>
          </a:xfrm>
          <a:prstGeom prst="rect">
            <a:avLst/>
          </a:prstGeom>
          <a:noFill/>
        </p:spPr>
        <p:txBody>
          <a:bodyPr wrap="square" lIns="68576" tIns="34287" rIns="68576" bIns="34287">
            <a:spAutoFit/>
          </a:bodyPr>
          <a:lstStyle/>
          <a:p>
            <a:pPr defTabSz="685165">
              <a:spcBef>
                <a:spcPts val="0"/>
              </a:spcBef>
              <a:spcAft>
                <a:spcPts val="0"/>
              </a:spcAft>
              <a:defRPr/>
            </a:pPr>
            <a:r>
              <a:rPr lang="zh-CN" altLang="en-US" sz="1500" b="1" dirty="0">
                <a:solidFill>
                  <a:schemeClr val="bg1">
                    <a:lumMod val="50000"/>
                  </a:schemeClr>
                </a:solidFill>
                <a:latin typeface="Arial" panose="020B0604020202020204" pitchFamily="34" charset="0"/>
                <a:ea typeface="微软雅黑" panose="020B0503020204020204" charset="-122"/>
                <a:cs typeface="Arial" panose="020B0604020202020204" pitchFamily="34" charset="0"/>
              </a:rPr>
              <a:t>添加标题</a:t>
            </a:r>
            <a:endParaRPr lang="zh-CN" altLang="en-US" sz="1500" b="1" baseline="-3000" dirty="0">
              <a:solidFill>
                <a:schemeClr val="bg1">
                  <a:lumMod val="50000"/>
                </a:schemeClr>
              </a:solidFill>
              <a:latin typeface="Arial" panose="020B0604020202020204" pitchFamily="34" charset="0"/>
              <a:ea typeface="微软雅黑" panose="020B0503020204020204" charset="-122"/>
              <a:cs typeface="Arial" panose="020B0604020202020204" pitchFamily="34" charset="0"/>
            </a:endParaRPr>
          </a:p>
        </p:txBody>
      </p:sp>
      <p:sp>
        <p:nvSpPr>
          <p:cNvPr id="73" name="文本框 8"/>
          <p:cNvSpPr txBox="1"/>
          <p:nvPr/>
        </p:nvSpPr>
        <p:spPr>
          <a:xfrm>
            <a:off x="9152890" y="4067175"/>
            <a:ext cx="1725295" cy="267970"/>
          </a:xfrm>
          <a:prstGeom prst="rect">
            <a:avLst/>
          </a:prstGeom>
          <a:noFill/>
        </p:spPr>
        <p:txBody>
          <a:bodyPr wrap="square" lIns="68576" tIns="34287" rIns="68576" bIns="34287">
            <a:spAutoFit/>
          </a:bodyPr>
          <a:lstStyle/>
          <a:p>
            <a:pPr algn="l" defTabSz="685165">
              <a:lnSpc>
                <a:spcPct val="120000"/>
              </a:lnSpc>
              <a:spcBef>
                <a:spcPts val="0"/>
              </a:spcBef>
              <a:spcAft>
                <a:spcPts val="0"/>
              </a:spcAft>
              <a:defRPr/>
            </a:pPr>
            <a:r>
              <a:rPr lang="zh-CN" altLang="en-US" sz="1100" dirty="0">
                <a:solidFill>
                  <a:schemeClr val="bg1">
                    <a:lumMod val="50000"/>
                  </a:schemeClr>
                </a:solidFill>
                <a:latin typeface="微软雅黑" panose="020B0503020204020204" charset="-122"/>
                <a:ea typeface="微软雅黑" panose="020B0503020204020204" charset="-122"/>
                <a:sym typeface="微软雅黑" panose="020B0503020204020204" charset="-122"/>
              </a:rPr>
              <a:t>在此输入您的描述内容</a:t>
            </a:r>
          </a:p>
        </p:txBody>
      </p:sp>
      <p:sp>
        <p:nvSpPr>
          <p:cNvPr id="24" name="文本框 7"/>
          <p:cNvSpPr txBox="1"/>
          <p:nvPr/>
        </p:nvSpPr>
        <p:spPr>
          <a:xfrm>
            <a:off x="8822690" y="4583430"/>
            <a:ext cx="1741805" cy="311785"/>
          </a:xfrm>
          <a:prstGeom prst="rect">
            <a:avLst/>
          </a:prstGeom>
          <a:noFill/>
        </p:spPr>
        <p:txBody>
          <a:bodyPr wrap="square" lIns="68576" tIns="34287" rIns="68576" bIns="34287">
            <a:spAutoFit/>
          </a:bodyPr>
          <a:lstStyle/>
          <a:p>
            <a:pPr defTabSz="685165">
              <a:spcBef>
                <a:spcPts val="0"/>
              </a:spcBef>
              <a:spcAft>
                <a:spcPts val="0"/>
              </a:spcAft>
              <a:defRPr/>
            </a:pPr>
            <a:r>
              <a:rPr lang="zh-CN" altLang="en-US" sz="1500" b="1" dirty="0">
                <a:solidFill>
                  <a:schemeClr val="bg1">
                    <a:lumMod val="50000"/>
                  </a:schemeClr>
                </a:solidFill>
                <a:latin typeface="Arial" panose="020B0604020202020204" pitchFamily="34" charset="0"/>
                <a:ea typeface="微软雅黑" panose="020B0503020204020204" charset="-122"/>
                <a:cs typeface="Arial" panose="020B0604020202020204" pitchFamily="34" charset="0"/>
              </a:rPr>
              <a:t>添加标题</a:t>
            </a:r>
            <a:endParaRPr lang="zh-CN" altLang="en-US" sz="1500" b="1" baseline="-3000" dirty="0">
              <a:solidFill>
                <a:schemeClr val="bg1">
                  <a:lumMod val="50000"/>
                </a:schemeClr>
              </a:solidFill>
              <a:latin typeface="Arial" panose="020B0604020202020204" pitchFamily="34" charset="0"/>
              <a:ea typeface="微软雅黑" panose="020B0503020204020204" charset="-122"/>
              <a:cs typeface="Arial" panose="020B0604020202020204" pitchFamily="34" charset="0"/>
            </a:endParaRPr>
          </a:p>
        </p:txBody>
      </p:sp>
      <p:sp>
        <p:nvSpPr>
          <p:cNvPr id="25" name="文本框 8"/>
          <p:cNvSpPr txBox="1"/>
          <p:nvPr/>
        </p:nvSpPr>
        <p:spPr>
          <a:xfrm>
            <a:off x="8822690" y="4819015"/>
            <a:ext cx="1725295" cy="267970"/>
          </a:xfrm>
          <a:prstGeom prst="rect">
            <a:avLst/>
          </a:prstGeom>
          <a:noFill/>
        </p:spPr>
        <p:txBody>
          <a:bodyPr wrap="square" lIns="68576" tIns="34287" rIns="68576" bIns="34287">
            <a:spAutoFit/>
          </a:bodyPr>
          <a:lstStyle/>
          <a:p>
            <a:pPr algn="l" defTabSz="685165">
              <a:lnSpc>
                <a:spcPct val="120000"/>
              </a:lnSpc>
              <a:spcBef>
                <a:spcPts val="0"/>
              </a:spcBef>
              <a:spcAft>
                <a:spcPts val="0"/>
              </a:spcAft>
              <a:defRPr/>
            </a:pPr>
            <a:r>
              <a:rPr lang="zh-CN" altLang="en-US" sz="1100" dirty="0">
                <a:solidFill>
                  <a:schemeClr val="bg1">
                    <a:lumMod val="50000"/>
                  </a:schemeClr>
                </a:solidFill>
                <a:latin typeface="微软雅黑" panose="020B0503020204020204" charset="-122"/>
                <a:ea typeface="微软雅黑" panose="020B0503020204020204" charset="-122"/>
                <a:sym typeface="微软雅黑" panose="020B0503020204020204" charset="-122"/>
              </a:rPr>
              <a:t>在此输入您的描述内容</a:t>
            </a:r>
          </a:p>
        </p:txBody>
      </p:sp>
      <p:sp>
        <p:nvSpPr>
          <p:cNvPr id="26" name="文本框 7"/>
          <p:cNvSpPr txBox="1"/>
          <p:nvPr/>
        </p:nvSpPr>
        <p:spPr>
          <a:xfrm>
            <a:off x="1663700" y="2058670"/>
            <a:ext cx="1741805" cy="311785"/>
          </a:xfrm>
          <a:prstGeom prst="rect">
            <a:avLst/>
          </a:prstGeom>
          <a:noFill/>
        </p:spPr>
        <p:txBody>
          <a:bodyPr wrap="square" lIns="68576" tIns="34287" rIns="68576" bIns="34287">
            <a:spAutoFit/>
          </a:bodyPr>
          <a:lstStyle/>
          <a:p>
            <a:pPr algn="r" defTabSz="685165">
              <a:spcBef>
                <a:spcPts val="0"/>
              </a:spcBef>
              <a:spcAft>
                <a:spcPts val="0"/>
              </a:spcAft>
              <a:defRPr/>
            </a:pPr>
            <a:r>
              <a:rPr lang="zh-CN" altLang="en-US" sz="1500" b="1" dirty="0">
                <a:solidFill>
                  <a:schemeClr val="bg1">
                    <a:lumMod val="50000"/>
                  </a:schemeClr>
                </a:solidFill>
                <a:latin typeface="Arial" panose="020B0604020202020204" pitchFamily="34" charset="0"/>
                <a:ea typeface="微软雅黑" panose="020B0503020204020204" charset="-122"/>
                <a:cs typeface="Arial" panose="020B0604020202020204" pitchFamily="34" charset="0"/>
              </a:rPr>
              <a:t>添加标题</a:t>
            </a:r>
            <a:endParaRPr lang="zh-CN" altLang="en-US" sz="1500" b="1" baseline="-3000" dirty="0">
              <a:solidFill>
                <a:schemeClr val="bg1">
                  <a:lumMod val="50000"/>
                </a:schemeClr>
              </a:solidFill>
              <a:latin typeface="Arial" panose="020B0604020202020204" pitchFamily="34" charset="0"/>
              <a:ea typeface="微软雅黑" panose="020B0503020204020204" charset="-122"/>
              <a:cs typeface="Arial" panose="020B0604020202020204" pitchFamily="34" charset="0"/>
            </a:endParaRPr>
          </a:p>
        </p:txBody>
      </p:sp>
      <p:sp>
        <p:nvSpPr>
          <p:cNvPr id="27" name="文本框 8"/>
          <p:cNvSpPr txBox="1"/>
          <p:nvPr/>
        </p:nvSpPr>
        <p:spPr>
          <a:xfrm>
            <a:off x="1680210" y="2294255"/>
            <a:ext cx="1725295" cy="267970"/>
          </a:xfrm>
          <a:prstGeom prst="rect">
            <a:avLst/>
          </a:prstGeom>
          <a:noFill/>
        </p:spPr>
        <p:txBody>
          <a:bodyPr wrap="square" lIns="68576" tIns="34287" rIns="68576" bIns="34287">
            <a:spAutoFit/>
          </a:bodyPr>
          <a:lstStyle/>
          <a:p>
            <a:pPr algn="r" defTabSz="685165">
              <a:lnSpc>
                <a:spcPct val="120000"/>
              </a:lnSpc>
              <a:spcBef>
                <a:spcPts val="0"/>
              </a:spcBef>
              <a:spcAft>
                <a:spcPts val="0"/>
              </a:spcAft>
              <a:defRPr/>
            </a:pPr>
            <a:r>
              <a:rPr lang="zh-CN" altLang="en-US" sz="1100" dirty="0">
                <a:solidFill>
                  <a:schemeClr val="bg1">
                    <a:lumMod val="50000"/>
                  </a:schemeClr>
                </a:solidFill>
                <a:latin typeface="微软雅黑" panose="020B0503020204020204" charset="-122"/>
                <a:ea typeface="微软雅黑" panose="020B0503020204020204" charset="-122"/>
                <a:sym typeface="微软雅黑" panose="020B0503020204020204" charset="-122"/>
              </a:rPr>
              <a:t>在此输入您的描述内容</a:t>
            </a:r>
          </a:p>
        </p:txBody>
      </p:sp>
      <p:sp>
        <p:nvSpPr>
          <p:cNvPr id="28" name="文本框 7"/>
          <p:cNvSpPr txBox="1"/>
          <p:nvPr/>
        </p:nvSpPr>
        <p:spPr>
          <a:xfrm>
            <a:off x="1150620" y="2856230"/>
            <a:ext cx="1741805" cy="311785"/>
          </a:xfrm>
          <a:prstGeom prst="rect">
            <a:avLst/>
          </a:prstGeom>
          <a:noFill/>
        </p:spPr>
        <p:txBody>
          <a:bodyPr wrap="square" lIns="68576" tIns="34287" rIns="68576" bIns="34287">
            <a:spAutoFit/>
          </a:bodyPr>
          <a:lstStyle/>
          <a:p>
            <a:pPr algn="r" defTabSz="685165">
              <a:spcBef>
                <a:spcPts val="0"/>
              </a:spcBef>
              <a:spcAft>
                <a:spcPts val="0"/>
              </a:spcAft>
              <a:defRPr/>
            </a:pPr>
            <a:r>
              <a:rPr lang="zh-CN" altLang="en-US" sz="1500" b="1" dirty="0">
                <a:solidFill>
                  <a:schemeClr val="bg1">
                    <a:lumMod val="50000"/>
                  </a:schemeClr>
                </a:solidFill>
                <a:latin typeface="Arial" panose="020B0604020202020204" pitchFamily="34" charset="0"/>
                <a:ea typeface="微软雅黑" panose="020B0503020204020204" charset="-122"/>
                <a:cs typeface="Arial" panose="020B0604020202020204" pitchFamily="34" charset="0"/>
              </a:rPr>
              <a:t>添加标题</a:t>
            </a:r>
            <a:endParaRPr lang="zh-CN" altLang="en-US" sz="1500" b="1" baseline="-3000" dirty="0">
              <a:solidFill>
                <a:schemeClr val="bg1">
                  <a:lumMod val="50000"/>
                </a:schemeClr>
              </a:solidFill>
              <a:latin typeface="Arial" panose="020B0604020202020204" pitchFamily="34" charset="0"/>
              <a:ea typeface="微软雅黑" panose="020B0503020204020204" charset="-122"/>
              <a:cs typeface="Arial" panose="020B0604020202020204" pitchFamily="34" charset="0"/>
            </a:endParaRPr>
          </a:p>
        </p:txBody>
      </p:sp>
      <p:sp>
        <p:nvSpPr>
          <p:cNvPr id="29" name="文本框 8"/>
          <p:cNvSpPr txBox="1"/>
          <p:nvPr/>
        </p:nvSpPr>
        <p:spPr>
          <a:xfrm>
            <a:off x="1167130" y="3091815"/>
            <a:ext cx="1725295" cy="267970"/>
          </a:xfrm>
          <a:prstGeom prst="rect">
            <a:avLst/>
          </a:prstGeom>
          <a:noFill/>
        </p:spPr>
        <p:txBody>
          <a:bodyPr wrap="square" lIns="68576" tIns="34287" rIns="68576" bIns="34287">
            <a:spAutoFit/>
          </a:bodyPr>
          <a:lstStyle/>
          <a:p>
            <a:pPr algn="r" defTabSz="685165">
              <a:lnSpc>
                <a:spcPct val="120000"/>
              </a:lnSpc>
              <a:spcBef>
                <a:spcPts val="0"/>
              </a:spcBef>
              <a:spcAft>
                <a:spcPts val="0"/>
              </a:spcAft>
              <a:defRPr/>
            </a:pPr>
            <a:r>
              <a:rPr lang="zh-CN" altLang="en-US" sz="1100" dirty="0">
                <a:solidFill>
                  <a:schemeClr val="bg1">
                    <a:lumMod val="50000"/>
                  </a:schemeClr>
                </a:solidFill>
                <a:latin typeface="微软雅黑" panose="020B0503020204020204" charset="-122"/>
                <a:ea typeface="微软雅黑" panose="020B0503020204020204" charset="-122"/>
                <a:sym typeface="微软雅黑" panose="020B0503020204020204" charset="-122"/>
              </a:rPr>
              <a:t>在此输入您的描述内容</a:t>
            </a:r>
          </a:p>
        </p:txBody>
      </p:sp>
    </p:spTree>
  </p:cSld>
  <p:clrMapOvr>
    <a:masterClrMapping/>
  </p:clrMapOvr>
  <p:transition spd="slow">
    <p:dissolv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descr="1"/>
          <p:cNvPicPr>
            <a:picLocks noChangeAspect="1"/>
          </p:cNvPicPr>
          <p:nvPr/>
        </p:nvPicPr>
        <p:blipFill>
          <a:blip r:embed="rId2" cstate="print"/>
          <a:stretch>
            <a:fillRect/>
          </a:stretch>
        </p:blipFill>
        <p:spPr>
          <a:xfrm rot="10800000">
            <a:off x="38735" y="80010"/>
            <a:ext cx="528955" cy="788035"/>
          </a:xfrm>
          <a:prstGeom prst="rect">
            <a:avLst/>
          </a:prstGeom>
        </p:spPr>
      </p:pic>
      <p:sp>
        <p:nvSpPr>
          <p:cNvPr id="49" name="文本框 48"/>
          <p:cNvSpPr txBox="1"/>
          <p:nvPr/>
        </p:nvSpPr>
        <p:spPr>
          <a:xfrm>
            <a:off x="631190" y="60325"/>
            <a:ext cx="2152650" cy="741680"/>
          </a:xfrm>
          <a:prstGeom prst="rect">
            <a:avLst/>
          </a:prstGeom>
          <a:noFill/>
        </p:spPr>
        <p:txBody>
          <a:bodyPr anchor="ctr"/>
          <a:lstStyle/>
          <a:p>
            <a:pPr marL="0" marR="0" lvl="0" indent="0" algn="l" defTabSz="914400" rtl="0" eaLnBrk="1" fontAlgn="t" latinLnBrk="0" hangingPunct="1">
              <a:spcBef>
                <a:spcPts val="0"/>
              </a:spcBef>
              <a:spcAft>
                <a:spcPts val="0"/>
              </a:spcAft>
              <a:buClrTx/>
              <a:buSzTx/>
              <a:buFontTx/>
              <a:buNone/>
              <a:defRPr/>
            </a:pPr>
            <a:r>
              <a:rPr lang="zh-CN" altLang="en-US" sz="2000" b="1" kern="0" noProof="0" dirty="0">
                <a:ln>
                  <a:noFill/>
                </a:ln>
                <a:solidFill>
                  <a:schemeClr val="bg1">
                    <a:lumMod val="50000"/>
                  </a:schemeClr>
                </a:solidFill>
                <a:uLnTx/>
                <a:uFillTx/>
                <a:latin typeface="微软雅黑" panose="020B0503020204020204" charset="-122"/>
                <a:ea typeface="微软雅黑" panose="020B0503020204020204" charset="-122"/>
                <a:sym typeface="+mn-ea"/>
              </a:rPr>
              <a:t>标题栏</a:t>
            </a:r>
            <a:endParaRPr kumimoji="0" lang="zh-CN" altLang="en-US" sz="2000" b="1" i="0" u="none" strike="noStrike" kern="0" cap="none" spc="0" normalizeH="0" baseline="0" noProof="0" dirty="0">
              <a:ln>
                <a:noFill/>
              </a:ln>
              <a:solidFill>
                <a:schemeClr val="bg1">
                  <a:lumMod val="50000"/>
                </a:schemeClr>
              </a:solidFill>
              <a:effectLst/>
              <a:uLnTx/>
              <a:uFillTx/>
              <a:latin typeface="微软雅黑" panose="020B0503020204020204" charset="-122"/>
              <a:ea typeface="微软雅黑" panose="020B0503020204020204" charset="-122"/>
              <a:cs typeface="+mn-cs"/>
              <a:sym typeface="+mn-ea"/>
            </a:endParaRPr>
          </a:p>
        </p:txBody>
      </p:sp>
      <p:sp>
        <p:nvSpPr>
          <p:cNvPr id="37" name="MH_Other_1"/>
          <p:cNvSpPr/>
          <p:nvPr/>
        </p:nvSpPr>
        <p:spPr bwMode="auto">
          <a:xfrm>
            <a:off x="1934845" y="1902460"/>
            <a:ext cx="3943350" cy="845185"/>
          </a:xfrm>
          <a:custGeom>
            <a:avLst/>
            <a:gdLst>
              <a:gd name="connsiteX0" fmla="*/ 0 w 3352800"/>
              <a:gd name="connsiteY0" fmla="*/ 0 h 933450"/>
              <a:gd name="connsiteX1" fmla="*/ 3352800 w 3352800"/>
              <a:gd name="connsiteY1" fmla="*/ 0 h 933450"/>
              <a:gd name="connsiteX2" fmla="*/ 3352800 w 3352800"/>
              <a:gd name="connsiteY2" fmla="*/ 933450 h 933450"/>
              <a:gd name="connsiteX3" fmla="*/ 0 w 3352800"/>
              <a:gd name="connsiteY3" fmla="*/ 933450 h 933450"/>
              <a:gd name="connsiteX4" fmla="*/ 0 w 3352800"/>
              <a:gd name="connsiteY4" fmla="*/ 0 h 933450"/>
              <a:gd name="connsiteX0-1" fmla="*/ 0 w 3571875"/>
              <a:gd name="connsiteY0-2" fmla="*/ 0 h 1143000"/>
              <a:gd name="connsiteX1-3" fmla="*/ 3352800 w 3571875"/>
              <a:gd name="connsiteY1-4" fmla="*/ 0 h 1143000"/>
              <a:gd name="connsiteX2-5" fmla="*/ 3571875 w 3571875"/>
              <a:gd name="connsiteY2-6" fmla="*/ 1143000 h 1143000"/>
              <a:gd name="connsiteX3-7" fmla="*/ 0 w 3571875"/>
              <a:gd name="connsiteY3-8" fmla="*/ 933450 h 1143000"/>
              <a:gd name="connsiteX4-9" fmla="*/ 0 w 3571875"/>
              <a:gd name="connsiteY4-10" fmla="*/ 0 h 1143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571875" h="1143000">
                <a:moveTo>
                  <a:pt x="0" y="0"/>
                </a:moveTo>
                <a:lnTo>
                  <a:pt x="3352800" y="0"/>
                </a:lnTo>
                <a:lnTo>
                  <a:pt x="3571875" y="1143000"/>
                </a:lnTo>
                <a:lnTo>
                  <a:pt x="0" y="933450"/>
                </a:lnTo>
                <a:lnTo>
                  <a:pt x="0" y="0"/>
                </a:lnTo>
                <a:close/>
              </a:path>
            </a:pathLst>
          </a:custGeom>
          <a:gradFill flip="none" rotWithShape="1">
            <a:gsLst>
              <a:gs pos="0">
                <a:srgbClr val="979A9C">
                  <a:alpha val="0"/>
                </a:srgbClr>
              </a:gs>
              <a:gs pos="100000">
                <a:srgbClr val="979A9C"/>
              </a:gs>
            </a:gsLst>
            <a:lin ang="13500000" scaled="1"/>
            <a:tileRect/>
          </a:gradFill>
        </p:spPr>
        <p:txBody>
          <a:bodyPr anchor="ctr"/>
          <a:lstStyle/>
          <a:p>
            <a:pPr marL="0" marR="0" lvl="0" indent="0" algn="just" defTabSz="914400" rtl="0" eaLnBrk="1" latinLnBrk="0" hangingPunct="1">
              <a:lnSpc>
                <a:spcPct val="130000"/>
              </a:lnSpc>
              <a:spcBef>
                <a:spcPts val="0"/>
              </a:spcBef>
              <a:spcAft>
                <a:spcPts val="0"/>
              </a:spcAft>
              <a:buClrTx/>
              <a:buSzTx/>
              <a:buFontTx/>
              <a:buNone/>
              <a:defRPr/>
            </a:pPr>
            <a:endParaRPr kumimoji="0" lang="zh-CN" altLang="en-US" sz="1800" b="0" i="0" u="none" strike="noStrike" kern="0" cap="none" spc="0" normalizeH="0" baseline="0" noProof="0" dirty="0" err="1">
              <a:ln>
                <a:noFill/>
              </a:ln>
              <a:solidFill>
                <a:srgbClr val="FFFFFF"/>
              </a:solidFill>
              <a:effectLst/>
              <a:uLnTx/>
              <a:uFillTx/>
              <a:latin typeface="Arial" panose="020B0604020202020204" pitchFamily="34" charset="0"/>
              <a:ea typeface="幼圆" panose="02010509060101010101" charset="-122"/>
              <a:cs typeface="Arial" panose="020B0604020202020204" pitchFamily="34" charset="0"/>
            </a:endParaRPr>
          </a:p>
        </p:txBody>
      </p:sp>
      <p:sp>
        <p:nvSpPr>
          <p:cNvPr id="38" name="MH_Other_2"/>
          <p:cNvSpPr/>
          <p:nvPr/>
        </p:nvSpPr>
        <p:spPr bwMode="auto">
          <a:xfrm>
            <a:off x="1339215" y="1910080"/>
            <a:ext cx="679450" cy="690245"/>
          </a:xfrm>
          <a:prstGeom prst="rect">
            <a:avLst/>
          </a:prstGeom>
          <a:solidFill>
            <a:srgbClr val="F6A9C3"/>
          </a:solidFill>
        </p:spPr>
        <p:txBody>
          <a:bodyPr anchor="ctr"/>
          <a:lstStyle/>
          <a:p>
            <a:pPr marL="0" marR="0" lvl="0" indent="0" algn="ctr" defTabSz="914400" rtl="0" eaLnBrk="1" latinLnBrk="0" hangingPunct="1">
              <a:lnSpc>
                <a:spcPct val="130000"/>
              </a:lnSpc>
              <a:spcBef>
                <a:spcPts val="0"/>
              </a:spcBef>
              <a:spcAft>
                <a:spcPts val="0"/>
              </a:spcAft>
              <a:buClrTx/>
              <a:buSzTx/>
              <a:buFontTx/>
              <a:buNone/>
              <a:defRPr/>
            </a:pPr>
            <a:r>
              <a:rPr kumimoji="0" lang="en-US" altLang="zh-CN" sz="2400" b="1" i="0" u="none" strike="noStrike" kern="0" cap="none" spc="0" normalizeH="0" baseline="0" noProof="0" dirty="0">
                <a:ln>
                  <a:noFill/>
                </a:ln>
                <a:solidFill>
                  <a:srgbClr val="FFFFFF"/>
                </a:solidFill>
                <a:effectLst/>
                <a:uLnTx/>
                <a:uFillTx/>
                <a:latin typeface="Arial" panose="020B0604020202020204" pitchFamily="34" charset="0"/>
                <a:ea typeface="幼圆" panose="02010509060101010101" charset="-122"/>
                <a:cs typeface="Arial" panose="020B0604020202020204" pitchFamily="34" charset="0"/>
              </a:rPr>
              <a:t>01</a:t>
            </a:r>
            <a:endParaRPr kumimoji="0" lang="zh-CN" altLang="en-US" sz="2400" b="1" i="0" u="none" strike="noStrike" kern="0" cap="none" spc="0" normalizeH="0" baseline="0" noProof="0" dirty="0" err="1">
              <a:ln>
                <a:noFill/>
              </a:ln>
              <a:solidFill>
                <a:srgbClr val="FFFFFF"/>
              </a:solidFill>
              <a:effectLst/>
              <a:uLnTx/>
              <a:uFillTx/>
              <a:latin typeface="Arial" panose="020B0604020202020204" pitchFamily="34" charset="0"/>
              <a:ea typeface="幼圆" panose="02010509060101010101" charset="-122"/>
              <a:cs typeface="Arial" panose="020B0604020202020204" pitchFamily="34" charset="0"/>
            </a:endParaRPr>
          </a:p>
        </p:txBody>
      </p:sp>
      <p:sp>
        <p:nvSpPr>
          <p:cNvPr id="39" name="MH_SubTitle_1"/>
          <p:cNvSpPr/>
          <p:nvPr/>
        </p:nvSpPr>
        <p:spPr bwMode="auto">
          <a:xfrm>
            <a:off x="1942465" y="1910080"/>
            <a:ext cx="3704590" cy="690245"/>
          </a:xfrm>
          <a:prstGeom prst="rect">
            <a:avLst/>
          </a:prstGeom>
          <a:solidFill>
            <a:srgbClr val="F6A9C3"/>
          </a:solidFill>
        </p:spPr>
        <p:txBody>
          <a:bodyPr lIns="720000" anchor="ctr">
            <a:normAutofit/>
          </a:bodyPr>
          <a:lstStyle/>
          <a:p>
            <a:pPr marL="0" marR="0" lvl="0" indent="0" algn="just" defTabSz="914400" rtl="0" eaLnBrk="1" latinLnBrk="0" hangingPunct="1">
              <a:lnSpc>
                <a:spcPct val="130000"/>
              </a:lnSpc>
              <a:spcBef>
                <a:spcPts val="0"/>
              </a:spcBef>
              <a:spcAft>
                <a:spcPts val="0"/>
              </a:spcAft>
              <a:buClrTx/>
              <a:buSzTx/>
              <a:buFontTx/>
              <a:buNone/>
              <a:defRPr/>
            </a:pPr>
            <a:r>
              <a:rPr kumimoji="0" lang="zh-CN" altLang="da-DK" sz="1800" b="0" i="0" u="none" strike="noStrike" kern="0" cap="none" spc="0" normalizeH="0" baseline="0" noProof="0">
                <a:ln>
                  <a:noFill/>
                </a:ln>
                <a:solidFill>
                  <a:srgbClr val="FFFFFF"/>
                </a:solidFill>
                <a:effectLst/>
                <a:uLnTx/>
                <a:uFillTx/>
                <a:latin typeface="微软雅黑" panose="020B0503020204020204" charset="-122"/>
                <a:ea typeface="微软雅黑" panose="020B0503020204020204" charset="-122"/>
                <a:cs typeface="Arial" panose="020B0604020202020204" pitchFamily="34" charset="0"/>
              </a:rPr>
              <a:t>在此输入您的文本</a:t>
            </a:r>
            <a:r>
              <a:rPr kumimoji="0" lang="da-DK" altLang="zh-CN" sz="1800" b="0" i="0" u="none" strike="noStrike" kern="0" cap="none" spc="0" normalizeH="0" baseline="0" noProof="0">
                <a:ln>
                  <a:noFill/>
                </a:ln>
                <a:solidFill>
                  <a:srgbClr val="FFFFFF"/>
                </a:solidFill>
                <a:effectLst/>
                <a:uLnTx/>
                <a:uFillTx/>
                <a:latin typeface="微软雅黑" panose="020B0503020204020204" charset="-122"/>
                <a:ea typeface="微软雅黑" panose="020B0503020204020204" charset="-122"/>
                <a:cs typeface="Arial" panose="020B0604020202020204" pitchFamily="34" charset="0"/>
              </a:rPr>
              <a:t> </a:t>
            </a:r>
            <a:endParaRPr kumimoji="0" lang="da-DK" altLang="zh-CN" sz="1800" b="0" i="0" u="none" strike="noStrike" kern="0" cap="none" spc="0" normalizeH="0" baseline="0" noProof="0" dirty="0">
              <a:ln>
                <a:noFill/>
              </a:ln>
              <a:solidFill>
                <a:srgbClr val="FFFFFF"/>
              </a:solidFill>
              <a:effectLst/>
              <a:uLnTx/>
              <a:uFillTx/>
              <a:latin typeface="微软雅黑" panose="020B0503020204020204" charset="-122"/>
              <a:ea typeface="微软雅黑" panose="020B0503020204020204" charset="-122"/>
              <a:cs typeface="Arial" panose="020B0604020202020204" pitchFamily="34" charset="0"/>
            </a:endParaRPr>
          </a:p>
        </p:txBody>
      </p:sp>
      <p:sp>
        <p:nvSpPr>
          <p:cNvPr id="34" name="MH_Other_3"/>
          <p:cNvSpPr/>
          <p:nvPr/>
        </p:nvSpPr>
        <p:spPr bwMode="auto">
          <a:xfrm>
            <a:off x="1934845" y="2820035"/>
            <a:ext cx="3943350" cy="845185"/>
          </a:xfrm>
          <a:custGeom>
            <a:avLst/>
            <a:gdLst>
              <a:gd name="connsiteX0" fmla="*/ 0 w 3352800"/>
              <a:gd name="connsiteY0" fmla="*/ 0 h 933450"/>
              <a:gd name="connsiteX1" fmla="*/ 3352800 w 3352800"/>
              <a:gd name="connsiteY1" fmla="*/ 0 h 933450"/>
              <a:gd name="connsiteX2" fmla="*/ 3352800 w 3352800"/>
              <a:gd name="connsiteY2" fmla="*/ 933450 h 933450"/>
              <a:gd name="connsiteX3" fmla="*/ 0 w 3352800"/>
              <a:gd name="connsiteY3" fmla="*/ 933450 h 933450"/>
              <a:gd name="connsiteX4" fmla="*/ 0 w 3352800"/>
              <a:gd name="connsiteY4" fmla="*/ 0 h 933450"/>
              <a:gd name="connsiteX0-1" fmla="*/ 0 w 3571875"/>
              <a:gd name="connsiteY0-2" fmla="*/ 0 h 1143000"/>
              <a:gd name="connsiteX1-3" fmla="*/ 3352800 w 3571875"/>
              <a:gd name="connsiteY1-4" fmla="*/ 0 h 1143000"/>
              <a:gd name="connsiteX2-5" fmla="*/ 3571875 w 3571875"/>
              <a:gd name="connsiteY2-6" fmla="*/ 1143000 h 1143000"/>
              <a:gd name="connsiteX3-7" fmla="*/ 0 w 3571875"/>
              <a:gd name="connsiteY3-8" fmla="*/ 933450 h 1143000"/>
              <a:gd name="connsiteX4-9" fmla="*/ 0 w 3571875"/>
              <a:gd name="connsiteY4-10" fmla="*/ 0 h 1143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571875" h="1143000">
                <a:moveTo>
                  <a:pt x="0" y="0"/>
                </a:moveTo>
                <a:lnTo>
                  <a:pt x="3352800" y="0"/>
                </a:lnTo>
                <a:lnTo>
                  <a:pt x="3571875" y="1143000"/>
                </a:lnTo>
                <a:lnTo>
                  <a:pt x="0" y="933450"/>
                </a:lnTo>
                <a:lnTo>
                  <a:pt x="0" y="0"/>
                </a:lnTo>
                <a:close/>
              </a:path>
            </a:pathLst>
          </a:custGeom>
          <a:gradFill flip="none" rotWithShape="1">
            <a:gsLst>
              <a:gs pos="0">
                <a:srgbClr val="979A9C">
                  <a:alpha val="0"/>
                </a:srgbClr>
              </a:gs>
              <a:gs pos="100000">
                <a:srgbClr val="979A9C"/>
              </a:gs>
            </a:gsLst>
            <a:lin ang="13500000" scaled="1"/>
            <a:tileRect/>
          </a:gradFill>
        </p:spPr>
        <p:txBody>
          <a:bodyPr anchor="ctr"/>
          <a:lstStyle/>
          <a:p>
            <a:pPr marL="0" marR="0" lvl="0" indent="0" algn="just" defTabSz="914400" rtl="0" eaLnBrk="1" latinLnBrk="0" hangingPunct="1">
              <a:lnSpc>
                <a:spcPct val="130000"/>
              </a:lnSpc>
              <a:spcBef>
                <a:spcPts val="0"/>
              </a:spcBef>
              <a:spcAft>
                <a:spcPts val="0"/>
              </a:spcAft>
              <a:buClrTx/>
              <a:buSzTx/>
              <a:buFontTx/>
              <a:buNone/>
              <a:defRPr/>
            </a:pPr>
            <a:endParaRPr kumimoji="0" lang="zh-CN" altLang="en-US" sz="1800" b="0" i="0" u="none" strike="noStrike" kern="0" cap="none" spc="0" normalizeH="0" baseline="0" noProof="0" dirty="0" err="1">
              <a:ln>
                <a:noFill/>
              </a:ln>
              <a:solidFill>
                <a:srgbClr val="FFFFFF"/>
              </a:solidFill>
              <a:effectLst/>
              <a:uLnTx/>
              <a:uFillTx/>
              <a:latin typeface="Arial" panose="020B0604020202020204" pitchFamily="34" charset="0"/>
              <a:ea typeface="幼圆" panose="02010509060101010101" charset="-122"/>
              <a:cs typeface="Arial" panose="020B0604020202020204" pitchFamily="34" charset="0"/>
            </a:endParaRPr>
          </a:p>
        </p:txBody>
      </p:sp>
      <p:sp>
        <p:nvSpPr>
          <p:cNvPr id="35" name="MH_Other_4"/>
          <p:cNvSpPr/>
          <p:nvPr/>
        </p:nvSpPr>
        <p:spPr bwMode="auto">
          <a:xfrm>
            <a:off x="1339215" y="2827655"/>
            <a:ext cx="679450" cy="690245"/>
          </a:xfrm>
          <a:prstGeom prst="rect">
            <a:avLst/>
          </a:prstGeom>
          <a:solidFill>
            <a:srgbClr val="95CDA4"/>
          </a:solidFill>
        </p:spPr>
        <p:txBody>
          <a:bodyPr anchor="ctr"/>
          <a:lstStyle/>
          <a:p>
            <a:pPr marL="0" marR="0" lvl="0" indent="0" algn="ctr" defTabSz="914400" rtl="0" eaLnBrk="1" latinLnBrk="0" hangingPunct="1">
              <a:lnSpc>
                <a:spcPct val="130000"/>
              </a:lnSpc>
              <a:spcBef>
                <a:spcPts val="0"/>
              </a:spcBef>
              <a:spcAft>
                <a:spcPts val="0"/>
              </a:spcAft>
              <a:buClrTx/>
              <a:buSzTx/>
              <a:buFontTx/>
              <a:buNone/>
              <a:defRPr/>
            </a:pPr>
            <a:r>
              <a:rPr kumimoji="0" lang="en-US" altLang="zh-CN" sz="2400" b="1" i="0" u="none" strike="noStrike" kern="0" cap="none" spc="0" normalizeH="0" baseline="0" noProof="0" dirty="0">
                <a:ln>
                  <a:noFill/>
                </a:ln>
                <a:solidFill>
                  <a:srgbClr val="FFFFFF"/>
                </a:solidFill>
                <a:effectLst/>
                <a:uLnTx/>
                <a:uFillTx/>
                <a:latin typeface="Arial" panose="020B0604020202020204" pitchFamily="34" charset="0"/>
                <a:ea typeface="幼圆" panose="02010509060101010101" charset="-122"/>
                <a:cs typeface="Arial" panose="020B0604020202020204" pitchFamily="34" charset="0"/>
              </a:rPr>
              <a:t>02</a:t>
            </a:r>
            <a:endParaRPr kumimoji="0" lang="zh-CN" altLang="en-US" sz="2400" b="1" i="0" u="none" strike="noStrike" kern="0" cap="none" spc="0" normalizeH="0" baseline="0" noProof="0" dirty="0" err="1">
              <a:ln>
                <a:noFill/>
              </a:ln>
              <a:solidFill>
                <a:srgbClr val="FFFFFF"/>
              </a:solidFill>
              <a:effectLst/>
              <a:uLnTx/>
              <a:uFillTx/>
              <a:latin typeface="Arial" panose="020B0604020202020204" pitchFamily="34" charset="0"/>
              <a:ea typeface="幼圆" panose="02010509060101010101" charset="-122"/>
              <a:cs typeface="Arial" panose="020B0604020202020204" pitchFamily="34" charset="0"/>
            </a:endParaRPr>
          </a:p>
        </p:txBody>
      </p:sp>
      <p:sp>
        <p:nvSpPr>
          <p:cNvPr id="36" name="MH_SubTitle_2"/>
          <p:cNvSpPr/>
          <p:nvPr/>
        </p:nvSpPr>
        <p:spPr bwMode="auto">
          <a:xfrm>
            <a:off x="1942465" y="2827655"/>
            <a:ext cx="3704590" cy="690245"/>
          </a:xfrm>
          <a:prstGeom prst="rect">
            <a:avLst/>
          </a:prstGeom>
          <a:solidFill>
            <a:srgbClr val="95CDA4"/>
          </a:solidFill>
        </p:spPr>
        <p:txBody>
          <a:bodyPr lIns="720000" anchor="ctr">
            <a:normAutofit/>
          </a:bodyPr>
          <a:lstStyle/>
          <a:p>
            <a:pPr marL="0" marR="0" lvl="0" indent="0" algn="just" defTabSz="914400" rtl="0" eaLnBrk="1" latinLnBrk="0" hangingPunct="1">
              <a:lnSpc>
                <a:spcPct val="130000"/>
              </a:lnSpc>
              <a:spcBef>
                <a:spcPts val="0"/>
              </a:spcBef>
              <a:spcAft>
                <a:spcPts val="0"/>
              </a:spcAft>
              <a:buClrTx/>
              <a:buSzTx/>
              <a:buFontTx/>
              <a:buNone/>
              <a:defRPr/>
            </a:pPr>
            <a:r>
              <a:rPr lang="zh-CN" altLang="da-DK" kern="0" noProof="0">
                <a:ln>
                  <a:noFill/>
                </a:ln>
                <a:solidFill>
                  <a:srgbClr val="FFFFFF"/>
                </a:solidFill>
                <a:uLnTx/>
                <a:uFillTx/>
                <a:latin typeface="微软雅黑" panose="020B0503020204020204" charset="-122"/>
                <a:ea typeface="微软雅黑" panose="020B0503020204020204" charset="-122"/>
                <a:cs typeface="Arial" panose="020B0604020202020204" pitchFamily="34" charset="0"/>
                <a:sym typeface="+mn-ea"/>
              </a:rPr>
              <a:t>在此输入您的文本</a:t>
            </a:r>
            <a:r>
              <a:rPr kumimoji="0" lang="da-DK" altLang="zh-CN" sz="1800" b="0" i="0" u="none" strike="noStrike" kern="0" cap="none" spc="0" normalizeH="0" baseline="0" noProof="0">
                <a:ln>
                  <a:noFill/>
                </a:ln>
                <a:solidFill>
                  <a:srgbClr val="FFFFFF"/>
                </a:solidFill>
                <a:effectLst/>
                <a:uLnTx/>
                <a:uFillTx/>
                <a:latin typeface="微软雅黑" panose="020B0503020204020204" charset="-122"/>
                <a:ea typeface="微软雅黑" panose="020B0503020204020204" charset="-122"/>
                <a:cs typeface="Arial" panose="020B0604020202020204" pitchFamily="34" charset="0"/>
              </a:rPr>
              <a:t> </a:t>
            </a:r>
            <a:endParaRPr kumimoji="0" lang="da-DK" altLang="zh-CN" sz="1800" b="0" i="0" u="none" strike="noStrike" kern="0" cap="none" spc="0" normalizeH="0" baseline="0" noProof="0" dirty="0">
              <a:ln>
                <a:noFill/>
              </a:ln>
              <a:solidFill>
                <a:srgbClr val="FFFFFF"/>
              </a:solidFill>
              <a:effectLst/>
              <a:uLnTx/>
              <a:uFillTx/>
              <a:latin typeface="微软雅黑" panose="020B0503020204020204" charset="-122"/>
              <a:ea typeface="微软雅黑" panose="020B0503020204020204" charset="-122"/>
              <a:cs typeface="Arial" panose="020B0604020202020204" pitchFamily="34" charset="0"/>
            </a:endParaRPr>
          </a:p>
        </p:txBody>
      </p:sp>
      <p:sp>
        <p:nvSpPr>
          <p:cNvPr id="31" name="MH_Other_5"/>
          <p:cNvSpPr/>
          <p:nvPr/>
        </p:nvSpPr>
        <p:spPr bwMode="auto">
          <a:xfrm>
            <a:off x="1934845" y="3735070"/>
            <a:ext cx="3945890" cy="846455"/>
          </a:xfrm>
          <a:custGeom>
            <a:avLst/>
            <a:gdLst>
              <a:gd name="connsiteX0" fmla="*/ 0 w 3352800"/>
              <a:gd name="connsiteY0" fmla="*/ 0 h 933450"/>
              <a:gd name="connsiteX1" fmla="*/ 3352800 w 3352800"/>
              <a:gd name="connsiteY1" fmla="*/ 0 h 933450"/>
              <a:gd name="connsiteX2" fmla="*/ 3352800 w 3352800"/>
              <a:gd name="connsiteY2" fmla="*/ 933450 h 933450"/>
              <a:gd name="connsiteX3" fmla="*/ 0 w 3352800"/>
              <a:gd name="connsiteY3" fmla="*/ 933450 h 933450"/>
              <a:gd name="connsiteX4" fmla="*/ 0 w 3352800"/>
              <a:gd name="connsiteY4" fmla="*/ 0 h 933450"/>
              <a:gd name="connsiteX0-1" fmla="*/ 0 w 3571875"/>
              <a:gd name="connsiteY0-2" fmla="*/ 0 h 1143000"/>
              <a:gd name="connsiteX1-3" fmla="*/ 3352800 w 3571875"/>
              <a:gd name="connsiteY1-4" fmla="*/ 0 h 1143000"/>
              <a:gd name="connsiteX2-5" fmla="*/ 3571875 w 3571875"/>
              <a:gd name="connsiteY2-6" fmla="*/ 1143000 h 1143000"/>
              <a:gd name="connsiteX3-7" fmla="*/ 0 w 3571875"/>
              <a:gd name="connsiteY3-8" fmla="*/ 933450 h 1143000"/>
              <a:gd name="connsiteX4-9" fmla="*/ 0 w 3571875"/>
              <a:gd name="connsiteY4-10" fmla="*/ 0 h 1143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571875" h="1143000">
                <a:moveTo>
                  <a:pt x="0" y="0"/>
                </a:moveTo>
                <a:lnTo>
                  <a:pt x="3352800" y="0"/>
                </a:lnTo>
                <a:lnTo>
                  <a:pt x="3571875" y="1143000"/>
                </a:lnTo>
                <a:lnTo>
                  <a:pt x="0" y="933450"/>
                </a:lnTo>
                <a:lnTo>
                  <a:pt x="0" y="0"/>
                </a:lnTo>
                <a:close/>
              </a:path>
            </a:pathLst>
          </a:custGeom>
          <a:gradFill flip="none" rotWithShape="1">
            <a:gsLst>
              <a:gs pos="0">
                <a:srgbClr val="979A9C">
                  <a:alpha val="0"/>
                </a:srgbClr>
              </a:gs>
              <a:gs pos="100000">
                <a:srgbClr val="979A9C"/>
              </a:gs>
            </a:gsLst>
            <a:lin ang="13500000" scaled="1"/>
            <a:tileRect/>
          </a:gradFill>
        </p:spPr>
        <p:txBody>
          <a:bodyPr anchor="ctr"/>
          <a:lstStyle/>
          <a:p>
            <a:pPr marL="0" marR="0" lvl="0" indent="0" algn="just" defTabSz="914400" rtl="0" eaLnBrk="1" latinLnBrk="0" hangingPunct="1">
              <a:lnSpc>
                <a:spcPct val="130000"/>
              </a:lnSpc>
              <a:spcBef>
                <a:spcPts val="0"/>
              </a:spcBef>
              <a:spcAft>
                <a:spcPts val="0"/>
              </a:spcAft>
              <a:buClrTx/>
              <a:buSzTx/>
              <a:buFontTx/>
              <a:buNone/>
              <a:defRPr/>
            </a:pPr>
            <a:endParaRPr kumimoji="0" lang="zh-CN" altLang="en-US" sz="1800" b="0" i="0" u="none" strike="noStrike" kern="0" cap="none" spc="0" normalizeH="0" baseline="0" noProof="0" dirty="0" err="1">
              <a:ln>
                <a:noFill/>
              </a:ln>
              <a:solidFill>
                <a:srgbClr val="FFFFFF"/>
              </a:solidFill>
              <a:effectLst/>
              <a:uLnTx/>
              <a:uFillTx/>
              <a:latin typeface="Arial" panose="020B0604020202020204" pitchFamily="34" charset="0"/>
              <a:ea typeface="幼圆" panose="02010509060101010101" charset="-122"/>
              <a:cs typeface="Arial" panose="020B0604020202020204" pitchFamily="34" charset="0"/>
            </a:endParaRPr>
          </a:p>
        </p:txBody>
      </p:sp>
      <p:sp>
        <p:nvSpPr>
          <p:cNvPr id="32" name="MH_Other_6"/>
          <p:cNvSpPr/>
          <p:nvPr/>
        </p:nvSpPr>
        <p:spPr bwMode="auto">
          <a:xfrm>
            <a:off x="1339215" y="3743325"/>
            <a:ext cx="679450" cy="690245"/>
          </a:xfrm>
          <a:prstGeom prst="rect">
            <a:avLst/>
          </a:prstGeom>
          <a:solidFill>
            <a:srgbClr val="F6A9C3"/>
          </a:solidFill>
        </p:spPr>
        <p:txBody>
          <a:bodyPr anchor="ctr"/>
          <a:lstStyle/>
          <a:p>
            <a:pPr marL="0" marR="0" lvl="0" indent="0" algn="ctr" defTabSz="914400" rtl="0" eaLnBrk="1" latinLnBrk="0" hangingPunct="1">
              <a:lnSpc>
                <a:spcPct val="130000"/>
              </a:lnSpc>
              <a:spcBef>
                <a:spcPts val="0"/>
              </a:spcBef>
              <a:spcAft>
                <a:spcPts val="0"/>
              </a:spcAft>
              <a:buClrTx/>
              <a:buSzTx/>
              <a:buFontTx/>
              <a:buNone/>
              <a:defRPr/>
            </a:pPr>
            <a:r>
              <a:rPr kumimoji="0" lang="en-US" altLang="zh-CN" sz="2400" b="1" i="0" u="none" strike="noStrike" kern="0" cap="none" spc="0" normalizeH="0" baseline="0" noProof="0" dirty="0">
                <a:ln>
                  <a:noFill/>
                </a:ln>
                <a:solidFill>
                  <a:srgbClr val="FFFFFF"/>
                </a:solidFill>
                <a:effectLst/>
                <a:uLnTx/>
                <a:uFillTx/>
                <a:latin typeface="Arial" panose="020B0604020202020204" pitchFamily="34" charset="0"/>
                <a:ea typeface="幼圆" panose="02010509060101010101" charset="-122"/>
                <a:cs typeface="Arial" panose="020B0604020202020204" pitchFamily="34" charset="0"/>
              </a:rPr>
              <a:t>03</a:t>
            </a:r>
            <a:endParaRPr kumimoji="0" lang="zh-CN" altLang="en-US" sz="2400" b="1" i="0" u="none" strike="noStrike" kern="0" cap="none" spc="0" normalizeH="0" baseline="0" noProof="0" dirty="0" err="1">
              <a:ln>
                <a:noFill/>
              </a:ln>
              <a:solidFill>
                <a:srgbClr val="FFFFFF"/>
              </a:solidFill>
              <a:effectLst/>
              <a:uLnTx/>
              <a:uFillTx/>
              <a:latin typeface="Arial" panose="020B0604020202020204" pitchFamily="34" charset="0"/>
              <a:ea typeface="幼圆" panose="02010509060101010101" charset="-122"/>
              <a:cs typeface="Arial" panose="020B0604020202020204" pitchFamily="34" charset="0"/>
            </a:endParaRPr>
          </a:p>
        </p:txBody>
      </p:sp>
      <p:sp>
        <p:nvSpPr>
          <p:cNvPr id="2" name="MH_SubTitle_3"/>
          <p:cNvSpPr/>
          <p:nvPr/>
        </p:nvSpPr>
        <p:spPr bwMode="auto">
          <a:xfrm>
            <a:off x="1942465" y="3743325"/>
            <a:ext cx="3704590" cy="690245"/>
          </a:xfrm>
          <a:prstGeom prst="rect">
            <a:avLst/>
          </a:prstGeom>
          <a:solidFill>
            <a:srgbClr val="F6A9C3"/>
          </a:solidFill>
        </p:spPr>
        <p:txBody>
          <a:bodyPr lIns="720000" anchor="ctr">
            <a:normAutofit/>
          </a:bodyPr>
          <a:lstStyle/>
          <a:p>
            <a:pPr marL="0" marR="0" lvl="0" indent="0" algn="just" defTabSz="914400" rtl="0" eaLnBrk="1" latinLnBrk="0" hangingPunct="1">
              <a:lnSpc>
                <a:spcPct val="130000"/>
              </a:lnSpc>
              <a:spcBef>
                <a:spcPts val="0"/>
              </a:spcBef>
              <a:spcAft>
                <a:spcPts val="0"/>
              </a:spcAft>
              <a:buClrTx/>
              <a:buSzTx/>
              <a:buFontTx/>
              <a:buNone/>
              <a:defRPr/>
            </a:pPr>
            <a:r>
              <a:rPr lang="zh-CN" altLang="da-DK" kern="0" noProof="0">
                <a:ln>
                  <a:noFill/>
                </a:ln>
                <a:solidFill>
                  <a:srgbClr val="FFFFFF"/>
                </a:solidFill>
                <a:uLnTx/>
                <a:uFillTx/>
                <a:latin typeface="微软雅黑" panose="020B0503020204020204" charset="-122"/>
                <a:ea typeface="微软雅黑" panose="020B0503020204020204" charset="-122"/>
                <a:cs typeface="Arial" panose="020B0604020202020204" pitchFamily="34" charset="0"/>
                <a:sym typeface="+mn-ea"/>
              </a:rPr>
              <a:t>在此输入您的文本</a:t>
            </a:r>
            <a:r>
              <a:rPr kumimoji="0" lang="da-DK" altLang="zh-CN" sz="1800" b="0" i="0" u="none" strike="noStrike" kern="0" cap="none" spc="0" normalizeH="0" baseline="0" noProof="0">
                <a:ln>
                  <a:noFill/>
                </a:ln>
                <a:solidFill>
                  <a:srgbClr val="FFFFFF"/>
                </a:solidFill>
                <a:effectLst/>
                <a:uLnTx/>
                <a:uFillTx/>
                <a:latin typeface="微软雅黑" panose="020B0503020204020204" charset="-122"/>
                <a:ea typeface="微软雅黑" panose="020B0503020204020204" charset="-122"/>
                <a:cs typeface="Arial" panose="020B0604020202020204" pitchFamily="34" charset="0"/>
              </a:rPr>
              <a:t> </a:t>
            </a:r>
            <a:endParaRPr kumimoji="0" lang="da-DK" altLang="zh-CN" sz="1800" b="0" i="0" u="none" strike="noStrike" kern="0" cap="none" spc="0" normalizeH="0" baseline="0" noProof="0" dirty="0">
              <a:ln>
                <a:noFill/>
              </a:ln>
              <a:solidFill>
                <a:srgbClr val="FFFFFF"/>
              </a:solidFill>
              <a:effectLst/>
              <a:uLnTx/>
              <a:uFillTx/>
              <a:latin typeface="微软雅黑" panose="020B0503020204020204" charset="-122"/>
              <a:ea typeface="微软雅黑" panose="020B0503020204020204" charset="-122"/>
              <a:cs typeface="Arial" panose="020B0604020202020204" pitchFamily="34" charset="0"/>
            </a:endParaRPr>
          </a:p>
        </p:txBody>
      </p:sp>
      <p:sp>
        <p:nvSpPr>
          <p:cNvPr id="28" name="MH_Other_7"/>
          <p:cNvSpPr/>
          <p:nvPr/>
        </p:nvSpPr>
        <p:spPr bwMode="auto">
          <a:xfrm>
            <a:off x="1934845" y="4652645"/>
            <a:ext cx="3945890" cy="846455"/>
          </a:xfrm>
          <a:custGeom>
            <a:avLst/>
            <a:gdLst>
              <a:gd name="connsiteX0" fmla="*/ 0 w 3352800"/>
              <a:gd name="connsiteY0" fmla="*/ 0 h 933450"/>
              <a:gd name="connsiteX1" fmla="*/ 3352800 w 3352800"/>
              <a:gd name="connsiteY1" fmla="*/ 0 h 933450"/>
              <a:gd name="connsiteX2" fmla="*/ 3352800 w 3352800"/>
              <a:gd name="connsiteY2" fmla="*/ 933450 h 933450"/>
              <a:gd name="connsiteX3" fmla="*/ 0 w 3352800"/>
              <a:gd name="connsiteY3" fmla="*/ 933450 h 933450"/>
              <a:gd name="connsiteX4" fmla="*/ 0 w 3352800"/>
              <a:gd name="connsiteY4" fmla="*/ 0 h 933450"/>
              <a:gd name="connsiteX0-1" fmla="*/ 0 w 3571875"/>
              <a:gd name="connsiteY0-2" fmla="*/ 0 h 1143000"/>
              <a:gd name="connsiteX1-3" fmla="*/ 3352800 w 3571875"/>
              <a:gd name="connsiteY1-4" fmla="*/ 0 h 1143000"/>
              <a:gd name="connsiteX2-5" fmla="*/ 3571875 w 3571875"/>
              <a:gd name="connsiteY2-6" fmla="*/ 1143000 h 1143000"/>
              <a:gd name="connsiteX3-7" fmla="*/ 0 w 3571875"/>
              <a:gd name="connsiteY3-8" fmla="*/ 933450 h 1143000"/>
              <a:gd name="connsiteX4-9" fmla="*/ 0 w 3571875"/>
              <a:gd name="connsiteY4-10" fmla="*/ 0 h 1143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571875" h="1143000">
                <a:moveTo>
                  <a:pt x="0" y="0"/>
                </a:moveTo>
                <a:lnTo>
                  <a:pt x="3352800" y="0"/>
                </a:lnTo>
                <a:lnTo>
                  <a:pt x="3571875" y="1143000"/>
                </a:lnTo>
                <a:lnTo>
                  <a:pt x="0" y="933450"/>
                </a:lnTo>
                <a:lnTo>
                  <a:pt x="0" y="0"/>
                </a:lnTo>
                <a:close/>
              </a:path>
            </a:pathLst>
          </a:custGeom>
          <a:gradFill flip="none" rotWithShape="1">
            <a:gsLst>
              <a:gs pos="0">
                <a:srgbClr val="979A9C">
                  <a:alpha val="0"/>
                </a:srgbClr>
              </a:gs>
              <a:gs pos="100000">
                <a:srgbClr val="979A9C"/>
              </a:gs>
            </a:gsLst>
            <a:lin ang="13500000" scaled="1"/>
            <a:tileRect/>
          </a:gradFill>
        </p:spPr>
        <p:txBody>
          <a:bodyPr anchor="ctr"/>
          <a:lstStyle/>
          <a:p>
            <a:pPr marL="0" marR="0" lvl="0" indent="0" algn="just" defTabSz="914400" rtl="0" eaLnBrk="1" latinLnBrk="0" hangingPunct="1">
              <a:lnSpc>
                <a:spcPct val="130000"/>
              </a:lnSpc>
              <a:spcBef>
                <a:spcPts val="0"/>
              </a:spcBef>
              <a:spcAft>
                <a:spcPts val="0"/>
              </a:spcAft>
              <a:buClrTx/>
              <a:buSzTx/>
              <a:buFontTx/>
              <a:buNone/>
              <a:defRPr/>
            </a:pPr>
            <a:endParaRPr kumimoji="0" lang="zh-CN" altLang="en-US" sz="1800" b="0" i="0" u="none" strike="noStrike" kern="0" cap="none" spc="0" normalizeH="0" baseline="0" noProof="0" dirty="0" err="1">
              <a:ln>
                <a:noFill/>
              </a:ln>
              <a:solidFill>
                <a:srgbClr val="FFFFFF"/>
              </a:solidFill>
              <a:effectLst/>
              <a:uLnTx/>
              <a:uFillTx/>
              <a:latin typeface="Arial" panose="020B0604020202020204" pitchFamily="34" charset="0"/>
              <a:ea typeface="幼圆" panose="02010509060101010101" charset="-122"/>
              <a:cs typeface="Arial" panose="020B0604020202020204" pitchFamily="34" charset="0"/>
            </a:endParaRPr>
          </a:p>
        </p:txBody>
      </p:sp>
      <p:sp>
        <p:nvSpPr>
          <p:cNvPr id="29" name="MH_Other_8"/>
          <p:cNvSpPr/>
          <p:nvPr/>
        </p:nvSpPr>
        <p:spPr bwMode="auto">
          <a:xfrm>
            <a:off x="1329690" y="4660900"/>
            <a:ext cx="679450" cy="690245"/>
          </a:xfrm>
          <a:prstGeom prst="rect">
            <a:avLst/>
          </a:prstGeom>
          <a:solidFill>
            <a:srgbClr val="95CDA4"/>
          </a:solidFill>
        </p:spPr>
        <p:txBody>
          <a:bodyPr anchor="ctr"/>
          <a:lstStyle/>
          <a:p>
            <a:pPr marL="0" marR="0" lvl="0" indent="0" algn="ctr" defTabSz="914400" rtl="0" eaLnBrk="1" latinLnBrk="0" hangingPunct="1">
              <a:lnSpc>
                <a:spcPct val="130000"/>
              </a:lnSpc>
              <a:spcBef>
                <a:spcPts val="0"/>
              </a:spcBef>
              <a:spcAft>
                <a:spcPts val="0"/>
              </a:spcAft>
              <a:buClrTx/>
              <a:buSzTx/>
              <a:buFontTx/>
              <a:buNone/>
              <a:defRPr/>
            </a:pPr>
            <a:r>
              <a:rPr kumimoji="0" lang="en-US" altLang="zh-CN" sz="2400" b="1" i="0" u="none" strike="noStrike" kern="0" cap="none" spc="0" normalizeH="0" baseline="0" noProof="0" dirty="0">
                <a:ln>
                  <a:noFill/>
                </a:ln>
                <a:solidFill>
                  <a:srgbClr val="FFFFFF"/>
                </a:solidFill>
                <a:effectLst/>
                <a:uLnTx/>
                <a:uFillTx/>
                <a:latin typeface="Arial" panose="020B0604020202020204" pitchFamily="34" charset="0"/>
                <a:ea typeface="幼圆" panose="02010509060101010101" charset="-122"/>
                <a:cs typeface="Arial" panose="020B0604020202020204" pitchFamily="34" charset="0"/>
              </a:rPr>
              <a:t>04</a:t>
            </a:r>
            <a:endParaRPr kumimoji="0" lang="zh-CN" altLang="en-US" sz="2400" b="1" i="0" u="none" strike="noStrike" kern="0" cap="none" spc="0" normalizeH="0" baseline="0" noProof="0" dirty="0" err="1">
              <a:ln>
                <a:noFill/>
              </a:ln>
              <a:solidFill>
                <a:srgbClr val="FFFFFF"/>
              </a:solidFill>
              <a:effectLst/>
              <a:uLnTx/>
              <a:uFillTx/>
              <a:latin typeface="Arial" panose="020B0604020202020204" pitchFamily="34" charset="0"/>
              <a:ea typeface="幼圆" panose="02010509060101010101" charset="-122"/>
              <a:cs typeface="Arial" panose="020B0604020202020204" pitchFamily="34" charset="0"/>
            </a:endParaRPr>
          </a:p>
        </p:txBody>
      </p:sp>
      <p:sp>
        <p:nvSpPr>
          <p:cNvPr id="30" name="MH_SubTitle_4"/>
          <p:cNvSpPr/>
          <p:nvPr/>
        </p:nvSpPr>
        <p:spPr bwMode="auto">
          <a:xfrm>
            <a:off x="1932940" y="4660900"/>
            <a:ext cx="3704590" cy="690245"/>
          </a:xfrm>
          <a:prstGeom prst="rect">
            <a:avLst/>
          </a:prstGeom>
          <a:solidFill>
            <a:srgbClr val="95CDA4"/>
          </a:solidFill>
        </p:spPr>
        <p:txBody>
          <a:bodyPr lIns="720000" anchor="ctr">
            <a:normAutofit/>
          </a:bodyPr>
          <a:lstStyle/>
          <a:p>
            <a:pPr marL="0" marR="0" lvl="0" indent="0" algn="just" defTabSz="914400" rtl="0" eaLnBrk="1" latinLnBrk="0" hangingPunct="1">
              <a:lnSpc>
                <a:spcPct val="130000"/>
              </a:lnSpc>
              <a:spcBef>
                <a:spcPts val="0"/>
              </a:spcBef>
              <a:spcAft>
                <a:spcPts val="0"/>
              </a:spcAft>
              <a:buClrTx/>
              <a:buSzTx/>
              <a:buFontTx/>
              <a:buNone/>
              <a:defRPr/>
            </a:pPr>
            <a:r>
              <a:rPr lang="zh-CN" altLang="da-DK" kern="0" noProof="0">
                <a:ln>
                  <a:noFill/>
                </a:ln>
                <a:solidFill>
                  <a:srgbClr val="FFFFFF"/>
                </a:solidFill>
                <a:uLnTx/>
                <a:uFillTx/>
                <a:latin typeface="微软雅黑" panose="020B0503020204020204" charset="-122"/>
                <a:ea typeface="微软雅黑" panose="020B0503020204020204" charset="-122"/>
                <a:cs typeface="Arial" panose="020B0604020202020204" pitchFamily="34" charset="0"/>
                <a:sym typeface="+mn-ea"/>
              </a:rPr>
              <a:t>在此输入您的文本</a:t>
            </a:r>
            <a:r>
              <a:rPr kumimoji="0" lang="da-DK" altLang="zh-CN" sz="1800" b="0" i="0" u="none" strike="noStrike" kern="0" cap="none" spc="0" normalizeH="0" baseline="0" noProof="0">
                <a:ln>
                  <a:noFill/>
                </a:ln>
                <a:solidFill>
                  <a:srgbClr val="FFFFFF"/>
                </a:solidFill>
                <a:effectLst/>
                <a:uLnTx/>
                <a:uFillTx/>
                <a:latin typeface="微软雅黑" panose="020B0503020204020204" charset="-122"/>
                <a:ea typeface="微软雅黑" panose="020B0503020204020204" charset="-122"/>
                <a:cs typeface="Arial" panose="020B0604020202020204" pitchFamily="34" charset="0"/>
              </a:rPr>
              <a:t> </a:t>
            </a:r>
            <a:endParaRPr kumimoji="0" lang="da-DK" altLang="zh-CN" sz="1800" b="0" i="0" u="none" strike="noStrike" kern="0" cap="none" spc="0" normalizeH="0" baseline="0" noProof="0" dirty="0">
              <a:ln>
                <a:noFill/>
              </a:ln>
              <a:solidFill>
                <a:srgbClr val="FFFFFF"/>
              </a:solidFill>
              <a:effectLst/>
              <a:uLnTx/>
              <a:uFillTx/>
              <a:latin typeface="微软雅黑" panose="020B0503020204020204" charset="-122"/>
              <a:ea typeface="微软雅黑" panose="020B0503020204020204" charset="-122"/>
              <a:cs typeface="Arial" panose="020B0604020202020204" pitchFamily="34" charset="0"/>
            </a:endParaRPr>
          </a:p>
        </p:txBody>
      </p:sp>
      <p:sp>
        <p:nvSpPr>
          <p:cNvPr id="82" name="文本框 81"/>
          <p:cNvSpPr txBox="1"/>
          <p:nvPr/>
        </p:nvSpPr>
        <p:spPr>
          <a:xfrm>
            <a:off x="6367780" y="2503170"/>
            <a:ext cx="4926965" cy="2423160"/>
          </a:xfrm>
          <a:prstGeom prst="rect">
            <a:avLst/>
          </a:prstGeom>
          <a:noFill/>
        </p:spPr>
        <p:txBody>
          <a:bodyPr wrap="square" rtlCol="0">
            <a:spAutoFit/>
          </a:bodyPr>
          <a:lstStyle/>
          <a:p>
            <a:pPr indent="0" algn="ctr">
              <a:lnSpc>
                <a:spcPct val="150000"/>
              </a:lnSpc>
              <a:spcBef>
                <a:spcPts val="0"/>
              </a:spcBef>
              <a:spcAft>
                <a:spcPts val="0"/>
              </a:spcAft>
            </a:pPr>
            <a:r>
              <a:rPr lang="zh-CN" altLang="da-DK" sz="1200" dirty="0">
                <a:solidFill>
                  <a:schemeClr val="tx1">
                    <a:lumMod val="50000"/>
                    <a:lumOff val="50000"/>
                  </a:schemeClr>
                </a:solidFill>
                <a:latin typeface="微软雅黑" panose="020B0503020204020204" charset="-122"/>
                <a:ea typeface="微软雅黑" panose="020B0503020204020204" charset="-122"/>
              </a:rPr>
              <a:t>单击此处输入文本</a:t>
            </a:r>
            <a:r>
              <a:rPr lang="zh-CN" altLang="en-US" sz="1200" dirty="0">
                <a:solidFill>
                  <a:schemeClr val="tx1">
                    <a:lumMod val="50000"/>
                    <a:lumOff val="50000"/>
                  </a:schemeClr>
                </a:solidFill>
                <a:latin typeface="微软雅黑" panose="020B0503020204020204" charset="-122"/>
                <a:ea typeface="微软雅黑" panose="020B0503020204020204" charset="-122"/>
              </a:rPr>
              <a:t>，</a:t>
            </a:r>
            <a:r>
              <a:rPr lang="zh-CN" altLang="da-DK" sz="1200" dirty="0">
                <a:solidFill>
                  <a:schemeClr val="tx1">
                    <a:lumMod val="50000"/>
                    <a:lumOff val="50000"/>
                  </a:schemeClr>
                </a:solidFill>
                <a:latin typeface="微软雅黑" panose="020B0503020204020204" charset="-122"/>
                <a:ea typeface="微软雅黑" panose="020B0503020204020204" charset="-122"/>
              </a:rPr>
              <a:t>单击此处输入文本，单击此处输入文本</a:t>
            </a:r>
            <a:r>
              <a:rPr lang="zh-CN" altLang="en-US" sz="1200" dirty="0">
                <a:solidFill>
                  <a:schemeClr val="tx1">
                    <a:lumMod val="50000"/>
                    <a:lumOff val="50000"/>
                  </a:schemeClr>
                </a:solidFill>
                <a:latin typeface="微软雅黑" panose="020B0503020204020204" charset="-122"/>
                <a:ea typeface="微软雅黑" panose="020B0503020204020204" charset="-122"/>
              </a:rPr>
              <a:t>，</a:t>
            </a:r>
            <a:r>
              <a:rPr lang="zh-CN" altLang="da-DK" sz="1200" dirty="0">
                <a:solidFill>
                  <a:schemeClr val="tx1">
                    <a:lumMod val="50000"/>
                    <a:lumOff val="50000"/>
                  </a:schemeClr>
                </a:solidFill>
                <a:latin typeface="微软雅黑" panose="020B0503020204020204" charset="-122"/>
                <a:ea typeface="微软雅黑" panose="020B0503020204020204" charset="-122"/>
              </a:rPr>
              <a:t>单击此处输入文本，单击此处输入文本</a:t>
            </a:r>
            <a:r>
              <a:rPr lang="zh-CN" altLang="en-US" sz="1200" dirty="0">
                <a:solidFill>
                  <a:schemeClr val="tx1">
                    <a:lumMod val="50000"/>
                    <a:lumOff val="50000"/>
                  </a:schemeClr>
                </a:solidFill>
                <a:latin typeface="微软雅黑" panose="020B0503020204020204" charset="-122"/>
                <a:ea typeface="微软雅黑" panose="020B0503020204020204" charset="-122"/>
              </a:rPr>
              <a:t>，</a:t>
            </a:r>
            <a:r>
              <a:rPr lang="zh-CN" altLang="da-DK" sz="1200" dirty="0">
                <a:solidFill>
                  <a:schemeClr val="tx1">
                    <a:lumMod val="50000"/>
                    <a:lumOff val="50000"/>
                  </a:schemeClr>
                </a:solidFill>
                <a:latin typeface="微软雅黑" panose="020B0503020204020204" charset="-122"/>
                <a:ea typeface="微软雅黑" panose="020B0503020204020204" charset="-122"/>
              </a:rPr>
              <a:t>单击此处输入文本，</a:t>
            </a:r>
            <a:r>
              <a:rPr lang="zh-CN" altLang="da-DK" sz="1200" dirty="0">
                <a:solidFill>
                  <a:schemeClr val="tx1">
                    <a:lumMod val="50000"/>
                    <a:lumOff val="50000"/>
                  </a:schemeClr>
                </a:solidFill>
                <a:latin typeface="微软雅黑" panose="020B0503020204020204" charset="-122"/>
                <a:ea typeface="微软雅黑" panose="020B0503020204020204" charset="-122"/>
                <a:sym typeface="+mn-ea"/>
              </a:rPr>
              <a:t>单击此处输入文本</a:t>
            </a:r>
            <a:r>
              <a:rPr lang="zh-CN" altLang="en-US" sz="1200" dirty="0">
                <a:solidFill>
                  <a:schemeClr val="tx1">
                    <a:lumMod val="50000"/>
                    <a:lumOff val="50000"/>
                  </a:schemeClr>
                </a:solidFill>
                <a:latin typeface="微软雅黑" panose="020B0503020204020204" charset="-122"/>
                <a:ea typeface="微软雅黑" panose="020B0503020204020204" charset="-122"/>
                <a:sym typeface="+mn-ea"/>
              </a:rPr>
              <a:t>，</a:t>
            </a:r>
            <a:r>
              <a:rPr lang="zh-CN" altLang="da-DK" sz="1200" dirty="0">
                <a:solidFill>
                  <a:schemeClr val="tx1">
                    <a:lumMod val="50000"/>
                    <a:lumOff val="50000"/>
                  </a:schemeClr>
                </a:solidFill>
                <a:latin typeface="微软雅黑" panose="020B0503020204020204" charset="-122"/>
                <a:ea typeface="微软雅黑" panose="020B0503020204020204" charset="-122"/>
                <a:sym typeface="+mn-ea"/>
              </a:rPr>
              <a:t>单击此处输入文本，单击此处输入文本</a:t>
            </a:r>
            <a:r>
              <a:rPr lang="zh-CN" altLang="en-US" sz="1200" dirty="0">
                <a:solidFill>
                  <a:schemeClr val="tx1">
                    <a:lumMod val="50000"/>
                    <a:lumOff val="50000"/>
                  </a:schemeClr>
                </a:solidFill>
                <a:latin typeface="微软雅黑" panose="020B0503020204020204" charset="-122"/>
                <a:ea typeface="微软雅黑" panose="020B0503020204020204" charset="-122"/>
                <a:sym typeface="+mn-ea"/>
              </a:rPr>
              <a:t>，</a:t>
            </a:r>
            <a:r>
              <a:rPr lang="zh-CN" altLang="da-DK" sz="1200" dirty="0">
                <a:solidFill>
                  <a:schemeClr val="tx1">
                    <a:lumMod val="50000"/>
                    <a:lumOff val="50000"/>
                  </a:schemeClr>
                </a:solidFill>
                <a:latin typeface="微软雅黑" panose="020B0503020204020204" charset="-122"/>
                <a:ea typeface="微软雅黑" panose="020B0503020204020204" charset="-122"/>
                <a:sym typeface="+mn-ea"/>
              </a:rPr>
              <a:t>单击此处输入文本，单击此处输入文本</a:t>
            </a:r>
            <a:r>
              <a:rPr lang="zh-CN" altLang="en-US" sz="1200" dirty="0">
                <a:solidFill>
                  <a:schemeClr val="tx1">
                    <a:lumMod val="50000"/>
                    <a:lumOff val="50000"/>
                  </a:schemeClr>
                </a:solidFill>
                <a:latin typeface="微软雅黑" panose="020B0503020204020204" charset="-122"/>
                <a:ea typeface="微软雅黑" panose="020B0503020204020204" charset="-122"/>
                <a:sym typeface="+mn-ea"/>
              </a:rPr>
              <a:t>，</a:t>
            </a:r>
            <a:r>
              <a:rPr lang="zh-CN" altLang="da-DK" sz="1200" dirty="0">
                <a:solidFill>
                  <a:schemeClr val="tx1">
                    <a:lumMod val="50000"/>
                    <a:lumOff val="50000"/>
                  </a:schemeClr>
                </a:solidFill>
                <a:latin typeface="微软雅黑" panose="020B0503020204020204" charset="-122"/>
                <a:ea typeface="微软雅黑" panose="020B0503020204020204" charset="-122"/>
                <a:sym typeface="+mn-ea"/>
              </a:rPr>
              <a:t>单击此处输入文本，单击此处输入文本</a:t>
            </a:r>
            <a:r>
              <a:rPr lang="zh-CN" altLang="en-US" sz="1200" dirty="0">
                <a:solidFill>
                  <a:schemeClr val="tx1">
                    <a:lumMod val="50000"/>
                    <a:lumOff val="50000"/>
                  </a:schemeClr>
                </a:solidFill>
                <a:latin typeface="微软雅黑" panose="020B0503020204020204" charset="-122"/>
                <a:ea typeface="微软雅黑" panose="020B0503020204020204" charset="-122"/>
                <a:sym typeface="+mn-ea"/>
              </a:rPr>
              <a:t>，</a:t>
            </a:r>
            <a:r>
              <a:rPr lang="zh-CN" altLang="da-DK" sz="1200" dirty="0">
                <a:solidFill>
                  <a:schemeClr val="tx1">
                    <a:lumMod val="50000"/>
                    <a:lumOff val="50000"/>
                  </a:schemeClr>
                </a:solidFill>
                <a:latin typeface="微软雅黑" panose="020B0503020204020204" charset="-122"/>
                <a:ea typeface="微软雅黑" panose="020B0503020204020204" charset="-122"/>
                <a:sym typeface="+mn-ea"/>
              </a:rPr>
              <a:t>单击此处输入文本</a:t>
            </a:r>
            <a:r>
              <a:rPr lang="zh-CN" altLang="en-US" sz="1200" dirty="0">
                <a:solidFill>
                  <a:schemeClr val="tx1">
                    <a:lumMod val="50000"/>
                    <a:lumOff val="50000"/>
                  </a:schemeClr>
                </a:solidFill>
                <a:latin typeface="微软雅黑" panose="020B0503020204020204" charset="-122"/>
                <a:ea typeface="微软雅黑" panose="020B0503020204020204" charset="-122"/>
                <a:sym typeface="+mn-ea"/>
              </a:rPr>
              <a:t>，</a:t>
            </a:r>
            <a:r>
              <a:rPr lang="zh-CN" altLang="da-DK" sz="1200" dirty="0">
                <a:solidFill>
                  <a:schemeClr val="tx1">
                    <a:lumMod val="50000"/>
                    <a:lumOff val="50000"/>
                  </a:schemeClr>
                </a:solidFill>
                <a:latin typeface="微软雅黑" panose="020B0503020204020204" charset="-122"/>
                <a:ea typeface="微软雅黑" panose="020B0503020204020204" charset="-122"/>
                <a:sym typeface="+mn-ea"/>
              </a:rPr>
              <a:t>单击此处输入文本，单击此处输入文本</a:t>
            </a:r>
            <a:r>
              <a:rPr lang="zh-CN" altLang="en-US" sz="1200" dirty="0">
                <a:solidFill>
                  <a:schemeClr val="tx1">
                    <a:lumMod val="50000"/>
                    <a:lumOff val="50000"/>
                  </a:schemeClr>
                </a:solidFill>
                <a:latin typeface="微软雅黑" panose="020B0503020204020204" charset="-122"/>
                <a:ea typeface="微软雅黑" panose="020B0503020204020204" charset="-122"/>
                <a:sym typeface="+mn-ea"/>
              </a:rPr>
              <a:t>，</a:t>
            </a:r>
            <a:r>
              <a:rPr lang="zh-CN" altLang="da-DK" sz="1200" dirty="0">
                <a:solidFill>
                  <a:schemeClr val="tx1">
                    <a:lumMod val="50000"/>
                    <a:lumOff val="50000"/>
                  </a:schemeClr>
                </a:solidFill>
                <a:latin typeface="微软雅黑" panose="020B0503020204020204" charset="-122"/>
                <a:ea typeface="微软雅黑" panose="020B0503020204020204" charset="-122"/>
                <a:sym typeface="+mn-ea"/>
              </a:rPr>
              <a:t>单击此处输入文本</a:t>
            </a:r>
            <a:r>
              <a:rPr lang="zh-CN" altLang="en-US" sz="1200" dirty="0">
                <a:solidFill>
                  <a:schemeClr val="tx1">
                    <a:lumMod val="50000"/>
                    <a:lumOff val="50000"/>
                  </a:schemeClr>
                </a:solidFill>
                <a:latin typeface="微软雅黑" panose="020B0503020204020204" charset="-122"/>
                <a:ea typeface="微软雅黑" panose="020B0503020204020204" charset="-122"/>
                <a:sym typeface="+mn-ea"/>
              </a:rPr>
              <a:t>，</a:t>
            </a:r>
            <a:r>
              <a:rPr lang="zh-CN" altLang="da-DK" sz="1200" dirty="0">
                <a:solidFill>
                  <a:schemeClr val="tx1">
                    <a:lumMod val="50000"/>
                    <a:lumOff val="50000"/>
                  </a:schemeClr>
                </a:solidFill>
                <a:latin typeface="微软雅黑" panose="020B0503020204020204" charset="-122"/>
                <a:ea typeface="微软雅黑" panose="020B0503020204020204" charset="-122"/>
                <a:sym typeface="+mn-ea"/>
              </a:rPr>
              <a:t>单击此处输入文本，单击此处输入文本</a:t>
            </a:r>
            <a:r>
              <a:rPr lang="zh-CN" altLang="en-US" sz="1200" dirty="0">
                <a:solidFill>
                  <a:schemeClr val="tx1">
                    <a:lumMod val="50000"/>
                    <a:lumOff val="50000"/>
                  </a:schemeClr>
                </a:solidFill>
                <a:latin typeface="微软雅黑" panose="020B0503020204020204" charset="-122"/>
                <a:ea typeface="微软雅黑" panose="020B0503020204020204" charset="-122"/>
                <a:sym typeface="+mn-ea"/>
              </a:rPr>
              <a:t>，</a:t>
            </a:r>
            <a:r>
              <a:rPr lang="zh-CN" altLang="da-DK" sz="1200" dirty="0">
                <a:solidFill>
                  <a:schemeClr val="tx1">
                    <a:lumMod val="50000"/>
                    <a:lumOff val="50000"/>
                  </a:schemeClr>
                </a:solidFill>
                <a:latin typeface="微软雅黑" panose="020B0503020204020204" charset="-122"/>
                <a:ea typeface="微软雅黑" panose="020B0503020204020204" charset="-122"/>
                <a:sym typeface="+mn-ea"/>
              </a:rPr>
              <a:t>单击此处输入文本</a:t>
            </a:r>
            <a:r>
              <a:rPr lang="zh-CN" altLang="en-US" sz="1200" dirty="0">
                <a:solidFill>
                  <a:schemeClr val="tx1">
                    <a:lumMod val="50000"/>
                    <a:lumOff val="50000"/>
                  </a:schemeClr>
                </a:solidFill>
                <a:latin typeface="微软雅黑" panose="020B0503020204020204" charset="-122"/>
                <a:ea typeface="微软雅黑" panose="020B0503020204020204" charset="-122"/>
                <a:sym typeface="+mn-ea"/>
              </a:rPr>
              <a:t>，</a:t>
            </a:r>
            <a:r>
              <a:rPr lang="zh-CN" altLang="da-DK" sz="1200" dirty="0">
                <a:solidFill>
                  <a:schemeClr val="tx1">
                    <a:lumMod val="50000"/>
                    <a:lumOff val="50000"/>
                  </a:schemeClr>
                </a:solidFill>
                <a:latin typeface="微软雅黑" panose="020B0503020204020204" charset="-122"/>
                <a:ea typeface="微软雅黑" panose="020B0503020204020204" charset="-122"/>
                <a:sym typeface="+mn-ea"/>
              </a:rPr>
              <a:t>单击此处输入文本，单击此处输入文本</a:t>
            </a:r>
            <a:r>
              <a:rPr lang="zh-CN" altLang="en-US" sz="1200" dirty="0">
                <a:solidFill>
                  <a:schemeClr val="tx1">
                    <a:lumMod val="50000"/>
                    <a:lumOff val="50000"/>
                  </a:schemeClr>
                </a:solidFill>
                <a:latin typeface="微软雅黑" panose="020B0503020204020204" charset="-122"/>
                <a:ea typeface="微软雅黑" panose="020B0503020204020204" charset="-122"/>
                <a:sym typeface="+mn-ea"/>
              </a:rPr>
              <a:t>，</a:t>
            </a:r>
            <a:r>
              <a:rPr lang="zh-CN" altLang="da-DK" sz="1200" dirty="0">
                <a:solidFill>
                  <a:schemeClr val="tx1">
                    <a:lumMod val="50000"/>
                    <a:lumOff val="50000"/>
                  </a:schemeClr>
                </a:solidFill>
                <a:latin typeface="微软雅黑" panose="020B0503020204020204" charset="-122"/>
                <a:ea typeface="微软雅黑" panose="020B0503020204020204" charset="-122"/>
                <a:sym typeface="+mn-ea"/>
              </a:rPr>
              <a:t>单击此处输入文本</a:t>
            </a:r>
          </a:p>
          <a:p>
            <a:pPr indent="0" algn="ctr">
              <a:lnSpc>
                <a:spcPct val="150000"/>
              </a:lnSpc>
              <a:spcBef>
                <a:spcPts val="0"/>
              </a:spcBef>
              <a:spcAft>
                <a:spcPts val="0"/>
              </a:spcAft>
            </a:pPr>
            <a:endParaRPr lang="zh-CN" altLang="da-DK" dirty="0">
              <a:solidFill>
                <a:srgbClr val="3A3939"/>
              </a:solidFill>
              <a:latin typeface="微软雅黑" panose="020B0503020204020204" charset="-122"/>
              <a:ea typeface="微软雅黑" panose="020B0503020204020204" charset="-122"/>
            </a:endParaRPr>
          </a:p>
        </p:txBody>
      </p:sp>
      <p:cxnSp>
        <p:nvCxnSpPr>
          <p:cNvPr id="83" name="直接连接符 82"/>
          <p:cNvCxnSpPr/>
          <p:nvPr/>
        </p:nvCxnSpPr>
        <p:spPr>
          <a:xfrm>
            <a:off x="6350635" y="2205990"/>
            <a:ext cx="4987925" cy="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a:xfrm>
            <a:off x="6350635" y="4783455"/>
            <a:ext cx="4987925" cy="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20" name="图片 19" descr="12"/>
          <p:cNvPicPr>
            <a:picLocks noChangeAspect="1"/>
          </p:cNvPicPr>
          <p:nvPr/>
        </p:nvPicPr>
        <p:blipFill>
          <a:blip r:embed="rId3" cstate="print"/>
          <a:stretch>
            <a:fillRect/>
          </a:stretch>
        </p:blipFill>
        <p:spPr>
          <a:xfrm rot="6120000">
            <a:off x="9286875" y="1655445"/>
            <a:ext cx="520700" cy="1032510"/>
          </a:xfrm>
          <a:prstGeom prst="rect">
            <a:avLst/>
          </a:prstGeom>
        </p:spPr>
      </p:pic>
      <p:pic>
        <p:nvPicPr>
          <p:cNvPr id="3" name="图片 2" descr="1"/>
          <p:cNvPicPr>
            <a:picLocks noChangeAspect="1"/>
          </p:cNvPicPr>
          <p:nvPr/>
        </p:nvPicPr>
        <p:blipFill>
          <a:blip r:embed="rId4" cstate="print"/>
          <a:stretch>
            <a:fillRect/>
          </a:stretch>
        </p:blipFill>
        <p:spPr>
          <a:xfrm rot="17940000">
            <a:off x="8445500" y="1778000"/>
            <a:ext cx="499745" cy="744220"/>
          </a:xfrm>
          <a:prstGeom prst="rect">
            <a:avLst/>
          </a:prstGeom>
        </p:spPr>
      </p:pic>
      <p:pic>
        <p:nvPicPr>
          <p:cNvPr id="4" name="图片 3" descr="12"/>
          <p:cNvPicPr>
            <a:picLocks noChangeAspect="1"/>
          </p:cNvPicPr>
          <p:nvPr/>
        </p:nvPicPr>
        <p:blipFill>
          <a:blip r:embed="rId3" cstate="print"/>
          <a:stretch>
            <a:fillRect/>
          </a:stretch>
        </p:blipFill>
        <p:spPr>
          <a:xfrm rot="15720000" flipH="1">
            <a:off x="7821930" y="1677670"/>
            <a:ext cx="520700" cy="1032510"/>
          </a:xfrm>
          <a:prstGeom prst="rect">
            <a:avLst/>
          </a:prstGeom>
        </p:spPr>
      </p:pic>
    </p:spTree>
  </p:cSld>
  <p:clrMapOvr>
    <a:masterClrMapping/>
  </p:clrMapOvr>
  <p:transition spd="slow">
    <p:wheel spokes="1"/>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1172845" y="2986405"/>
            <a:ext cx="9925050" cy="1066800"/>
            <a:chOff x="-120" y="4562"/>
            <a:chExt cx="19825" cy="2126"/>
          </a:xfrm>
        </p:grpSpPr>
        <p:grpSp>
          <p:nvGrpSpPr>
            <p:cNvPr id="3" name="组合 2"/>
            <p:cNvGrpSpPr/>
            <p:nvPr/>
          </p:nvGrpSpPr>
          <p:grpSpPr>
            <a:xfrm>
              <a:off x="385" y="4678"/>
              <a:ext cx="6491" cy="2010"/>
              <a:chOff x="2541" y="4467"/>
              <a:chExt cx="6491" cy="2010"/>
            </a:xfrm>
          </p:grpSpPr>
          <p:pic>
            <p:nvPicPr>
              <p:cNvPr id="14" name="图片 13" descr="12"/>
              <p:cNvPicPr>
                <a:picLocks noChangeAspect="1"/>
              </p:cNvPicPr>
              <p:nvPr/>
            </p:nvPicPr>
            <p:blipFill>
              <a:blip r:embed="rId2" cstate="print"/>
              <a:stretch>
                <a:fillRect/>
              </a:stretch>
            </p:blipFill>
            <p:spPr>
              <a:xfrm rot="6780000">
                <a:off x="3247" y="3839"/>
                <a:ext cx="1437" cy="2849"/>
              </a:xfrm>
              <a:prstGeom prst="rect">
                <a:avLst/>
              </a:prstGeom>
            </p:spPr>
          </p:pic>
          <p:pic>
            <p:nvPicPr>
              <p:cNvPr id="32" name="图片 31" descr="4"/>
              <p:cNvPicPr>
                <a:picLocks noChangeAspect="1"/>
              </p:cNvPicPr>
              <p:nvPr/>
            </p:nvPicPr>
            <p:blipFill>
              <a:blip r:embed="rId3" cstate="print"/>
              <a:stretch>
                <a:fillRect/>
              </a:stretch>
            </p:blipFill>
            <p:spPr>
              <a:xfrm rot="300000">
                <a:off x="7136" y="4467"/>
                <a:ext cx="1896" cy="1501"/>
              </a:xfrm>
              <a:prstGeom prst="rect">
                <a:avLst/>
              </a:prstGeom>
            </p:spPr>
          </p:pic>
          <p:pic>
            <p:nvPicPr>
              <p:cNvPr id="34" name="图片 33" descr="9"/>
              <p:cNvPicPr>
                <a:picLocks noChangeAspect="1"/>
              </p:cNvPicPr>
              <p:nvPr/>
            </p:nvPicPr>
            <p:blipFill>
              <a:blip r:embed="rId4" cstate="print"/>
              <a:stretch>
                <a:fillRect/>
              </a:stretch>
            </p:blipFill>
            <p:spPr>
              <a:xfrm rot="13020000">
                <a:off x="5245" y="4959"/>
                <a:ext cx="1788" cy="1519"/>
              </a:xfrm>
              <a:prstGeom prst="rect">
                <a:avLst/>
              </a:prstGeom>
            </p:spPr>
          </p:pic>
        </p:grpSp>
        <p:grpSp>
          <p:nvGrpSpPr>
            <p:cNvPr id="4" name="组合 3"/>
            <p:cNvGrpSpPr/>
            <p:nvPr/>
          </p:nvGrpSpPr>
          <p:grpSpPr>
            <a:xfrm rot="180000">
              <a:off x="6679" y="4667"/>
              <a:ext cx="6491" cy="2010"/>
              <a:chOff x="2541" y="4467"/>
              <a:chExt cx="6491" cy="2010"/>
            </a:xfrm>
          </p:grpSpPr>
          <p:pic>
            <p:nvPicPr>
              <p:cNvPr id="5" name="图片 4" descr="12"/>
              <p:cNvPicPr>
                <a:picLocks noChangeAspect="1"/>
              </p:cNvPicPr>
              <p:nvPr/>
            </p:nvPicPr>
            <p:blipFill>
              <a:blip r:embed="rId2" cstate="print"/>
              <a:stretch>
                <a:fillRect/>
              </a:stretch>
            </p:blipFill>
            <p:spPr>
              <a:xfrm rot="6780000">
                <a:off x="3247" y="3839"/>
                <a:ext cx="1437" cy="2849"/>
              </a:xfrm>
              <a:prstGeom prst="rect">
                <a:avLst/>
              </a:prstGeom>
            </p:spPr>
          </p:pic>
          <p:pic>
            <p:nvPicPr>
              <p:cNvPr id="6" name="图片 5" descr="4"/>
              <p:cNvPicPr>
                <a:picLocks noChangeAspect="1"/>
              </p:cNvPicPr>
              <p:nvPr/>
            </p:nvPicPr>
            <p:blipFill>
              <a:blip r:embed="rId3" cstate="print"/>
              <a:stretch>
                <a:fillRect/>
              </a:stretch>
            </p:blipFill>
            <p:spPr>
              <a:xfrm rot="300000">
                <a:off x="7136" y="4467"/>
                <a:ext cx="1896" cy="1501"/>
              </a:xfrm>
              <a:prstGeom prst="rect">
                <a:avLst/>
              </a:prstGeom>
            </p:spPr>
          </p:pic>
          <p:pic>
            <p:nvPicPr>
              <p:cNvPr id="7" name="图片 6" descr="9"/>
              <p:cNvPicPr>
                <a:picLocks noChangeAspect="1"/>
              </p:cNvPicPr>
              <p:nvPr/>
            </p:nvPicPr>
            <p:blipFill>
              <a:blip r:embed="rId4" cstate="print"/>
              <a:stretch>
                <a:fillRect/>
              </a:stretch>
            </p:blipFill>
            <p:spPr>
              <a:xfrm rot="13020000">
                <a:off x="5245" y="4959"/>
                <a:ext cx="1788" cy="1519"/>
              </a:xfrm>
              <a:prstGeom prst="rect">
                <a:avLst/>
              </a:prstGeom>
            </p:spPr>
          </p:pic>
        </p:grpSp>
        <p:grpSp>
          <p:nvGrpSpPr>
            <p:cNvPr id="8" name="组合 7"/>
            <p:cNvGrpSpPr/>
            <p:nvPr/>
          </p:nvGrpSpPr>
          <p:grpSpPr>
            <a:xfrm rot="180000">
              <a:off x="13066" y="4562"/>
              <a:ext cx="6491" cy="2010"/>
              <a:chOff x="2541" y="4467"/>
              <a:chExt cx="6491" cy="2010"/>
            </a:xfrm>
          </p:grpSpPr>
          <p:pic>
            <p:nvPicPr>
              <p:cNvPr id="9" name="图片 8" descr="12"/>
              <p:cNvPicPr>
                <a:picLocks noChangeAspect="1"/>
              </p:cNvPicPr>
              <p:nvPr/>
            </p:nvPicPr>
            <p:blipFill>
              <a:blip r:embed="rId2" cstate="print"/>
              <a:stretch>
                <a:fillRect/>
              </a:stretch>
            </p:blipFill>
            <p:spPr>
              <a:xfrm rot="6780000">
                <a:off x="3247" y="3839"/>
                <a:ext cx="1437" cy="2849"/>
              </a:xfrm>
              <a:prstGeom prst="rect">
                <a:avLst/>
              </a:prstGeom>
            </p:spPr>
          </p:pic>
          <p:pic>
            <p:nvPicPr>
              <p:cNvPr id="10" name="图片 9" descr="4"/>
              <p:cNvPicPr>
                <a:picLocks noChangeAspect="1"/>
              </p:cNvPicPr>
              <p:nvPr/>
            </p:nvPicPr>
            <p:blipFill>
              <a:blip r:embed="rId3" cstate="print"/>
              <a:stretch>
                <a:fillRect/>
              </a:stretch>
            </p:blipFill>
            <p:spPr>
              <a:xfrm rot="300000">
                <a:off x="7136" y="4467"/>
                <a:ext cx="1896" cy="1501"/>
              </a:xfrm>
              <a:prstGeom prst="rect">
                <a:avLst/>
              </a:prstGeom>
            </p:spPr>
          </p:pic>
          <p:pic>
            <p:nvPicPr>
              <p:cNvPr id="11" name="图片 10" descr="9"/>
              <p:cNvPicPr>
                <a:picLocks noChangeAspect="1"/>
              </p:cNvPicPr>
              <p:nvPr/>
            </p:nvPicPr>
            <p:blipFill>
              <a:blip r:embed="rId4" cstate="print"/>
              <a:stretch>
                <a:fillRect/>
              </a:stretch>
            </p:blipFill>
            <p:spPr>
              <a:xfrm rot="13020000">
                <a:off x="5245" y="4959"/>
                <a:ext cx="1788" cy="1519"/>
              </a:xfrm>
              <a:prstGeom prst="rect">
                <a:avLst/>
              </a:prstGeom>
            </p:spPr>
          </p:pic>
        </p:grpSp>
        <p:pic>
          <p:nvPicPr>
            <p:cNvPr id="13" name="图片 12" descr="1"/>
            <p:cNvPicPr>
              <a:picLocks noChangeAspect="1"/>
            </p:cNvPicPr>
            <p:nvPr/>
          </p:nvPicPr>
          <p:blipFill>
            <a:blip r:embed="rId5" cstate="print"/>
            <a:stretch>
              <a:fillRect/>
            </a:stretch>
          </p:blipFill>
          <p:spPr>
            <a:xfrm rot="5940000">
              <a:off x="12566" y="4433"/>
              <a:ext cx="1127" cy="1679"/>
            </a:xfrm>
            <a:prstGeom prst="rect">
              <a:avLst/>
            </a:prstGeom>
          </p:spPr>
        </p:pic>
        <p:pic>
          <p:nvPicPr>
            <p:cNvPr id="15" name="图片 14" descr="1"/>
            <p:cNvPicPr>
              <a:picLocks noChangeAspect="1"/>
            </p:cNvPicPr>
            <p:nvPr/>
          </p:nvPicPr>
          <p:blipFill>
            <a:blip r:embed="rId5" cstate="print"/>
            <a:stretch>
              <a:fillRect/>
            </a:stretch>
          </p:blipFill>
          <p:spPr>
            <a:xfrm rot="5940000">
              <a:off x="156" y="4588"/>
              <a:ext cx="1127" cy="1679"/>
            </a:xfrm>
            <a:prstGeom prst="rect">
              <a:avLst/>
            </a:prstGeom>
          </p:spPr>
        </p:pic>
        <p:pic>
          <p:nvPicPr>
            <p:cNvPr id="16" name="图片 15" descr="10"/>
            <p:cNvPicPr>
              <a:picLocks noChangeAspect="1"/>
            </p:cNvPicPr>
            <p:nvPr/>
          </p:nvPicPr>
          <p:blipFill>
            <a:blip r:embed="rId6" cstate="print"/>
            <a:stretch>
              <a:fillRect/>
            </a:stretch>
          </p:blipFill>
          <p:spPr>
            <a:xfrm rot="19500000">
              <a:off x="18127" y="4884"/>
              <a:ext cx="1578" cy="1372"/>
            </a:xfrm>
            <a:prstGeom prst="rect">
              <a:avLst/>
            </a:prstGeom>
          </p:spPr>
        </p:pic>
      </p:grpSp>
      <p:pic>
        <p:nvPicPr>
          <p:cNvPr id="33" name="图片 32" descr="1"/>
          <p:cNvPicPr>
            <a:picLocks noChangeAspect="1"/>
          </p:cNvPicPr>
          <p:nvPr/>
        </p:nvPicPr>
        <p:blipFill>
          <a:blip r:embed="rId7" cstate="print"/>
          <a:stretch>
            <a:fillRect/>
          </a:stretch>
        </p:blipFill>
        <p:spPr>
          <a:xfrm rot="10800000">
            <a:off x="38735" y="80010"/>
            <a:ext cx="528955" cy="788035"/>
          </a:xfrm>
          <a:prstGeom prst="rect">
            <a:avLst/>
          </a:prstGeom>
        </p:spPr>
      </p:pic>
      <p:sp>
        <p:nvSpPr>
          <p:cNvPr id="49" name="文本框 48"/>
          <p:cNvSpPr txBox="1"/>
          <p:nvPr/>
        </p:nvSpPr>
        <p:spPr>
          <a:xfrm>
            <a:off x="631190" y="60325"/>
            <a:ext cx="2152650" cy="741680"/>
          </a:xfrm>
          <a:prstGeom prst="rect">
            <a:avLst/>
          </a:prstGeom>
          <a:noFill/>
        </p:spPr>
        <p:txBody>
          <a:bodyPr anchor="ctr"/>
          <a:lstStyle/>
          <a:p>
            <a:pPr marL="0" marR="0" lvl="0" indent="0" algn="l" defTabSz="914400" rtl="0" eaLnBrk="1" fontAlgn="t" latinLnBrk="0" hangingPunct="1">
              <a:spcBef>
                <a:spcPts val="0"/>
              </a:spcBef>
              <a:spcAft>
                <a:spcPts val="0"/>
              </a:spcAft>
              <a:buClrTx/>
              <a:buSzTx/>
              <a:buFontTx/>
              <a:buNone/>
              <a:defRPr/>
            </a:pPr>
            <a:r>
              <a:rPr lang="zh-CN" altLang="en-US" sz="2000" b="1" kern="0" noProof="0" dirty="0">
                <a:ln>
                  <a:noFill/>
                </a:ln>
                <a:solidFill>
                  <a:schemeClr val="bg1">
                    <a:lumMod val="50000"/>
                  </a:schemeClr>
                </a:solidFill>
                <a:uLnTx/>
                <a:uFillTx/>
                <a:latin typeface="微软雅黑" panose="020B0503020204020204" charset="-122"/>
                <a:ea typeface="微软雅黑" panose="020B0503020204020204" charset="-122"/>
                <a:sym typeface="+mn-ea"/>
              </a:rPr>
              <a:t>标题栏</a:t>
            </a:r>
            <a:endParaRPr kumimoji="0" lang="zh-CN" altLang="en-US" sz="2000" b="1" i="0" u="none" strike="noStrike" kern="0" cap="none" spc="0" normalizeH="0" baseline="0" noProof="0" dirty="0">
              <a:ln>
                <a:noFill/>
              </a:ln>
              <a:solidFill>
                <a:schemeClr val="bg1">
                  <a:lumMod val="50000"/>
                </a:schemeClr>
              </a:solidFill>
              <a:effectLst/>
              <a:uLnTx/>
              <a:uFillTx/>
              <a:latin typeface="微软雅黑" panose="020B0503020204020204" charset="-122"/>
              <a:ea typeface="微软雅黑" panose="020B0503020204020204" charset="-122"/>
              <a:cs typeface="+mn-cs"/>
              <a:sym typeface="+mn-ea"/>
            </a:endParaRPr>
          </a:p>
        </p:txBody>
      </p:sp>
      <p:pic>
        <p:nvPicPr>
          <p:cNvPr id="12" name="图片 11" descr="10"/>
          <p:cNvPicPr>
            <a:picLocks noChangeAspect="1"/>
          </p:cNvPicPr>
          <p:nvPr/>
        </p:nvPicPr>
        <p:blipFill>
          <a:blip r:embed="rId8" cstate="print"/>
          <a:stretch>
            <a:fillRect/>
          </a:stretch>
        </p:blipFill>
        <p:spPr>
          <a:xfrm rot="19500000">
            <a:off x="3346450" y="3338195"/>
            <a:ext cx="869950" cy="756920"/>
          </a:xfrm>
          <a:prstGeom prst="rect">
            <a:avLst/>
          </a:prstGeom>
        </p:spPr>
      </p:pic>
      <p:sp>
        <p:nvSpPr>
          <p:cNvPr id="17" name="TextBox 1210"/>
          <p:cNvSpPr/>
          <p:nvPr/>
        </p:nvSpPr>
        <p:spPr>
          <a:xfrm>
            <a:off x="3727450" y="2537037"/>
            <a:ext cx="1808480" cy="352425"/>
          </a:xfrm>
          <a:prstGeom prst="rect">
            <a:avLst/>
          </a:prstGeom>
          <a:noFill/>
          <a:ln w="9525">
            <a:noFill/>
            <a:miter/>
          </a:ln>
        </p:spPr>
        <p:txBody>
          <a:bodyPr wrap="none">
            <a:spAutoFit/>
          </a:bodyPr>
          <a:lstStyle/>
          <a:p>
            <a:pPr lvl="0" algn="l"/>
            <a:r>
              <a:rPr lang="zh-CN" altLang="en-US" sz="1600" dirty="0">
                <a:solidFill>
                  <a:schemeClr val="tx1">
                    <a:lumMod val="50000"/>
                    <a:lumOff val="50000"/>
                  </a:schemeClr>
                </a:solidFill>
                <a:latin typeface="微软雅黑" panose="020B0503020204020204" charset="-122"/>
                <a:ea typeface="微软雅黑" panose="020B0503020204020204" charset="-122"/>
                <a:sym typeface="Arial" panose="020B0604020202020204" pitchFamily="34" charset="0"/>
              </a:rPr>
              <a:t>点击此处添加标题</a:t>
            </a:r>
          </a:p>
        </p:txBody>
      </p:sp>
      <p:sp>
        <p:nvSpPr>
          <p:cNvPr id="18" name="文本框 17"/>
          <p:cNvSpPr txBox="1"/>
          <p:nvPr/>
        </p:nvSpPr>
        <p:spPr>
          <a:xfrm>
            <a:off x="3727450" y="1657350"/>
            <a:ext cx="2176780" cy="777240"/>
          </a:xfrm>
          <a:prstGeom prst="rect">
            <a:avLst/>
          </a:prstGeom>
          <a:noFill/>
        </p:spPr>
        <p:txBody>
          <a:bodyPr wrap="square" rtlCol="0">
            <a:spAutoFit/>
          </a:bodyPr>
          <a:lstStyle/>
          <a:p>
            <a:pPr indent="0" algn="l">
              <a:lnSpc>
                <a:spcPct val="150000"/>
              </a:lnSpc>
            </a:pPr>
            <a:r>
              <a:rPr lang="zh-CN" altLang="da-DK" sz="1000" dirty="0">
                <a:solidFill>
                  <a:schemeClr val="tx1">
                    <a:lumMod val="50000"/>
                    <a:lumOff val="50000"/>
                  </a:schemeClr>
                </a:solidFill>
                <a:latin typeface="微软雅黑" panose="020B0503020204020204" charset="-122"/>
                <a:ea typeface="微软雅黑" panose="020B0503020204020204" charset="-122"/>
              </a:rPr>
              <a:t>单击此处输入文本，</a:t>
            </a:r>
            <a:r>
              <a:rPr lang="zh-CN" altLang="da-DK" sz="1000" dirty="0">
                <a:solidFill>
                  <a:schemeClr val="tx1">
                    <a:lumMod val="50000"/>
                    <a:lumOff val="50000"/>
                  </a:schemeClr>
                </a:solidFill>
                <a:latin typeface="微软雅黑" panose="020B0503020204020204" charset="-122"/>
                <a:ea typeface="微软雅黑" panose="020B0503020204020204" charset="-122"/>
                <a:sym typeface="+mn-ea"/>
              </a:rPr>
              <a:t>单击此处输入文本，单击此处输入文本，单击此处输入文本，单击此处输入文本</a:t>
            </a:r>
          </a:p>
        </p:txBody>
      </p:sp>
      <p:sp>
        <p:nvSpPr>
          <p:cNvPr id="19" name="TextBox 1210"/>
          <p:cNvSpPr/>
          <p:nvPr/>
        </p:nvSpPr>
        <p:spPr>
          <a:xfrm>
            <a:off x="8573135" y="2382097"/>
            <a:ext cx="1808480" cy="352425"/>
          </a:xfrm>
          <a:prstGeom prst="rect">
            <a:avLst/>
          </a:prstGeom>
          <a:noFill/>
          <a:ln w="9525">
            <a:noFill/>
            <a:miter/>
          </a:ln>
        </p:spPr>
        <p:txBody>
          <a:bodyPr wrap="none">
            <a:spAutoFit/>
          </a:bodyPr>
          <a:lstStyle/>
          <a:p>
            <a:pPr lvl="0" algn="l"/>
            <a:r>
              <a:rPr lang="zh-CN" altLang="en-US" sz="1600" dirty="0">
                <a:solidFill>
                  <a:schemeClr val="tx1">
                    <a:lumMod val="50000"/>
                    <a:lumOff val="50000"/>
                  </a:schemeClr>
                </a:solidFill>
                <a:latin typeface="微软雅黑" panose="020B0503020204020204" charset="-122"/>
                <a:ea typeface="微软雅黑" panose="020B0503020204020204" charset="-122"/>
                <a:sym typeface="Arial" panose="020B0604020202020204" pitchFamily="34" charset="0"/>
              </a:rPr>
              <a:t>点击此处添加标题</a:t>
            </a:r>
          </a:p>
        </p:txBody>
      </p:sp>
      <p:sp>
        <p:nvSpPr>
          <p:cNvPr id="20" name="文本框 19"/>
          <p:cNvSpPr txBox="1"/>
          <p:nvPr/>
        </p:nvSpPr>
        <p:spPr>
          <a:xfrm>
            <a:off x="8573135" y="1502410"/>
            <a:ext cx="2176780" cy="777240"/>
          </a:xfrm>
          <a:prstGeom prst="rect">
            <a:avLst/>
          </a:prstGeom>
          <a:noFill/>
        </p:spPr>
        <p:txBody>
          <a:bodyPr wrap="square" rtlCol="0">
            <a:spAutoFit/>
          </a:bodyPr>
          <a:lstStyle/>
          <a:p>
            <a:pPr indent="0" algn="l">
              <a:lnSpc>
                <a:spcPct val="150000"/>
              </a:lnSpc>
            </a:pPr>
            <a:r>
              <a:rPr lang="zh-CN" altLang="da-DK" sz="1000" dirty="0">
                <a:solidFill>
                  <a:schemeClr val="tx1">
                    <a:lumMod val="50000"/>
                    <a:lumOff val="50000"/>
                  </a:schemeClr>
                </a:solidFill>
                <a:latin typeface="微软雅黑" panose="020B0503020204020204" charset="-122"/>
                <a:ea typeface="微软雅黑" panose="020B0503020204020204" charset="-122"/>
              </a:rPr>
              <a:t>单击此处输入文本，</a:t>
            </a:r>
            <a:r>
              <a:rPr lang="zh-CN" altLang="da-DK" sz="1000" dirty="0">
                <a:solidFill>
                  <a:schemeClr val="tx1">
                    <a:lumMod val="50000"/>
                    <a:lumOff val="50000"/>
                  </a:schemeClr>
                </a:solidFill>
                <a:latin typeface="微软雅黑" panose="020B0503020204020204" charset="-122"/>
                <a:ea typeface="微软雅黑" panose="020B0503020204020204" charset="-122"/>
                <a:sym typeface="+mn-ea"/>
              </a:rPr>
              <a:t>单击此处输入文本，单击此处输入文本，单击此处输入文本，单击此处输入文本</a:t>
            </a:r>
          </a:p>
        </p:txBody>
      </p:sp>
      <p:sp>
        <p:nvSpPr>
          <p:cNvPr id="21" name="TextBox 1210"/>
          <p:cNvSpPr/>
          <p:nvPr/>
        </p:nvSpPr>
        <p:spPr>
          <a:xfrm>
            <a:off x="898525" y="4130887"/>
            <a:ext cx="1808480" cy="352425"/>
          </a:xfrm>
          <a:prstGeom prst="rect">
            <a:avLst/>
          </a:prstGeom>
          <a:noFill/>
          <a:ln w="9525">
            <a:noFill/>
            <a:miter/>
          </a:ln>
        </p:spPr>
        <p:txBody>
          <a:bodyPr wrap="none">
            <a:spAutoFit/>
          </a:bodyPr>
          <a:lstStyle/>
          <a:p>
            <a:pPr lvl="0" algn="ctr"/>
            <a:r>
              <a:rPr lang="zh-CN" altLang="en-US" sz="1600" dirty="0">
                <a:solidFill>
                  <a:schemeClr val="tx1">
                    <a:lumMod val="50000"/>
                    <a:lumOff val="50000"/>
                  </a:schemeClr>
                </a:solidFill>
                <a:latin typeface="微软雅黑" panose="020B0503020204020204" charset="-122"/>
                <a:ea typeface="微软雅黑" panose="020B0503020204020204" charset="-122"/>
                <a:sym typeface="Arial" panose="020B0604020202020204" pitchFamily="34" charset="0"/>
              </a:rPr>
              <a:t>点击此处添加标题</a:t>
            </a:r>
          </a:p>
        </p:txBody>
      </p:sp>
      <p:sp>
        <p:nvSpPr>
          <p:cNvPr id="22" name="文本框 21"/>
          <p:cNvSpPr txBox="1"/>
          <p:nvPr/>
        </p:nvSpPr>
        <p:spPr>
          <a:xfrm>
            <a:off x="898525" y="4575810"/>
            <a:ext cx="2176780" cy="777240"/>
          </a:xfrm>
          <a:prstGeom prst="rect">
            <a:avLst/>
          </a:prstGeom>
          <a:noFill/>
        </p:spPr>
        <p:txBody>
          <a:bodyPr wrap="square" rtlCol="0">
            <a:spAutoFit/>
          </a:bodyPr>
          <a:lstStyle/>
          <a:p>
            <a:pPr indent="0" algn="ctr">
              <a:lnSpc>
                <a:spcPct val="150000"/>
              </a:lnSpc>
            </a:pPr>
            <a:r>
              <a:rPr lang="zh-CN" altLang="da-DK" sz="1000" dirty="0">
                <a:solidFill>
                  <a:schemeClr val="tx1">
                    <a:lumMod val="50000"/>
                    <a:lumOff val="50000"/>
                  </a:schemeClr>
                </a:solidFill>
                <a:latin typeface="微软雅黑" panose="020B0503020204020204" charset="-122"/>
                <a:ea typeface="微软雅黑" panose="020B0503020204020204" charset="-122"/>
              </a:rPr>
              <a:t>单击此处输入文本，</a:t>
            </a:r>
            <a:r>
              <a:rPr lang="zh-CN" altLang="da-DK" sz="1000" dirty="0">
                <a:solidFill>
                  <a:schemeClr val="tx1">
                    <a:lumMod val="50000"/>
                    <a:lumOff val="50000"/>
                  </a:schemeClr>
                </a:solidFill>
                <a:latin typeface="微软雅黑" panose="020B0503020204020204" charset="-122"/>
                <a:ea typeface="微软雅黑" panose="020B0503020204020204" charset="-122"/>
                <a:sym typeface="+mn-ea"/>
              </a:rPr>
              <a:t>单击此处输入文本，单击此处输入文本，单击此处输入文本，单击此处输入文本</a:t>
            </a:r>
          </a:p>
        </p:txBody>
      </p:sp>
      <p:sp>
        <p:nvSpPr>
          <p:cNvPr id="25" name="TextBox 1210"/>
          <p:cNvSpPr/>
          <p:nvPr/>
        </p:nvSpPr>
        <p:spPr>
          <a:xfrm>
            <a:off x="5394325" y="4147397"/>
            <a:ext cx="1808480" cy="352425"/>
          </a:xfrm>
          <a:prstGeom prst="rect">
            <a:avLst/>
          </a:prstGeom>
          <a:noFill/>
          <a:ln w="9525">
            <a:noFill/>
            <a:miter/>
          </a:ln>
        </p:spPr>
        <p:txBody>
          <a:bodyPr wrap="none">
            <a:spAutoFit/>
          </a:bodyPr>
          <a:lstStyle/>
          <a:p>
            <a:pPr lvl="0" algn="l"/>
            <a:r>
              <a:rPr lang="zh-CN" altLang="en-US" sz="1600" dirty="0">
                <a:solidFill>
                  <a:schemeClr val="tx1">
                    <a:lumMod val="50000"/>
                    <a:lumOff val="50000"/>
                  </a:schemeClr>
                </a:solidFill>
                <a:latin typeface="微软雅黑" panose="020B0503020204020204" charset="-122"/>
                <a:ea typeface="微软雅黑" panose="020B0503020204020204" charset="-122"/>
                <a:sym typeface="Arial" panose="020B0604020202020204" pitchFamily="34" charset="0"/>
              </a:rPr>
              <a:t>点击此处添加标题</a:t>
            </a:r>
          </a:p>
        </p:txBody>
      </p:sp>
      <p:sp>
        <p:nvSpPr>
          <p:cNvPr id="26" name="文本框 25"/>
          <p:cNvSpPr txBox="1"/>
          <p:nvPr/>
        </p:nvSpPr>
        <p:spPr>
          <a:xfrm>
            <a:off x="5394325" y="4592320"/>
            <a:ext cx="2176780" cy="777240"/>
          </a:xfrm>
          <a:prstGeom prst="rect">
            <a:avLst/>
          </a:prstGeom>
          <a:noFill/>
        </p:spPr>
        <p:txBody>
          <a:bodyPr wrap="square" rtlCol="0">
            <a:spAutoFit/>
          </a:bodyPr>
          <a:lstStyle/>
          <a:p>
            <a:pPr indent="0" algn="l">
              <a:lnSpc>
                <a:spcPct val="150000"/>
              </a:lnSpc>
            </a:pPr>
            <a:r>
              <a:rPr lang="zh-CN" altLang="da-DK" sz="1000" dirty="0">
                <a:solidFill>
                  <a:schemeClr val="tx1">
                    <a:lumMod val="50000"/>
                    <a:lumOff val="50000"/>
                  </a:schemeClr>
                </a:solidFill>
                <a:latin typeface="微软雅黑" panose="020B0503020204020204" charset="-122"/>
                <a:ea typeface="微软雅黑" panose="020B0503020204020204" charset="-122"/>
              </a:rPr>
              <a:t>单击此处输入文本，</a:t>
            </a:r>
            <a:r>
              <a:rPr lang="zh-CN" altLang="da-DK" sz="1000" dirty="0">
                <a:solidFill>
                  <a:schemeClr val="tx1">
                    <a:lumMod val="50000"/>
                    <a:lumOff val="50000"/>
                  </a:schemeClr>
                </a:solidFill>
                <a:latin typeface="微软雅黑" panose="020B0503020204020204" charset="-122"/>
                <a:ea typeface="微软雅黑" panose="020B0503020204020204" charset="-122"/>
                <a:sym typeface="+mn-ea"/>
              </a:rPr>
              <a:t>单击此处输入文本，单击此处输入文本，单击此处输入文本，单击此处输入文本</a:t>
            </a:r>
          </a:p>
        </p:txBody>
      </p:sp>
    </p:spTree>
  </p:cSld>
  <p:clrMapOvr>
    <a:masterClrMapping/>
  </p:clrMapOvr>
  <p:transition spd="slow">
    <p:wheel spokes="1"/>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descr="1"/>
          <p:cNvPicPr>
            <a:picLocks noChangeAspect="1"/>
          </p:cNvPicPr>
          <p:nvPr/>
        </p:nvPicPr>
        <p:blipFill>
          <a:blip r:embed="rId2" cstate="print"/>
          <a:stretch>
            <a:fillRect/>
          </a:stretch>
        </p:blipFill>
        <p:spPr>
          <a:xfrm rot="10800000">
            <a:off x="38735" y="80010"/>
            <a:ext cx="528955" cy="788035"/>
          </a:xfrm>
          <a:prstGeom prst="rect">
            <a:avLst/>
          </a:prstGeom>
        </p:spPr>
      </p:pic>
      <p:sp>
        <p:nvSpPr>
          <p:cNvPr id="49" name="文本框 48"/>
          <p:cNvSpPr txBox="1"/>
          <p:nvPr/>
        </p:nvSpPr>
        <p:spPr>
          <a:xfrm>
            <a:off x="631190" y="60325"/>
            <a:ext cx="2152650" cy="741680"/>
          </a:xfrm>
          <a:prstGeom prst="rect">
            <a:avLst/>
          </a:prstGeom>
          <a:noFill/>
        </p:spPr>
        <p:txBody>
          <a:bodyPr anchor="ctr"/>
          <a:lstStyle/>
          <a:p>
            <a:pPr marL="0" marR="0" lvl="0" indent="0" algn="l" defTabSz="914400" rtl="0" eaLnBrk="1" fontAlgn="t" latinLnBrk="0" hangingPunct="1">
              <a:spcBef>
                <a:spcPts val="0"/>
              </a:spcBef>
              <a:spcAft>
                <a:spcPts val="0"/>
              </a:spcAft>
              <a:buClrTx/>
              <a:buSzTx/>
              <a:buFontTx/>
              <a:buNone/>
              <a:defRPr/>
            </a:pPr>
            <a:r>
              <a:rPr lang="zh-CN" altLang="en-US" sz="2000" b="1" kern="0" noProof="0" dirty="0">
                <a:ln>
                  <a:noFill/>
                </a:ln>
                <a:solidFill>
                  <a:schemeClr val="bg1">
                    <a:lumMod val="50000"/>
                  </a:schemeClr>
                </a:solidFill>
                <a:uLnTx/>
                <a:uFillTx/>
                <a:latin typeface="微软雅黑" panose="020B0503020204020204" charset="-122"/>
                <a:ea typeface="微软雅黑" panose="020B0503020204020204" charset="-122"/>
                <a:sym typeface="+mn-ea"/>
              </a:rPr>
              <a:t>标题栏</a:t>
            </a:r>
            <a:endParaRPr kumimoji="0" lang="zh-CN" altLang="en-US" sz="2000" b="1" i="0" u="none" strike="noStrike" kern="0" cap="none" spc="0" normalizeH="0" baseline="0" noProof="0" dirty="0">
              <a:ln>
                <a:noFill/>
              </a:ln>
              <a:solidFill>
                <a:schemeClr val="bg1">
                  <a:lumMod val="50000"/>
                </a:schemeClr>
              </a:solidFill>
              <a:effectLst/>
              <a:uLnTx/>
              <a:uFillTx/>
              <a:latin typeface="微软雅黑" panose="020B0503020204020204" charset="-122"/>
              <a:ea typeface="微软雅黑" panose="020B0503020204020204" charset="-122"/>
              <a:cs typeface="+mn-cs"/>
              <a:sym typeface="+mn-ea"/>
            </a:endParaRPr>
          </a:p>
        </p:txBody>
      </p:sp>
      <p:sp>
        <p:nvSpPr>
          <p:cNvPr id="2" name="MH_Other_1"/>
          <p:cNvSpPr/>
          <p:nvPr/>
        </p:nvSpPr>
        <p:spPr>
          <a:xfrm flipH="1" flipV="1">
            <a:off x="10448290" y="2146935"/>
            <a:ext cx="1793875" cy="4739640"/>
          </a:xfrm>
          <a:custGeom>
            <a:avLst/>
            <a:gdLst>
              <a:gd name="connsiteX0" fmla="*/ 1078872 w 1463567"/>
              <a:gd name="connsiteY0" fmla="*/ 3868332 h 3868332"/>
              <a:gd name="connsiteX1" fmla="*/ 944604 w 1463567"/>
              <a:gd name="connsiteY1" fmla="*/ 3660444 h 3868332"/>
              <a:gd name="connsiteX2" fmla="*/ 944604 w 1463567"/>
              <a:gd name="connsiteY2" fmla="*/ 2441320 h 3868332"/>
              <a:gd name="connsiteX3" fmla="*/ 894894 w 1463567"/>
              <a:gd name="connsiteY3" fmla="*/ 2441320 h 3868332"/>
              <a:gd name="connsiteX4" fmla="*/ 894894 w 1463567"/>
              <a:gd name="connsiteY4" fmla="*/ 2728639 h 3868332"/>
              <a:gd name="connsiteX5" fmla="*/ 760626 w 1463567"/>
              <a:gd name="connsiteY5" fmla="*/ 2936527 h 3868332"/>
              <a:gd name="connsiteX6" fmla="*/ 626359 w 1463567"/>
              <a:gd name="connsiteY6" fmla="*/ 2728639 h 3868332"/>
              <a:gd name="connsiteX7" fmla="*/ 626359 w 1463567"/>
              <a:gd name="connsiteY7" fmla="*/ 2441320 h 3868332"/>
              <a:gd name="connsiteX8" fmla="*/ 581826 w 1463567"/>
              <a:gd name="connsiteY8" fmla="*/ 2441320 h 3868332"/>
              <a:gd name="connsiteX9" fmla="*/ 581826 w 1463567"/>
              <a:gd name="connsiteY9" fmla="*/ 2604700 h 3868332"/>
              <a:gd name="connsiteX10" fmla="*/ 447558 w 1463567"/>
              <a:gd name="connsiteY10" fmla="*/ 2812588 h 3868332"/>
              <a:gd name="connsiteX11" fmla="*/ 313291 w 1463567"/>
              <a:gd name="connsiteY11" fmla="*/ 2604700 h 3868332"/>
              <a:gd name="connsiteX12" fmla="*/ 313291 w 1463567"/>
              <a:gd name="connsiteY12" fmla="*/ 2441320 h 3868332"/>
              <a:gd name="connsiteX13" fmla="*/ 268535 w 1463567"/>
              <a:gd name="connsiteY13" fmla="*/ 2441320 h 3868332"/>
              <a:gd name="connsiteX14" fmla="*/ 268535 w 1463567"/>
              <a:gd name="connsiteY14" fmla="*/ 2579912 h 3868332"/>
              <a:gd name="connsiteX15" fmla="*/ 134268 w 1463567"/>
              <a:gd name="connsiteY15" fmla="*/ 2787800 h 3868332"/>
              <a:gd name="connsiteX16" fmla="*/ 0 w 1463567"/>
              <a:gd name="connsiteY16" fmla="*/ 2579912 h 3868332"/>
              <a:gd name="connsiteX17" fmla="*/ 0 w 1463567"/>
              <a:gd name="connsiteY17" fmla="*/ 2441320 h 3868332"/>
              <a:gd name="connsiteX18" fmla="*/ 0 w 1463567"/>
              <a:gd name="connsiteY18" fmla="*/ 1748359 h 3868332"/>
              <a:gd name="connsiteX19" fmla="*/ 0 w 1463567"/>
              <a:gd name="connsiteY19" fmla="*/ 652016 h 3868332"/>
              <a:gd name="connsiteX20" fmla="*/ 0 w 1463567"/>
              <a:gd name="connsiteY20" fmla="*/ 639623 h 3868332"/>
              <a:gd name="connsiteX21" fmla="*/ 775 w 1463567"/>
              <a:gd name="connsiteY21" fmla="*/ 639623 h 3868332"/>
              <a:gd name="connsiteX22" fmla="*/ 140804 w 1463567"/>
              <a:gd name="connsiteY22" fmla="*/ 31009 h 3868332"/>
              <a:gd name="connsiteX23" fmla="*/ 151525 w 1463567"/>
              <a:gd name="connsiteY23" fmla="*/ 0 h 3868332"/>
              <a:gd name="connsiteX24" fmla="*/ 1306670 w 1463567"/>
              <a:gd name="connsiteY24" fmla="*/ 0 h 3868332"/>
              <a:gd name="connsiteX25" fmla="*/ 1298731 w 1463567"/>
              <a:gd name="connsiteY25" fmla="*/ 8479 h 3868332"/>
              <a:gd name="connsiteX26" fmla="*/ 1254308 w 1463567"/>
              <a:gd name="connsiteY26" fmla="*/ 639623 h 3868332"/>
              <a:gd name="connsiteX27" fmla="*/ 1255593 w 1463567"/>
              <a:gd name="connsiteY27" fmla="*/ 639623 h 3868332"/>
              <a:gd name="connsiteX28" fmla="*/ 1452533 w 1463567"/>
              <a:gd name="connsiteY28" fmla="*/ 1345815 h 3868332"/>
              <a:gd name="connsiteX29" fmla="*/ 1382490 w 1463567"/>
              <a:gd name="connsiteY29" fmla="*/ 1619081 h 3868332"/>
              <a:gd name="connsiteX30" fmla="*/ 1213139 w 1463567"/>
              <a:gd name="connsiteY30" fmla="*/ 1526562 h 3868332"/>
              <a:gd name="connsiteX31" fmla="*/ 1213139 w 1463567"/>
              <a:gd name="connsiteY31" fmla="*/ 2357371 h 3868332"/>
              <a:gd name="connsiteX32" fmla="*/ 1213139 w 1463567"/>
              <a:gd name="connsiteY32" fmla="*/ 2441320 h 3868332"/>
              <a:gd name="connsiteX33" fmla="*/ 1213139 w 1463567"/>
              <a:gd name="connsiteY33" fmla="*/ 3660444 h 3868332"/>
              <a:gd name="connsiteX34" fmla="*/ 1078872 w 1463567"/>
              <a:gd name="connsiteY34" fmla="*/ 3868332 h 3868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63567" h="3868332">
                <a:moveTo>
                  <a:pt x="1078872" y="3868332"/>
                </a:moveTo>
                <a:cubicBezTo>
                  <a:pt x="1004718" y="3868332"/>
                  <a:pt x="944604" y="3775258"/>
                  <a:pt x="944604" y="3660444"/>
                </a:cubicBezTo>
                <a:lnTo>
                  <a:pt x="944604" y="2441320"/>
                </a:lnTo>
                <a:lnTo>
                  <a:pt x="894894" y="2441320"/>
                </a:lnTo>
                <a:lnTo>
                  <a:pt x="894894" y="2728639"/>
                </a:lnTo>
                <a:cubicBezTo>
                  <a:pt x="894894" y="2843453"/>
                  <a:pt x="834780" y="2936527"/>
                  <a:pt x="760626" y="2936527"/>
                </a:cubicBezTo>
                <a:cubicBezTo>
                  <a:pt x="686472" y="2936527"/>
                  <a:pt x="626359" y="2843453"/>
                  <a:pt x="626359" y="2728639"/>
                </a:cubicBezTo>
                <a:lnTo>
                  <a:pt x="626359" y="2441320"/>
                </a:lnTo>
                <a:lnTo>
                  <a:pt x="581826" y="2441320"/>
                </a:lnTo>
                <a:lnTo>
                  <a:pt x="581826" y="2604700"/>
                </a:lnTo>
                <a:cubicBezTo>
                  <a:pt x="581826" y="2719513"/>
                  <a:pt x="521712" y="2812588"/>
                  <a:pt x="447558" y="2812588"/>
                </a:cubicBezTo>
                <a:cubicBezTo>
                  <a:pt x="373404" y="2812588"/>
                  <a:pt x="313291" y="2719513"/>
                  <a:pt x="313291" y="2604700"/>
                </a:cubicBezTo>
                <a:lnTo>
                  <a:pt x="313291" y="2441320"/>
                </a:lnTo>
                <a:lnTo>
                  <a:pt x="268535" y="2441320"/>
                </a:lnTo>
                <a:lnTo>
                  <a:pt x="268535" y="2579912"/>
                </a:lnTo>
                <a:cubicBezTo>
                  <a:pt x="268535" y="2694725"/>
                  <a:pt x="208422" y="2787800"/>
                  <a:pt x="134268" y="2787800"/>
                </a:cubicBezTo>
                <a:cubicBezTo>
                  <a:pt x="60114" y="2787800"/>
                  <a:pt x="0" y="2694725"/>
                  <a:pt x="0" y="2579912"/>
                </a:cubicBezTo>
                <a:lnTo>
                  <a:pt x="0" y="2441320"/>
                </a:lnTo>
                <a:lnTo>
                  <a:pt x="0" y="1748359"/>
                </a:lnTo>
                <a:lnTo>
                  <a:pt x="0" y="652016"/>
                </a:lnTo>
                <a:lnTo>
                  <a:pt x="0" y="639623"/>
                </a:lnTo>
                <a:lnTo>
                  <a:pt x="775" y="639623"/>
                </a:lnTo>
                <a:cubicBezTo>
                  <a:pt x="27870" y="159053"/>
                  <a:pt x="85133" y="178489"/>
                  <a:pt x="140804" y="31009"/>
                </a:cubicBezTo>
                <a:lnTo>
                  <a:pt x="151525" y="0"/>
                </a:lnTo>
                <a:lnTo>
                  <a:pt x="1306670" y="0"/>
                </a:lnTo>
                <a:lnTo>
                  <a:pt x="1298731" y="8479"/>
                </a:lnTo>
                <a:cubicBezTo>
                  <a:pt x="1163068" y="195525"/>
                  <a:pt x="1250447" y="421704"/>
                  <a:pt x="1254308" y="639623"/>
                </a:cubicBezTo>
                <a:lnTo>
                  <a:pt x="1255593" y="639623"/>
                </a:lnTo>
                <a:lnTo>
                  <a:pt x="1452533" y="1345815"/>
                </a:lnTo>
                <a:cubicBezTo>
                  <a:pt x="1481928" y="1451223"/>
                  <a:pt x="1450569" y="1573568"/>
                  <a:pt x="1382490" y="1619081"/>
                </a:cubicBezTo>
                <a:cubicBezTo>
                  <a:pt x="1318265" y="1662018"/>
                  <a:pt x="1244305" y="1621237"/>
                  <a:pt x="1213139" y="1526562"/>
                </a:cubicBezTo>
                <a:lnTo>
                  <a:pt x="1213139" y="2357371"/>
                </a:lnTo>
                <a:lnTo>
                  <a:pt x="1213139" y="2441320"/>
                </a:lnTo>
                <a:lnTo>
                  <a:pt x="1213139" y="3660444"/>
                </a:lnTo>
                <a:cubicBezTo>
                  <a:pt x="1213139" y="3775258"/>
                  <a:pt x="1153026" y="3868332"/>
                  <a:pt x="1078872" y="3868332"/>
                </a:cubicBezTo>
                <a:close/>
              </a:path>
            </a:pathLst>
          </a:custGeom>
          <a:solidFill>
            <a:srgbClr val="95CDA4"/>
          </a:solidFill>
          <a:ln w="25400" cap="flat" cmpd="sng" algn="ctr">
            <a:solidFill>
              <a:srgbClr val="FFFFFF"/>
            </a:solidFill>
            <a:prstDash val="solid"/>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5" name="MH_Other_2"/>
          <p:cNvSpPr/>
          <p:nvPr/>
        </p:nvSpPr>
        <p:spPr>
          <a:xfrm flipH="1" flipV="1">
            <a:off x="9028430" y="3278505"/>
            <a:ext cx="1964055" cy="3588385"/>
          </a:xfrm>
          <a:custGeom>
            <a:avLst/>
            <a:gdLst>
              <a:gd name="connsiteX0" fmla="*/ 1180842 w 1601896"/>
              <a:gd name="connsiteY0" fmla="*/ 2927585 h 2927585"/>
              <a:gd name="connsiteX1" fmla="*/ 1033884 w 1601896"/>
              <a:gd name="connsiteY1" fmla="*/ 2769366 h 2927585"/>
              <a:gd name="connsiteX2" fmla="*/ 1033884 w 1601896"/>
              <a:gd name="connsiteY2" fmla="*/ 1841516 h 2927585"/>
              <a:gd name="connsiteX3" fmla="*/ 979475 w 1601896"/>
              <a:gd name="connsiteY3" fmla="*/ 1841516 h 2927585"/>
              <a:gd name="connsiteX4" fmla="*/ 979475 w 1601896"/>
              <a:gd name="connsiteY4" fmla="*/ 2060188 h 2927585"/>
              <a:gd name="connsiteX5" fmla="*/ 832517 w 1601896"/>
              <a:gd name="connsiteY5" fmla="*/ 2218408 h 2927585"/>
              <a:gd name="connsiteX6" fmla="*/ 685559 w 1601896"/>
              <a:gd name="connsiteY6" fmla="*/ 2060188 h 2927585"/>
              <a:gd name="connsiteX7" fmla="*/ 685559 w 1601896"/>
              <a:gd name="connsiteY7" fmla="*/ 1841516 h 2927585"/>
              <a:gd name="connsiteX8" fmla="*/ 636818 w 1601896"/>
              <a:gd name="connsiteY8" fmla="*/ 1841516 h 2927585"/>
              <a:gd name="connsiteX9" fmla="*/ 636818 w 1601896"/>
              <a:gd name="connsiteY9" fmla="*/ 1965861 h 2927585"/>
              <a:gd name="connsiteX10" fmla="*/ 489860 w 1601896"/>
              <a:gd name="connsiteY10" fmla="*/ 2124080 h 2927585"/>
              <a:gd name="connsiteX11" fmla="*/ 342902 w 1601896"/>
              <a:gd name="connsiteY11" fmla="*/ 1965861 h 2927585"/>
              <a:gd name="connsiteX12" fmla="*/ 342902 w 1601896"/>
              <a:gd name="connsiteY12" fmla="*/ 1841516 h 2927585"/>
              <a:gd name="connsiteX13" fmla="*/ 293916 w 1601896"/>
              <a:gd name="connsiteY13" fmla="*/ 1841516 h 2927585"/>
              <a:gd name="connsiteX14" fmla="*/ 293916 w 1601896"/>
              <a:gd name="connsiteY14" fmla="*/ 1946995 h 2927585"/>
              <a:gd name="connsiteX15" fmla="*/ 146958 w 1601896"/>
              <a:gd name="connsiteY15" fmla="*/ 2105214 h 2927585"/>
              <a:gd name="connsiteX16" fmla="*/ 0 w 1601896"/>
              <a:gd name="connsiteY16" fmla="*/ 1946995 h 2927585"/>
              <a:gd name="connsiteX17" fmla="*/ 0 w 1601896"/>
              <a:gd name="connsiteY17" fmla="*/ 1841516 h 2927585"/>
              <a:gd name="connsiteX18" fmla="*/ 0 w 1601896"/>
              <a:gd name="connsiteY18" fmla="*/ 1314118 h 2927585"/>
              <a:gd name="connsiteX19" fmla="*/ 0 w 1601896"/>
              <a:gd name="connsiteY19" fmla="*/ 479714 h 2927585"/>
              <a:gd name="connsiteX20" fmla="*/ 0 w 1601896"/>
              <a:gd name="connsiteY20" fmla="*/ 470282 h 2927585"/>
              <a:gd name="connsiteX21" fmla="*/ 848 w 1601896"/>
              <a:gd name="connsiteY21" fmla="*/ 470282 h 2927585"/>
              <a:gd name="connsiteX22" fmla="*/ 154112 w 1601896"/>
              <a:gd name="connsiteY22" fmla="*/ 7078 h 2927585"/>
              <a:gd name="connsiteX23" fmla="*/ 157308 w 1601896"/>
              <a:gd name="connsiteY23" fmla="*/ 0 h 2927585"/>
              <a:gd name="connsiteX24" fmla="*/ 1413509 w 1601896"/>
              <a:gd name="connsiteY24" fmla="*/ 0 h 2927585"/>
              <a:gd name="connsiteX25" fmla="*/ 1371813 w 1601896"/>
              <a:gd name="connsiteY25" fmla="*/ 52660 h 2927585"/>
              <a:gd name="connsiteX26" fmla="*/ 1372860 w 1601896"/>
              <a:gd name="connsiteY26" fmla="*/ 470282 h 2927585"/>
              <a:gd name="connsiteX27" fmla="*/ 1374267 w 1601896"/>
              <a:gd name="connsiteY27" fmla="*/ 470282 h 2927585"/>
              <a:gd name="connsiteX28" fmla="*/ 1589820 w 1601896"/>
              <a:gd name="connsiteY28" fmla="*/ 1007750 h 2927585"/>
              <a:gd name="connsiteX29" fmla="*/ 1513157 w 1601896"/>
              <a:gd name="connsiteY29" fmla="*/ 1215727 h 2927585"/>
              <a:gd name="connsiteX30" fmla="*/ 1327800 w 1601896"/>
              <a:gd name="connsiteY30" fmla="*/ 1145312 h 2927585"/>
              <a:gd name="connsiteX31" fmla="*/ 1327800 w 1601896"/>
              <a:gd name="connsiteY31" fmla="*/ 1777624 h 2927585"/>
              <a:gd name="connsiteX32" fmla="*/ 1327800 w 1601896"/>
              <a:gd name="connsiteY32" fmla="*/ 1841516 h 2927585"/>
              <a:gd name="connsiteX33" fmla="*/ 1327800 w 1601896"/>
              <a:gd name="connsiteY33" fmla="*/ 2769366 h 2927585"/>
              <a:gd name="connsiteX34" fmla="*/ 1180842 w 1601896"/>
              <a:gd name="connsiteY34" fmla="*/ 2927585 h 2927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601896" h="2927585">
                <a:moveTo>
                  <a:pt x="1180842" y="2927585"/>
                </a:moveTo>
                <a:cubicBezTo>
                  <a:pt x="1099679" y="2927585"/>
                  <a:pt x="1033884" y="2856748"/>
                  <a:pt x="1033884" y="2769366"/>
                </a:cubicBezTo>
                <a:lnTo>
                  <a:pt x="1033884" y="1841516"/>
                </a:lnTo>
                <a:lnTo>
                  <a:pt x="979475" y="1841516"/>
                </a:lnTo>
                <a:lnTo>
                  <a:pt x="979475" y="2060188"/>
                </a:lnTo>
                <a:cubicBezTo>
                  <a:pt x="979475" y="2147571"/>
                  <a:pt x="913680" y="2218408"/>
                  <a:pt x="832517" y="2218408"/>
                </a:cubicBezTo>
                <a:cubicBezTo>
                  <a:pt x="751354" y="2218408"/>
                  <a:pt x="685559" y="2147571"/>
                  <a:pt x="685559" y="2060188"/>
                </a:cubicBezTo>
                <a:lnTo>
                  <a:pt x="685559" y="1841516"/>
                </a:lnTo>
                <a:lnTo>
                  <a:pt x="636818" y="1841516"/>
                </a:lnTo>
                <a:lnTo>
                  <a:pt x="636818" y="1965861"/>
                </a:lnTo>
                <a:cubicBezTo>
                  <a:pt x="636818" y="2053243"/>
                  <a:pt x="571022" y="2124080"/>
                  <a:pt x="489860" y="2124080"/>
                </a:cubicBezTo>
                <a:cubicBezTo>
                  <a:pt x="408697" y="2124080"/>
                  <a:pt x="342902" y="2053243"/>
                  <a:pt x="342902" y="1965861"/>
                </a:cubicBezTo>
                <a:lnTo>
                  <a:pt x="342902" y="1841516"/>
                </a:lnTo>
                <a:lnTo>
                  <a:pt x="293916" y="1841516"/>
                </a:lnTo>
                <a:lnTo>
                  <a:pt x="293916" y="1946995"/>
                </a:lnTo>
                <a:cubicBezTo>
                  <a:pt x="293916" y="2034377"/>
                  <a:pt x="228121" y="2105214"/>
                  <a:pt x="146958" y="2105214"/>
                </a:cubicBezTo>
                <a:cubicBezTo>
                  <a:pt x="65795" y="2105214"/>
                  <a:pt x="0" y="2034377"/>
                  <a:pt x="0" y="1946995"/>
                </a:cubicBezTo>
                <a:lnTo>
                  <a:pt x="0" y="1841516"/>
                </a:lnTo>
                <a:lnTo>
                  <a:pt x="0" y="1314118"/>
                </a:lnTo>
                <a:lnTo>
                  <a:pt x="0" y="479714"/>
                </a:lnTo>
                <a:lnTo>
                  <a:pt x="0" y="470282"/>
                </a:lnTo>
                <a:lnTo>
                  <a:pt x="848" y="470282"/>
                </a:lnTo>
                <a:cubicBezTo>
                  <a:pt x="30505" y="104530"/>
                  <a:pt x="93179" y="119322"/>
                  <a:pt x="154112" y="7078"/>
                </a:cubicBezTo>
                <a:lnTo>
                  <a:pt x="157308" y="0"/>
                </a:lnTo>
                <a:lnTo>
                  <a:pt x="1413509" y="0"/>
                </a:lnTo>
                <a:lnTo>
                  <a:pt x="1371813" y="52660"/>
                </a:lnTo>
                <a:cubicBezTo>
                  <a:pt x="1298456" y="181343"/>
                  <a:pt x="1369238" y="328121"/>
                  <a:pt x="1372860" y="470282"/>
                </a:cubicBezTo>
                <a:lnTo>
                  <a:pt x="1374267" y="470282"/>
                </a:lnTo>
                <a:lnTo>
                  <a:pt x="1589820" y="1007750"/>
                </a:lnTo>
                <a:cubicBezTo>
                  <a:pt x="1621993" y="1087974"/>
                  <a:pt x="1587670" y="1181088"/>
                  <a:pt x="1513157" y="1215727"/>
                </a:cubicBezTo>
                <a:cubicBezTo>
                  <a:pt x="1442862" y="1248406"/>
                  <a:pt x="1361911" y="1217368"/>
                  <a:pt x="1327800" y="1145312"/>
                </a:cubicBezTo>
                <a:lnTo>
                  <a:pt x="1327800" y="1777624"/>
                </a:lnTo>
                <a:lnTo>
                  <a:pt x="1327800" y="1841516"/>
                </a:lnTo>
                <a:lnTo>
                  <a:pt x="1327800" y="2769366"/>
                </a:lnTo>
                <a:cubicBezTo>
                  <a:pt x="1327800" y="2856748"/>
                  <a:pt x="1262005" y="2927585"/>
                  <a:pt x="1180842" y="2927585"/>
                </a:cubicBezTo>
                <a:close/>
              </a:path>
            </a:pathLst>
          </a:custGeom>
          <a:solidFill>
            <a:srgbClr val="F6A9C3"/>
          </a:solidFill>
          <a:ln w="25400" cap="flat" cmpd="sng" algn="ctr">
            <a:solidFill>
              <a:srgbClr val="FFFFFF"/>
            </a:solidFill>
            <a:prstDash val="solid"/>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6" name="MH_Other_3"/>
          <p:cNvSpPr/>
          <p:nvPr/>
        </p:nvSpPr>
        <p:spPr>
          <a:xfrm flipH="1" flipV="1">
            <a:off x="8016240" y="4523740"/>
            <a:ext cx="1426210" cy="2362835"/>
          </a:xfrm>
          <a:custGeom>
            <a:avLst/>
            <a:gdLst>
              <a:gd name="connsiteX0" fmla="*/ 858248 w 1164274"/>
              <a:gd name="connsiteY0" fmla="*/ 1921542 h 1921542"/>
              <a:gd name="connsiteX1" fmla="*/ 751437 w 1164274"/>
              <a:gd name="connsiteY1" fmla="*/ 1816439 h 1921542"/>
              <a:gd name="connsiteX2" fmla="*/ 751437 w 1164274"/>
              <a:gd name="connsiteY2" fmla="*/ 1200080 h 1921542"/>
              <a:gd name="connsiteX3" fmla="*/ 711892 w 1164274"/>
              <a:gd name="connsiteY3" fmla="*/ 1200080 h 1921542"/>
              <a:gd name="connsiteX4" fmla="*/ 711892 w 1164274"/>
              <a:gd name="connsiteY4" fmla="*/ 1345342 h 1921542"/>
              <a:gd name="connsiteX5" fmla="*/ 605082 w 1164274"/>
              <a:gd name="connsiteY5" fmla="*/ 1450445 h 1921542"/>
              <a:gd name="connsiteX6" fmla="*/ 498271 w 1164274"/>
              <a:gd name="connsiteY6" fmla="*/ 1345342 h 1921542"/>
              <a:gd name="connsiteX7" fmla="*/ 498271 w 1164274"/>
              <a:gd name="connsiteY7" fmla="*/ 1200080 h 1921542"/>
              <a:gd name="connsiteX8" fmla="*/ 462845 w 1164274"/>
              <a:gd name="connsiteY8" fmla="*/ 1200080 h 1921542"/>
              <a:gd name="connsiteX9" fmla="*/ 462845 w 1164274"/>
              <a:gd name="connsiteY9" fmla="*/ 1282681 h 1921542"/>
              <a:gd name="connsiteX10" fmla="*/ 356035 w 1164274"/>
              <a:gd name="connsiteY10" fmla="*/ 1387784 h 1921542"/>
              <a:gd name="connsiteX11" fmla="*/ 249225 w 1164274"/>
              <a:gd name="connsiteY11" fmla="*/ 1282681 h 1921542"/>
              <a:gd name="connsiteX12" fmla="*/ 249225 w 1164274"/>
              <a:gd name="connsiteY12" fmla="*/ 1200080 h 1921542"/>
              <a:gd name="connsiteX13" fmla="*/ 213621 w 1164274"/>
              <a:gd name="connsiteY13" fmla="*/ 1200080 h 1921542"/>
              <a:gd name="connsiteX14" fmla="*/ 213621 w 1164274"/>
              <a:gd name="connsiteY14" fmla="*/ 1270149 h 1921542"/>
              <a:gd name="connsiteX15" fmla="*/ 106811 w 1164274"/>
              <a:gd name="connsiteY15" fmla="*/ 1375252 h 1921542"/>
              <a:gd name="connsiteX16" fmla="*/ 0 w 1164274"/>
              <a:gd name="connsiteY16" fmla="*/ 1270149 h 1921542"/>
              <a:gd name="connsiteX17" fmla="*/ 0 w 1164274"/>
              <a:gd name="connsiteY17" fmla="*/ 1200080 h 1921542"/>
              <a:gd name="connsiteX18" fmla="*/ 0 w 1164274"/>
              <a:gd name="connsiteY18" fmla="*/ 849736 h 1921542"/>
              <a:gd name="connsiteX19" fmla="*/ 0 w 1164274"/>
              <a:gd name="connsiteY19" fmla="*/ 295452 h 1921542"/>
              <a:gd name="connsiteX20" fmla="*/ 0 w 1164274"/>
              <a:gd name="connsiteY20" fmla="*/ 289187 h 1921542"/>
              <a:gd name="connsiteX21" fmla="*/ 616 w 1164274"/>
              <a:gd name="connsiteY21" fmla="*/ 289187 h 1921542"/>
              <a:gd name="connsiteX22" fmla="*/ 93026 w 1164274"/>
              <a:gd name="connsiteY22" fmla="*/ 9258 h 1921542"/>
              <a:gd name="connsiteX23" fmla="*/ 99354 w 1164274"/>
              <a:gd name="connsiteY23" fmla="*/ 0 h 1921542"/>
              <a:gd name="connsiteX24" fmla="*/ 1007240 w 1164274"/>
              <a:gd name="connsiteY24" fmla="*/ 0 h 1921542"/>
              <a:gd name="connsiteX25" fmla="*/ 997047 w 1164274"/>
              <a:gd name="connsiteY25" fmla="*/ 11766 h 1921542"/>
              <a:gd name="connsiteX26" fmla="*/ 997808 w 1164274"/>
              <a:gd name="connsiteY26" fmla="*/ 289187 h 1921542"/>
              <a:gd name="connsiteX27" fmla="*/ 998831 w 1164274"/>
              <a:gd name="connsiteY27" fmla="*/ 289187 h 1921542"/>
              <a:gd name="connsiteX28" fmla="*/ 1155497 w 1164274"/>
              <a:gd name="connsiteY28" fmla="*/ 646220 h 1921542"/>
              <a:gd name="connsiteX29" fmla="*/ 1099778 w 1164274"/>
              <a:gd name="connsiteY29" fmla="*/ 784376 h 1921542"/>
              <a:gd name="connsiteX30" fmla="*/ 965058 w 1164274"/>
              <a:gd name="connsiteY30" fmla="*/ 737601 h 1921542"/>
              <a:gd name="connsiteX31" fmla="*/ 965058 w 1164274"/>
              <a:gd name="connsiteY31" fmla="*/ 1157638 h 1921542"/>
              <a:gd name="connsiteX32" fmla="*/ 965058 w 1164274"/>
              <a:gd name="connsiteY32" fmla="*/ 1200080 h 1921542"/>
              <a:gd name="connsiteX33" fmla="*/ 965058 w 1164274"/>
              <a:gd name="connsiteY33" fmla="*/ 1816439 h 1921542"/>
              <a:gd name="connsiteX34" fmla="*/ 858248 w 1164274"/>
              <a:gd name="connsiteY34" fmla="*/ 1921542 h 1921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164274" h="1921542">
                <a:moveTo>
                  <a:pt x="858248" y="1921542"/>
                </a:moveTo>
                <a:cubicBezTo>
                  <a:pt x="799258" y="1921542"/>
                  <a:pt x="751437" y="1874486"/>
                  <a:pt x="751437" y="1816439"/>
                </a:cubicBezTo>
                <a:lnTo>
                  <a:pt x="751437" y="1200080"/>
                </a:lnTo>
                <a:lnTo>
                  <a:pt x="711892" y="1200080"/>
                </a:lnTo>
                <a:lnTo>
                  <a:pt x="711892" y="1345342"/>
                </a:lnTo>
                <a:cubicBezTo>
                  <a:pt x="711892" y="1403389"/>
                  <a:pt x="664072" y="1450445"/>
                  <a:pt x="605082" y="1450445"/>
                </a:cubicBezTo>
                <a:cubicBezTo>
                  <a:pt x="546092" y="1450445"/>
                  <a:pt x="498271" y="1403389"/>
                  <a:pt x="498271" y="1345342"/>
                </a:cubicBezTo>
                <a:lnTo>
                  <a:pt x="498271" y="1200080"/>
                </a:lnTo>
                <a:lnTo>
                  <a:pt x="462845" y="1200080"/>
                </a:lnTo>
                <a:lnTo>
                  <a:pt x="462845" y="1282681"/>
                </a:lnTo>
                <a:cubicBezTo>
                  <a:pt x="462845" y="1340728"/>
                  <a:pt x="415025" y="1387784"/>
                  <a:pt x="356035" y="1387784"/>
                </a:cubicBezTo>
                <a:cubicBezTo>
                  <a:pt x="297045" y="1387784"/>
                  <a:pt x="249225" y="1340728"/>
                  <a:pt x="249225" y="1282681"/>
                </a:cubicBezTo>
                <a:lnTo>
                  <a:pt x="249225" y="1200080"/>
                </a:lnTo>
                <a:lnTo>
                  <a:pt x="213621" y="1200080"/>
                </a:lnTo>
                <a:lnTo>
                  <a:pt x="213621" y="1270149"/>
                </a:lnTo>
                <a:cubicBezTo>
                  <a:pt x="213621" y="1328196"/>
                  <a:pt x="165801" y="1375252"/>
                  <a:pt x="106811" y="1375252"/>
                </a:cubicBezTo>
                <a:cubicBezTo>
                  <a:pt x="47821" y="1375252"/>
                  <a:pt x="0" y="1328196"/>
                  <a:pt x="0" y="1270149"/>
                </a:cubicBezTo>
                <a:lnTo>
                  <a:pt x="0" y="1200080"/>
                </a:lnTo>
                <a:lnTo>
                  <a:pt x="0" y="849736"/>
                </a:lnTo>
                <a:lnTo>
                  <a:pt x="0" y="295452"/>
                </a:lnTo>
                <a:lnTo>
                  <a:pt x="0" y="289187"/>
                </a:lnTo>
                <a:lnTo>
                  <a:pt x="616" y="289187"/>
                </a:lnTo>
                <a:cubicBezTo>
                  <a:pt x="19092" y="80932"/>
                  <a:pt x="55198" y="58400"/>
                  <a:pt x="93026" y="9258"/>
                </a:cubicBezTo>
                <a:lnTo>
                  <a:pt x="99354" y="0"/>
                </a:lnTo>
                <a:lnTo>
                  <a:pt x="1007240" y="0"/>
                </a:lnTo>
                <a:lnTo>
                  <a:pt x="997047" y="11766"/>
                </a:lnTo>
                <a:cubicBezTo>
                  <a:pt x="943731" y="97248"/>
                  <a:pt x="995176" y="194752"/>
                  <a:pt x="997808" y="289187"/>
                </a:cubicBezTo>
                <a:lnTo>
                  <a:pt x="998831" y="289187"/>
                </a:lnTo>
                <a:lnTo>
                  <a:pt x="1155497" y="646220"/>
                </a:lnTo>
                <a:cubicBezTo>
                  <a:pt x="1178881" y="699512"/>
                  <a:pt x="1153935" y="761366"/>
                  <a:pt x="1099778" y="784376"/>
                </a:cubicBezTo>
                <a:cubicBezTo>
                  <a:pt x="1048686" y="806085"/>
                  <a:pt x="989851" y="785467"/>
                  <a:pt x="965058" y="737601"/>
                </a:cubicBezTo>
                <a:lnTo>
                  <a:pt x="965058" y="1157638"/>
                </a:lnTo>
                <a:lnTo>
                  <a:pt x="965058" y="1200080"/>
                </a:lnTo>
                <a:lnTo>
                  <a:pt x="965058" y="1816439"/>
                </a:lnTo>
                <a:cubicBezTo>
                  <a:pt x="965058" y="1874486"/>
                  <a:pt x="917238" y="1921542"/>
                  <a:pt x="858248" y="1921542"/>
                </a:cubicBezTo>
                <a:close/>
              </a:path>
            </a:pathLst>
          </a:custGeom>
          <a:solidFill>
            <a:srgbClr val="95CDA4"/>
          </a:solidFill>
          <a:ln w="25400" cap="flat" cmpd="sng" algn="ctr">
            <a:solidFill>
              <a:srgbClr val="FFFFFF"/>
            </a:solidFill>
            <a:prstDash val="solid"/>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39" name="MH_Other_4"/>
          <p:cNvSpPr/>
          <p:nvPr/>
        </p:nvSpPr>
        <p:spPr>
          <a:xfrm flipH="1" flipV="1">
            <a:off x="7441565" y="5492115"/>
            <a:ext cx="880745" cy="1444625"/>
          </a:xfrm>
          <a:custGeom>
            <a:avLst/>
            <a:gdLst>
              <a:gd name="connsiteX0" fmla="*/ 530896 w 720198"/>
              <a:gd name="connsiteY0" fmla="*/ 1093431 h 1093431"/>
              <a:gd name="connsiteX1" fmla="*/ 464825 w 720198"/>
              <a:gd name="connsiteY1" fmla="*/ 1032050 h 1093431"/>
              <a:gd name="connsiteX2" fmla="*/ 464825 w 720198"/>
              <a:gd name="connsiteY2" fmla="*/ 672092 h 1093431"/>
              <a:gd name="connsiteX3" fmla="*/ 440363 w 720198"/>
              <a:gd name="connsiteY3" fmla="*/ 672092 h 1093431"/>
              <a:gd name="connsiteX4" fmla="*/ 440363 w 720198"/>
              <a:gd name="connsiteY4" fmla="*/ 756926 h 1093431"/>
              <a:gd name="connsiteX5" fmla="*/ 374292 w 720198"/>
              <a:gd name="connsiteY5" fmla="*/ 818307 h 1093431"/>
              <a:gd name="connsiteX6" fmla="*/ 308221 w 720198"/>
              <a:gd name="connsiteY6" fmla="*/ 756926 h 1093431"/>
              <a:gd name="connsiteX7" fmla="*/ 308221 w 720198"/>
              <a:gd name="connsiteY7" fmla="*/ 672092 h 1093431"/>
              <a:gd name="connsiteX8" fmla="*/ 286307 w 720198"/>
              <a:gd name="connsiteY8" fmla="*/ 672092 h 1093431"/>
              <a:gd name="connsiteX9" fmla="*/ 286307 w 720198"/>
              <a:gd name="connsiteY9" fmla="*/ 720331 h 1093431"/>
              <a:gd name="connsiteX10" fmla="*/ 220237 w 720198"/>
              <a:gd name="connsiteY10" fmla="*/ 781712 h 1093431"/>
              <a:gd name="connsiteX11" fmla="*/ 154166 w 720198"/>
              <a:gd name="connsiteY11" fmla="*/ 720331 h 1093431"/>
              <a:gd name="connsiteX12" fmla="*/ 154166 w 720198"/>
              <a:gd name="connsiteY12" fmla="*/ 672092 h 1093431"/>
              <a:gd name="connsiteX13" fmla="*/ 132142 w 720198"/>
              <a:gd name="connsiteY13" fmla="*/ 672092 h 1093431"/>
              <a:gd name="connsiteX14" fmla="*/ 132142 w 720198"/>
              <a:gd name="connsiteY14" fmla="*/ 713012 h 1093431"/>
              <a:gd name="connsiteX15" fmla="*/ 66071 w 720198"/>
              <a:gd name="connsiteY15" fmla="*/ 774393 h 1093431"/>
              <a:gd name="connsiteX16" fmla="*/ 0 w 720198"/>
              <a:gd name="connsiteY16" fmla="*/ 713012 h 1093431"/>
              <a:gd name="connsiteX17" fmla="*/ 0 w 720198"/>
              <a:gd name="connsiteY17" fmla="*/ 672092 h 1093431"/>
              <a:gd name="connsiteX18" fmla="*/ 0 w 720198"/>
              <a:gd name="connsiteY18" fmla="*/ 467489 h 1093431"/>
              <a:gd name="connsiteX19" fmla="*/ 0 w 720198"/>
              <a:gd name="connsiteY19" fmla="*/ 143782 h 1093431"/>
              <a:gd name="connsiteX20" fmla="*/ 0 w 720198"/>
              <a:gd name="connsiteY20" fmla="*/ 140123 h 1093431"/>
              <a:gd name="connsiteX21" fmla="*/ 381 w 720198"/>
              <a:gd name="connsiteY21" fmla="*/ 140123 h 1093431"/>
              <a:gd name="connsiteX22" fmla="*/ 34864 w 720198"/>
              <a:gd name="connsiteY22" fmla="*/ 4755 h 1093431"/>
              <a:gd name="connsiteX23" fmla="*/ 38700 w 720198"/>
              <a:gd name="connsiteY23" fmla="*/ 0 h 1093431"/>
              <a:gd name="connsiteX24" fmla="*/ 610475 w 720198"/>
              <a:gd name="connsiteY24" fmla="*/ 0 h 1093431"/>
              <a:gd name="connsiteX25" fmla="*/ 601857 w 720198"/>
              <a:gd name="connsiteY25" fmla="*/ 30043 h 1093431"/>
              <a:gd name="connsiteX26" fmla="*/ 617226 w 720198"/>
              <a:gd name="connsiteY26" fmla="*/ 140123 h 1093431"/>
              <a:gd name="connsiteX27" fmla="*/ 617858 w 720198"/>
              <a:gd name="connsiteY27" fmla="*/ 140123 h 1093431"/>
              <a:gd name="connsiteX28" fmla="*/ 714769 w 720198"/>
              <a:gd name="connsiteY28" fmla="*/ 348633 h 1093431"/>
              <a:gd name="connsiteX29" fmla="*/ 680302 w 720198"/>
              <a:gd name="connsiteY29" fmla="*/ 429318 h 1093431"/>
              <a:gd name="connsiteX30" fmla="*/ 596967 w 720198"/>
              <a:gd name="connsiteY30" fmla="*/ 402001 h 1093431"/>
              <a:gd name="connsiteX31" fmla="*/ 596967 w 720198"/>
              <a:gd name="connsiteY31" fmla="*/ 647305 h 1093431"/>
              <a:gd name="connsiteX32" fmla="*/ 596967 w 720198"/>
              <a:gd name="connsiteY32" fmla="*/ 672092 h 1093431"/>
              <a:gd name="connsiteX33" fmla="*/ 596967 w 720198"/>
              <a:gd name="connsiteY33" fmla="*/ 1032050 h 1093431"/>
              <a:gd name="connsiteX34" fmla="*/ 530896 w 720198"/>
              <a:gd name="connsiteY34" fmla="*/ 1093431 h 1093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20198" h="1093431">
                <a:moveTo>
                  <a:pt x="530896" y="1093431"/>
                </a:moveTo>
                <a:cubicBezTo>
                  <a:pt x="494406" y="1093431"/>
                  <a:pt x="464825" y="1065950"/>
                  <a:pt x="464825" y="1032050"/>
                </a:cubicBezTo>
                <a:lnTo>
                  <a:pt x="464825" y="672092"/>
                </a:lnTo>
                <a:lnTo>
                  <a:pt x="440363" y="672092"/>
                </a:lnTo>
                <a:lnTo>
                  <a:pt x="440363" y="756926"/>
                </a:lnTo>
                <a:cubicBezTo>
                  <a:pt x="440363" y="790826"/>
                  <a:pt x="410782" y="818307"/>
                  <a:pt x="374292" y="818307"/>
                </a:cubicBezTo>
                <a:cubicBezTo>
                  <a:pt x="337802" y="818307"/>
                  <a:pt x="308221" y="790826"/>
                  <a:pt x="308221" y="756926"/>
                </a:cubicBezTo>
                <a:lnTo>
                  <a:pt x="308221" y="672092"/>
                </a:lnTo>
                <a:lnTo>
                  <a:pt x="286307" y="672092"/>
                </a:lnTo>
                <a:lnTo>
                  <a:pt x="286307" y="720331"/>
                </a:lnTo>
                <a:cubicBezTo>
                  <a:pt x="286307" y="754231"/>
                  <a:pt x="256726" y="781712"/>
                  <a:pt x="220237" y="781712"/>
                </a:cubicBezTo>
                <a:cubicBezTo>
                  <a:pt x="183747" y="781712"/>
                  <a:pt x="154166" y="754231"/>
                  <a:pt x="154166" y="720331"/>
                </a:cubicBezTo>
                <a:lnTo>
                  <a:pt x="154166" y="672092"/>
                </a:lnTo>
                <a:lnTo>
                  <a:pt x="132142" y="672092"/>
                </a:lnTo>
                <a:lnTo>
                  <a:pt x="132142" y="713012"/>
                </a:lnTo>
                <a:cubicBezTo>
                  <a:pt x="132142" y="746912"/>
                  <a:pt x="102561" y="774393"/>
                  <a:pt x="66071" y="774393"/>
                </a:cubicBezTo>
                <a:cubicBezTo>
                  <a:pt x="29581" y="774393"/>
                  <a:pt x="0" y="746912"/>
                  <a:pt x="0" y="713012"/>
                </a:cubicBezTo>
                <a:lnTo>
                  <a:pt x="0" y="672092"/>
                </a:lnTo>
                <a:lnTo>
                  <a:pt x="0" y="467489"/>
                </a:lnTo>
                <a:lnTo>
                  <a:pt x="0" y="143782"/>
                </a:lnTo>
                <a:lnTo>
                  <a:pt x="0" y="140123"/>
                </a:lnTo>
                <a:lnTo>
                  <a:pt x="381" y="140123"/>
                </a:lnTo>
                <a:cubicBezTo>
                  <a:pt x="8000" y="59042"/>
                  <a:pt x="20466" y="26166"/>
                  <a:pt x="34864" y="4755"/>
                </a:cubicBezTo>
                <a:lnTo>
                  <a:pt x="38700" y="0"/>
                </a:lnTo>
                <a:lnTo>
                  <a:pt x="610475" y="0"/>
                </a:lnTo>
                <a:lnTo>
                  <a:pt x="601857" y="30043"/>
                </a:lnTo>
                <a:cubicBezTo>
                  <a:pt x="601634" y="65792"/>
                  <a:pt x="616140" y="103356"/>
                  <a:pt x="617226" y="140123"/>
                </a:cubicBezTo>
                <a:lnTo>
                  <a:pt x="617858" y="140123"/>
                </a:lnTo>
                <a:lnTo>
                  <a:pt x="714769" y="348633"/>
                </a:lnTo>
                <a:cubicBezTo>
                  <a:pt x="729233" y="379756"/>
                  <a:pt x="713802" y="415880"/>
                  <a:pt x="680302" y="429318"/>
                </a:cubicBezTo>
                <a:cubicBezTo>
                  <a:pt x="648698" y="441996"/>
                  <a:pt x="612303" y="429955"/>
                  <a:pt x="596967" y="402001"/>
                </a:cubicBezTo>
                <a:lnTo>
                  <a:pt x="596967" y="647305"/>
                </a:lnTo>
                <a:lnTo>
                  <a:pt x="596967" y="672092"/>
                </a:lnTo>
                <a:lnTo>
                  <a:pt x="596967" y="1032050"/>
                </a:lnTo>
                <a:cubicBezTo>
                  <a:pt x="596967" y="1065950"/>
                  <a:pt x="567386" y="1093431"/>
                  <a:pt x="530896" y="1093431"/>
                </a:cubicBezTo>
                <a:close/>
              </a:path>
            </a:pathLst>
          </a:custGeom>
          <a:solidFill>
            <a:srgbClr val="F6A9C3"/>
          </a:solidFill>
          <a:ln w="25400" cap="flat" cmpd="sng" algn="ctr">
            <a:solidFill>
              <a:srgbClr val="FFFFFF"/>
            </a:solidFill>
            <a:prstDash val="solid"/>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7" name="MH_Other_5"/>
          <p:cNvSpPr txBox="1"/>
          <p:nvPr/>
        </p:nvSpPr>
        <p:spPr>
          <a:xfrm>
            <a:off x="10354945" y="1576705"/>
            <a:ext cx="934720" cy="682625"/>
          </a:xfrm>
          <a:prstGeom prst="rect">
            <a:avLst/>
          </a:prstGeom>
          <a:noFill/>
        </p:spPr>
        <p:txBody>
          <a:bodyPr>
            <a:spAutoFit/>
          </a:bodyPr>
          <a:lstStyle/>
          <a:p>
            <a:pPr marL="0" marR="0" lvl="0" indent="0" algn="ctr" defTabSz="914400" rtl="0" eaLnBrk="1" latinLnBrk="0" hangingPunct="1">
              <a:lnSpc>
                <a:spcPct val="80000"/>
              </a:lnSpc>
              <a:spcBef>
                <a:spcPts val="0"/>
              </a:spcBef>
              <a:spcAft>
                <a:spcPts val="0"/>
              </a:spcAft>
              <a:buClrTx/>
              <a:buSzTx/>
              <a:buFontTx/>
              <a:buNone/>
              <a:defRPr/>
            </a:pPr>
            <a:r>
              <a:rPr kumimoji="0" lang="en-US" altLang="zh-CN" sz="4800" b="0" i="0" u="none" strike="noStrike" kern="0" cap="none" spc="0" normalizeH="0" baseline="0" noProof="0" dirty="0">
                <a:ln>
                  <a:noFill/>
                </a:ln>
                <a:solidFill>
                  <a:srgbClr val="95CDA4"/>
                </a:solidFill>
                <a:effectLst/>
                <a:uLnTx/>
                <a:uFillTx/>
                <a:latin typeface="Arial" panose="020B0604020202020204" pitchFamily="34" charset="0"/>
                <a:ea typeface="Gungsuh" panose="02030600000101010101" pitchFamily="18" charset="-127"/>
                <a:cs typeface="Arial" panose="020B0604020202020204" pitchFamily="34" charset="0"/>
              </a:rPr>
              <a:t>1</a:t>
            </a:r>
          </a:p>
        </p:txBody>
      </p:sp>
      <p:sp>
        <p:nvSpPr>
          <p:cNvPr id="8" name="MH_SubTitle_1"/>
          <p:cNvSpPr txBox="1"/>
          <p:nvPr/>
        </p:nvSpPr>
        <p:spPr>
          <a:xfrm>
            <a:off x="9223375" y="1453515"/>
            <a:ext cx="1407795" cy="812800"/>
          </a:xfrm>
          <a:prstGeom prst="rect">
            <a:avLst/>
          </a:prstGeom>
          <a:noFill/>
        </p:spPr>
        <p:txBody>
          <a:bodyPr lIns="0" tIns="0" rIns="0" bIns="0" anchor="ctr">
            <a:normAutofit/>
          </a:bodyPr>
          <a:lstStyle/>
          <a:p>
            <a:pPr marL="0" marR="0" lvl="0" indent="0" algn="just" defTabSz="914400" rtl="0" eaLnBrk="1" latinLnBrk="0" hangingPunct="1">
              <a:lnSpc>
                <a:spcPct val="130000"/>
              </a:lnSpc>
              <a:spcBef>
                <a:spcPts val="0"/>
              </a:spcBef>
              <a:spcAft>
                <a:spcPts val="0"/>
              </a:spcAft>
              <a:buClrTx/>
              <a:buSzTx/>
              <a:buFontTx/>
              <a:buNone/>
              <a:defRPr/>
            </a:pPr>
            <a:r>
              <a:rPr lang="zh-CN" altLang="da-DK" sz="1600" kern="0" noProof="0">
                <a:ln>
                  <a:noFill/>
                </a:ln>
                <a:solidFill>
                  <a:schemeClr val="tx1">
                    <a:lumMod val="75000"/>
                    <a:lumOff val="25000"/>
                  </a:schemeClr>
                </a:solidFill>
                <a:uLnTx/>
                <a:uFillTx/>
                <a:latin typeface="幼圆" panose="02010509060101010101" charset="-122"/>
                <a:ea typeface="幼圆" panose="02010509060101010101" charset="-122"/>
                <a:cs typeface="Arial" panose="020B0604020202020204" pitchFamily="34" charset="0"/>
                <a:sym typeface="+mn-ea"/>
              </a:rPr>
              <a:t>此处输入文本</a:t>
            </a:r>
            <a:endParaRPr kumimoji="0" lang="da-DK" altLang="zh-CN" sz="1600" b="0" i="0" u="none" strike="noStrike" kern="0" cap="none" spc="0" normalizeH="0" baseline="0" noProof="0" dirty="0">
              <a:ln>
                <a:noFill/>
              </a:ln>
              <a:solidFill>
                <a:schemeClr val="tx1">
                  <a:lumMod val="75000"/>
                  <a:lumOff val="25000"/>
                </a:schemeClr>
              </a:solidFill>
              <a:effectLst/>
              <a:uLnTx/>
              <a:uFillTx/>
              <a:latin typeface="幼圆" panose="02010509060101010101" charset="-122"/>
              <a:ea typeface="幼圆" panose="02010509060101010101" charset="-122"/>
              <a:cs typeface="Arial" panose="020B0604020202020204" pitchFamily="34" charset="0"/>
            </a:endParaRPr>
          </a:p>
        </p:txBody>
      </p:sp>
      <p:sp>
        <p:nvSpPr>
          <p:cNvPr id="9" name="MH_Other_6"/>
          <p:cNvSpPr txBox="1"/>
          <p:nvPr/>
        </p:nvSpPr>
        <p:spPr>
          <a:xfrm>
            <a:off x="9063355" y="2717165"/>
            <a:ext cx="935355" cy="684530"/>
          </a:xfrm>
          <a:prstGeom prst="rect">
            <a:avLst/>
          </a:prstGeom>
          <a:noFill/>
        </p:spPr>
        <p:txBody>
          <a:bodyPr>
            <a:spAutoFit/>
          </a:bodyPr>
          <a:lstStyle/>
          <a:p>
            <a:pPr marL="0" marR="0" lvl="0" indent="0" algn="ctr" defTabSz="914400" rtl="0" eaLnBrk="1" latinLnBrk="0" hangingPunct="1">
              <a:lnSpc>
                <a:spcPct val="80000"/>
              </a:lnSpc>
              <a:spcBef>
                <a:spcPts val="0"/>
              </a:spcBef>
              <a:spcAft>
                <a:spcPts val="0"/>
              </a:spcAft>
              <a:buClrTx/>
              <a:buSzTx/>
              <a:buFontTx/>
              <a:buNone/>
              <a:defRPr/>
            </a:pPr>
            <a:r>
              <a:rPr kumimoji="0" lang="en-US" altLang="zh-CN" sz="4800" b="0" i="0" u="none" strike="noStrike" kern="0" cap="none" spc="0" normalizeH="0" baseline="0" noProof="0" dirty="0">
                <a:ln>
                  <a:noFill/>
                </a:ln>
                <a:solidFill>
                  <a:srgbClr val="F6A9C3"/>
                </a:solidFill>
                <a:effectLst/>
                <a:uLnTx/>
                <a:uFillTx/>
                <a:latin typeface="Arial" panose="020B0604020202020204" pitchFamily="34" charset="0"/>
                <a:ea typeface="Gungsuh" panose="02030600000101010101" pitchFamily="18" charset="-127"/>
                <a:cs typeface="Arial" panose="020B0604020202020204" pitchFamily="34" charset="0"/>
              </a:rPr>
              <a:t>2</a:t>
            </a:r>
          </a:p>
        </p:txBody>
      </p:sp>
      <p:sp>
        <p:nvSpPr>
          <p:cNvPr id="28" name="MH_SubTitle_2"/>
          <p:cNvSpPr txBox="1"/>
          <p:nvPr/>
        </p:nvSpPr>
        <p:spPr>
          <a:xfrm>
            <a:off x="7900035" y="2552700"/>
            <a:ext cx="1489075" cy="812800"/>
          </a:xfrm>
          <a:prstGeom prst="rect">
            <a:avLst/>
          </a:prstGeom>
          <a:noFill/>
        </p:spPr>
        <p:txBody>
          <a:bodyPr lIns="0" tIns="0" rIns="0" bIns="0" anchor="ctr">
            <a:normAutofit/>
          </a:bodyPr>
          <a:lstStyle/>
          <a:p>
            <a:pPr marL="0" marR="0" lvl="0" indent="0" algn="just" defTabSz="914400" rtl="0" eaLnBrk="1" latinLnBrk="0" hangingPunct="1">
              <a:lnSpc>
                <a:spcPct val="130000"/>
              </a:lnSpc>
              <a:spcBef>
                <a:spcPts val="0"/>
              </a:spcBef>
              <a:spcAft>
                <a:spcPts val="0"/>
              </a:spcAft>
              <a:buClrTx/>
              <a:buSzTx/>
              <a:buFontTx/>
              <a:buNone/>
              <a:defRPr/>
            </a:pPr>
            <a:r>
              <a:rPr kumimoji="0" lang="zh-CN" altLang="da-DK" sz="1600" b="0" i="0" u="none" strike="noStrike" kern="0" cap="none" spc="0" normalizeH="0" baseline="0" noProof="0">
                <a:ln>
                  <a:noFill/>
                </a:ln>
                <a:solidFill>
                  <a:schemeClr val="tx1">
                    <a:lumMod val="75000"/>
                    <a:lumOff val="25000"/>
                  </a:schemeClr>
                </a:solidFill>
                <a:effectLst/>
                <a:uLnTx/>
                <a:uFillTx/>
                <a:latin typeface="幼圆" panose="02010509060101010101" charset="-122"/>
                <a:ea typeface="幼圆" panose="02010509060101010101" charset="-122"/>
                <a:cs typeface="Arial" panose="020B0604020202020204" pitchFamily="34" charset="0"/>
              </a:rPr>
              <a:t>此处输入文本</a:t>
            </a:r>
            <a:r>
              <a:rPr kumimoji="0" lang="da-DK" altLang="zh-CN" sz="1600" b="0" i="0" u="none" strike="noStrike" kern="0" cap="none" spc="0" normalizeH="0" baseline="0" noProof="0">
                <a:ln>
                  <a:noFill/>
                </a:ln>
                <a:solidFill>
                  <a:schemeClr val="tx1">
                    <a:lumMod val="75000"/>
                    <a:lumOff val="25000"/>
                  </a:schemeClr>
                </a:solidFill>
                <a:effectLst/>
                <a:uLnTx/>
                <a:uFillTx/>
                <a:latin typeface="幼圆" panose="02010509060101010101" charset="-122"/>
                <a:ea typeface="幼圆" panose="02010509060101010101" charset="-122"/>
                <a:cs typeface="Arial" panose="020B0604020202020204" pitchFamily="34" charset="0"/>
              </a:rPr>
              <a:t> </a:t>
            </a:r>
            <a:endParaRPr kumimoji="0" lang="da-DK" altLang="zh-CN" sz="1600" b="0" i="0" u="none" strike="noStrike" kern="0" cap="none" spc="0" normalizeH="0" baseline="0" noProof="0" dirty="0">
              <a:ln>
                <a:noFill/>
              </a:ln>
              <a:solidFill>
                <a:schemeClr val="tx1">
                  <a:lumMod val="75000"/>
                  <a:lumOff val="25000"/>
                </a:schemeClr>
              </a:solidFill>
              <a:effectLst/>
              <a:uLnTx/>
              <a:uFillTx/>
              <a:latin typeface="幼圆" panose="02010509060101010101" charset="-122"/>
              <a:ea typeface="幼圆" panose="02010509060101010101" charset="-122"/>
              <a:cs typeface="Arial" panose="020B0604020202020204" pitchFamily="34" charset="0"/>
            </a:endParaRPr>
          </a:p>
        </p:txBody>
      </p:sp>
      <p:sp>
        <p:nvSpPr>
          <p:cNvPr id="10" name="MH_Other_7"/>
          <p:cNvSpPr txBox="1"/>
          <p:nvPr/>
        </p:nvSpPr>
        <p:spPr>
          <a:xfrm>
            <a:off x="7877175" y="3930015"/>
            <a:ext cx="936625" cy="682625"/>
          </a:xfrm>
          <a:prstGeom prst="rect">
            <a:avLst/>
          </a:prstGeom>
          <a:noFill/>
        </p:spPr>
        <p:txBody>
          <a:bodyPr>
            <a:spAutoFit/>
          </a:bodyPr>
          <a:lstStyle/>
          <a:p>
            <a:pPr marL="0" marR="0" lvl="0" indent="0" algn="ctr" defTabSz="914400" rtl="0" eaLnBrk="1" latinLnBrk="0" hangingPunct="1">
              <a:lnSpc>
                <a:spcPct val="80000"/>
              </a:lnSpc>
              <a:spcBef>
                <a:spcPts val="0"/>
              </a:spcBef>
              <a:spcAft>
                <a:spcPts val="0"/>
              </a:spcAft>
              <a:buClrTx/>
              <a:buSzTx/>
              <a:buFontTx/>
              <a:buNone/>
              <a:defRPr/>
            </a:pPr>
            <a:r>
              <a:rPr kumimoji="0" lang="en-US" altLang="zh-CN" sz="4800" b="0" i="0" u="none" strike="noStrike" kern="0" cap="none" spc="0" normalizeH="0" baseline="0" noProof="0" dirty="0">
                <a:ln>
                  <a:noFill/>
                </a:ln>
                <a:solidFill>
                  <a:srgbClr val="95CDA4"/>
                </a:solidFill>
                <a:effectLst/>
                <a:uLnTx/>
                <a:uFillTx/>
                <a:latin typeface="Arial" panose="020B0604020202020204" pitchFamily="34" charset="0"/>
                <a:ea typeface="Gungsuh" panose="02030600000101010101" pitchFamily="18" charset="-127"/>
                <a:cs typeface="Arial" panose="020B0604020202020204" pitchFamily="34" charset="0"/>
              </a:rPr>
              <a:t>3</a:t>
            </a:r>
          </a:p>
        </p:txBody>
      </p:sp>
      <p:sp>
        <p:nvSpPr>
          <p:cNvPr id="31" name="MH_SubTitle_3"/>
          <p:cNvSpPr txBox="1"/>
          <p:nvPr/>
        </p:nvSpPr>
        <p:spPr>
          <a:xfrm>
            <a:off x="6725920" y="3742055"/>
            <a:ext cx="1439545" cy="812800"/>
          </a:xfrm>
          <a:prstGeom prst="rect">
            <a:avLst/>
          </a:prstGeom>
          <a:noFill/>
        </p:spPr>
        <p:txBody>
          <a:bodyPr lIns="0" tIns="0" rIns="0" bIns="0" anchor="ctr">
            <a:normAutofit/>
          </a:bodyPr>
          <a:lstStyle/>
          <a:p>
            <a:pPr marL="0" marR="0" lvl="0" indent="0" algn="just" defTabSz="914400" rtl="0" eaLnBrk="1" latinLnBrk="0" hangingPunct="1">
              <a:lnSpc>
                <a:spcPct val="130000"/>
              </a:lnSpc>
              <a:spcBef>
                <a:spcPts val="0"/>
              </a:spcBef>
              <a:spcAft>
                <a:spcPts val="0"/>
              </a:spcAft>
              <a:buClrTx/>
              <a:buSzTx/>
              <a:buFontTx/>
              <a:buNone/>
              <a:defRPr/>
            </a:pPr>
            <a:r>
              <a:rPr lang="zh-CN" altLang="da-DK" sz="1600" kern="0" noProof="0">
                <a:ln>
                  <a:noFill/>
                </a:ln>
                <a:solidFill>
                  <a:schemeClr val="tx1">
                    <a:lumMod val="75000"/>
                    <a:lumOff val="25000"/>
                  </a:schemeClr>
                </a:solidFill>
                <a:uLnTx/>
                <a:uFillTx/>
                <a:latin typeface="幼圆" panose="02010509060101010101" charset="-122"/>
                <a:ea typeface="幼圆" panose="02010509060101010101" charset="-122"/>
                <a:cs typeface="Arial" panose="020B0604020202020204" pitchFamily="34" charset="0"/>
                <a:sym typeface="+mn-ea"/>
              </a:rPr>
              <a:t>此处输入文本</a:t>
            </a:r>
            <a:r>
              <a:rPr kumimoji="0" lang="da-DK" altLang="zh-CN" sz="1600" b="0" i="0" u="none" strike="noStrike" kern="0" cap="none" spc="0" normalizeH="0" baseline="0" noProof="0">
                <a:ln>
                  <a:noFill/>
                </a:ln>
                <a:solidFill>
                  <a:schemeClr val="tx1">
                    <a:lumMod val="75000"/>
                    <a:lumOff val="25000"/>
                  </a:schemeClr>
                </a:solidFill>
                <a:effectLst/>
                <a:uLnTx/>
                <a:uFillTx/>
                <a:latin typeface="幼圆" panose="02010509060101010101" charset="-122"/>
                <a:ea typeface="幼圆" panose="02010509060101010101" charset="-122"/>
                <a:cs typeface="Arial" panose="020B0604020202020204" pitchFamily="34" charset="0"/>
              </a:rPr>
              <a:t> </a:t>
            </a:r>
            <a:endParaRPr kumimoji="0" lang="da-DK" altLang="zh-CN" sz="1600" b="0" i="0" u="none" strike="noStrike" kern="0" cap="none" spc="0" normalizeH="0" baseline="0" noProof="0" dirty="0">
              <a:ln>
                <a:noFill/>
              </a:ln>
              <a:solidFill>
                <a:schemeClr val="tx1">
                  <a:lumMod val="75000"/>
                  <a:lumOff val="25000"/>
                </a:schemeClr>
              </a:solidFill>
              <a:effectLst/>
              <a:uLnTx/>
              <a:uFillTx/>
              <a:latin typeface="幼圆" panose="02010509060101010101" charset="-122"/>
              <a:ea typeface="幼圆" panose="02010509060101010101" charset="-122"/>
              <a:cs typeface="Arial" panose="020B0604020202020204" pitchFamily="34" charset="0"/>
            </a:endParaRPr>
          </a:p>
        </p:txBody>
      </p:sp>
      <p:sp>
        <p:nvSpPr>
          <p:cNvPr id="32" name="MH_Other_8"/>
          <p:cNvSpPr txBox="1"/>
          <p:nvPr/>
        </p:nvSpPr>
        <p:spPr>
          <a:xfrm>
            <a:off x="7089140" y="4871085"/>
            <a:ext cx="936625" cy="682625"/>
          </a:xfrm>
          <a:prstGeom prst="rect">
            <a:avLst/>
          </a:prstGeom>
          <a:noFill/>
        </p:spPr>
        <p:txBody>
          <a:bodyPr>
            <a:spAutoFit/>
          </a:bodyPr>
          <a:lstStyle/>
          <a:p>
            <a:pPr marL="0" marR="0" lvl="0" indent="0" algn="ctr" defTabSz="914400" rtl="0" eaLnBrk="1" latinLnBrk="0" hangingPunct="1">
              <a:lnSpc>
                <a:spcPct val="80000"/>
              </a:lnSpc>
              <a:spcBef>
                <a:spcPts val="0"/>
              </a:spcBef>
              <a:spcAft>
                <a:spcPts val="0"/>
              </a:spcAft>
              <a:buClrTx/>
              <a:buSzTx/>
              <a:buFontTx/>
              <a:buNone/>
              <a:defRPr/>
            </a:pPr>
            <a:r>
              <a:rPr kumimoji="0" lang="en-US" altLang="zh-CN" sz="4800" b="0" i="0" u="none" strike="noStrike" kern="0" cap="none" spc="0" normalizeH="0" baseline="0" noProof="0" dirty="0">
                <a:ln>
                  <a:noFill/>
                </a:ln>
                <a:solidFill>
                  <a:srgbClr val="F6A9C3"/>
                </a:solidFill>
                <a:effectLst/>
                <a:uLnTx/>
                <a:uFillTx/>
                <a:latin typeface="Arial" panose="020B0604020202020204" pitchFamily="34" charset="0"/>
                <a:ea typeface="Gungsuh" panose="02030600000101010101" pitchFamily="18" charset="-127"/>
                <a:cs typeface="Arial" panose="020B0604020202020204" pitchFamily="34" charset="0"/>
              </a:rPr>
              <a:t>4</a:t>
            </a:r>
          </a:p>
        </p:txBody>
      </p:sp>
      <p:sp>
        <p:nvSpPr>
          <p:cNvPr id="11" name="MH_SubTitle_4"/>
          <p:cNvSpPr txBox="1"/>
          <p:nvPr/>
        </p:nvSpPr>
        <p:spPr>
          <a:xfrm>
            <a:off x="5948045" y="4724400"/>
            <a:ext cx="1447800" cy="812800"/>
          </a:xfrm>
          <a:prstGeom prst="rect">
            <a:avLst/>
          </a:prstGeom>
          <a:noFill/>
        </p:spPr>
        <p:txBody>
          <a:bodyPr lIns="0" tIns="0" rIns="0" bIns="0" anchor="ctr">
            <a:normAutofit/>
          </a:bodyPr>
          <a:lstStyle/>
          <a:p>
            <a:pPr marL="0" marR="0" lvl="0" indent="0" algn="just" defTabSz="914400" rtl="0" eaLnBrk="1" latinLnBrk="0" hangingPunct="1">
              <a:lnSpc>
                <a:spcPct val="130000"/>
              </a:lnSpc>
              <a:spcBef>
                <a:spcPts val="0"/>
              </a:spcBef>
              <a:spcAft>
                <a:spcPts val="0"/>
              </a:spcAft>
              <a:buClrTx/>
              <a:buSzTx/>
              <a:buFontTx/>
              <a:buNone/>
              <a:defRPr/>
            </a:pPr>
            <a:r>
              <a:rPr lang="zh-CN" altLang="da-DK" sz="1600" kern="0" noProof="0">
                <a:ln>
                  <a:noFill/>
                </a:ln>
                <a:solidFill>
                  <a:schemeClr val="tx1">
                    <a:lumMod val="75000"/>
                    <a:lumOff val="25000"/>
                  </a:schemeClr>
                </a:solidFill>
                <a:uLnTx/>
                <a:uFillTx/>
                <a:latin typeface="幼圆" panose="02010509060101010101" charset="-122"/>
                <a:ea typeface="幼圆" panose="02010509060101010101" charset="-122"/>
                <a:cs typeface="Arial" panose="020B0604020202020204" pitchFamily="34" charset="0"/>
                <a:sym typeface="+mn-ea"/>
              </a:rPr>
              <a:t>此处输入文本</a:t>
            </a:r>
            <a:r>
              <a:rPr kumimoji="0" lang="da-DK" altLang="zh-CN" sz="1600" b="0" i="0" u="none" strike="noStrike" kern="0" cap="none" spc="0" normalizeH="0" baseline="0" noProof="0">
                <a:ln>
                  <a:noFill/>
                </a:ln>
                <a:solidFill>
                  <a:schemeClr val="tx1">
                    <a:lumMod val="75000"/>
                    <a:lumOff val="25000"/>
                  </a:schemeClr>
                </a:solidFill>
                <a:effectLst/>
                <a:uLnTx/>
                <a:uFillTx/>
                <a:latin typeface="幼圆" panose="02010509060101010101" charset="-122"/>
                <a:ea typeface="幼圆" panose="02010509060101010101" charset="-122"/>
                <a:cs typeface="Arial" panose="020B0604020202020204" pitchFamily="34" charset="0"/>
              </a:rPr>
              <a:t> </a:t>
            </a:r>
            <a:endParaRPr kumimoji="0" lang="da-DK" altLang="zh-CN" sz="1600" b="0" i="0" u="none" strike="noStrike" kern="0" cap="none" spc="0" normalizeH="0" baseline="0" noProof="0" dirty="0">
              <a:ln>
                <a:noFill/>
              </a:ln>
              <a:solidFill>
                <a:schemeClr val="tx1">
                  <a:lumMod val="75000"/>
                  <a:lumOff val="25000"/>
                </a:schemeClr>
              </a:solidFill>
              <a:effectLst/>
              <a:uLnTx/>
              <a:uFillTx/>
              <a:latin typeface="幼圆" panose="02010509060101010101" charset="-122"/>
              <a:ea typeface="幼圆" panose="02010509060101010101" charset="-122"/>
              <a:cs typeface="Arial" panose="020B0604020202020204" pitchFamily="34" charset="0"/>
            </a:endParaRPr>
          </a:p>
        </p:txBody>
      </p:sp>
      <p:sp>
        <p:nvSpPr>
          <p:cNvPr id="86" name="文本框 85"/>
          <p:cNvSpPr txBox="1"/>
          <p:nvPr/>
        </p:nvSpPr>
        <p:spPr>
          <a:xfrm>
            <a:off x="1184275" y="2796540"/>
            <a:ext cx="4777740" cy="777240"/>
          </a:xfrm>
          <a:prstGeom prst="rect">
            <a:avLst/>
          </a:prstGeom>
          <a:noFill/>
        </p:spPr>
        <p:txBody>
          <a:bodyPr wrap="square" rtlCol="0">
            <a:spAutoFit/>
          </a:bodyPr>
          <a:lstStyle/>
          <a:p>
            <a:pPr indent="0" algn="l">
              <a:lnSpc>
                <a:spcPct val="150000"/>
              </a:lnSpc>
              <a:spcBef>
                <a:spcPts val="600"/>
              </a:spcBef>
              <a:spcAft>
                <a:spcPts val="0"/>
              </a:spcAft>
            </a:pPr>
            <a:r>
              <a:rPr lang="zh-CN" altLang="da-DK" sz="1000" dirty="0">
                <a:solidFill>
                  <a:schemeClr val="bg1">
                    <a:lumMod val="50000"/>
                  </a:schemeClr>
                </a:solidFill>
                <a:latin typeface="微软雅黑" panose="020B0503020204020204" charset="-122"/>
                <a:ea typeface="微软雅黑" panose="020B0503020204020204" charset="-122"/>
              </a:rPr>
              <a:t>单击此处输入文本</a:t>
            </a:r>
            <a:r>
              <a:rPr lang="zh-CN" altLang="en-US" sz="1000" dirty="0">
                <a:solidFill>
                  <a:schemeClr val="bg1">
                    <a:lumMod val="50000"/>
                  </a:schemeClr>
                </a:solidFill>
                <a:latin typeface="微软雅黑" panose="020B0503020204020204" charset="-122"/>
                <a:ea typeface="微软雅黑" panose="020B0503020204020204" charset="-122"/>
              </a:rPr>
              <a:t>，</a:t>
            </a:r>
            <a:r>
              <a:rPr lang="zh-CN" altLang="da-DK" sz="1000" dirty="0">
                <a:solidFill>
                  <a:schemeClr val="bg1">
                    <a:lumMod val="50000"/>
                  </a:schemeClr>
                </a:solidFill>
                <a:latin typeface="微软雅黑" panose="020B0503020204020204" charset="-122"/>
                <a:ea typeface="微软雅黑" panose="020B0503020204020204" charset="-122"/>
              </a:rPr>
              <a:t>单击此处输入文本单击此处输入文本</a:t>
            </a:r>
            <a:r>
              <a:rPr lang="zh-CN" altLang="en-US" sz="1000" dirty="0">
                <a:solidFill>
                  <a:schemeClr val="bg1">
                    <a:lumMod val="50000"/>
                  </a:schemeClr>
                </a:solidFill>
                <a:latin typeface="微软雅黑" panose="020B0503020204020204" charset="-122"/>
                <a:ea typeface="微软雅黑" panose="020B0503020204020204" charset="-122"/>
              </a:rPr>
              <a:t>，</a:t>
            </a:r>
            <a:r>
              <a:rPr lang="zh-CN" altLang="da-DK" sz="1000" dirty="0">
                <a:solidFill>
                  <a:schemeClr val="bg1">
                    <a:lumMod val="50000"/>
                  </a:schemeClr>
                </a:solidFill>
                <a:latin typeface="微软雅黑" panose="020B0503020204020204" charset="-122"/>
                <a:ea typeface="微软雅黑" panose="020B0503020204020204" charset="-122"/>
              </a:rPr>
              <a:t>单击此处输入文本击此处输入文本</a:t>
            </a:r>
            <a:r>
              <a:rPr lang="zh-CN" altLang="en-US" sz="1000" dirty="0">
                <a:solidFill>
                  <a:schemeClr val="bg1">
                    <a:lumMod val="50000"/>
                  </a:schemeClr>
                </a:solidFill>
                <a:latin typeface="微软雅黑" panose="020B0503020204020204" charset="-122"/>
                <a:ea typeface="微软雅黑" panose="020B0503020204020204" charset="-122"/>
              </a:rPr>
              <a:t>，</a:t>
            </a:r>
            <a:r>
              <a:rPr lang="zh-CN" altLang="da-DK" sz="1000" dirty="0">
                <a:solidFill>
                  <a:schemeClr val="bg1">
                    <a:lumMod val="50000"/>
                  </a:schemeClr>
                </a:solidFill>
                <a:latin typeface="微软雅黑" panose="020B0503020204020204" charset="-122"/>
                <a:ea typeface="微软雅黑" panose="020B0503020204020204" charset="-122"/>
              </a:rPr>
              <a:t>单击此处输入文本</a:t>
            </a:r>
            <a:r>
              <a:rPr lang="zh-CN" altLang="da-DK" sz="1000" dirty="0">
                <a:solidFill>
                  <a:schemeClr val="bg1">
                    <a:lumMod val="50000"/>
                  </a:schemeClr>
                </a:solidFill>
                <a:latin typeface="微软雅黑" panose="020B0503020204020204" charset="-122"/>
                <a:ea typeface="微软雅黑" panose="020B0503020204020204" charset="-122"/>
                <a:sym typeface="+mn-ea"/>
              </a:rPr>
              <a:t>单击此处输入文本</a:t>
            </a:r>
            <a:r>
              <a:rPr lang="zh-CN" altLang="en-US" sz="1000" dirty="0">
                <a:solidFill>
                  <a:schemeClr val="bg1">
                    <a:lumMod val="50000"/>
                  </a:schemeClr>
                </a:solidFill>
                <a:latin typeface="微软雅黑" panose="020B0503020204020204" charset="-122"/>
                <a:ea typeface="微软雅黑" panose="020B0503020204020204" charset="-122"/>
                <a:sym typeface="+mn-ea"/>
              </a:rPr>
              <a:t>，</a:t>
            </a:r>
            <a:r>
              <a:rPr lang="zh-CN" altLang="da-DK" sz="1000" dirty="0">
                <a:solidFill>
                  <a:schemeClr val="bg1">
                    <a:lumMod val="50000"/>
                  </a:schemeClr>
                </a:solidFill>
                <a:latin typeface="微软雅黑" panose="020B0503020204020204" charset="-122"/>
                <a:ea typeface="微软雅黑" panose="020B0503020204020204" charset="-122"/>
                <a:sym typeface="+mn-ea"/>
              </a:rPr>
              <a:t>单击此处输入文本单击此处输入文本</a:t>
            </a:r>
            <a:r>
              <a:rPr lang="zh-CN" altLang="en-US" sz="1000" dirty="0">
                <a:solidFill>
                  <a:schemeClr val="bg1">
                    <a:lumMod val="50000"/>
                  </a:schemeClr>
                </a:solidFill>
                <a:latin typeface="微软雅黑" panose="020B0503020204020204" charset="-122"/>
                <a:ea typeface="微软雅黑" panose="020B0503020204020204" charset="-122"/>
                <a:sym typeface="+mn-ea"/>
              </a:rPr>
              <a:t>，</a:t>
            </a:r>
            <a:r>
              <a:rPr lang="zh-CN" altLang="da-DK" sz="1000" dirty="0">
                <a:solidFill>
                  <a:schemeClr val="bg1">
                    <a:lumMod val="50000"/>
                  </a:schemeClr>
                </a:solidFill>
                <a:latin typeface="微软雅黑" panose="020B0503020204020204" charset="-122"/>
                <a:ea typeface="微软雅黑" panose="020B0503020204020204" charset="-122"/>
                <a:sym typeface="+mn-ea"/>
              </a:rPr>
              <a:t>单击此处输入文本单击此处输入文</a:t>
            </a:r>
          </a:p>
        </p:txBody>
      </p:sp>
      <p:sp>
        <p:nvSpPr>
          <p:cNvPr id="52" name="文本框 51"/>
          <p:cNvSpPr txBox="1"/>
          <p:nvPr/>
        </p:nvSpPr>
        <p:spPr>
          <a:xfrm>
            <a:off x="1184275" y="2423795"/>
            <a:ext cx="4067175" cy="384810"/>
          </a:xfrm>
          <a:prstGeom prst="rect">
            <a:avLst/>
          </a:prstGeom>
          <a:noFill/>
        </p:spPr>
        <p:txBody>
          <a:bodyPr wrap="square" rtlCol="0">
            <a:spAutoFit/>
          </a:bodyPr>
          <a:lstStyle/>
          <a:p>
            <a:pPr indent="0" algn="l"/>
            <a:r>
              <a:rPr lang="zh-CN" altLang="da-DK" b="1" dirty="0">
                <a:solidFill>
                  <a:schemeClr val="bg1">
                    <a:lumMod val="50000"/>
                  </a:schemeClr>
                </a:solidFill>
                <a:latin typeface="微软雅黑" panose="020B0503020204020204" charset="-122"/>
                <a:ea typeface="微软雅黑" panose="020B0503020204020204" charset="-122"/>
              </a:rPr>
              <a:t>单击此处输入文本</a:t>
            </a:r>
            <a:endParaRPr lang="zh-CN" altLang="da-DK" b="1" dirty="0">
              <a:solidFill>
                <a:schemeClr val="bg1">
                  <a:lumMod val="50000"/>
                </a:schemeClr>
              </a:solidFill>
              <a:latin typeface="微软雅黑" panose="020B0503020204020204" charset="-122"/>
              <a:ea typeface="微软雅黑" panose="020B0503020204020204" charset="-122"/>
              <a:sym typeface="+mn-ea"/>
            </a:endParaRPr>
          </a:p>
        </p:txBody>
      </p:sp>
    </p:spTree>
  </p:cSld>
  <p:clrMapOvr>
    <a:masterClrMapping/>
  </p:clrMapOvr>
  <p:transition spd="slow">
    <p:wheel spokes="1"/>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1797050" y="1694180"/>
            <a:ext cx="8275955" cy="2609850"/>
          </a:xfrm>
          <a:prstGeom prst="rect">
            <a:avLst/>
          </a:prstGeom>
          <a:solidFill>
            <a:schemeClr val="bg1">
              <a:alpha val="6000"/>
            </a:schemeClr>
          </a:solidFill>
          <a:ln>
            <a:solidFill>
              <a:schemeClr val="bg1">
                <a:lumMod val="65000"/>
                <a:alpha val="43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3997325" y="2299335"/>
            <a:ext cx="6924040" cy="830997"/>
          </a:xfrm>
          <a:prstGeom prst="rect">
            <a:avLst/>
          </a:prstGeom>
          <a:noFill/>
        </p:spPr>
        <p:txBody>
          <a:bodyPr wrap="square" rtlCol="0">
            <a:spAutoFit/>
          </a:bodyPr>
          <a:lstStyle/>
          <a:p>
            <a:pPr algn="l"/>
            <a:r>
              <a:rPr lang="zh-CN" altLang="en-US" sz="4800" dirty="0">
                <a:solidFill>
                  <a:schemeClr val="bg1">
                    <a:lumMod val="50000"/>
                  </a:schemeClr>
                </a:solidFill>
                <a:latin typeface="微软雅黑" panose="020B0503020204020204" charset="-122"/>
                <a:ea typeface="微软雅黑" panose="020B0503020204020204" charset="-122"/>
                <a:sym typeface="+mn-ea"/>
              </a:rPr>
              <a:t>标题栏文本</a:t>
            </a:r>
          </a:p>
        </p:txBody>
      </p:sp>
      <p:sp>
        <p:nvSpPr>
          <p:cNvPr id="3" name="文本框 36"/>
          <p:cNvSpPr txBox="1"/>
          <p:nvPr/>
        </p:nvSpPr>
        <p:spPr>
          <a:xfrm>
            <a:off x="4017010" y="3202940"/>
            <a:ext cx="5906135" cy="4699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1200" dirty="0">
                <a:solidFill>
                  <a:schemeClr val="tx1">
                    <a:lumMod val="50000"/>
                    <a:lumOff val="50000"/>
                  </a:schemeClr>
                </a:solidFill>
                <a:latin typeface="微软雅黑" panose="020B0503020204020204" charset="-122"/>
                <a:ea typeface="微软雅黑" panose="020B0503020204020204" charset="-122"/>
                <a:sym typeface="+mn-ea"/>
              </a:rPr>
              <a:t>单击此处输入您的文本，单击此处输入您的文，本单击此处输入您的文本，本单击此处输入您的文本</a:t>
            </a:r>
          </a:p>
        </p:txBody>
      </p:sp>
      <p:pic>
        <p:nvPicPr>
          <p:cNvPr id="14" name="图片 13" descr="12"/>
          <p:cNvPicPr>
            <a:picLocks noChangeAspect="1"/>
          </p:cNvPicPr>
          <p:nvPr/>
        </p:nvPicPr>
        <p:blipFill>
          <a:blip r:embed="rId2" cstate="print"/>
          <a:stretch>
            <a:fillRect/>
          </a:stretch>
        </p:blipFill>
        <p:spPr>
          <a:xfrm>
            <a:off x="5033010" y="5506085"/>
            <a:ext cx="912495" cy="1809115"/>
          </a:xfrm>
          <a:prstGeom prst="rect">
            <a:avLst/>
          </a:prstGeom>
        </p:spPr>
      </p:pic>
      <p:pic>
        <p:nvPicPr>
          <p:cNvPr id="9" name="图片 8" descr="5"/>
          <p:cNvPicPr>
            <a:picLocks noChangeAspect="1"/>
          </p:cNvPicPr>
          <p:nvPr/>
        </p:nvPicPr>
        <p:blipFill>
          <a:blip r:embed="rId3" cstate="print"/>
          <a:stretch>
            <a:fillRect/>
          </a:stretch>
        </p:blipFill>
        <p:spPr>
          <a:xfrm rot="1320000">
            <a:off x="753110" y="5558790"/>
            <a:ext cx="1355725" cy="1715135"/>
          </a:xfrm>
          <a:prstGeom prst="rect">
            <a:avLst/>
          </a:prstGeom>
        </p:spPr>
      </p:pic>
      <p:pic>
        <p:nvPicPr>
          <p:cNvPr id="12" name="图片 11" descr="10"/>
          <p:cNvPicPr>
            <a:picLocks noChangeAspect="1"/>
          </p:cNvPicPr>
          <p:nvPr/>
        </p:nvPicPr>
        <p:blipFill>
          <a:blip r:embed="rId4" cstate="print"/>
          <a:stretch>
            <a:fillRect/>
          </a:stretch>
        </p:blipFill>
        <p:spPr>
          <a:xfrm>
            <a:off x="2001520" y="5879465"/>
            <a:ext cx="1225550" cy="1064895"/>
          </a:xfrm>
          <a:prstGeom prst="rect">
            <a:avLst/>
          </a:prstGeom>
        </p:spPr>
      </p:pic>
      <p:pic>
        <p:nvPicPr>
          <p:cNvPr id="13" name="图片 12" descr="11"/>
          <p:cNvPicPr>
            <a:picLocks noChangeAspect="1"/>
          </p:cNvPicPr>
          <p:nvPr/>
        </p:nvPicPr>
        <p:blipFill>
          <a:blip r:embed="rId5" cstate="print"/>
          <a:stretch>
            <a:fillRect/>
          </a:stretch>
        </p:blipFill>
        <p:spPr>
          <a:xfrm>
            <a:off x="4021455" y="5861050"/>
            <a:ext cx="922020" cy="1010920"/>
          </a:xfrm>
          <a:prstGeom prst="rect">
            <a:avLst/>
          </a:prstGeom>
        </p:spPr>
      </p:pic>
      <p:pic>
        <p:nvPicPr>
          <p:cNvPr id="15" name="图片 14" descr="13"/>
          <p:cNvPicPr>
            <a:picLocks noChangeAspect="1"/>
          </p:cNvPicPr>
          <p:nvPr/>
        </p:nvPicPr>
        <p:blipFill>
          <a:blip r:embed="rId6" cstate="print"/>
          <a:stretch>
            <a:fillRect/>
          </a:stretch>
        </p:blipFill>
        <p:spPr>
          <a:xfrm rot="4620000">
            <a:off x="6122035" y="5701030"/>
            <a:ext cx="1775460" cy="2004695"/>
          </a:xfrm>
          <a:prstGeom prst="rect">
            <a:avLst/>
          </a:prstGeom>
        </p:spPr>
      </p:pic>
      <p:pic>
        <p:nvPicPr>
          <p:cNvPr id="16" name="图片 15" descr="14"/>
          <p:cNvPicPr>
            <a:picLocks noChangeAspect="1"/>
          </p:cNvPicPr>
          <p:nvPr/>
        </p:nvPicPr>
        <p:blipFill>
          <a:blip r:embed="rId7" cstate="print"/>
          <a:stretch>
            <a:fillRect/>
          </a:stretch>
        </p:blipFill>
        <p:spPr>
          <a:xfrm>
            <a:off x="-281940" y="5407660"/>
            <a:ext cx="1053465" cy="1393825"/>
          </a:xfrm>
          <a:prstGeom prst="rect">
            <a:avLst/>
          </a:prstGeom>
        </p:spPr>
      </p:pic>
      <p:pic>
        <p:nvPicPr>
          <p:cNvPr id="17" name="图片 16" descr="6777777"/>
          <p:cNvPicPr>
            <a:picLocks noChangeAspect="1"/>
          </p:cNvPicPr>
          <p:nvPr/>
        </p:nvPicPr>
        <p:blipFill>
          <a:blip r:embed="rId8" cstate="print"/>
          <a:stretch>
            <a:fillRect/>
          </a:stretch>
        </p:blipFill>
        <p:spPr>
          <a:xfrm rot="19560000">
            <a:off x="3199130" y="6146165"/>
            <a:ext cx="927100" cy="594995"/>
          </a:xfrm>
          <a:prstGeom prst="rect">
            <a:avLst/>
          </a:prstGeom>
        </p:spPr>
      </p:pic>
      <p:pic>
        <p:nvPicPr>
          <p:cNvPr id="18" name="图片 17" descr="9"/>
          <p:cNvPicPr>
            <a:picLocks noChangeAspect="1"/>
          </p:cNvPicPr>
          <p:nvPr/>
        </p:nvPicPr>
        <p:blipFill>
          <a:blip r:embed="rId9" cstate="print"/>
          <a:stretch>
            <a:fillRect/>
          </a:stretch>
        </p:blipFill>
        <p:spPr>
          <a:xfrm rot="11040000">
            <a:off x="7457440" y="6103620"/>
            <a:ext cx="1144270" cy="972185"/>
          </a:xfrm>
          <a:prstGeom prst="rect">
            <a:avLst/>
          </a:prstGeom>
        </p:spPr>
      </p:pic>
      <p:pic>
        <p:nvPicPr>
          <p:cNvPr id="19" name="图片 18" descr="11"/>
          <p:cNvPicPr>
            <a:picLocks noChangeAspect="1"/>
          </p:cNvPicPr>
          <p:nvPr/>
        </p:nvPicPr>
        <p:blipFill>
          <a:blip r:embed="rId10" cstate="print"/>
          <a:stretch>
            <a:fillRect/>
          </a:stretch>
        </p:blipFill>
        <p:spPr>
          <a:xfrm rot="3960000">
            <a:off x="8348345" y="5690870"/>
            <a:ext cx="1106170" cy="1214120"/>
          </a:xfrm>
          <a:prstGeom prst="rect">
            <a:avLst/>
          </a:prstGeom>
        </p:spPr>
      </p:pic>
      <p:pic>
        <p:nvPicPr>
          <p:cNvPr id="20" name="图片 19" descr="12"/>
          <p:cNvPicPr>
            <a:picLocks noChangeAspect="1"/>
          </p:cNvPicPr>
          <p:nvPr/>
        </p:nvPicPr>
        <p:blipFill>
          <a:blip r:embed="rId2" cstate="print"/>
          <a:stretch>
            <a:fillRect/>
          </a:stretch>
        </p:blipFill>
        <p:spPr>
          <a:xfrm rot="1980000">
            <a:off x="9299575" y="5661660"/>
            <a:ext cx="912495" cy="1809115"/>
          </a:xfrm>
          <a:prstGeom prst="rect">
            <a:avLst/>
          </a:prstGeom>
        </p:spPr>
      </p:pic>
      <p:pic>
        <p:nvPicPr>
          <p:cNvPr id="32" name="图片 31" descr="4"/>
          <p:cNvPicPr>
            <a:picLocks noChangeAspect="1"/>
          </p:cNvPicPr>
          <p:nvPr/>
        </p:nvPicPr>
        <p:blipFill>
          <a:blip r:embed="rId11" cstate="print"/>
          <a:stretch>
            <a:fillRect/>
          </a:stretch>
        </p:blipFill>
        <p:spPr>
          <a:xfrm rot="19320000">
            <a:off x="10139680" y="5713095"/>
            <a:ext cx="1720850" cy="1362075"/>
          </a:xfrm>
          <a:prstGeom prst="rect">
            <a:avLst/>
          </a:prstGeom>
        </p:spPr>
      </p:pic>
      <p:pic>
        <p:nvPicPr>
          <p:cNvPr id="30" name="图片 29" descr="6777777"/>
          <p:cNvPicPr>
            <a:picLocks noChangeAspect="1"/>
          </p:cNvPicPr>
          <p:nvPr/>
        </p:nvPicPr>
        <p:blipFill>
          <a:blip r:embed="rId12" cstate="print"/>
          <a:stretch>
            <a:fillRect/>
          </a:stretch>
        </p:blipFill>
        <p:spPr>
          <a:xfrm rot="21360000">
            <a:off x="6535420" y="6445250"/>
            <a:ext cx="647700" cy="415925"/>
          </a:xfrm>
          <a:prstGeom prst="rect">
            <a:avLst/>
          </a:prstGeom>
        </p:spPr>
      </p:pic>
      <p:pic>
        <p:nvPicPr>
          <p:cNvPr id="33" name="图片 32" descr="1"/>
          <p:cNvPicPr>
            <a:picLocks noChangeAspect="1"/>
          </p:cNvPicPr>
          <p:nvPr/>
        </p:nvPicPr>
        <p:blipFill>
          <a:blip r:embed="rId13" cstate="print"/>
          <a:stretch>
            <a:fillRect/>
          </a:stretch>
        </p:blipFill>
        <p:spPr>
          <a:xfrm rot="19380000">
            <a:off x="10240645" y="5893435"/>
            <a:ext cx="669290" cy="996315"/>
          </a:xfrm>
          <a:prstGeom prst="rect">
            <a:avLst/>
          </a:prstGeom>
        </p:spPr>
      </p:pic>
      <p:pic>
        <p:nvPicPr>
          <p:cNvPr id="34" name="图片 33" descr="9"/>
          <p:cNvPicPr>
            <a:picLocks noChangeAspect="1"/>
          </p:cNvPicPr>
          <p:nvPr/>
        </p:nvPicPr>
        <p:blipFill>
          <a:blip r:embed="rId14" cstate="print"/>
          <a:stretch>
            <a:fillRect/>
          </a:stretch>
        </p:blipFill>
        <p:spPr>
          <a:xfrm rot="6900000">
            <a:off x="11258550" y="5830570"/>
            <a:ext cx="1135380" cy="964565"/>
          </a:xfrm>
          <a:prstGeom prst="rect">
            <a:avLst/>
          </a:prstGeom>
        </p:spPr>
      </p:pic>
      <p:pic>
        <p:nvPicPr>
          <p:cNvPr id="6" name="图片 5" descr="2"/>
          <p:cNvPicPr>
            <a:picLocks noChangeAspect="1"/>
          </p:cNvPicPr>
          <p:nvPr/>
        </p:nvPicPr>
        <p:blipFill>
          <a:blip r:embed="rId15" cstate="print"/>
          <a:stretch>
            <a:fillRect/>
          </a:stretch>
        </p:blipFill>
        <p:spPr>
          <a:xfrm>
            <a:off x="5830570" y="5855970"/>
            <a:ext cx="1031240" cy="1473835"/>
          </a:xfrm>
          <a:prstGeom prst="rect">
            <a:avLst/>
          </a:prstGeom>
        </p:spPr>
      </p:pic>
      <p:sp>
        <p:nvSpPr>
          <p:cNvPr id="21" name="文本框 1"/>
          <p:cNvSpPr txBox="1"/>
          <p:nvPr/>
        </p:nvSpPr>
        <p:spPr>
          <a:xfrm>
            <a:off x="2186965" y="2164335"/>
            <a:ext cx="3469640" cy="1569660"/>
          </a:xfrm>
          <a:prstGeom prst="rect">
            <a:avLst/>
          </a:prstGeom>
          <a:noFill/>
        </p:spPr>
        <p:txBody>
          <a:bodyPr wrap="square" rtlCol="0">
            <a:spAutoFit/>
          </a:bodyPr>
          <a:lstStyle/>
          <a:p>
            <a:pPr marL="0" marR="0" lvl="0" algn="l" defTabSz="914400" rtl="0" eaLnBrk="1" latinLnBrk="0" hangingPunct="1">
              <a:spcBef>
                <a:spcPts val="0"/>
              </a:spcBef>
              <a:spcAft>
                <a:spcPts val="0"/>
              </a:spcAft>
              <a:buClrTx/>
              <a:buSzTx/>
              <a:buFontTx/>
              <a:buNone/>
              <a:defRPr/>
            </a:pPr>
            <a:r>
              <a:rPr lang="en-US" altLang="zh-CN" sz="9600" noProof="0" dirty="0">
                <a:ln>
                  <a:noFill/>
                </a:ln>
                <a:solidFill>
                  <a:schemeClr val="bg1">
                    <a:lumMod val="50000"/>
                  </a:schemeClr>
                </a:solidFill>
                <a:effectLst/>
                <a:uLnTx/>
                <a:uFillTx/>
                <a:latin typeface="微软雅黑" pitchFamily="34" charset="-122"/>
                <a:ea typeface="微软雅黑" pitchFamily="34" charset="-122"/>
                <a:sym typeface="+mn-ea"/>
              </a:rPr>
              <a:t>04</a:t>
            </a:r>
          </a:p>
        </p:txBody>
      </p:sp>
    </p:spTree>
  </p:cSld>
  <p:clrMapOvr>
    <a:masterClrMapping/>
  </p:clrMapOvr>
  <p:transition spd="slow">
    <p:wheel spokes="1"/>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descr="12"/>
          <p:cNvPicPr>
            <a:picLocks noChangeAspect="1"/>
          </p:cNvPicPr>
          <p:nvPr/>
        </p:nvPicPr>
        <p:blipFill>
          <a:blip r:embed="rId2" cstate="print"/>
          <a:stretch>
            <a:fillRect/>
          </a:stretch>
        </p:blipFill>
        <p:spPr>
          <a:xfrm>
            <a:off x="5186680" y="5547995"/>
            <a:ext cx="912495" cy="1809115"/>
          </a:xfrm>
          <a:prstGeom prst="rect">
            <a:avLst/>
          </a:prstGeom>
        </p:spPr>
      </p:pic>
      <p:pic>
        <p:nvPicPr>
          <p:cNvPr id="6" name="图片 5" descr="2"/>
          <p:cNvPicPr>
            <a:picLocks noChangeAspect="1"/>
          </p:cNvPicPr>
          <p:nvPr/>
        </p:nvPicPr>
        <p:blipFill>
          <a:blip r:embed="rId3" cstate="print"/>
          <a:stretch>
            <a:fillRect/>
          </a:stretch>
        </p:blipFill>
        <p:spPr>
          <a:xfrm>
            <a:off x="5830570" y="5855970"/>
            <a:ext cx="1031240" cy="1473835"/>
          </a:xfrm>
          <a:prstGeom prst="rect">
            <a:avLst/>
          </a:prstGeom>
        </p:spPr>
      </p:pic>
      <p:pic>
        <p:nvPicPr>
          <p:cNvPr id="9" name="图片 8" descr="5"/>
          <p:cNvPicPr>
            <a:picLocks noChangeAspect="1"/>
          </p:cNvPicPr>
          <p:nvPr/>
        </p:nvPicPr>
        <p:blipFill>
          <a:blip r:embed="rId4" cstate="print"/>
          <a:stretch>
            <a:fillRect/>
          </a:stretch>
        </p:blipFill>
        <p:spPr>
          <a:xfrm rot="1320000">
            <a:off x="906780" y="5600700"/>
            <a:ext cx="1355725" cy="1715135"/>
          </a:xfrm>
          <a:prstGeom prst="rect">
            <a:avLst/>
          </a:prstGeom>
        </p:spPr>
      </p:pic>
      <p:pic>
        <p:nvPicPr>
          <p:cNvPr id="12" name="图片 11" descr="10"/>
          <p:cNvPicPr>
            <a:picLocks noChangeAspect="1"/>
          </p:cNvPicPr>
          <p:nvPr/>
        </p:nvPicPr>
        <p:blipFill>
          <a:blip r:embed="rId5" cstate="print"/>
          <a:stretch>
            <a:fillRect/>
          </a:stretch>
        </p:blipFill>
        <p:spPr>
          <a:xfrm>
            <a:off x="2155190" y="5921375"/>
            <a:ext cx="1225550" cy="1064895"/>
          </a:xfrm>
          <a:prstGeom prst="rect">
            <a:avLst/>
          </a:prstGeom>
        </p:spPr>
      </p:pic>
      <p:pic>
        <p:nvPicPr>
          <p:cNvPr id="13" name="图片 12" descr="11"/>
          <p:cNvPicPr>
            <a:picLocks noChangeAspect="1"/>
          </p:cNvPicPr>
          <p:nvPr/>
        </p:nvPicPr>
        <p:blipFill>
          <a:blip r:embed="rId6" cstate="print"/>
          <a:stretch>
            <a:fillRect/>
          </a:stretch>
        </p:blipFill>
        <p:spPr>
          <a:xfrm>
            <a:off x="4175125" y="5902960"/>
            <a:ext cx="922020" cy="1010920"/>
          </a:xfrm>
          <a:prstGeom prst="rect">
            <a:avLst/>
          </a:prstGeom>
        </p:spPr>
      </p:pic>
      <p:pic>
        <p:nvPicPr>
          <p:cNvPr id="15" name="图片 14" descr="13"/>
          <p:cNvPicPr>
            <a:picLocks noChangeAspect="1"/>
          </p:cNvPicPr>
          <p:nvPr/>
        </p:nvPicPr>
        <p:blipFill>
          <a:blip r:embed="rId7" cstate="print"/>
          <a:stretch>
            <a:fillRect/>
          </a:stretch>
        </p:blipFill>
        <p:spPr>
          <a:xfrm rot="4620000">
            <a:off x="6275705" y="5742940"/>
            <a:ext cx="1775460" cy="2004695"/>
          </a:xfrm>
          <a:prstGeom prst="rect">
            <a:avLst/>
          </a:prstGeom>
        </p:spPr>
      </p:pic>
      <p:pic>
        <p:nvPicPr>
          <p:cNvPr id="16" name="图片 15" descr="14"/>
          <p:cNvPicPr>
            <a:picLocks noChangeAspect="1"/>
          </p:cNvPicPr>
          <p:nvPr/>
        </p:nvPicPr>
        <p:blipFill>
          <a:blip r:embed="rId8" cstate="print"/>
          <a:stretch>
            <a:fillRect/>
          </a:stretch>
        </p:blipFill>
        <p:spPr>
          <a:xfrm>
            <a:off x="-128270" y="5449570"/>
            <a:ext cx="1053465" cy="1393825"/>
          </a:xfrm>
          <a:prstGeom prst="rect">
            <a:avLst/>
          </a:prstGeom>
        </p:spPr>
      </p:pic>
      <p:pic>
        <p:nvPicPr>
          <p:cNvPr id="17" name="图片 16" descr="6777777"/>
          <p:cNvPicPr>
            <a:picLocks noChangeAspect="1"/>
          </p:cNvPicPr>
          <p:nvPr/>
        </p:nvPicPr>
        <p:blipFill>
          <a:blip r:embed="rId9" cstate="print"/>
          <a:stretch>
            <a:fillRect/>
          </a:stretch>
        </p:blipFill>
        <p:spPr>
          <a:xfrm rot="19560000">
            <a:off x="3352800" y="6188075"/>
            <a:ext cx="927100" cy="594995"/>
          </a:xfrm>
          <a:prstGeom prst="rect">
            <a:avLst/>
          </a:prstGeom>
        </p:spPr>
      </p:pic>
      <p:pic>
        <p:nvPicPr>
          <p:cNvPr id="18" name="图片 17" descr="9"/>
          <p:cNvPicPr>
            <a:picLocks noChangeAspect="1"/>
          </p:cNvPicPr>
          <p:nvPr/>
        </p:nvPicPr>
        <p:blipFill>
          <a:blip r:embed="rId10" cstate="print"/>
          <a:stretch>
            <a:fillRect/>
          </a:stretch>
        </p:blipFill>
        <p:spPr>
          <a:xfrm rot="11040000">
            <a:off x="7611110" y="6145530"/>
            <a:ext cx="1144270" cy="972185"/>
          </a:xfrm>
          <a:prstGeom prst="rect">
            <a:avLst/>
          </a:prstGeom>
        </p:spPr>
      </p:pic>
      <p:pic>
        <p:nvPicPr>
          <p:cNvPr id="19" name="图片 18" descr="11"/>
          <p:cNvPicPr>
            <a:picLocks noChangeAspect="1"/>
          </p:cNvPicPr>
          <p:nvPr/>
        </p:nvPicPr>
        <p:blipFill>
          <a:blip r:embed="rId11" cstate="print"/>
          <a:stretch>
            <a:fillRect/>
          </a:stretch>
        </p:blipFill>
        <p:spPr>
          <a:xfrm rot="3960000">
            <a:off x="8502015" y="5732780"/>
            <a:ext cx="1106170" cy="1214120"/>
          </a:xfrm>
          <a:prstGeom prst="rect">
            <a:avLst/>
          </a:prstGeom>
        </p:spPr>
      </p:pic>
      <p:pic>
        <p:nvPicPr>
          <p:cNvPr id="20" name="图片 19" descr="12"/>
          <p:cNvPicPr>
            <a:picLocks noChangeAspect="1"/>
          </p:cNvPicPr>
          <p:nvPr/>
        </p:nvPicPr>
        <p:blipFill>
          <a:blip r:embed="rId2" cstate="print"/>
          <a:stretch>
            <a:fillRect/>
          </a:stretch>
        </p:blipFill>
        <p:spPr>
          <a:xfrm rot="1980000">
            <a:off x="9453245" y="5703570"/>
            <a:ext cx="912495" cy="1809115"/>
          </a:xfrm>
          <a:prstGeom prst="rect">
            <a:avLst/>
          </a:prstGeom>
        </p:spPr>
      </p:pic>
      <p:pic>
        <p:nvPicPr>
          <p:cNvPr id="32" name="图片 31" descr="4"/>
          <p:cNvPicPr>
            <a:picLocks noChangeAspect="1"/>
          </p:cNvPicPr>
          <p:nvPr/>
        </p:nvPicPr>
        <p:blipFill>
          <a:blip r:embed="rId12" cstate="print"/>
          <a:stretch>
            <a:fillRect/>
          </a:stretch>
        </p:blipFill>
        <p:spPr>
          <a:xfrm rot="19320000">
            <a:off x="10293350" y="5755005"/>
            <a:ext cx="1720850" cy="1362075"/>
          </a:xfrm>
          <a:prstGeom prst="rect">
            <a:avLst/>
          </a:prstGeom>
        </p:spPr>
      </p:pic>
      <p:pic>
        <p:nvPicPr>
          <p:cNvPr id="30" name="图片 29" descr="6777777"/>
          <p:cNvPicPr>
            <a:picLocks noChangeAspect="1"/>
          </p:cNvPicPr>
          <p:nvPr/>
        </p:nvPicPr>
        <p:blipFill>
          <a:blip r:embed="rId13" cstate="print"/>
          <a:stretch>
            <a:fillRect/>
          </a:stretch>
        </p:blipFill>
        <p:spPr>
          <a:xfrm rot="21360000">
            <a:off x="6689090" y="6487160"/>
            <a:ext cx="647700" cy="415925"/>
          </a:xfrm>
          <a:prstGeom prst="rect">
            <a:avLst/>
          </a:prstGeom>
        </p:spPr>
      </p:pic>
      <p:pic>
        <p:nvPicPr>
          <p:cNvPr id="33" name="图片 32" descr="1"/>
          <p:cNvPicPr>
            <a:picLocks noChangeAspect="1"/>
          </p:cNvPicPr>
          <p:nvPr/>
        </p:nvPicPr>
        <p:blipFill>
          <a:blip r:embed="rId14" cstate="print"/>
          <a:stretch>
            <a:fillRect/>
          </a:stretch>
        </p:blipFill>
        <p:spPr>
          <a:xfrm rot="19380000">
            <a:off x="10394315" y="5935345"/>
            <a:ext cx="669290" cy="996315"/>
          </a:xfrm>
          <a:prstGeom prst="rect">
            <a:avLst/>
          </a:prstGeom>
        </p:spPr>
      </p:pic>
      <p:pic>
        <p:nvPicPr>
          <p:cNvPr id="34" name="图片 33" descr="9"/>
          <p:cNvPicPr>
            <a:picLocks noChangeAspect="1"/>
          </p:cNvPicPr>
          <p:nvPr/>
        </p:nvPicPr>
        <p:blipFill>
          <a:blip r:embed="rId15" cstate="print"/>
          <a:stretch>
            <a:fillRect/>
          </a:stretch>
        </p:blipFill>
        <p:spPr>
          <a:xfrm rot="6900000">
            <a:off x="11412220" y="5872480"/>
            <a:ext cx="1135380" cy="964565"/>
          </a:xfrm>
          <a:prstGeom prst="rect">
            <a:avLst/>
          </a:prstGeom>
        </p:spPr>
      </p:pic>
      <p:pic>
        <p:nvPicPr>
          <p:cNvPr id="35" name="图片 34" descr="1"/>
          <p:cNvPicPr>
            <a:picLocks noChangeAspect="1"/>
          </p:cNvPicPr>
          <p:nvPr/>
        </p:nvPicPr>
        <p:blipFill>
          <a:blip r:embed="rId16" cstate="print"/>
          <a:stretch>
            <a:fillRect/>
          </a:stretch>
        </p:blipFill>
        <p:spPr>
          <a:xfrm rot="16980000">
            <a:off x="6269355" y="-182880"/>
            <a:ext cx="751840" cy="1120140"/>
          </a:xfrm>
          <a:prstGeom prst="rect">
            <a:avLst/>
          </a:prstGeom>
        </p:spPr>
      </p:pic>
      <p:pic>
        <p:nvPicPr>
          <p:cNvPr id="36" name="图片 35" descr="4"/>
          <p:cNvPicPr>
            <a:picLocks noChangeAspect="1"/>
          </p:cNvPicPr>
          <p:nvPr/>
        </p:nvPicPr>
        <p:blipFill>
          <a:blip r:embed="rId17" cstate="print"/>
          <a:stretch>
            <a:fillRect/>
          </a:stretch>
        </p:blipFill>
        <p:spPr>
          <a:xfrm rot="5400000">
            <a:off x="3669665" y="-502285"/>
            <a:ext cx="1743075" cy="1379855"/>
          </a:xfrm>
          <a:prstGeom prst="rect">
            <a:avLst/>
          </a:prstGeom>
        </p:spPr>
      </p:pic>
      <p:pic>
        <p:nvPicPr>
          <p:cNvPr id="37" name="图片 36" descr="9"/>
          <p:cNvPicPr>
            <a:picLocks noChangeAspect="1"/>
          </p:cNvPicPr>
          <p:nvPr/>
        </p:nvPicPr>
        <p:blipFill>
          <a:blip r:embed="rId18" cstate="print"/>
          <a:stretch>
            <a:fillRect/>
          </a:stretch>
        </p:blipFill>
        <p:spPr>
          <a:xfrm rot="16440000">
            <a:off x="-283210" y="-263525"/>
            <a:ext cx="1470660" cy="1249680"/>
          </a:xfrm>
          <a:prstGeom prst="rect">
            <a:avLst/>
          </a:prstGeom>
        </p:spPr>
      </p:pic>
      <p:pic>
        <p:nvPicPr>
          <p:cNvPr id="38" name="图片 37" descr="12"/>
          <p:cNvPicPr>
            <a:picLocks noChangeAspect="1"/>
          </p:cNvPicPr>
          <p:nvPr/>
        </p:nvPicPr>
        <p:blipFill>
          <a:blip r:embed="rId19" cstate="print"/>
          <a:stretch>
            <a:fillRect/>
          </a:stretch>
        </p:blipFill>
        <p:spPr>
          <a:xfrm rot="16920000" flipV="1">
            <a:off x="1109345" y="-659765"/>
            <a:ext cx="1050925" cy="2084070"/>
          </a:xfrm>
          <a:prstGeom prst="rect">
            <a:avLst/>
          </a:prstGeom>
        </p:spPr>
      </p:pic>
      <p:pic>
        <p:nvPicPr>
          <p:cNvPr id="39" name="图片 38" descr="11"/>
          <p:cNvPicPr>
            <a:picLocks noChangeAspect="1"/>
          </p:cNvPicPr>
          <p:nvPr/>
        </p:nvPicPr>
        <p:blipFill>
          <a:blip r:embed="rId20" cstate="print"/>
          <a:stretch>
            <a:fillRect/>
          </a:stretch>
        </p:blipFill>
        <p:spPr>
          <a:xfrm rot="18900000" flipV="1">
            <a:off x="2921635" y="-41910"/>
            <a:ext cx="1036955" cy="1137285"/>
          </a:xfrm>
          <a:prstGeom prst="rect">
            <a:avLst/>
          </a:prstGeom>
        </p:spPr>
      </p:pic>
      <p:pic>
        <p:nvPicPr>
          <p:cNvPr id="40" name="图片 39" descr="5"/>
          <p:cNvPicPr>
            <a:picLocks noChangeAspect="1"/>
          </p:cNvPicPr>
          <p:nvPr/>
        </p:nvPicPr>
        <p:blipFill>
          <a:blip r:embed="rId21" cstate="print"/>
          <a:stretch>
            <a:fillRect/>
          </a:stretch>
        </p:blipFill>
        <p:spPr>
          <a:xfrm rot="19020000" flipV="1">
            <a:off x="7470140" y="-613410"/>
            <a:ext cx="1372870" cy="1737360"/>
          </a:xfrm>
          <a:prstGeom prst="rect">
            <a:avLst/>
          </a:prstGeom>
        </p:spPr>
      </p:pic>
      <p:pic>
        <p:nvPicPr>
          <p:cNvPr id="41" name="图片 40" descr="14"/>
          <p:cNvPicPr>
            <a:picLocks noChangeAspect="1"/>
          </p:cNvPicPr>
          <p:nvPr/>
        </p:nvPicPr>
        <p:blipFill>
          <a:blip r:embed="rId22" cstate="print"/>
          <a:stretch>
            <a:fillRect/>
          </a:stretch>
        </p:blipFill>
        <p:spPr>
          <a:xfrm flipH="1" flipV="1">
            <a:off x="9156065" y="-333375"/>
            <a:ext cx="1067435" cy="1412240"/>
          </a:xfrm>
          <a:prstGeom prst="rect">
            <a:avLst/>
          </a:prstGeom>
        </p:spPr>
      </p:pic>
      <p:pic>
        <p:nvPicPr>
          <p:cNvPr id="42" name="图片 41" descr="6777777"/>
          <p:cNvPicPr>
            <a:picLocks noChangeAspect="1"/>
          </p:cNvPicPr>
          <p:nvPr/>
        </p:nvPicPr>
        <p:blipFill>
          <a:blip r:embed="rId23" cstate="print"/>
          <a:stretch>
            <a:fillRect/>
          </a:stretch>
        </p:blipFill>
        <p:spPr>
          <a:xfrm rot="480000" flipV="1">
            <a:off x="9984740" y="60960"/>
            <a:ext cx="732155" cy="469900"/>
          </a:xfrm>
          <a:prstGeom prst="rect">
            <a:avLst/>
          </a:prstGeom>
        </p:spPr>
      </p:pic>
      <p:pic>
        <p:nvPicPr>
          <p:cNvPr id="43" name="图片 42" descr="9"/>
          <p:cNvPicPr>
            <a:picLocks noChangeAspect="1"/>
          </p:cNvPicPr>
          <p:nvPr/>
        </p:nvPicPr>
        <p:blipFill>
          <a:blip r:embed="rId24" cstate="print"/>
          <a:stretch>
            <a:fillRect/>
          </a:stretch>
        </p:blipFill>
        <p:spPr>
          <a:xfrm rot="20040000">
            <a:off x="10580370" y="-391795"/>
            <a:ext cx="1426210" cy="1211580"/>
          </a:xfrm>
          <a:prstGeom prst="rect">
            <a:avLst/>
          </a:prstGeom>
        </p:spPr>
      </p:pic>
      <p:pic>
        <p:nvPicPr>
          <p:cNvPr id="44" name="图片 43" descr="13"/>
          <p:cNvPicPr>
            <a:picLocks noChangeAspect="1"/>
          </p:cNvPicPr>
          <p:nvPr/>
        </p:nvPicPr>
        <p:blipFill>
          <a:blip r:embed="rId25" cstate="print"/>
          <a:stretch>
            <a:fillRect/>
          </a:stretch>
        </p:blipFill>
        <p:spPr>
          <a:xfrm rot="16980000" flipV="1">
            <a:off x="1959610" y="-128905"/>
            <a:ext cx="1049020" cy="1184910"/>
          </a:xfrm>
          <a:prstGeom prst="rect">
            <a:avLst/>
          </a:prstGeom>
        </p:spPr>
      </p:pic>
      <p:pic>
        <p:nvPicPr>
          <p:cNvPr id="45" name="图片 44" descr="12"/>
          <p:cNvPicPr>
            <a:picLocks noChangeAspect="1"/>
          </p:cNvPicPr>
          <p:nvPr/>
        </p:nvPicPr>
        <p:blipFill>
          <a:blip r:embed="rId26" cstate="print"/>
          <a:stretch>
            <a:fillRect/>
          </a:stretch>
        </p:blipFill>
        <p:spPr>
          <a:xfrm flipV="1">
            <a:off x="5439410" y="-278130"/>
            <a:ext cx="685165" cy="1358265"/>
          </a:xfrm>
          <a:prstGeom prst="rect">
            <a:avLst/>
          </a:prstGeom>
        </p:spPr>
      </p:pic>
      <p:pic>
        <p:nvPicPr>
          <p:cNvPr id="46" name="图片 45" descr="6777777"/>
          <p:cNvPicPr>
            <a:picLocks noChangeAspect="1"/>
          </p:cNvPicPr>
          <p:nvPr/>
        </p:nvPicPr>
        <p:blipFill>
          <a:blip r:embed="rId27" cstate="print"/>
          <a:stretch>
            <a:fillRect/>
          </a:stretch>
        </p:blipFill>
        <p:spPr>
          <a:xfrm rot="4680000">
            <a:off x="4789805" y="59055"/>
            <a:ext cx="638175" cy="409575"/>
          </a:xfrm>
          <a:prstGeom prst="rect">
            <a:avLst/>
          </a:prstGeom>
        </p:spPr>
      </p:pic>
      <p:pic>
        <p:nvPicPr>
          <p:cNvPr id="47" name="图片 46" descr="10"/>
          <p:cNvPicPr>
            <a:picLocks noChangeAspect="1"/>
          </p:cNvPicPr>
          <p:nvPr/>
        </p:nvPicPr>
        <p:blipFill>
          <a:blip r:embed="rId28" cstate="print"/>
          <a:stretch>
            <a:fillRect/>
          </a:stretch>
        </p:blipFill>
        <p:spPr>
          <a:xfrm>
            <a:off x="11389360" y="277495"/>
            <a:ext cx="982345" cy="853440"/>
          </a:xfrm>
          <a:prstGeom prst="rect">
            <a:avLst/>
          </a:prstGeom>
        </p:spPr>
      </p:pic>
      <p:sp>
        <p:nvSpPr>
          <p:cNvPr id="48" name="文本框 47"/>
          <p:cNvSpPr txBox="1"/>
          <p:nvPr/>
        </p:nvSpPr>
        <p:spPr>
          <a:xfrm>
            <a:off x="4873625" y="1829435"/>
            <a:ext cx="1798955" cy="874395"/>
          </a:xfrm>
          <a:prstGeom prst="rect">
            <a:avLst/>
          </a:prstGeom>
          <a:noFill/>
        </p:spPr>
        <p:txBody>
          <a:bodyPr wrap="square" rtlCol="0">
            <a:spAutoFit/>
          </a:bodyPr>
          <a:lstStyle/>
          <a:p>
            <a:pPr algn="ctr"/>
            <a:r>
              <a:rPr lang="zh-CN" altLang="en-US" sz="4800">
                <a:solidFill>
                  <a:schemeClr val="tx1">
                    <a:lumMod val="50000"/>
                    <a:lumOff val="50000"/>
                  </a:schemeClr>
                </a:solidFill>
                <a:latin typeface="微软雅黑" panose="020B0503020204020204" charset="-122"/>
                <a:ea typeface="微软雅黑" panose="020B0503020204020204" charset="-122"/>
                <a:sym typeface="+mn-ea"/>
              </a:rPr>
              <a:t>目 录</a:t>
            </a:r>
          </a:p>
        </p:txBody>
      </p:sp>
      <p:sp>
        <p:nvSpPr>
          <p:cNvPr id="49" name="文本框 48"/>
          <p:cNvSpPr txBox="1"/>
          <p:nvPr/>
        </p:nvSpPr>
        <p:spPr>
          <a:xfrm>
            <a:off x="2755265" y="3335655"/>
            <a:ext cx="3369945" cy="461665"/>
          </a:xfrm>
          <a:prstGeom prst="rect">
            <a:avLst/>
          </a:prstGeom>
          <a:noFill/>
        </p:spPr>
        <p:txBody>
          <a:bodyPr wrap="square" rtlCol="0">
            <a:spAutoFit/>
          </a:bodyPr>
          <a:lstStyle/>
          <a:p>
            <a:r>
              <a:rPr lang="zh-CN" altLang="en-US" sz="2400" dirty="0">
                <a:solidFill>
                  <a:schemeClr val="tx1">
                    <a:lumMod val="50000"/>
                    <a:lumOff val="50000"/>
                  </a:schemeClr>
                </a:solidFill>
                <a:latin typeface="微软雅黑" panose="020B0503020204020204" charset="-122"/>
                <a:ea typeface="微软雅黑" panose="020B0503020204020204" charset="-122"/>
              </a:rPr>
              <a:t>标题栏文本</a:t>
            </a:r>
          </a:p>
        </p:txBody>
      </p:sp>
      <p:sp>
        <p:nvSpPr>
          <p:cNvPr id="50" name="文本框 49"/>
          <p:cNvSpPr txBox="1"/>
          <p:nvPr/>
        </p:nvSpPr>
        <p:spPr>
          <a:xfrm>
            <a:off x="2782570" y="4307205"/>
            <a:ext cx="3320415" cy="461665"/>
          </a:xfrm>
          <a:prstGeom prst="rect">
            <a:avLst/>
          </a:prstGeom>
          <a:noFill/>
        </p:spPr>
        <p:txBody>
          <a:bodyPr wrap="square" rtlCol="0">
            <a:spAutoFit/>
          </a:bodyPr>
          <a:lstStyle/>
          <a:p>
            <a:r>
              <a:rPr lang="zh-CN" altLang="en-US" sz="2400" dirty="0">
                <a:solidFill>
                  <a:schemeClr val="tx1">
                    <a:lumMod val="50000"/>
                    <a:lumOff val="50000"/>
                  </a:schemeClr>
                </a:solidFill>
                <a:latin typeface="微软雅黑" panose="020B0503020204020204" charset="-122"/>
                <a:ea typeface="微软雅黑" panose="020B0503020204020204" charset="-122"/>
                <a:sym typeface="+mn-ea"/>
              </a:rPr>
              <a:t>标题栏文本</a:t>
            </a:r>
          </a:p>
        </p:txBody>
      </p:sp>
      <p:sp>
        <p:nvSpPr>
          <p:cNvPr id="51" name="文本框 50"/>
          <p:cNvSpPr txBox="1"/>
          <p:nvPr/>
        </p:nvSpPr>
        <p:spPr>
          <a:xfrm>
            <a:off x="1968500" y="3303905"/>
            <a:ext cx="845721" cy="584775"/>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3200" b="1" noProof="0" dirty="0">
                <a:ln>
                  <a:noFill/>
                </a:ln>
                <a:solidFill>
                  <a:schemeClr val="bg1">
                    <a:lumMod val="50000"/>
                  </a:schemeClr>
                </a:solidFill>
                <a:uLnTx/>
                <a:uFillTx/>
                <a:latin typeface="微软雅黑" pitchFamily="34" charset="-122"/>
                <a:ea typeface="微软雅黑" pitchFamily="34" charset="-122"/>
                <a:sym typeface="+mn-ea"/>
              </a:rPr>
              <a:t>01</a:t>
            </a:r>
          </a:p>
        </p:txBody>
      </p:sp>
      <p:sp>
        <p:nvSpPr>
          <p:cNvPr id="52" name="文本框 51"/>
          <p:cNvSpPr txBox="1"/>
          <p:nvPr/>
        </p:nvSpPr>
        <p:spPr>
          <a:xfrm>
            <a:off x="1986280" y="4251325"/>
            <a:ext cx="810186" cy="584775"/>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3200" b="1" noProof="0" dirty="0">
                <a:ln>
                  <a:noFill/>
                </a:ln>
                <a:solidFill>
                  <a:schemeClr val="bg1">
                    <a:lumMod val="50000"/>
                  </a:schemeClr>
                </a:solidFill>
                <a:uLnTx/>
                <a:uFillTx/>
                <a:latin typeface="微软雅黑" pitchFamily="34" charset="-122"/>
                <a:ea typeface="微软雅黑" pitchFamily="34" charset="-122"/>
                <a:sym typeface="+mn-ea"/>
              </a:rPr>
              <a:t>02</a:t>
            </a:r>
          </a:p>
        </p:txBody>
      </p:sp>
      <p:sp>
        <p:nvSpPr>
          <p:cNvPr id="53" name="文本框 52"/>
          <p:cNvSpPr txBox="1"/>
          <p:nvPr/>
        </p:nvSpPr>
        <p:spPr>
          <a:xfrm>
            <a:off x="7401560" y="3326130"/>
            <a:ext cx="3369945" cy="461665"/>
          </a:xfrm>
          <a:prstGeom prst="rect">
            <a:avLst/>
          </a:prstGeom>
          <a:noFill/>
        </p:spPr>
        <p:txBody>
          <a:bodyPr wrap="square" rtlCol="0">
            <a:spAutoFit/>
          </a:bodyPr>
          <a:lstStyle/>
          <a:p>
            <a:r>
              <a:rPr lang="zh-CN" altLang="en-US" sz="2400" dirty="0">
                <a:solidFill>
                  <a:schemeClr val="tx1">
                    <a:lumMod val="50000"/>
                    <a:lumOff val="50000"/>
                  </a:schemeClr>
                </a:solidFill>
                <a:latin typeface="微软雅黑" panose="020B0503020204020204" charset="-122"/>
                <a:ea typeface="微软雅黑" panose="020B0503020204020204" charset="-122"/>
                <a:sym typeface="+mn-ea"/>
              </a:rPr>
              <a:t>标题栏文本</a:t>
            </a:r>
          </a:p>
        </p:txBody>
      </p:sp>
      <p:sp>
        <p:nvSpPr>
          <p:cNvPr id="54" name="文本框 53"/>
          <p:cNvSpPr txBox="1"/>
          <p:nvPr/>
        </p:nvSpPr>
        <p:spPr>
          <a:xfrm>
            <a:off x="7401560" y="4284345"/>
            <a:ext cx="3320415" cy="461665"/>
          </a:xfrm>
          <a:prstGeom prst="rect">
            <a:avLst/>
          </a:prstGeom>
          <a:noFill/>
        </p:spPr>
        <p:txBody>
          <a:bodyPr wrap="square" rtlCol="0">
            <a:spAutoFit/>
          </a:bodyPr>
          <a:lstStyle/>
          <a:p>
            <a:r>
              <a:rPr lang="zh-CN" altLang="en-US" sz="2400" dirty="0">
                <a:solidFill>
                  <a:schemeClr val="tx1">
                    <a:lumMod val="50000"/>
                    <a:lumOff val="50000"/>
                  </a:schemeClr>
                </a:solidFill>
                <a:latin typeface="微软雅黑" panose="020B0503020204020204" charset="-122"/>
                <a:ea typeface="微软雅黑" panose="020B0503020204020204" charset="-122"/>
                <a:sym typeface="+mn-ea"/>
              </a:rPr>
              <a:t>标题栏文本</a:t>
            </a:r>
          </a:p>
        </p:txBody>
      </p:sp>
      <p:sp>
        <p:nvSpPr>
          <p:cNvPr id="55" name="文本框 54"/>
          <p:cNvSpPr txBox="1"/>
          <p:nvPr/>
        </p:nvSpPr>
        <p:spPr>
          <a:xfrm>
            <a:off x="6673214" y="3266440"/>
            <a:ext cx="899437" cy="584775"/>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3200" b="1" noProof="0" dirty="0">
                <a:ln>
                  <a:noFill/>
                </a:ln>
                <a:solidFill>
                  <a:schemeClr val="bg1">
                    <a:lumMod val="50000"/>
                  </a:schemeClr>
                </a:solidFill>
                <a:uLnTx/>
                <a:uFillTx/>
                <a:latin typeface="微软雅黑" pitchFamily="34" charset="-122"/>
                <a:ea typeface="微软雅黑" pitchFamily="34" charset="-122"/>
                <a:sym typeface="+mn-ea"/>
              </a:rPr>
              <a:t>03</a:t>
            </a:r>
          </a:p>
        </p:txBody>
      </p:sp>
      <p:sp>
        <p:nvSpPr>
          <p:cNvPr id="56" name="文本框 55"/>
          <p:cNvSpPr txBox="1"/>
          <p:nvPr/>
        </p:nvSpPr>
        <p:spPr>
          <a:xfrm>
            <a:off x="6673214" y="4243705"/>
            <a:ext cx="863927" cy="584775"/>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3200" b="1" noProof="0" dirty="0">
                <a:ln>
                  <a:noFill/>
                </a:ln>
                <a:solidFill>
                  <a:schemeClr val="bg1">
                    <a:lumMod val="50000"/>
                  </a:schemeClr>
                </a:solidFill>
                <a:uLnTx/>
                <a:uFillTx/>
                <a:latin typeface="微软雅黑" pitchFamily="34" charset="-122"/>
                <a:ea typeface="微软雅黑" pitchFamily="34" charset="-122"/>
                <a:sym typeface="+mn-ea"/>
              </a:rPr>
              <a:t>04</a:t>
            </a:r>
          </a:p>
        </p:txBody>
      </p:sp>
      <p:sp>
        <p:nvSpPr>
          <p:cNvPr id="58" name="矩形 57"/>
          <p:cNvSpPr/>
          <p:nvPr/>
        </p:nvSpPr>
        <p:spPr>
          <a:xfrm>
            <a:off x="4917440" y="1727835"/>
            <a:ext cx="1809115" cy="1052195"/>
          </a:xfrm>
          <a:prstGeom prst="rect">
            <a:avLst/>
          </a:prstGeom>
          <a:solidFill>
            <a:schemeClr val="bg1">
              <a:alpha val="6000"/>
            </a:schemeClr>
          </a:solidFill>
          <a:ln>
            <a:solidFill>
              <a:schemeClr val="bg1">
                <a:lumMod val="75000"/>
                <a:alpha val="43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4835525" y="1676400"/>
            <a:ext cx="1948180" cy="1132840"/>
          </a:xfrm>
          <a:prstGeom prst="rect">
            <a:avLst/>
          </a:prstGeom>
          <a:solidFill>
            <a:schemeClr val="bg1">
              <a:alpha val="6000"/>
            </a:schemeClr>
          </a:solidFill>
          <a:ln>
            <a:solidFill>
              <a:schemeClr val="bg1">
                <a:lumMod val="75000"/>
                <a:alpha val="43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zoom/>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descr="1"/>
          <p:cNvPicPr>
            <a:picLocks noChangeAspect="1"/>
          </p:cNvPicPr>
          <p:nvPr/>
        </p:nvPicPr>
        <p:blipFill>
          <a:blip r:embed="rId2" cstate="print"/>
          <a:stretch>
            <a:fillRect/>
          </a:stretch>
        </p:blipFill>
        <p:spPr>
          <a:xfrm rot="10800000">
            <a:off x="38735" y="80010"/>
            <a:ext cx="528955" cy="788035"/>
          </a:xfrm>
          <a:prstGeom prst="rect">
            <a:avLst/>
          </a:prstGeom>
        </p:spPr>
      </p:pic>
      <p:sp>
        <p:nvSpPr>
          <p:cNvPr id="49" name="文本框 48"/>
          <p:cNvSpPr txBox="1"/>
          <p:nvPr/>
        </p:nvSpPr>
        <p:spPr>
          <a:xfrm>
            <a:off x="631190" y="60325"/>
            <a:ext cx="2152650" cy="741680"/>
          </a:xfrm>
          <a:prstGeom prst="rect">
            <a:avLst/>
          </a:prstGeom>
          <a:noFill/>
        </p:spPr>
        <p:txBody>
          <a:bodyPr anchor="ctr"/>
          <a:lstStyle/>
          <a:p>
            <a:pPr marL="0" marR="0" lvl="0" indent="0" algn="l" defTabSz="914400" rtl="0" eaLnBrk="1" fontAlgn="t" latinLnBrk="0" hangingPunct="1">
              <a:spcBef>
                <a:spcPts val="0"/>
              </a:spcBef>
              <a:spcAft>
                <a:spcPts val="0"/>
              </a:spcAft>
              <a:buClrTx/>
              <a:buSzTx/>
              <a:buFontTx/>
              <a:buNone/>
              <a:defRPr/>
            </a:pPr>
            <a:r>
              <a:rPr lang="zh-CN" altLang="en-US" sz="2000" b="1" kern="0" noProof="0" dirty="0">
                <a:ln>
                  <a:noFill/>
                </a:ln>
                <a:solidFill>
                  <a:schemeClr val="bg1">
                    <a:lumMod val="50000"/>
                  </a:schemeClr>
                </a:solidFill>
                <a:uLnTx/>
                <a:uFillTx/>
                <a:latin typeface="微软雅黑" panose="020B0503020204020204" charset="-122"/>
                <a:ea typeface="微软雅黑" panose="020B0503020204020204" charset="-122"/>
                <a:sym typeface="+mn-ea"/>
              </a:rPr>
              <a:t>标题栏</a:t>
            </a:r>
            <a:endParaRPr kumimoji="0" lang="zh-CN" altLang="en-US" sz="2000" b="1" i="0" u="none" strike="noStrike" kern="0" cap="none" spc="0" normalizeH="0" baseline="0" noProof="0" dirty="0">
              <a:ln>
                <a:noFill/>
              </a:ln>
              <a:solidFill>
                <a:schemeClr val="bg1">
                  <a:lumMod val="50000"/>
                </a:schemeClr>
              </a:solidFill>
              <a:effectLst/>
              <a:uLnTx/>
              <a:uFillTx/>
              <a:latin typeface="微软雅黑" panose="020B0503020204020204" charset="-122"/>
              <a:ea typeface="微软雅黑" panose="020B0503020204020204" charset="-122"/>
              <a:cs typeface="+mn-cs"/>
              <a:sym typeface="+mn-ea"/>
            </a:endParaRPr>
          </a:p>
        </p:txBody>
      </p:sp>
      <p:sp>
        <p:nvSpPr>
          <p:cNvPr id="3" name="文本框 2"/>
          <p:cNvSpPr txBox="1"/>
          <p:nvPr/>
        </p:nvSpPr>
        <p:spPr>
          <a:xfrm>
            <a:off x="2780665" y="5711825"/>
            <a:ext cx="6415405" cy="58991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000" kern="0" noProof="0" dirty="0">
                <a:ln>
                  <a:noFill/>
                </a:ln>
                <a:solidFill>
                  <a:schemeClr val="bg1">
                    <a:lumMod val="50000"/>
                  </a:schemeClr>
                </a:solidFill>
                <a:uLnTx/>
                <a:uFillTx/>
                <a:latin typeface="微软雅黑" panose="020B0503020204020204" charset="-122"/>
                <a:ea typeface="微软雅黑" panose="020B0503020204020204" charset="-122"/>
                <a:sym typeface="+mn-ea"/>
              </a:rPr>
              <a:t>在此输入您的描述内容，在此输入您的描述内容在此输入您的描述内容在此输入您的描述内容在此输入您的描述内容，在此输入您的描述内容在此输入您的描述内容在此输入您的描述内容在此输入您的描述内容</a:t>
            </a:r>
          </a:p>
          <a:p>
            <a:pPr indent="0" algn="ctr"/>
            <a:endParaRPr lang="zh-CN" altLang="en-US" sz="1200" kern="0" noProof="0" dirty="0">
              <a:ln>
                <a:noFill/>
              </a:ln>
              <a:solidFill>
                <a:srgbClr val="CFD7DA"/>
              </a:solidFill>
              <a:uLnTx/>
              <a:uFillTx/>
              <a:latin typeface="微软雅黑" panose="020B0503020204020204" charset="-122"/>
              <a:ea typeface="微软雅黑" panose="020B0503020204020204" charset="-122"/>
              <a:sym typeface="+mn-ea"/>
            </a:endParaRPr>
          </a:p>
        </p:txBody>
      </p:sp>
      <p:grpSp>
        <p:nvGrpSpPr>
          <p:cNvPr id="5" name="组合 4"/>
          <p:cNvGrpSpPr/>
          <p:nvPr/>
        </p:nvGrpSpPr>
        <p:grpSpPr>
          <a:xfrm>
            <a:off x="1216660" y="1579245"/>
            <a:ext cx="9820910" cy="3709035"/>
            <a:chOff x="1236" y="2065"/>
            <a:chExt cx="16708" cy="6310"/>
          </a:xfrm>
        </p:grpSpPr>
        <p:sp>
          <p:nvSpPr>
            <p:cNvPr id="28" name="MH_Text_1"/>
            <p:cNvSpPr/>
            <p:nvPr/>
          </p:nvSpPr>
          <p:spPr>
            <a:xfrm>
              <a:off x="4868" y="3609"/>
              <a:ext cx="941" cy="4766"/>
            </a:xfrm>
            <a:prstGeom prst="rect">
              <a:avLst/>
            </a:prstGeom>
            <a:solidFill>
              <a:srgbClr val="95CDA4"/>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vert="eaVert" tIns="180000" anchor="ctr">
              <a:normAutofit/>
            </a:bodyPr>
            <a:lstStyle/>
            <a:p>
              <a:pPr marL="0" marR="0" lvl="0" indent="0" algn="ctr" defTabSz="914400" rtl="0" eaLnBrk="1" latinLnBrk="0" hangingPunct="1">
                <a:spcBef>
                  <a:spcPts val="0"/>
                </a:spcBef>
                <a:spcAft>
                  <a:spcPts val="0"/>
                </a:spcAft>
                <a:buClrTx/>
                <a:buSzTx/>
                <a:buFontTx/>
                <a:buNone/>
                <a:defRPr/>
              </a:pPr>
              <a:r>
                <a:rPr lang="zh-CN" altLang="en-US"/>
                <a:t>小标题</a:t>
              </a:r>
            </a:p>
          </p:txBody>
        </p:sp>
        <p:sp>
          <p:nvSpPr>
            <p:cNvPr id="29" name="MH_Other_2"/>
            <p:cNvSpPr/>
            <p:nvPr/>
          </p:nvSpPr>
          <p:spPr>
            <a:xfrm>
              <a:off x="4494" y="2550"/>
              <a:ext cx="1662" cy="1662"/>
            </a:xfrm>
            <a:prstGeom prst="ellipse">
              <a:avLst/>
            </a:prstGeom>
            <a:solidFill>
              <a:srgbClr val="95CDA4"/>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ctr" defTabSz="914400" rtl="0" eaLnBrk="1" latinLnBrk="0" hangingPunct="1">
                <a:spcBef>
                  <a:spcPts val="0"/>
                </a:spcBef>
                <a:spcAft>
                  <a:spcPts val="0"/>
                </a:spcAft>
                <a:buClrTx/>
                <a:buSzTx/>
                <a:buFontTx/>
                <a:buNone/>
                <a:defRPr/>
              </a:pPr>
              <a:endParaRPr kumimoji="0" lang="zh-CN" altLang="en-US" sz="1600" b="1" i="0" u="none" strike="noStrike" kern="1200" cap="none" spc="0" normalizeH="0" baseline="0" noProof="0">
                <a:ln>
                  <a:noFill/>
                </a:ln>
                <a:solidFill>
                  <a:schemeClr val="lt1"/>
                </a:solidFill>
                <a:effectLst/>
                <a:uLnTx/>
                <a:uFillTx/>
                <a:latin typeface="+mn-lt"/>
                <a:ea typeface="+mn-ea"/>
                <a:cs typeface="+mn-cs"/>
              </a:endParaRPr>
            </a:p>
          </p:txBody>
        </p:sp>
        <p:sp>
          <p:nvSpPr>
            <p:cNvPr id="30" name="MH_SubTitle_1"/>
            <p:cNvSpPr/>
            <p:nvPr/>
          </p:nvSpPr>
          <p:spPr>
            <a:xfrm>
              <a:off x="4643" y="2698"/>
              <a:ext cx="1357" cy="1357"/>
            </a:xfrm>
            <a:prstGeom prst="ellipse">
              <a:avLst/>
            </a:prstGeom>
            <a:solidFill>
              <a:srgbClr val="FFFFFF"/>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marL="0" marR="0" lvl="0" indent="0" algn="ctr" defTabSz="914400" rtl="0" eaLnBrk="1" latinLnBrk="0" hangingPunct="1">
                <a:spcBef>
                  <a:spcPts val="0"/>
                </a:spcBef>
                <a:spcAft>
                  <a:spcPts val="0"/>
                </a:spcAft>
                <a:buClrTx/>
                <a:buSzTx/>
                <a:buFontTx/>
                <a:buNone/>
                <a:defRPr/>
              </a:pPr>
              <a:r>
                <a:rPr kumimoji="0" lang="en-US" altLang="zh-CN" sz="1600" b="1" i="0" u="none" strike="noStrike" kern="1200" cap="none" spc="0" normalizeH="0" baseline="0" noProof="0" dirty="0">
                  <a:ln>
                    <a:noFill/>
                  </a:ln>
                  <a:solidFill>
                    <a:schemeClr val="tx1">
                      <a:lumMod val="50000"/>
                      <a:lumOff val="50000"/>
                    </a:schemeClr>
                  </a:solidFill>
                  <a:effectLst/>
                  <a:uLnTx/>
                  <a:uFillTx/>
                  <a:latin typeface="Microsoft YaHei UI" pitchFamily="34" charset="-122"/>
                  <a:ea typeface="Microsoft YaHei UI" pitchFamily="34" charset="-122"/>
                  <a:cs typeface="+mn-cs"/>
                </a:rPr>
                <a:t>72</a:t>
              </a:r>
              <a:r>
                <a:rPr kumimoji="0" lang="en-US" altLang="zh-CN" sz="1200" b="1" i="0" u="none" strike="noStrike" kern="1200" cap="none" spc="0" normalizeH="0" baseline="0" noProof="0" dirty="0">
                  <a:ln>
                    <a:noFill/>
                  </a:ln>
                  <a:solidFill>
                    <a:schemeClr val="tx1">
                      <a:lumMod val="50000"/>
                      <a:lumOff val="50000"/>
                    </a:schemeClr>
                  </a:solidFill>
                  <a:effectLst/>
                  <a:uLnTx/>
                  <a:uFillTx/>
                  <a:latin typeface="Microsoft YaHei UI" pitchFamily="34" charset="-122"/>
                  <a:ea typeface="Microsoft YaHei UI" pitchFamily="34" charset="-122"/>
                  <a:cs typeface="+mn-cs"/>
                </a:rPr>
                <a:t>%</a:t>
              </a:r>
            </a:p>
          </p:txBody>
        </p:sp>
        <p:sp>
          <p:nvSpPr>
            <p:cNvPr id="31" name="MH_Text_2"/>
            <p:cNvSpPr/>
            <p:nvPr/>
          </p:nvSpPr>
          <p:spPr>
            <a:xfrm>
              <a:off x="7010" y="4836"/>
              <a:ext cx="942" cy="3539"/>
            </a:xfrm>
            <a:prstGeom prst="rect">
              <a:avLst/>
            </a:prstGeom>
            <a:solidFill>
              <a:srgbClr val="F6A9C3"/>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vert="eaVert" tIns="288000" anchor="ctr">
              <a:normAutofit/>
            </a:bodyPr>
            <a:lstStyle/>
            <a:p>
              <a:pPr marL="0" marR="0" lvl="0" indent="0" algn="ctr" defTabSz="914400" rtl="0" eaLnBrk="1" latinLnBrk="0" hangingPunct="1">
                <a:spcBef>
                  <a:spcPts val="0"/>
                </a:spcBef>
                <a:spcAft>
                  <a:spcPts val="0"/>
                </a:spcAft>
                <a:buClrTx/>
                <a:buSzTx/>
                <a:buFontTx/>
                <a:buNone/>
                <a:defRPr/>
              </a:pPr>
              <a:r>
                <a:rPr lang="zh-CN"/>
                <a:t>小标题</a:t>
              </a:r>
            </a:p>
          </p:txBody>
        </p:sp>
        <p:sp>
          <p:nvSpPr>
            <p:cNvPr id="32" name="MH_Other_3"/>
            <p:cNvSpPr/>
            <p:nvPr/>
          </p:nvSpPr>
          <p:spPr>
            <a:xfrm>
              <a:off x="6604" y="3460"/>
              <a:ext cx="1662" cy="1662"/>
            </a:xfrm>
            <a:prstGeom prst="ellipse">
              <a:avLst/>
            </a:prstGeom>
            <a:solidFill>
              <a:srgbClr val="F6A9C3"/>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MH_SubTitle_2"/>
            <p:cNvSpPr/>
            <p:nvPr/>
          </p:nvSpPr>
          <p:spPr>
            <a:xfrm>
              <a:off x="6783" y="3607"/>
              <a:ext cx="1313" cy="1315"/>
            </a:xfrm>
            <a:prstGeom prst="ellipse">
              <a:avLst/>
            </a:prstGeom>
            <a:solidFill>
              <a:srgbClr val="FFFFFF"/>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marL="0" marR="0" lvl="0" indent="0" algn="ctr" defTabSz="914400" rtl="0" eaLnBrk="1" latinLnBrk="0" hangingPunct="1">
                <a:spcBef>
                  <a:spcPts val="0"/>
                </a:spcBef>
                <a:spcAft>
                  <a:spcPts val="0"/>
                </a:spcAft>
                <a:buClrTx/>
                <a:buSzTx/>
                <a:buFontTx/>
                <a:buNone/>
                <a:defRPr/>
              </a:pPr>
              <a:r>
                <a:rPr kumimoji="0" lang="en-US" altLang="zh-CN" sz="1600" b="1" i="0" u="none" strike="noStrike" kern="1200" cap="none" spc="0" normalizeH="0" baseline="0" noProof="0" dirty="0">
                  <a:ln>
                    <a:noFill/>
                  </a:ln>
                  <a:solidFill>
                    <a:schemeClr val="tx1">
                      <a:lumMod val="50000"/>
                      <a:lumOff val="50000"/>
                    </a:schemeClr>
                  </a:solidFill>
                  <a:effectLst/>
                  <a:uLnTx/>
                  <a:uFillTx/>
                  <a:latin typeface="Microsoft YaHei UI" pitchFamily="34" charset="-122"/>
                  <a:ea typeface="Microsoft YaHei UI" pitchFamily="34" charset="-122"/>
                  <a:cs typeface="+mn-cs"/>
                </a:rPr>
                <a:t>60</a:t>
              </a:r>
              <a:r>
                <a:rPr kumimoji="0" lang="en-US" altLang="zh-CN" sz="1200" b="1" i="0" u="none" strike="noStrike" kern="1200" cap="none" spc="0" normalizeH="0" baseline="0" noProof="0" dirty="0">
                  <a:ln>
                    <a:noFill/>
                  </a:ln>
                  <a:solidFill>
                    <a:schemeClr val="tx1">
                      <a:lumMod val="50000"/>
                      <a:lumOff val="50000"/>
                    </a:schemeClr>
                  </a:solidFill>
                  <a:effectLst/>
                  <a:uLnTx/>
                  <a:uFillTx/>
                  <a:latin typeface="Microsoft YaHei UI" pitchFamily="34" charset="-122"/>
                  <a:ea typeface="Microsoft YaHei UI" pitchFamily="34" charset="-122"/>
                  <a:cs typeface="+mn-cs"/>
                </a:rPr>
                <a:t>%</a:t>
              </a:r>
            </a:p>
          </p:txBody>
        </p:sp>
        <p:sp>
          <p:nvSpPr>
            <p:cNvPr id="34" name="MH_Text_3"/>
            <p:cNvSpPr/>
            <p:nvPr/>
          </p:nvSpPr>
          <p:spPr>
            <a:xfrm>
              <a:off x="9157" y="3104"/>
              <a:ext cx="942" cy="5271"/>
            </a:xfrm>
            <a:prstGeom prst="rect">
              <a:avLst/>
            </a:prstGeom>
            <a:solidFill>
              <a:srgbClr val="95CDA4"/>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vert="eaVert" tIns="216000" anchor="ctr">
              <a:normAutofit/>
            </a:bodyPr>
            <a:lstStyle/>
            <a:p>
              <a:pPr marL="0" marR="0" lvl="0" indent="0" algn="ctr" defTabSz="914400" rtl="0" eaLnBrk="1" latinLnBrk="0" hangingPunct="1">
                <a:spcBef>
                  <a:spcPts val="0"/>
                </a:spcBef>
                <a:spcAft>
                  <a:spcPts val="0"/>
                </a:spcAft>
                <a:buClrTx/>
                <a:buSzTx/>
                <a:buFontTx/>
                <a:buNone/>
                <a:defRPr/>
              </a:pPr>
              <a:r>
                <a:rPr lang="zh-CN"/>
                <a:t>小标题</a:t>
              </a:r>
            </a:p>
          </p:txBody>
        </p:sp>
        <p:sp>
          <p:nvSpPr>
            <p:cNvPr id="35" name="MH_Other_4"/>
            <p:cNvSpPr/>
            <p:nvPr/>
          </p:nvSpPr>
          <p:spPr>
            <a:xfrm>
              <a:off x="8682" y="2065"/>
              <a:ext cx="1752" cy="1752"/>
            </a:xfrm>
            <a:prstGeom prst="ellipse">
              <a:avLst/>
            </a:prstGeom>
            <a:solidFill>
              <a:srgbClr val="95CDA4"/>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6" name="MH_SubTitle_3"/>
            <p:cNvSpPr/>
            <p:nvPr/>
          </p:nvSpPr>
          <p:spPr>
            <a:xfrm>
              <a:off x="8866" y="2244"/>
              <a:ext cx="1386" cy="1386"/>
            </a:xfrm>
            <a:prstGeom prst="ellipse">
              <a:avLst/>
            </a:prstGeom>
            <a:solidFill>
              <a:srgbClr val="FFFFFF"/>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marL="0" marR="0" lvl="0" indent="0" algn="ctr" defTabSz="914400" rtl="0" eaLnBrk="1" latinLnBrk="0" hangingPunct="1">
                <a:spcBef>
                  <a:spcPts val="0"/>
                </a:spcBef>
                <a:spcAft>
                  <a:spcPts val="0"/>
                </a:spcAft>
                <a:buClrTx/>
                <a:buSzTx/>
                <a:buFontTx/>
                <a:buNone/>
                <a:defRPr/>
              </a:pPr>
              <a:r>
                <a:rPr kumimoji="0" lang="en-US" altLang="zh-CN" sz="1600" b="1" i="0" u="none" strike="noStrike" kern="1200" cap="none" spc="0" normalizeH="0" baseline="0" noProof="0" dirty="0">
                  <a:ln>
                    <a:noFill/>
                  </a:ln>
                  <a:solidFill>
                    <a:schemeClr val="tx1">
                      <a:lumMod val="50000"/>
                      <a:lumOff val="50000"/>
                    </a:schemeClr>
                  </a:solidFill>
                  <a:effectLst/>
                  <a:uLnTx/>
                  <a:uFillTx/>
                  <a:latin typeface="Microsoft YaHei UI" pitchFamily="34" charset="-122"/>
                  <a:ea typeface="Microsoft YaHei UI" pitchFamily="34" charset="-122"/>
                  <a:cs typeface="+mn-cs"/>
                </a:rPr>
                <a:t>88</a:t>
              </a:r>
              <a:r>
                <a:rPr kumimoji="0" lang="en-US" altLang="zh-CN" sz="1200" b="1" i="0" u="none" strike="noStrike" kern="1200" cap="none" spc="0" normalizeH="0" baseline="0" noProof="0" dirty="0">
                  <a:ln>
                    <a:noFill/>
                  </a:ln>
                  <a:solidFill>
                    <a:schemeClr val="tx1">
                      <a:lumMod val="50000"/>
                      <a:lumOff val="50000"/>
                    </a:schemeClr>
                  </a:solidFill>
                  <a:effectLst/>
                  <a:uLnTx/>
                  <a:uFillTx/>
                  <a:latin typeface="Microsoft YaHei UI" pitchFamily="34" charset="-122"/>
                  <a:ea typeface="Microsoft YaHei UI" pitchFamily="34" charset="-122"/>
                  <a:cs typeface="+mn-cs"/>
                </a:rPr>
                <a:t>%</a:t>
              </a:r>
            </a:p>
          </p:txBody>
        </p:sp>
        <p:sp>
          <p:nvSpPr>
            <p:cNvPr id="37" name="MH_Text_4"/>
            <p:cNvSpPr/>
            <p:nvPr/>
          </p:nvSpPr>
          <p:spPr>
            <a:xfrm>
              <a:off x="11256" y="5218"/>
              <a:ext cx="942" cy="3157"/>
            </a:xfrm>
            <a:prstGeom prst="rect">
              <a:avLst/>
            </a:prstGeom>
            <a:solidFill>
              <a:srgbClr val="F6A9C3"/>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vert="eaVert" tIns="306000" anchor="ctr">
              <a:normAutofit/>
            </a:bodyPr>
            <a:lstStyle/>
            <a:p>
              <a:pPr marL="0" marR="0" lvl="0" indent="0" algn="ctr" defTabSz="914400" rtl="0" eaLnBrk="1" latinLnBrk="0" hangingPunct="1">
                <a:spcBef>
                  <a:spcPts val="0"/>
                </a:spcBef>
                <a:spcAft>
                  <a:spcPts val="0"/>
                </a:spcAft>
                <a:buClrTx/>
                <a:buSzTx/>
                <a:buFontTx/>
                <a:buNone/>
                <a:defRPr/>
              </a:pPr>
              <a:r>
                <a:rPr lang="zh-CN"/>
                <a:t>小标题</a:t>
              </a:r>
            </a:p>
          </p:txBody>
        </p:sp>
        <p:sp>
          <p:nvSpPr>
            <p:cNvPr id="38" name="MH_Other_5"/>
            <p:cNvSpPr/>
            <p:nvPr/>
          </p:nvSpPr>
          <p:spPr>
            <a:xfrm>
              <a:off x="10787" y="3941"/>
              <a:ext cx="1722" cy="1752"/>
            </a:xfrm>
            <a:prstGeom prst="ellipse">
              <a:avLst/>
            </a:prstGeom>
            <a:solidFill>
              <a:srgbClr val="F6A9C3"/>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9" name="MH_SubTitle_4"/>
            <p:cNvSpPr/>
            <p:nvPr/>
          </p:nvSpPr>
          <p:spPr>
            <a:xfrm>
              <a:off x="10966" y="4106"/>
              <a:ext cx="1365" cy="1386"/>
            </a:xfrm>
            <a:prstGeom prst="ellipse">
              <a:avLst/>
            </a:prstGeom>
            <a:solidFill>
              <a:srgbClr val="FFFFFF"/>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marL="0" marR="0" lvl="0" indent="0" algn="ctr" defTabSz="914400" rtl="0" eaLnBrk="1" latinLnBrk="0" hangingPunct="1">
                <a:spcBef>
                  <a:spcPts val="0"/>
                </a:spcBef>
                <a:spcAft>
                  <a:spcPts val="0"/>
                </a:spcAft>
                <a:buClrTx/>
                <a:buSzTx/>
                <a:buFontTx/>
                <a:buNone/>
                <a:defRPr/>
              </a:pPr>
              <a:r>
                <a:rPr kumimoji="0" lang="en-US" altLang="zh-CN" sz="1600" b="1" i="0" u="none" strike="noStrike" kern="1200" cap="none" spc="0" normalizeH="0" baseline="0" noProof="0" dirty="0">
                  <a:ln>
                    <a:noFill/>
                  </a:ln>
                  <a:solidFill>
                    <a:schemeClr val="tx1">
                      <a:lumMod val="50000"/>
                      <a:lumOff val="50000"/>
                    </a:schemeClr>
                  </a:solidFill>
                  <a:effectLst/>
                  <a:uLnTx/>
                  <a:uFillTx/>
                  <a:latin typeface="Microsoft YaHei UI" pitchFamily="34" charset="-122"/>
                  <a:ea typeface="Microsoft YaHei UI" pitchFamily="34" charset="-122"/>
                  <a:cs typeface="+mn-cs"/>
                </a:rPr>
                <a:t>48</a:t>
              </a:r>
              <a:r>
                <a:rPr kumimoji="0" lang="en-US" altLang="zh-CN" sz="1200" b="1" i="0" u="none" strike="noStrike" kern="1200" cap="none" spc="0" normalizeH="0" baseline="0" noProof="0" dirty="0">
                  <a:ln>
                    <a:noFill/>
                  </a:ln>
                  <a:solidFill>
                    <a:schemeClr val="tx1">
                      <a:lumMod val="50000"/>
                      <a:lumOff val="50000"/>
                    </a:schemeClr>
                  </a:solidFill>
                  <a:effectLst/>
                  <a:uLnTx/>
                  <a:uFillTx/>
                  <a:latin typeface="Microsoft YaHei UI" pitchFamily="34" charset="-122"/>
                  <a:ea typeface="Microsoft YaHei UI" pitchFamily="34" charset="-122"/>
                  <a:cs typeface="+mn-cs"/>
                </a:rPr>
                <a:t>%</a:t>
              </a:r>
            </a:p>
          </p:txBody>
        </p:sp>
        <p:sp>
          <p:nvSpPr>
            <p:cNvPr id="40" name="MH_Text_5"/>
            <p:cNvSpPr/>
            <p:nvPr/>
          </p:nvSpPr>
          <p:spPr>
            <a:xfrm>
              <a:off x="13325" y="6264"/>
              <a:ext cx="942" cy="2088"/>
            </a:xfrm>
            <a:prstGeom prst="rect">
              <a:avLst/>
            </a:prstGeom>
            <a:solidFill>
              <a:srgbClr val="95CDA4"/>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vert="eaVert" tIns="216000" anchor="ctr">
              <a:normAutofit/>
            </a:bodyPr>
            <a:lstStyle/>
            <a:p>
              <a:pPr marL="0" marR="0" lvl="0" indent="0" algn="ctr" defTabSz="914400" rtl="0" eaLnBrk="1" latinLnBrk="0" hangingPunct="1">
                <a:spcBef>
                  <a:spcPts val="0"/>
                </a:spcBef>
                <a:spcAft>
                  <a:spcPts val="0"/>
                </a:spcAft>
                <a:buClrTx/>
                <a:buSzTx/>
                <a:buFontTx/>
                <a:buNone/>
                <a:defRPr/>
              </a:pPr>
              <a:r>
                <a:rPr lang="zh-CN"/>
                <a:t>小标题</a:t>
              </a:r>
            </a:p>
          </p:txBody>
        </p:sp>
        <p:sp>
          <p:nvSpPr>
            <p:cNvPr id="41" name="MH_Other_6"/>
            <p:cNvSpPr/>
            <p:nvPr/>
          </p:nvSpPr>
          <p:spPr>
            <a:xfrm>
              <a:off x="12964" y="4906"/>
              <a:ext cx="1595" cy="1595"/>
            </a:xfrm>
            <a:prstGeom prst="ellipse">
              <a:avLst/>
            </a:prstGeom>
            <a:solidFill>
              <a:srgbClr val="95CDA4"/>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42" name="MH_SubTitle_5"/>
            <p:cNvSpPr/>
            <p:nvPr/>
          </p:nvSpPr>
          <p:spPr>
            <a:xfrm>
              <a:off x="13119" y="5066"/>
              <a:ext cx="1264" cy="1261"/>
            </a:xfrm>
            <a:prstGeom prst="ellipse">
              <a:avLst/>
            </a:prstGeom>
            <a:solidFill>
              <a:srgbClr val="FFFFFF"/>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marL="0" marR="0" lvl="0" indent="0" algn="ctr" defTabSz="914400" rtl="0" eaLnBrk="1" latinLnBrk="0" hangingPunct="1">
                <a:spcBef>
                  <a:spcPts val="0"/>
                </a:spcBef>
                <a:spcAft>
                  <a:spcPts val="0"/>
                </a:spcAft>
                <a:buClrTx/>
                <a:buSzTx/>
                <a:buFontTx/>
                <a:buNone/>
                <a:defRPr/>
              </a:pPr>
              <a:r>
                <a:rPr kumimoji="0" lang="en-US" altLang="zh-CN" sz="1600" b="1" i="0" u="none" strike="noStrike" kern="1200" cap="none" spc="0" normalizeH="0" baseline="0" noProof="0" dirty="0">
                  <a:ln>
                    <a:noFill/>
                  </a:ln>
                  <a:solidFill>
                    <a:schemeClr val="tx1">
                      <a:lumMod val="50000"/>
                      <a:lumOff val="50000"/>
                    </a:schemeClr>
                  </a:solidFill>
                  <a:effectLst/>
                  <a:uLnTx/>
                  <a:uFillTx/>
                  <a:latin typeface="Microsoft YaHei UI" pitchFamily="34" charset="-122"/>
                  <a:ea typeface="Microsoft YaHei UI" pitchFamily="34" charset="-122"/>
                  <a:cs typeface="+mn-cs"/>
                </a:rPr>
                <a:t>35</a:t>
              </a:r>
              <a:r>
                <a:rPr kumimoji="0" lang="en-US" altLang="zh-CN" sz="1200" b="1" i="0" u="none" strike="noStrike" kern="1200" cap="none" spc="0" normalizeH="0" baseline="0" noProof="0" dirty="0">
                  <a:ln>
                    <a:noFill/>
                  </a:ln>
                  <a:solidFill>
                    <a:schemeClr val="tx1">
                      <a:lumMod val="50000"/>
                      <a:lumOff val="50000"/>
                    </a:schemeClr>
                  </a:solidFill>
                  <a:effectLst/>
                  <a:uLnTx/>
                  <a:uFillTx/>
                  <a:latin typeface="Microsoft YaHei UI" pitchFamily="34" charset="-122"/>
                  <a:ea typeface="Microsoft YaHei UI" pitchFamily="34" charset="-122"/>
                  <a:cs typeface="+mn-cs"/>
                </a:rPr>
                <a:t>%</a:t>
              </a:r>
            </a:p>
          </p:txBody>
        </p:sp>
        <p:cxnSp>
          <p:nvCxnSpPr>
            <p:cNvPr id="4" name="MH_Other_1"/>
            <p:cNvCxnSpPr/>
            <p:nvPr/>
          </p:nvCxnSpPr>
          <p:spPr>
            <a:xfrm>
              <a:off x="1236" y="8348"/>
              <a:ext cx="16708" cy="0"/>
            </a:xfrm>
            <a:prstGeom prst="line">
              <a:avLst/>
            </a:prstGeom>
            <a:ln w="19050">
              <a:solidFill>
                <a:srgbClr val="95CDA4"/>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spd="slow">
    <p:wheel spokes="1"/>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descr="1"/>
          <p:cNvPicPr>
            <a:picLocks noChangeAspect="1"/>
          </p:cNvPicPr>
          <p:nvPr/>
        </p:nvPicPr>
        <p:blipFill>
          <a:blip r:embed="rId2" cstate="print"/>
          <a:stretch>
            <a:fillRect/>
          </a:stretch>
        </p:blipFill>
        <p:spPr>
          <a:xfrm rot="10800000">
            <a:off x="38735" y="80010"/>
            <a:ext cx="528955" cy="788035"/>
          </a:xfrm>
          <a:prstGeom prst="rect">
            <a:avLst/>
          </a:prstGeom>
        </p:spPr>
      </p:pic>
      <p:sp>
        <p:nvSpPr>
          <p:cNvPr id="49" name="文本框 48"/>
          <p:cNvSpPr txBox="1"/>
          <p:nvPr/>
        </p:nvSpPr>
        <p:spPr>
          <a:xfrm>
            <a:off x="631190" y="60325"/>
            <a:ext cx="2152650" cy="741680"/>
          </a:xfrm>
          <a:prstGeom prst="rect">
            <a:avLst/>
          </a:prstGeom>
          <a:noFill/>
        </p:spPr>
        <p:txBody>
          <a:bodyPr anchor="ctr"/>
          <a:lstStyle/>
          <a:p>
            <a:pPr marL="0" marR="0" lvl="0" indent="0" algn="l" defTabSz="914400" rtl="0" eaLnBrk="1" fontAlgn="t" latinLnBrk="0" hangingPunct="1">
              <a:spcBef>
                <a:spcPts val="0"/>
              </a:spcBef>
              <a:spcAft>
                <a:spcPts val="0"/>
              </a:spcAft>
              <a:buClrTx/>
              <a:buSzTx/>
              <a:buFontTx/>
              <a:buNone/>
              <a:defRPr/>
            </a:pPr>
            <a:r>
              <a:rPr lang="zh-CN" altLang="en-US" sz="2000" b="1" kern="0" noProof="0" dirty="0">
                <a:ln>
                  <a:noFill/>
                </a:ln>
                <a:solidFill>
                  <a:schemeClr val="bg1">
                    <a:lumMod val="50000"/>
                  </a:schemeClr>
                </a:solidFill>
                <a:uLnTx/>
                <a:uFillTx/>
                <a:latin typeface="微软雅黑" panose="020B0503020204020204" charset="-122"/>
                <a:ea typeface="微软雅黑" panose="020B0503020204020204" charset="-122"/>
                <a:sym typeface="+mn-ea"/>
              </a:rPr>
              <a:t>标题栏</a:t>
            </a:r>
            <a:endParaRPr kumimoji="0" lang="zh-CN" altLang="en-US" sz="2000" b="1" i="0" u="none" strike="noStrike" kern="0" cap="none" spc="0" normalizeH="0" baseline="0" noProof="0" dirty="0">
              <a:ln>
                <a:noFill/>
              </a:ln>
              <a:solidFill>
                <a:schemeClr val="bg1">
                  <a:lumMod val="50000"/>
                </a:schemeClr>
              </a:solidFill>
              <a:effectLst/>
              <a:uLnTx/>
              <a:uFillTx/>
              <a:latin typeface="微软雅黑" panose="020B0503020204020204" charset="-122"/>
              <a:ea typeface="微软雅黑" panose="020B0503020204020204" charset="-122"/>
              <a:cs typeface="+mn-cs"/>
              <a:sym typeface="+mn-ea"/>
            </a:endParaRPr>
          </a:p>
        </p:txBody>
      </p:sp>
      <p:sp>
        <p:nvSpPr>
          <p:cNvPr id="32" name="MH_Other_1"/>
          <p:cNvSpPr/>
          <p:nvPr/>
        </p:nvSpPr>
        <p:spPr>
          <a:xfrm rot="5400000">
            <a:off x="5071745" y="4076065"/>
            <a:ext cx="0" cy="1270"/>
          </a:xfrm>
          <a:custGeom>
            <a:avLst/>
            <a:gdLst>
              <a:gd name="connsiteX0" fmla="*/ 0 w 248"/>
              <a:gd name="connsiteY0" fmla="*/ 124 h 248"/>
              <a:gd name="connsiteX1" fmla="*/ 11 w 248"/>
              <a:gd name="connsiteY1" fmla="*/ 12 h 248"/>
              <a:gd name="connsiteX2" fmla="*/ 124 w 248"/>
              <a:gd name="connsiteY2" fmla="*/ 0 h 248"/>
              <a:gd name="connsiteX3" fmla="*/ 237 w 248"/>
              <a:gd name="connsiteY3" fmla="*/ 12 h 248"/>
              <a:gd name="connsiteX4" fmla="*/ 248 w 248"/>
              <a:gd name="connsiteY4" fmla="*/ 124 h 248"/>
              <a:gd name="connsiteX5" fmla="*/ 237 w 248"/>
              <a:gd name="connsiteY5" fmla="*/ 237 h 248"/>
              <a:gd name="connsiteX6" fmla="*/ 124 w 248"/>
              <a:gd name="connsiteY6" fmla="*/ 248 h 248"/>
              <a:gd name="connsiteX7" fmla="*/ 11 w 248"/>
              <a:gd name="connsiteY7" fmla="*/ 237 h 248"/>
              <a:gd name="connsiteX8" fmla="*/ 0 w 248"/>
              <a:gd name="connsiteY8" fmla="*/ 124 h 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8" h="248">
                <a:moveTo>
                  <a:pt x="0" y="124"/>
                </a:moveTo>
                <a:lnTo>
                  <a:pt x="11" y="12"/>
                </a:lnTo>
                <a:lnTo>
                  <a:pt x="124" y="0"/>
                </a:lnTo>
                <a:lnTo>
                  <a:pt x="237" y="12"/>
                </a:lnTo>
                <a:lnTo>
                  <a:pt x="248" y="124"/>
                </a:lnTo>
                <a:lnTo>
                  <a:pt x="237" y="237"/>
                </a:lnTo>
                <a:lnTo>
                  <a:pt x="124" y="248"/>
                </a:lnTo>
                <a:lnTo>
                  <a:pt x="11" y="237"/>
                </a:lnTo>
                <a:lnTo>
                  <a:pt x="0" y="124"/>
                </a:lnTo>
                <a:close/>
              </a:path>
            </a:pathLst>
          </a:custGeom>
          <a:solidFill>
            <a:srgbClr val="76B2FA">
              <a:alpha val="78000"/>
            </a:srgbClr>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微软雅黑" panose="020B0503020204020204" charset="-122"/>
              <a:ea typeface="微软雅黑" panose="020B0503020204020204" charset="-122"/>
              <a:cs typeface="+mn-cs"/>
            </a:endParaRPr>
          </a:p>
        </p:txBody>
      </p:sp>
      <p:sp>
        <p:nvSpPr>
          <p:cNvPr id="26" name="MH_Other_2"/>
          <p:cNvSpPr/>
          <p:nvPr/>
        </p:nvSpPr>
        <p:spPr>
          <a:xfrm rot="5400000">
            <a:off x="5070475" y="4074160"/>
            <a:ext cx="3175" cy="1905"/>
          </a:xfrm>
          <a:custGeom>
            <a:avLst/>
            <a:gdLst>
              <a:gd name="connsiteX0" fmla="*/ 0 w 1117"/>
              <a:gd name="connsiteY0" fmla="*/ 112 h 225"/>
              <a:gd name="connsiteX1" fmla="*/ 1117 w 1117"/>
              <a:gd name="connsiteY1" fmla="*/ 0 h 225"/>
              <a:gd name="connsiteX2" fmla="*/ 1106 w 1117"/>
              <a:gd name="connsiteY2" fmla="*/ 112 h 225"/>
              <a:gd name="connsiteX3" fmla="*/ 1117 w 1117"/>
              <a:gd name="connsiteY3" fmla="*/ 225 h 225"/>
              <a:gd name="connsiteX4" fmla="*/ 0 w 1117"/>
              <a:gd name="connsiteY4" fmla="*/ 112 h 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7" h="225">
                <a:moveTo>
                  <a:pt x="0" y="112"/>
                </a:moveTo>
                <a:lnTo>
                  <a:pt x="1117" y="0"/>
                </a:lnTo>
                <a:lnTo>
                  <a:pt x="1106" y="112"/>
                </a:lnTo>
                <a:lnTo>
                  <a:pt x="1117" y="225"/>
                </a:lnTo>
                <a:lnTo>
                  <a:pt x="0" y="112"/>
                </a:lnTo>
                <a:close/>
              </a:path>
            </a:pathLst>
          </a:custGeom>
          <a:solidFill>
            <a:srgbClr val="76B2FA">
              <a:alpha val="78000"/>
            </a:srgbClr>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微软雅黑" panose="020B0503020204020204" charset="-122"/>
              <a:ea typeface="微软雅黑" panose="020B0503020204020204" charset="-122"/>
              <a:cs typeface="+mn-cs"/>
            </a:endParaRPr>
          </a:p>
        </p:txBody>
      </p:sp>
      <p:sp>
        <p:nvSpPr>
          <p:cNvPr id="25" name="MH_Other_3"/>
          <p:cNvSpPr/>
          <p:nvPr/>
        </p:nvSpPr>
        <p:spPr>
          <a:xfrm rot="5400000">
            <a:off x="5070475" y="4076065"/>
            <a:ext cx="0" cy="1270"/>
          </a:xfrm>
          <a:custGeom>
            <a:avLst/>
            <a:gdLst>
              <a:gd name="connsiteX0" fmla="*/ 0 w 226"/>
              <a:gd name="connsiteY0" fmla="*/ 0 h 1117"/>
              <a:gd name="connsiteX1" fmla="*/ 113 w 226"/>
              <a:gd name="connsiteY1" fmla="*/ 11 h 1117"/>
              <a:gd name="connsiteX2" fmla="*/ 226 w 226"/>
              <a:gd name="connsiteY2" fmla="*/ 0 h 1117"/>
              <a:gd name="connsiteX3" fmla="*/ 113 w 226"/>
              <a:gd name="connsiteY3" fmla="*/ 1117 h 1117"/>
              <a:gd name="connsiteX4" fmla="*/ 0 w 226"/>
              <a:gd name="connsiteY4" fmla="*/ 0 h 11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 h="1117">
                <a:moveTo>
                  <a:pt x="0" y="0"/>
                </a:moveTo>
                <a:lnTo>
                  <a:pt x="113" y="11"/>
                </a:lnTo>
                <a:lnTo>
                  <a:pt x="226" y="0"/>
                </a:lnTo>
                <a:lnTo>
                  <a:pt x="113" y="1117"/>
                </a:lnTo>
                <a:lnTo>
                  <a:pt x="0" y="0"/>
                </a:lnTo>
                <a:close/>
              </a:path>
            </a:pathLst>
          </a:custGeom>
          <a:solidFill>
            <a:srgbClr val="76B2FA">
              <a:alpha val="78000"/>
            </a:srgbClr>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微软雅黑" panose="020B0503020204020204" charset="-122"/>
              <a:ea typeface="微软雅黑" panose="020B0503020204020204" charset="-122"/>
              <a:cs typeface="+mn-cs"/>
            </a:endParaRPr>
          </a:p>
        </p:txBody>
      </p:sp>
      <p:sp>
        <p:nvSpPr>
          <p:cNvPr id="24" name="MH_Other_4"/>
          <p:cNvSpPr/>
          <p:nvPr/>
        </p:nvSpPr>
        <p:spPr>
          <a:xfrm rot="5400000">
            <a:off x="5073650" y="4076065"/>
            <a:ext cx="0" cy="1270"/>
          </a:xfrm>
          <a:custGeom>
            <a:avLst/>
            <a:gdLst>
              <a:gd name="connsiteX0" fmla="*/ 0 w 226"/>
              <a:gd name="connsiteY0" fmla="*/ 1118 h 1118"/>
              <a:gd name="connsiteX1" fmla="*/ 113 w 226"/>
              <a:gd name="connsiteY1" fmla="*/ 0 h 1118"/>
              <a:gd name="connsiteX2" fmla="*/ 226 w 226"/>
              <a:gd name="connsiteY2" fmla="*/ 1118 h 1118"/>
              <a:gd name="connsiteX3" fmla="*/ 113 w 226"/>
              <a:gd name="connsiteY3" fmla="*/ 1106 h 1118"/>
              <a:gd name="connsiteX4" fmla="*/ 0 w 226"/>
              <a:gd name="connsiteY4" fmla="*/ 1118 h 11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 h="1118">
                <a:moveTo>
                  <a:pt x="0" y="1118"/>
                </a:moveTo>
                <a:lnTo>
                  <a:pt x="113" y="0"/>
                </a:lnTo>
                <a:lnTo>
                  <a:pt x="226" y="1118"/>
                </a:lnTo>
                <a:lnTo>
                  <a:pt x="113" y="1106"/>
                </a:lnTo>
                <a:lnTo>
                  <a:pt x="0" y="1118"/>
                </a:lnTo>
                <a:close/>
              </a:path>
            </a:pathLst>
          </a:custGeom>
          <a:solidFill>
            <a:srgbClr val="76B2FA">
              <a:alpha val="78000"/>
            </a:srgbClr>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微软雅黑" panose="020B0503020204020204" charset="-122"/>
              <a:ea typeface="微软雅黑" panose="020B0503020204020204" charset="-122"/>
              <a:cs typeface="+mn-cs"/>
            </a:endParaRPr>
          </a:p>
        </p:txBody>
      </p:sp>
      <p:sp>
        <p:nvSpPr>
          <p:cNvPr id="23" name="MH_Other_5"/>
          <p:cNvSpPr/>
          <p:nvPr/>
        </p:nvSpPr>
        <p:spPr>
          <a:xfrm rot="5400000">
            <a:off x="5071110" y="4076700"/>
            <a:ext cx="1905" cy="1905"/>
          </a:xfrm>
          <a:custGeom>
            <a:avLst/>
            <a:gdLst>
              <a:gd name="connsiteX0" fmla="*/ 0 w 1117"/>
              <a:gd name="connsiteY0" fmla="*/ 225 h 225"/>
              <a:gd name="connsiteX1" fmla="*/ 11 w 1117"/>
              <a:gd name="connsiteY1" fmla="*/ 112 h 225"/>
              <a:gd name="connsiteX2" fmla="*/ 0 w 1117"/>
              <a:gd name="connsiteY2" fmla="*/ 0 h 225"/>
              <a:gd name="connsiteX3" fmla="*/ 1117 w 1117"/>
              <a:gd name="connsiteY3" fmla="*/ 112 h 225"/>
              <a:gd name="connsiteX4" fmla="*/ 0 w 1117"/>
              <a:gd name="connsiteY4" fmla="*/ 225 h 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7" h="225">
                <a:moveTo>
                  <a:pt x="0" y="225"/>
                </a:moveTo>
                <a:lnTo>
                  <a:pt x="11" y="112"/>
                </a:lnTo>
                <a:lnTo>
                  <a:pt x="0" y="0"/>
                </a:lnTo>
                <a:lnTo>
                  <a:pt x="1117" y="112"/>
                </a:lnTo>
                <a:lnTo>
                  <a:pt x="0" y="225"/>
                </a:lnTo>
                <a:close/>
              </a:path>
            </a:pathLst>
          </a:custGeom>
          <a:solidFill>
            <a:srgbClr val="76B2FA">
              <a:alpha val="78000"/>
            </a:srgbClr>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微软雅黑" panose="020B0503020204020204" charset="-122"/>
              <a:ea typeface="微软雅黑" panose="020B0503020204020204" charset="-122"/>
              <a:cs typeface="+mn-cs"/>
            </a:endParaRPr>
          </a:p>
        </p:txBody>
      </p:sp>
      <p:sp>
        <p:nvSpPr>
          <p:cNvPr id="16" name="MH_Other_6"/>
          <p:cNvSpPr/>
          <p:nvPr/>
        </p:nvSpPr>
        <p:spPr>
          <a:xfrm rot="5400000">
            <a:off x="5198745" y="4203065"/>
            <a:ext cx="0" cy="1270"/>
          </a:xfrm>
          <a:custGeom>
            <a:avLst/>
            <a:gdLst>
              <a:gd name="connsiteX0" fmla="*/ 0 w 248"/>
              <a:gd name="connsiteY0" fmla="*/ 124 h 248"/>
              <a:gd name="connsiteX1" fmla="*/ 11 w 248"/>
              <a:gd name="connsiteY1" fmla="*/ 12 h 248"/>
              <a:gd name="connsiteX2" fmla="*/ 124 w 248"/>
              <a:gd name="connsiteY2" fmla="*/ 0 h 248"/>
              <a:gd name="connsiteX3" fmla="*/ 237 w 248"/>
              <a:gd name="connsiteY3" fmla="*/ 12 h 248"/>
              <a:gd name="connsiteX4" fmla="*/ 248 w 248"/>
              <a:gd name="connsiteY4" fmla="*/ 124 h 248"/>
              <a:gd name="connsiteX5" fmla="*/ 237 w 248"/>
              <a:gd name="connsiteY5" fmla="*/ 237 h 248"/>
              <a:gd name="connsiteX6" fmla="*/ 124 w 248"/>
              <a:gd name="connsiteY6" fmla="*/ 248 h 248"/>
              <a:gd name="connsiteX7" fmla="*/ 11 w 248"/>
              <a:gd name="connsiteY7" fmla="*/ 237 h 248"/>
              <a:gd name="connsiteX8" fmla="*/ 0 w 248"/>
              <a:gd name="connsiteY8" fmla="*/ 124 h 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8" h="248">
                <a:moveTo>
                  <a:pt x="0" y="124"/>
                </a:moveTo>
                <a:lnTo>
                  <a:pt x="11" y="12"/>
                </a:lnTo>
                <a:lnTo>
                  <a:pt x="124" y="0"/>
                </a:lnTo>
                <a:lnTo>
                  <a:pt x="237" y="12"/>
                </a:lnTo>
                <a:lnTo>
                  <a:pt x="248" y="124"/>
                </a:lnTo>
                <a:lnTo>
                  <a:pt x="237" y="237"/>
                </a:lnTo>
                <a:lnTo>
                  <a:pt x="124" y="248"/>
                </a:lnTo>
                <a:lnTo>
                  <a:pt x="11" y="237"/>
                </a:lnTo>
                <a:lnTo>
                  <a:pt x="0" y="124"/>
                </a:lnTo>
                <a:close/>
              </a:path>
            </a:pathLst>
          </a:custGeom>
          <a:solidFill>
            <a:srgbClr val="76B2FA">
              <a:alpha val="78000"/>
            </a:srgbClr>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微软雅黑" panose="020B0503020204020204" charset="-122"/>
              <a:ea typeface="微软雅黑" panose="020B0503020204020204" charset="-122"/>
              <a:cs typeface="+mn-cs"/>
            </a:endParaRPr>
          </a:p>
        </p:txBody>
      </p:sp>
      <p:sp>
        <p:nvSpPr>
          <p:cNvPr id="17" name="MH_Other_7"/>
          <p:cNvSpPr/>
          <p:nvPr/>
        </p:nvSpPr>
        <p:spPr>
          <a:xfrm rot="5400000">
            <a:off x="5197475" y="4201160"/>
            <a:ext cx="3175" cy="1905"/>
          </a:xfrm>
          <a:custGeom>
            <a:avLst/>
            <a:gdLst>
              <a:gd name="connsiteX0" fmla="*/ 0 w 1117"/>
              <a:gd name="connsiteY0" fmla="*/ 112 h 225"/>
              <a:gd name="connsiteX1" fmla="*/ 1117 w 1117"/>
              <a:gd name="connsiteY1" fmla="*/ 0 h 225"/>
              <a:gd name="connsiteX2" fmla="*/ 1106 w 1117"/>
              <a:gd name="connsiteY2" fmla="*/ 112 h 225"/>
              <a:gd name="connsiteX3" fmla="*/ 1117 w 1117"/>
              <a:gd name="connsiteY3" fmla="*/ 225 h 225"/>
              <a:gd name="connsiteX4" fmla="*/ 0 w 1117"/>
              <a:gd name="connsiteY4" fmla="*/ 112 h 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7" h="225">
                <a:moveTo>
                  <a:pt x="0" y="112"/>
                </a:moveTo>
                <a:lnTo>
                  <a:pt x="1117" y="0"/>
                </a:lnTo>
                <a:lnTo>
                  <a:pt x="1106" y="112"/>
                </a:lnTo>
                <a:lnTo>
                  <a:pt x="1117" y="225"/>
                </a:lnTo>
                <a:lnTo>
                  <a:pt x="0" y="112"/>
                </a:lnTo>
                <a:close/>
              </a:path>
            </a:pathLst>
          </a:custGeom>
          <a:solidFill>
            <a:srgbClr val="76B2FA">
              <a:alpha val="78000"/>
            </a:srgbClr>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微软雅黑" panose="020B0503020204020204" charset="-122"/>
              <a:ea typeface="微软雅黑" panose="020B0503020204020204" charset="-122"/>
              <a:cs typeface="+mn-cs"/>
            </a:endParaRPr>
          </a:p>
        </p:txBody>
      </p:sp>
      <p:sp>
        <p:nvSpPr>
          <p:cNvPr id="18" name="MH_Other_8"/>
          <p:cNvSpPr/>
          <p:nvPr/>
        </p:nvSpPr>
        <p:spPr>
          <a:xfrm rot="5400000">
            <a:off x="5197475" y="4203065"/>
            <a:ext cx="0" cy="1270"/>
          </a:xfrm>
          <a:custGeom>
            <a:avLst/>
            <a:gdLst>
              <a:gd name="connsiteX0" fmla="*/ 0 w 226"/>
              <a:gd name="connsiteY0" fmla="*/ 0 h 1117"/>
              <a:gd name="connsiteX1" fmla="*/ 113 w 226"/>
              <a:gd name="connsiteY1" fmla="*/ 11 h 1117"/>
              <a:gd name="connsiteX2" fmla="*/ 226 w 226"/>
              <a:gd name="connsiteY2" fmla="*/ 0 h 1117"/>
              <a:gd name="connsiteX3" fmla="*/ 113 w 226"/>
              <a:gd name="connsiteY3" fmla="*/ 1117 h 1117"/>
              <a:gd name="connsiteX4" fmla="*/ 0 w 226"/>
              <a:gd name="connsiteY4" fmla="*/ 0 h 11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 h="1117">
                <a:moveTo>
                  <a:pt x="0" y="0"/>
                </a:moveTo>
                <a:lnTo>
                  <a:pt x="113" y="11"/>
                </a:lnTo>
                <a:lnTo>
                  <a:pt x="226" y="0"/>
                </a:lnTo>
                <a:lnTo>
                  <a:pt x="113" y="1117"/>
                </a:lnTo>
                <a:lnTo>
                  <a:pt x="0" y="0"/>
                </a:lnTo>
                <a:close/>
              </a:path>
            </a:pathLst>
          </a:custGeom>
          <a:solidFill>
            <a:srgbClr val="76B2FA">
              <a:alpha val="78000"/>
            </a:srgbClr>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微软雅黑" panose="020B0503020204020204" charset="-122"/>
              <a:ea typeface="微软雅黑" panose="020B0503020204020204" charset="-122"/>
              <a:cs typeface="+mn-cs"/>
            </a:endParaRPr>
          </a:p>
        </p:txBody>
      </p:sp>
      <p:sp>
        <p:nvSpPr>
          <p:cNvPr id="19" name="MH_Other_9"/>
          <p:cNvSpPr/>
          <p:nvPr/>
        </p:nvSpPr>
        <p:spPr>
          <a:xfrm rot="5400000">
            <a:off x="5200650" y="4203065"/>
            <a:ext cx="0" cy="1270"/>
          </a:xfrm>
          <a:custGeom>
            <a:avLst/>
            <a:gdLst>
              <a:gd name="connsiteX0" fmla="*/ 0 w 226"/>
              <a:gd name="connsiteY0" fmla="*/ 1118 h 1118"/>
              <a:gd name="connsiteX1" fmla="*/ 113 w 226"/>
              <a:gd name="connsiteY1" fmla="*/ 0 h 1118"/>
              <a:gd name="connsiteX2" fmla="*/ 226 w 226"/>
              <a:gd name="connsiteY2" fmla="*/ 1118 h 1118"/>
              <a:gd name="connsiteX3" fmla="*/ 113 w 226"/>
              <a:gd name="connsiteY3" fmla="*/ 1106 h 1118"/>
              <a:gd name="connsiteX4" fmla="*/ 0 w 226"/>
              <a:gd name="connsiteY4" fmla="*/ 1118 h 11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 h="1118">
                <a:moveTo>
                  <a:pt x="0" y="1118"/>
                </a:moveTo>
                <a:lnTo>
                  <a:pt x="113" y="0"/>
                </a:lnTo>
                <a:lnTo>
                  <a:pt x="226" y="1118"/>
                </a:lnTo>
                <a:lnTo>
                  <a:pt x="113" y="1106"/>
                </a:lnTo>
                <a:lnTo>
                  <a:pt x="0" y="1118"/>
                </a:lnTo>
                <a:close/>
              </a:path>
            </a:pathLst>
          </a:custGeom>
          <a:solidFill>
            <a:srgbClr val="76B2FA">
              <a:alpha val="78000"/>
            </a:srgbClr>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微软雅黑" panose="020B0503020204020204" charset="-122"/>
              <a:ea typeface="微软雅黑" panose="020B0503020204020204" charset="-122"/>
              <a:cs typeface="+mn-cs"/>
            </a:endParaRPr>
          </a:p>
        </p:txBody>
      </p:sp>
      <p:sp>
        <p:nvSpPr>
          <p:cNvPr id="20" name="MH_Other_10"/>
          <p:cNvSpPr/>
          <p:nvPr/>
        </p:nvSpPr>
        <p:spPr>
          <a:xfrm rot="5400000">
            <a:off x="5198110" y="4203700"/>
            <a:ext cx="1905" cy="1905"/>
          </a:xfrm>
          <a:custGeom>
            <a:avLst/>
            <a:gdLst>
              <a:gd name="connsiteX0" fmla="*/ 0 w 1117"/>
              <a:gd name="connsiteY0" fmla="*/ 225 h 225"/>
              <a:gd name="connsiteX1" fmla="*/ 11 w 1117"/>
              <a:gd name="connsiteY1" fmla="*/ 112 h 225"/>
              <a:gd name="connsiteX2" fmla="*/ 0 w 1117"/>
              <a:gd name="connsiteY2" fmla="*/ 0 h 225"/>
              <a:gd name="connsiteX3" fmla="*/ 1117 w 1117"/>
              <a:gd name="connsiteY3" fmla="*/ 112 h 225"/>
              <a:gd name="connsiteX4" fmla="*/ 0 w 1117"/>
              <a:gd name="connsiteY4" fmla="*/ 225 h 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7" h="225">
                <a:moveTo>
                  <a:pt x="0" y="225"/>
                </a:moveTo>
                <a:lnTo>
                  <a:pt x="11" y="112"/>
                </a:lnTo>
                <a:lnTo>
                  <a:pt x="0" y="0"/>
                </a:lnTo>
                <a:lnTo>
                  <a:pt x="1117" y="112"/>
                </a:lnTo>
                <a:lnTo>
                  <a:pt x="0" y="225"/>
                </a:lnTo>
                <a:close/>
              </a:path>
            </a:pathLst>
          </a:custGeom>
          <a:solidFill>
            <a:srgbClr val="76B2FA">
              <a:alpha val="78000"/>
            </a:srgbClr>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微软雅黑" panose="020B0503020204020204" charset="-122"/>
              <a:ea typeface="微软雅黑" panose="020B0503020204020204" charset="-122"/>
              <a:cs typeface="+mn-cs"/>
            </a:endParaRPr>
          </a:p>
        </p:txBody>
      </p:sp>
      <p:sp>
        <p:nvSpPr>
          <p:cNvPr id="22" name="MH_SubTitle_1"/>
          <p:cNvSpPr/>
          <p:nvPr/>
        </p:nvSpPr>
        <p:spPr>
          <a:xfrm>
            <a:off x="5223510" y="2111375"/>
            <a:ext cx="1511300" cy="1511300"/>
          </a:xfrm>
          <a:custGeom>
            <a:avLst/>
            <a:gdLst>
              <a:gd name="connsiteX0" fmla="*/ 756191 w 1512408"/>
              <a:gd name="connsiteY0" fmla="*/ 0 h 1512170"/>
              <a:gd name="connsiteX1" fmla="*/ 1497041 w 1512408"/>
              <a:gd name="connsiteY1" fmla="*/ 603811 h 1512170"/>
              <a:gd name="connsiteX2" fmla="*/ 1512380 w 1512408"/>
              <a:gd name="connsiteY2" fmla="*/ 755978 h 1512170"/>
              <a:gd name="connsiteX3" fmla="*/ 1512383 w 1512408"/>
              <a:gd name="connsiteY3" fmla="*/ 755978 h 1512170"/>
              <a:gd name="connsiteX4" fmla="*/ 1512408 w 1512408"/>
              <a:gd name="connsiteY4" fmla="*/ 756215 h 1512170"/>
              <a:gd name="connsiteX5" fmla="*/ 908596 w 1512408"/>
              <a:gd name="connsiteY5" fmla="*/ 1497066 h 1512170"/>
              <a:gd name="connsiteX6" fmla="*/ 758775 w 1512408"/>
              <a:gd name="connsiteY6" fmla="*/ 1512170 h 1512170"/>
              <a:gd name="connsiteX7" fmla="*/ 756426 w 1512408"/>
              <a:gd name="connsiteY7" fmla="*/ 1511933 h 1512170"/>
              <a:gd name="connsiteX8" fmla="*/ 756191 w 1512408"/>
              <a:gd name="connsiteY8" fmla="*/ 1509587 h 1512170"/>
              <a:gd name="connsiteX9" fmla="*/ 741087 w 1512408"/>
              <a:gd name="connsiteY9" fmla="*/ 1359766 h 1512170"/>
              <a:gd name="connsiteX10" fmla="*/ 237 w 1512408"/>
              <a:gd name="connsiteY10" fmla="*/ 755955 h 1512170"/>
              <a:gd name="connsiteX11" fmla="*/ 0 w 1512408"/>
              <a:gd name="connsiteY11" fmla="*/ 755978 h 1512170"/>
              <a:gd name="connsiteX12" fmla="*/ 15341 w 1512408"/>
              <a:gd name="connsiteY12" fmla="*/ 603811 h 1512170"/>
              <a:gd name="connsiteX13" fmla="*/ 756191 w 1512408"/>
              <a:gd name="connsiteY13" fmla="*/ 0 h 1512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12408" h="1512170">
                <a:moveTo>
                  <a:pt x="756191" y="0"/>
                </a:moveTo>
                <a:cubicBezTo>
                  <a:pt x="1121631" y="0"/>
                  <a:pt x="1426528" y="259217"/>
                  <a:pt x="1497041" y="603811"/>
                </a:cubicBezTo>
                <a:lnTo>
                  <a:pt x="1512380" y="755978"/>
                </a:lnTo>
                <a:lnTo>
                  <a:pt x="1512383" y="755978"/>
                </a:lnTo>
                <a:lnTo>
                  <a:pt x="1512408" y="756215"/>
                </a:lnTo>
                <a:cubicBezTo>
                  <a:pt x="1512408" y="1121658"/>
                  <a:pt x="1253189" y="1426553"/>
                  <a:pt x="908596" y="1497066"/>
                </a:cubicBezTo>
                <a:lnTo>
                  <a:pt x="758775" y="1512170"/>
                </a:lnTo>
                <a:lnTo>
                  <a:pt x="756426" y="1511933"/>
                </a:lnTo>
                <a:lnTo>
                  <a:pt x="756191" y="1509587"/>
                </a:lnTo>
                <a:lnTo>
                  <a:pt x="741087" y="1359766"/>
                </a:lnTo>
                <a:cubicBezTo>
                  <a:pt x="670574" y="1015171"/>
                  <a:pt x="365677" y="755955"/>
                  <a:pt x="237" y="755955"/>
                </a:cubicBezTo>
                <a:lnTo>
                  <a:pt x="0" y="755978"/>
                </a:lnTo>
                <a:lnTo>
                  <a:pt x="15341" y="603811"/>
                </a:lnTo>
                <a:cubicBezTo>
                  <a:pt x="85854" y="259217"/>
                  <a:pt x="390749" y="0"/>
                  <a:pt x="756191" y="0"/>
                </a:cubicBezTo>
                <a:close/>
              </a:path>
            </a:pathLst>
          </a:custGeom>
          <a:solidFill>
            <a:srgbClr val="F6A9C3"/>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252000" tIns="540000" rIns="252000" bIns="648000" anchor="ctr">
            <a:normAutofit/>
          </a:bodyPr>
          <a:lstStyle/>
          <a:p>
            <a:pPr marL="0" marR="0" lvl="0" indent="0" algn="ctr" defTabSz="914400" rtl="0" eaLnBrk="1" latinLnBrk="0" hangingPunct="1">
              <a:lnSpc>
                <a:spcPct val="12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chemeClr val="bg1"/>
                </a:solidFill>
                <a:effectLst/>
                <a:uLnTx/>
                <a:uFillTx/>
                <a:latin typeface="微软雅黑" panose="020B0503020204020204" charset="-122"/>
                <a:ea typeface="微软雅黑" panose="020B0503020204020204" charset="-122"/>
                <a:cs typeface="+mn-cs"/>
              </a:rPr>
              <a:t>关键词</a:t>
            </a:r>
          </a:p>
        </p:txBody>
      </p:sp>
      <p:sp>
        <p:nvSpPr>
          <p:cNvPr id="27" name="MH_SubTitle_2"/>
          <p:cNvSpPr/>
          <p:nvPr/>
        </p:nvSpPr>
        <p:spPr>
          <a:xfrm>
            <a:off x="5993765" y="2867025"/>
            <a:ext cx="1513205" cy="1513205"/>
          </a:xfrm>
          <a:custGeom>
            <a:avLst/>
            <a:gdLst>
              <a:gd name="connsiteX0" fmla="*/ 756189 w 1512169"/>
              <a:gd name="connsiteY0" fmla="*/ 0 h 1512407"/>
              <a:gd name="connsiteX1" fmla="*/ 908359 w 1512169"/>
              <a:gd name="connsiteY1" fmla="*/ 15341 h 1512407"/>
              <a:gd name="connsiteX2" fmla="*/ 1512169 w 1512169"/>
              <a:gd name="connsiteY2" fmla="*/ 756192 h 1512407"/>
              <a:gd name="connsiteX3" fmla="*/ 908359 w 1512169"/>
              <a:gd name="connsiteY3" fmla="*/ 1497043 h 1512407"/>
              <a:gd name="connsiteX4" fmla="*/ 756189 w 1512169"/>
              <a:gd name="connsiteY4" fmla="*/ 1512384 h 1512407"/>
              <a:gd name="connsiteX5" fmla="*/ 755954 w 1512169"/>
              <a:gd name="connsiteY5" fmla="*/ 1512407 h 1512407"/>
              <a:gd name="connsiteX6" fmla="*/ 15104 w 1512169"/>
              <a:gd name="connsiteY6" fmla="*/ 908597 h 1512407"/>
              <a:gd name="connsiteX7" fmla="*/ 0 w 1512169"/>
              <a:gd name="connsiteY7" fmla="*/ 758776 h 1512407"/>
              <a:gd name="connsiteX8" fmla="*/ 235 w 1512169"/>
              <a:gd name="connsiteY8" fmla="*/ 756429 h 1512407"/>
              <a:gd name="connsiteX9" fmla="*/ 2583 w 1512169"/>
              <a:gd name="connsiteY9" fmla="*/ 756192 h 1512407"/>
              <a:gd name="connsiteX10" fmla="*/ 152404 w 1512169"/>
              <a:gd name="connsiteY10" fmla="*/ 741088 h 1512407"/>
              <a:gd name="connsiteX11" fmla="*/ 756215 w 1512169"/>
              <a:gd name="connsiteY11" fmla="*/ 237 h 1512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12169" h="1512407">
                <a:moveTo>
                  <a:pt x="756189" y="0"/>
                </a:moveTo>
                <a:lnTo>
                  <a:pt x="908359" y="15341"/>
                </a:lnTo>
                <a:cubicBezTo>
                  <a:pt x="1252952" y="85854"/>
                  <a:pt x="1512169" y="390752"/>
                  <a:pt x="1512169" y="756192"/>
                </a:cubicBezTo>
                <a:cubicBezTo>
                  <a:pt x="1512169" y="1121634"/>
                  <a:pt x="1252952" y="1426530"/>
                  <a:pt x="908359" y="1497043"/>
                </a:cubicBezTo>
                <a:lnTo>
                  <a:pt x="756189" y="1512384"/>
                </a:lnTo>
                <a:lnTo>
                  <a:pt x="755954" y="1512407"/>
                </a:lnTo>
                <a:cubicBezTo>
                  <a:pt x="390512" y="1512407"/>
                  <a:pt x="85617" y="1253191"/>
                  <a:pt x="15104" y="908597"/>
                </a:cubicBezTo>
                <a:lnTo>
                  <a:pt x="0" y="758776"/>
                </a:lnTo>
                <a:lnTo>
                  <a:pt x="235" y="756429"/>
                </a:lnTo>
                <a:lnTo>
                  <a:pt x="2583" y="756192"/>
                </a:lnTo>
                <a:lnTo>
                  <a:pt x="152404" y="741088"/>
                </a:lnTo>
                <a:cubicBezTo>
                  <a:pt x="496998" y="670575"/>
                  <a:pt x="756215" y="365680"/>
                  <a:pt x="756215" y="237"/>
                </a:cubicBezTo>
                <a:close/>
              </a:path>
            </a:pathLst>
          </a:custGeom>
          <a:solidFill>
            <a:srgbClr val="95CDA4"/>
          </a:solidFill>
          <a:ln w="3175">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252000" tIns="540000" rIns="252000" bIns="648000" numCol="1" spcCol="0" rtlCol="0" fromWordArt="0" anchor="ctr" anchorCtr="0" forceAA="0" compatLnSpc="1">
            <a:normAutofit/>
          </a:bodyPr>
          <a:lstStyle/>
          <a:p>
            <a:pPr lvl="0" algn="ctr">
              <a:lnSpc>
                <a:spcPct val="120000"/>
              </a:lnSpc>
              <a:spcBef>
                <a:spcPts val="0"/>
              </a:spcBef>
              <a:spcAft>
                <a:spcPts val="0"/>
              </a:spcAft>
              <a:buClrTx/>
              <a:buSzTx/>
              <a:buFontTx/>
              <a:defRPr/>
            </a:pPr>
            <a:r>
              <a:rPr lang="zh-CN" altLang="en-US" sz="1600" b="1" noProof="0" dirty="0">
                <a:ln>
                  <a:noFill/>
                </a:ln>
                <a:solidFill>
                  <a:schemeClr val="bg1"/>
                </a:solidFill>
                <a:uLnTx/>
                <a:uFillTx/>
                <a:latin typeface="微软雅黑" panose="020B0503020204020204" charset="-122"/>
                <a:ea typeface="微软雅黑" panose="020B0503020204020204" charset="-122"/>
                <a:sym typeface="+mn-ea"/>
              </a:rPr>
              <a:t>关键词</a:t>
            </a:r>
          </a:p>
        </p:txBody>
      </p:sp>
      <p:sp>
        <p:nvSpPr>
          <p:cNvPr id="28" name="MH_SubTitle_3"/>
          <p:cNvSpPr/>
          <p:nvPr/>
        </p:nvSpPr>
        <p:spPr>
          <a:xfrm>
            <a:off x="5222875" y="3623310"/>
            <a:ext cx="1511300" cy="1513205"/>
          </a:xfrm>
          <a:custGeom>
            <a:avLst/>
            <a:gdLst>
              <a:gd name="connsiteX0" fmla="*/ 2802 w 1512404"/>
              <a:gd name="connsiteY0" fmla="*/ 755937 h 1512172"/>
              <a:gd name="connsiteX1" fmla="*/ 260 w 1512404"/>
              <a:gd name="connsiteY1" fmla="*/ 756217 h 1512172"/>
              <a:gd name="connsiteX2" fmla="*/ 2802 w 1512404"/>
              <a:gd name="connsiteY2" fmla="*/ 755993 h 1512172"/>
              <a:gd name="connsiteX3" fmla="*/ 753631 w 1512404"/>
              <a:gd name="connsiteY3" fmla="*/ 0 h 1512172"/>
              <a:gd name="connsiteX4" fmla="*/ 755977 w 1512404"/>
              <a:gd name="connsiteY4" fmla="*/ 237 h 1512172"/>
              <a:gd name="connsiteX5" fmla="*/ 756214 w 1512404"/>
              <a:gd name="connsiteY5" fmla="*/ 2584 h 1512172"/>
              <a:gd name="connsiteX6" fmla="*/ 756214 w 1512404"/>
              <a:gd name="connsiteY6" fmla="*/ 2590 h 1512172"/>
              <a:gd name="connsiteX7" fmla="*/ 771318 w 1512404"/>
              <a:gd name="connsiteY7" fmla="*/ 152407 h 1512172"/>
              <a:gd name="connsiteX8" fmla="*/ 1512169 w 1512404"/>
              <a:gd name="connsiteY8" fmla="*/ 756217 h 1512172"/>
              <a:gd name="connsiteX9" fmla="*/ 1512404 w 1512404"/>
              <a:gd name="connsiteY9" fmla="*/ 756194 h 1512172"/>
              <a:gd name="connsiteX10" fmla="*/ 1497065 w 1512404"/>
              <a:gd name="connsiteY10" fmla="*/ 908362 h 1512172"/>
              <a:gd name="connsiteX11" fmla="*/ 756214 w 1512404"/>
              <a:gd name="connsiteY11" fmla="*/ 1512172 h 1512172"/>
              <a:gd name="connsiteX12" fmla="*/ 15364 w 1512404"/>
              <a:gd name="connsiteY12" fmla="*/ 908362 h 1512172"/>
              <a:gd name="connsiteX13" fmla="*/ 23 w 1512404"/>
              <a:gd name="connsiteY13" fmla="*/ 756194 h 1512172"/>
              <a:gd name="connsiteX14" fmla="*/ 0 w 1512404"/>
              <a:gd name="connsiteY14" fmla="*/ 755957 h 1512172"/>
              <a:gd name="connsiteX15" fmla="*/ 603810 w 1512404"/>
              <a:gd name="connsiteY15" fmla="*/ 15106 h 1512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512404" h="1512172">
                <a:moveTo>
                  <a:pt x="2802" y="755937"/>
                </a:moveTo>
                <a:lnTo>
                  <a:pt x="260" y="756217"/>
                </a:lnTo>
                <a:lnTo>
                  <a:pt x="2802" y="755993"/>
                </a:lnTo>
                <a:close/>
                <a:moveTo>
                  <a:pt x="753631" y="0"/>
                </a:moveTo>
                <a:lnTo>
                  <a:pt x="755977" y="237"/>
                </a:lnTo>
                <a:lnTo>
                  <a:pt x="756214" y="2584"/>
                </a:lnTo>
                <a:lnTo>
                  <a:pt x="756214" y="2590"/>
                </a:lnTo>
                <a:lnTo>
                  <a:pt x="771318" y="152407"/>
                </a:lnTo>
                <a:cubicBezTo>
                  <a:pt x="841831" y="497001"/>
                  <a:pt x="1146726" y="756217"/>
                  <a:pt x="1512169" y="756217"/>
                </a:cubicBezTo>
                <a:lnTo>
                  <a:pt x="1512404" y="756194"/>
                </a:lnTo>
                <a:lnTo>
                  <a:pt x="1497065" y="908362"/>
                </a:lnTo>
                <a:cubicBezTo>
                  <a:pt x="1426551" y="1252956"/>
                  <a:pt x="1121654" y="1512172"/>
                  <a:pt x="756214" y="1512172"/>
                </a:cubicBezTo>
                <a:cubicBezTo>
                  <a:pt x="390772" y="1512172"/>
                  <a:pt x="85877" y="1252956"/>
                  <a:pt x="15364" y="908362"/>
                </a:cubicBezTo>
                <a:lnTo>
                  <a:pt x="23" y="756194"/>
                </a:lnTo>
                <a:lnTo>
                  <a:pt x="0" y="755957"/>
                </a:lnTo>
                <a:cubicBezTo>
                  <a:pt x="0" y="390517"/>
                  <a:pt x="259216" y="85619"/>
                  <a:pt x="603810" y="15106"/>
                </a:cubicBezTo>
                <a:close/>
              </a:path>
            </a:pathLst>
          </a:custGeom>
          <a:solidFill>
            <a:srgbClr val="F6A9C3"/>
          </a:solidFill>
          <a:ln w="3175">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252000" tIns="540000" rIns="252000" bIns="648000" numCol="1" spcCol="0" rtlCol="0" fromWordArt="0" anchor="ctr" anchorCtr="0" forceAA="0" compatLnSpc="1">
            <a:normAutofit/>
          </a:bodyPr>
          <a:lstStyle/>
          <a:p>
            <a:pPr lvl="0" algn="ctr">
              <a:lnSpc>
                <a:spcPct val="120000"/>
              </a:lnSpc>
              <a:spcBef>
                <a:spcPts val="0"/>
              </a:spcBef>
              <a:spcAft>
                <a:spcPts val="0"/>
              </a:spcAft>
              <a:buClrTx/>
              <a:buSzTx/>
              <a:buFontTx/>
              <a:defRPr/>
            </a:pPr>
            <a:r>
              <a:rPr lang="zh-CN" altLang="en-US" sz="1600" b="1" noProof="0" dirty="0">
                <a:ln>
                  <a:noFill/>
                </a:ln>
                <a:solidFill>
                  <a:schemeClr val="bg1"/>
                </a:solidFill>
                <a:uLnTx/>
                <a:uFillTx/>
                <a:latin typeface="微软雅黑" panose="020B0503020204020204" charset="-122"/>
                <a:ea typeface="微软雅黑" panose="020B0503020204020204" charset="-122"/>
                <a:sym typeface="+mn-ea"/>
              </a:rPr>
              <a:t>关键词</a:t>
            </a:r>
          </a:p>
        </p:txBody>
      </p:sp>
      <p:sp>
        <p:nvSpPr>
          <p:cNvPr id="29" name="MH_SubTitle_4"/>
          <p:cNvSpPr/>
          <p:nvPr/>
        </p:nvSpPr>
        <p:spPr>
          <a:xfrm>
            <a:off x="4450080" y="2867025"/>
            <a:ext cx="1512570" cy="1511300"/>
          </a:xfrm>
          <a:custGeom>
            <a:avLst/>
            <a:gdLst>
              <a:gd name="connsiteX0" fmla="*/ 756215 w 1512169"/>
              <a:gd name="connsiteY0" fmla="*/ 0 h 1512407"/>
              <a:gd name="connsiteX1" fmla="*/ 1497065 w 1512169"/>
              <a:gd name="connsiteY1" fmla="*/ 603810 h 1512407"/>
              <a:gd name="connsiteX2" fmla="*/ 1512169 w 1512169"/>
              <a:gd name="connsiteY2" fmla="*/ 753631 h 1512407"/>
              <a:gd name="connsiteX3" fmla="*/ 1511931 w 1512169"/>
              <a:gd name="connsiteY3" fmla="*/ 755978 h 1512407"/>
              <a:gd name="connsiteX4" fmla="*/ 1509585 w 1512169"/>
              <a:gd name="connsiteY4" fmla="*/ 756215 h 1512407"/>
              <a:gd name="connsiteX5" fmla="*/ 1359764 w 1512169"/>
              <a:gd name="connsiteY5" fmla="*/ 771319 h 1512407"/>
              <a:gd name="connsiteX6" fmla="*/ 755954 w 1512169"/>
              <a:gd name="connsiteY6" fmla="*/ 1512169 h 1512407"/>
              <a:gd name="connsiteX7" fmla="*/ 755977 w 1512169"/>
              <a:gd name="connsiteY7" fmla="*/ 1512407 h 1512407"/>
              <a:gd name="connsiteX8" fmla="*/ 603810 w 1512169"/>
              <a:gd name="connsiteY8" fmla="*/ 1497066 h 1512407"/>
              <a:gd name="connsiteX9" fmla="*/ 0 w 1512169"/>
              <a:gd name="connsiteY9" fmla="*/ 756215 h 1512407"/>
              <a:gd name="connsiteX10" fmla="*/ 603810 w 1512169"/>
              <a:gd name="connsiteY10" fmla="*/ 15364 h 1512407"/>
              <a:gd name="connsiteX11" fmla="*/ 755977 w 1512169"/>
              <a:gd name="connsiteY11" fmla="*/ 23 h 1512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12169" h="1512407">
                <a:moveTo>
                  <a:pt x="756215" y="0"/>
                </a:moveTo>
                <a:cubicBezTo>
                  <a:pt x="1121655" y="0"/>
                  <a:pt x="1426552" y="259216"/>
                  <a:pt x="1497065" y="603810"/>
                </a:cubicBezTo>
                <a:lnTo>
                  <a:pt x="1512169" y="753631"/>
                </a:lnTo>
                <a:lnTo>
                  <a:pt x="1511931" y="755978"/>
                </a:lnTo>
                <a:lnTo>
                  <a:pt x="1509585" y="756215"/>
                </a:lnTo>
                <a:lnTo>
                  <a:pt x="1359764" y="771319"/>
                </a:lnTo>
                <a:cubicBezTo>
                  <a:pt x="1015170" y="841832"/>
                  <a:pt x="755954" y="1146729"/>
                  <a:pt x="755954" y="1512169"/>
                </a:cubicBezTo>
                <a:lnTo>
                  <a:pt x="755977" y="1512407"/>
                </a:lnTo>
                <a:lnTo>
                  <a:pt x="603810" y="1497066"/>
                </a:lnTo>
                <a:cubicBezTo>
                  <a:pt x="259216" y="1426552"/>
                  <a:pt x="0" y="1121657"/>
                  <a:pt x="0" y="756215"/>
                </a:cubicBezTo>
                <a:cubicBezTo>
                  <a:pt x="0" y="390775"/>
                  <a:pt x="259216" y="85877"/>
                  <a:pt x="603810" y="15364"/>
                </a:cubicBezTo>
                <a:lnTo>
                  <a:pt x="755977" y="23"/>
                </a:lnTo>
                <a:close/>
              </a:path>
            </a:pathLst>
          </a:custGeom>
          <a:solidFill>
            <a:srgbClr val="95CDA4"/>
          </a:solidFill>
          <a:ln w="3175">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252000" tIns="540000" rIns="252000" bIns="648000" numCol="1" spcCol="0" rtlCol="0" fromWordArt="0" anchor="ctr" anchorCtr="0" forceAA="0" compatLnSpc="1">
            <a:normAutofit/>
          </a:bodyPr>
          <a:lstStyle/>
          <a:p>
            <a:pPr lvl="0" algn="ctr">
              <a:lnSpc>
                <a:spcPct val="120000"/>
              </a:lnSpc>
              <a:spcBef>
                <a:spcPts val="0"/>
              </a:spcBef>
              <a:spcAft>
                <a:spcPts val="0"/>
              </a:spcAft>
              <a:buClrTx/>
              <a:buSzTx/>
              <a:buFontTx/>
              <a:defRPr/>
            </a:pPr>
            <a:r>
              <a:rPr lang="zh-CN" altLang="en-US" sz="1600" b="1" noProof="0" dirty="0">
                <a:ln>
                  <a:noFill/>
                </a:ln>
                <a:solidFill>
                  <a:schemeClr val="bg1"/>
                </a:solidFill>
                <a:uLnTx/>
                <a:uFillTx/>
                <a:latin typeface="微软雅黑" panose="020B0503020204020204" charset="-122"/>
                <a:ea typeface="微软雅黑" panose="020B0503020204020204" charset="-122"/>
                <a:sym typeface="+mn-ea"/>
              </a:rPr>
              <a:t>关键词</a:t>
            </a:r>
          </a:p>
        </p:txBody>
      </p:sp>
      <p:sp>
        <p:nvSpPr>
          <p:cNvPr id="3093" name="MH_Other_11"/>
          <p:cNvSpPr txBox="1"/>
          <p:nvPr/>
        </p:nvSpPr>
        <p:spPr>
          <a:xfrm>
            <a:off x="5736590" y="2263775"/>
            <a:ext cx="485775" cy="400050"/>
          </a:xfrm>
          <a:prstGeom prst="rect">
            <a:avLst/>
          </a:prstGeom>
          <a:noFill/>
          <a:ln w="9525">
            <a:noFill/>
            <a:miter/>
          </a:ln>
        </p:spPr>
        <p:txBody>
          <a:bodyPr>
            <a:spAutoFit/>
          </a:bodyPr>
          <a:lstStyle/>
          <a:p>
            <a:pPr lvl="0"/>
            <a:r>
              <a:rPr lang="en-US" altLang="zh-CN" sz="2000" dirty="0">
                <a:solidFill>
                  <a:schemeClr val="bg1"/>
                </a:solidFill>
                <a:latin typeface="Impact" panose="020B0806030902050204" pitchFamily="34" charset="0"/>
                <a:ea typeface="微软雅黑" panose="020B0503020204020204" charset="-122"/>
              </a:rPr>
              <a:t>01</a:t>
            </a:r>
          </a:p>
        </p:txBody>
      </p:sp>
      <p:sp>
        <p:nvSpPr>
          <p:cNvPr id="3094" name="MH_Other_12"/>
          <p:cNvSpPr txBox="1"/>
          <p:nvPr/>
        </p:nvSpPr>
        <p:spPr>
          <a:xfrm>
            <a:off x="6567170" y="3698240"/>
            <a:ext cx="485775" cy="400050"/>
          </a:xfrm>
          <a:prstGeom prst="rect">
            <a:avLst/>
          </a:prstGeom>
          <a:noFill/>
          <a:ln w="9525">
            <a:noFill/>
            <a:miter/>
          </a:ln>
        </p:spPr>
        <p:txBody>
          <a:bodyPr>
            <a:spAutoFit/>
          </a:bodyPr>
          <a:lstStyle/>
          <a:p>
            <a:pPr lvl="0"/>
            <a:r>
              <a:rPr lang="en-US" altLang="zh-CN" sz="2000" dirty="0">
                <a:solidFill>
                  <a:schemeClr val="bg1"/>
                </a:solidFill>
                <a:latin typeface="Impact" panose="020B0806030902050204" pitchFamily="34" charset="0"/>
                <a:ea typeface="微软雅黑" panose="020B0503020204020204" charset="-122"/>
              </a:rPr>
              <a:t>02</a:t>
            </a:r>
          </a:p>
        </p:txBody>
      </p:sp>
      <p:sp>
        <p:nvSpPr>
          <p:cNvPr id="3095" name="MH_Other_13"/>
          <p:cNvSpPr txBox="1"/>
          <p:nvPr/>
        </p:nvSpPr>
        <p:spPr>
          <a:xfrm>
            <a:off x="5722620" y="4491990"/>
            <a:ext cx="485775" cy="400050"/>
          </a:xfrm>
          <a:prstGeom prst="rect">
            <a:avLst/>
          </a:prstGeom>
          <a:noFill/>
          <a:ln w="9525">
            <a:noFill/>
            <a:miter/>
          </a:ln>
        </p:spPr>
        <p:txBody>
          <a:bodyPr>
            <a:spAutoFit/>
          </a:bodyPr>
          <a:lstStyle/>
          <a:p>
            <a:pPr lvl="0"/>
            <a:r>
              <a:rPr lang="en-US" altLang="zh-CN" sz="2000" dirty="0">
                <a:solidFill>
                  <a:schemeClr val="bg1"/>
                </a:solidFill>
                <a:latin typeface="Impact" panose="020B0806030902050204" pitchFamily="34" charset="0"/>
                <a:ea typeface="微软雅黑" panose="020B0503020204020204" charset="-122"/>
              </a:rPr>
              <a:t>03</a:t>
            </a:r>
          </a:p>
        </p:txBody>
      </p:sp>
      <p:sp>
        <p:nvSpPr>
          <p:cNvPr id="3096" name="MH_Other_14"/>
          <p:cNvSpPr txBox="1"/>
          <p:nvPr/>
        </p:nvSpPr>
        <p:spPr>
          <a:xfrm>
            <a:off x="4979035" y="3062605"/>
            <a:ext cx="485775" cy="400050"/>
          </a:xfrm>
          <a:prstGeom prst="rect">
            <a:avLst/>
          </a:prstGeom>
          <a:noFill/>
          <a:ln w="9525">
            <a:noFill/>
            <a:miter/>
          </a:ln>
        </p:spPr>
        <p:txBody>
          <a:bodyPr>
            <a:spAutoFit/>
          </a:bodyPr>
          <a:lstStyle/>
          <a:p>
            <a:pPr lvl="0"/>
            <a:r>
              <a:rPr lang="en-US" altLang="zh-CN" sz="2000" dirty="0">
                <a:solidFill>
                  <a:schemeClr val="bg1"/>
                </a:solidFill>
                <a:latin typeface="Impact" panose="020B0806030902050204" pitchFamily="34" charset="0"/>
                <a:ea typeface="微软雅黑" panose="020B0503020204020204" charset="-122"/>
              </a:rPr>
              <a:t>04</a:t>
            </a:r>
          </a:p>
        </p:txBody>
      </p:sp>
      <p:cxnSp>
        <p:nvCxnSpPr>
          <p:cNvPr id="5" name="直接连接符 4"/>
          <p:cNvCxnSpPr/>
          <p:nvPr/>
        </p:nvCxnSpPr>
        <p:spPr>
          <a:xfrm>
            <a:off x="3860800" y="1990725"/>
            <a:ext cx="0" cy="1088390"/>
          </a:xfrm>
          <a:prstGeom prst="line">
            <a:avLst/>
          </a:prstGeom>
          <a:ln>
            <a:solidFill>
              <a:srgbClr val="95CDA4"/>
            </a:solidFill>
            <a:prstDash val="sysDash"/>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8103870" y="3997325"/>
            <a:ext cx="0" cy="1088390"/>
          </a:xfrm>
          <a:prstGeom prst="line">
            <a:avLst/>
          </a:prstGeom>
          <a:ln>
            <a:solidFill>
              <a:srgbClr val="95CDA4"/>
            </a:solidFill>
            <a:prstDash val="sysDash"/>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8103870" y="1990725"/>
            <a:ext cx="0" cy="1088390"/>
          </a:xfrm>
          <a:prstGeom prst="line">
            <a:avLst/>
          </a:prstGeom>
          <a:ln>
            <a:solidFill>
              <a:srgbClr val="F6A9C3"/>
            </a:solidFill>
            <a:prstDash val="sysDash"/>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3860800" y="3997325"/>
            <a:ext cx="0" cy="1088390"/>
          </a:xfrm>
          <a:prstGeom prst="line">
            <a:avLst/>
          </a:prstGeom>
          <a:ln>
            <a:solidFill>
              <a:srgbClr val="F6A9C3"/>
            </a:solidFill>
            <a:prstDash val="sysDash"/>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1271270" y="2023110"/>
            <a:ext cx="2471420" cy="8356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a:r>
              <a:rPr lang="zh-CN" altLang="da-DK" sz="1200" dirty="0">
                <a:solidFill>
                  <a:schemeClr val="bg1">
                    <a:lumMod val="50000"/>
                  </a:schemeClr>
                </a:solidFill>
                <a:latin typeface="微软雅黑" panose="020B0503020204020204" charset="-122"/>
                <a:ea typeface="微软雅黑" panose="020B0503020204020204" charset="-122"/>
                <a:sym typeface="+mn-ea"/>
              </a:rPr>
              <a:t>单击此处输入文本</a:t>
            </a:r>
            <a:r>
              <a:rPr lang="zh-CN" altLang="en-US" sz="1200" dirty="0">
                <a:solidFill>
                  <a:schemeClr val="bg1">
                    <a:lumMod val="50000"/>
                  </a:schemeClr>
                </a:solidFill>
                <a:latin typeface="微软雅黑" panose="020B0503020204020204" charset="-122"/>
                <a:ea typeface="微软雅黑" panose="020B0503020204020204" charset="-122"/>
                <a:sym typeface="+mn-ea"/>
              </a:rPr>
              <a:t>，</a:t>
            </a:r>
            <a:r>
              <a:rPr lang="zh-CN" altLang="da-DK" sz="1200" dirty="0">
                <a:solidFill>
                  <a:schemeClr val="bg1">
                    <a:lumMod val="50000"/>
                  </a:schemeClr>
                </a:solidFill>
                <a:latin typeface="微软雅黑" panose="020B0503020204020204" charset="-122"/>
                <a:ea typeface="微软雅黑" panose="020B0503020204020204" charset="-122"/>
                <a:sym typeface="+mn-ea"/>
              </a:rPr>
              <a:t>单击此处输入文本</a:t>
            </a:r>
            <a:r>
              <a:rPr lang="zh-CN" altLang="en-US" sz="1200" dirty="0">
                <a:solidFill>
                  <a:schemeClr val="bg1">
                    <a:lumMod val="50000"/>
                  </a:schemeClr>
                </a:solidFill>
                <a:latin typeface="微软雅黑" panose="020B0503020204020204" charset="-122"/>
                <a:ea typeface="微软雅黑" panose="020B0503020204020204" charset="-122"/>
                <a:sym typeface="+mn-ea"/>
              </a:rPr>
              <a:t>，</a:t>
            </a:r>
            <a:r>
              <a:rPr lang="zh-CN" altLang="da-DK" sz="1200" dirty="0">
                <a:solidFill>
                  <a:schemeClr val="bg1">
                    <a:lumMod val="50000"/>
                  </a:schemeClr>
                </a:solidFill>
                <a:latin typeface="微软雅黑" panose="020B0503020204020204" charset="-122"/>
                <a:ea typeface="微软雅黑" panose="020B0503020204020204" charset="-122"/>
                <a:sym typeface="+mn-ea"/>
              </a:rPr>
              <a:t>单击此处输入文本</a:t>
            </a:r>
            <a:r>
              <a:rPr lang="zh-CN" altLang="en-US" sz="1200" dirty="0">
                <a:solidFill>
                  <a:schemeClr val="bg1">
                    <a:lumMod val="50000"/>
                  </a:schemeClr>
                </a:solidFill>
                <a:latin typeface="微软雅黑" panose="020B0503020204020204" charset="-122"/>
                <a:ea typeface="微软雅黑" panose="020B0503020204020204" charset="-122"/>
                <a:sym typeface="+mn-ea"/>
              </a:rPr>
              <a:t>，</a:t>
            </a:r>
            <a:r>
              <a:rPr lang="zh-CN" altLang="da-DK" sz="1200" dirty="0">
                <a:solidFill>
                  <a:schemeClr val="bg1">
                    <a:lumMod val="50000"/>
                  </a:schemeClr>
                </a:solidFill>
                <a:latin typeface="微软雅黑" panose="020B0503020204020204" charset="-122"/>
                <a:ea typeface="微软雅黑" panose="020B0503020204020204" charset="-122"/>
                <a:sym typeface="+mn-ea"/>
              </a:rPr>
              <a:t>单击此处输入文本</a:t>
            </a:r>
            <a:r>
              <a:rPr lang="zh-CN" altLang="en-US" sz="1200" dirty="0">
                <a:solidFill>
                  <a:schemeClr val="bg1">
                    <a:lumMod val="50000"/>
                  </a:schemeClr>
                </a:solidFill>
                <a:latin typeface="微软雅黑" panose="020B0503020204020204" charset="-122"/>
                <a:ea typeface="微软雅黑" panose="020B0503020204020204" charset="-122"/>
                <a:sym typeface="+mn-ea"/>
              </a:rPr>
              <a:t>，</a:t>
            </a:r>
            <a:r>
              <a:rPr lang="zh-CN" altLang="da-DK" sz="1200" dirty="0">
                <a:solidFill>
                  <a:schemeClr val="bg1">
                    <a:lumMod val="50000"/>
                  </a:schemeClr>
                </a:solidFill>
                <a:latin typeface="微软雅黑" panose="020B0503020204020204" charset="-122"/>
                <a:ea typeface="微软雅黑" panose="020B0503020204020204" charset="-122"/>
                <a:sym typeface="+mn-ea"/>
              </a:rPr>
              <a:t>单击此处输入文本</a:t>
            </a:r>
            <a:r>
              <a:rPr lang="zh-CN" altLang="en-US" sz="1200" dirty="0">
                <a:solidFill>
                  <a:schemeClr val="bg1">
                    <a:lumMod val="50000"/>
                  </a:schemeClr>
                </a:solidFill>
                <a:latin typeface="微软雅黑" panose="020B0503020204020204" charset="-122"/>
                <a:ea typeface="微软雅黑" panose="020B0503020204020204" charset="-122"/>
                <a:sym typeface="+mn-ea"/>
              </a:rPr>
              <a:t>，</a:t>
            </a:r>
            <a:r>
              <a:rPr lang="zh-CN" altLang="da-DK" sz="1200" dirty="0">
                <a:solidFill>
                  <a:schemeClr val="bg1">
                    <a:lumMod val="50000"/>
                  </a:schemeClr>
                </a:solidFill>
                <a:latin typeface="微软雅黑" panose="020B0503020204020204" charset="-122"/>
                <a:ea typeface="微软雅黑" panose="020B0503020204020204" charset="-122"/>
                <a:sym typeface="+mn-ea"/>
              </a:rPr>
              <a:t>单击此处输入文本</a:t>
            </a:r>
          </a:p>
        </p:txBody>
      </p:sp>
      <p:sp>
        <p:nvSpPr>
          <p:cNvPr id="10" name="文本框 9"/>
          <p:cNvSpPr txBox="1"/>
          <p:nvPr/>
        </p:nvSpPr>
        <p:spPr>
          <a:xfrm>
            <a:off x="1261745" y="4105910"/>
            <a:ext cx="2471420" cy="8356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a:r>
              <a:rPr lang="zh-CN" altLang="da-DK" sz="1200" dirty="0">
                <a:solidFill>
                  <a:schemeClr val="bg1">
                    <a:lumMod val="50000"/>
                  </a:schemeClr>
                </a:solidFill>
                <a:latin typeface="微软雅黑" panose="020B0503020204020204" charset="-122"/>
                <a:ea typeface="微软雅黑" panose="020B0503020204020204" charset="-122"/>
                <a:sym typeface="+mn-ea"/>
              </a:rPr>
              <a:t>单击此处输入文本</a:t>
            </a:r>
            <a:r>
              <a:rPr lang="zh-CN" altLang="en-US" sz="1200" dirty="0">
                <a:solidFill>
                  <a:schemeClr val="bg1">
                    <a:lumMod val="50000"/>
                  </a:schemeClr>
                </a:solidFill>
                <a:latin typeface="微软雅黑" panose="020B0503020204020204" charset="-122"/>
                <a:ea typeface="微软雅黑" panose="020B0503020204020204" charset="-122"/>
                <a:sym typeface="+mn-ea"/>
              </a:rPr>
              <a:t>，</a:t>
            </a:r>
            <a:r>
              <a:rPr lang="zh-CN" altLang="da-DK" sz="1200" dirty="0">
                <a:solidFill>
                  <a:schemeClr val="bg1">
                    <a:lumMod val="50000"/>
                  </a:schemeClr>
                </a:solidFill>
                <a:latin typeface="微软雅黑" panose="020B0503020204020204" charset="-122"/>
                <a:ea typeface="微软雅黑" panose="020B0503020204020204" charset="-122"/>
                <a:sym typeface="+mn-ea"/>
              </a:rPr>
              <a:t>单击此处输入文本</a:t>
            </a:r>
            <a:r>
              <a:rPr lang="zh-CN" altLang="en-US" sz="1200" dirty="0">
                <a:solidFill>
                  <a:schemeClr val="bg1">
                    <a:lumMod val="50000"/>
                  </a:schemeClr>
                </a:solidFill>
                <a:latin typeface="微软雅黑" panose="020B0503020204020204" charset="-122"/>
                <a:ea typeface="微软雅黑" panose="020B0503020204020204" charset="-122"/>
                <a:sym typeface="+mn-ea"/>
              </a:rPr>
              <a:t>，</a:t>
            </a:r>
            <a:r>
              <a:rPr lang="zh-CN" altLang="da-DK" sz="1200" dirty="0">
                <a:solidFill>
                  <a:schemeClr val="bg1">
                    <a:lumMod val="50000"/>
                  </a:schemeClr>
                </a:solidFill>
                <a:latin typeface="微软雅黑" panose="020B0503020204020204" charset="-122"/>
                <a:ea typeface="微软雅黑" panose="020B0503020204020204" charset="-122"/>
                <a:sym typeface="+mn-ea"/>
              </a:rPr>
              <a:t>单击此处输入文本</a:t>
            </a:r>
            <a:r>
              <a:rPr lang="zh-CN" altLang="en-US" sz="1200" dirty="0">
                <a:solidFill>
                  <a:schemeClr val="bg1">
                    <a:lumMod val="50000"/>
                  </a:schemeClr>
                </a:solidFill>
                <a:latin typeface="微软雅黑" panose="020B0503020204020204" charset="-122"/>
                <a:ea typeface="微软雅黑" panose="020B0503020204020204" charset="-122"/>
                <a:sym typeface="+mn-ea"/>
              </a:rPr>
              <a:t>，</a:t>
            </a:r>
            <a:r>
              <a:rPr lang="zh-CN" altLang="da-DK" sz="1200" dirty="0">
                <a:solidFill>
                  <a:schemeClr val="bg1">
                    <a:lumMod val="50000"/>
                  </a:schemeClr>
                </a:solidFill>
                <a:latin typeface="微软雅黑" panose="020B0503020204020204" charset="-122"/>
                <a:ea typeface="微软雅黑" panose="020B0503020204020204" charset="-122"/>
                <a:sym typeface="+mn-ea"/>
              </a:rPr>
              <a:t>单击此处输入文本</a:t>
            </a:r>
            <a:r>
              <a:rPr lang="zh-CN" altLang="en-US" sz="1200" dirty="0">
                <a:solidFill>
                  <a:schemeClr val="bg1">
                    <a:lumMod val="50000"/>
                  </a:schemeClr>
                </a:solidFill>
                <a:latin typeface="微软雅黑" panose="020B0503020204020204" charset="-122"/>
                <a:ea typeface="微软雅黑" panose="020B0503020204020204" charset="-122"/>
                <a:sym typeface="+mn-ea"/>
              </a:rPr>
              <a:t>，</a:t>
            </a:r>
            <a:r>
              <a:rPr lang="zh-CN" altLang="da-DK" sz="1200" dirty="0">
                <a:solidFill>
                  <a:schemeClr val="bg1">
                    <a:lumMod val="50000"/>
                  </a:schemeClr>
                </a:solidFill>
                <a:latin typeface="微软雅黑" panose="020B0503020204020204" charset="-122"/>
                <a:ea typeface="微软雅黑" panose="020B0503020204020204" charset="-122"/>
                <a:sym typeface="+mn-ea"/>
              </a:rPr>
              <a:t>单击此处输入文本</a:t>
            </a:r>
            <a:r>
              <a:rPr lang="zh-CN" altLang="en-US" sz="1200" dirty="0">
                <a:solidFill>
                  <a:schemeClr val="bg1">
                    <a:lumMod val="50000"/>
                  </a:schemeClr>
                </a:solidFill>
                <a:latin typeface="微软雅黑" panose="020B0503020204020204" charset="-122"/>
                <a:ea typeface="微软雅黑" panose="020B0503020204020204" charset="-122"/>
                <a:sym typeface="+mn-ea"/>
              </a:rPr>
              <a:t>，</a:t>
            </a:r>
            <a:r>
              <a:rPr lang="zh-CN" altLang="da-DK" sz="1200" dirty="0">
                <a:solidFill>
                  <a:schemeClr val="bg1">
                    <a:lumMod val="50000"/>
                  </a:schemeClr>
                </a:solidFill>
                <a:latin typeface="微软雅黑" panose="020B0503020204020204" charset="-122"/>
                <a:ea typeface="微软雅黑" panose="020B0503020204020204" charset="-122"/>
                <a:sym typeface="+mn-ea"/>
              </a:rPr>
              <a:t>单击此处输入文本</a:t>
            </a:r>
          </a:p>
        </p:txBody>
      </p:sp>
      <p:sp>
        <p:nvSpPr>
          <p:cNvPr id="14" name="文本框 13"/>
          <p:cNvSpPr txBox="1"/>
          <p:nvPr/>
        </p:nvSpPr>
        <p:spPr>
          <a:xfrm>
            <a:off x="8243570" y="2055495"/>
            <a:ext cx="2471420" cy="8356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da-DK" sz="1200" dirty="0">
                <a:solidFill>
                  <a:schemeClr val="bg1">
                    <a:lumMod val="50000"/>
                  </a:schemeClr>
                </a:solidFill>
                <a:latin typeface="微软雅黑" panose="020B0503020204020204" charset="-122"/>
                <a:ea typeface="微软雅黑" panose="020B0503020204020204" charset="-122"/>
                <a:sym typeface="+mn-ea"/>
              </a:rPr>
              <a:t>单击此处输入文本</a:t>
            </a:r>
            <a:r>
              <a:rPr lang="zh-CN" altLang="en-US" sz="1200" dirty="0">
                <a:solidFill>
                  <a:schemeClr val="bg1">
                    <a:lumMod val="50000"/>
                  </a:schemeClr>
                </a:solidFill>
                <a:latin typeface="微软雅黑" panose="020B0503020204020204" charset="-122"/>
                <a:ea typeface="微软雅黑" panose="020B0503020204020204" charset="-122"/>
                <a:sym typeface="+mn-ea"/>
              </a:rPr>
              <a:t>，</a:t>
            </a:r>
            <a:r>
              <a:rPr lang="zh-CN" altLang="da-DK" sz="1200" dirty="0">
                <a:solidFill>
                  <a:schemeClr val="bg1">
                    <a:lumMod val="50000"/>
                  </a:schemeClr>
                </a:solidFill>
                <a:latin typeface="微软雅黑" panose="020B0503020204020204" charset="-122"/>
                <a:ea typeface="微软雅黑" panose="020B0503020204020204" charset="-122"/>
                <a:sym typeface="+mn-ea"/>
              </a:rPr>
              <a:t>单击此处输入文本</a:t>
            </a:r>
            <a:r>
              <a:rPr lang="zh-CN" altLang="en-US" sz="1200" dirty="0">
                <a:solidFill>
                  <a:schemeClr val="bg1">
                    <a:lumMod val="50000"/>
                  </a:schemeClr>
                </a:solidFill>
                <a:latin typeface="微软雅黑" panose="020B0503020204020204" charset="-122"/>
                <a:ea typeface="微软雅黑" panose="020B0503020204020204" charset="-122"/>
                <a:sym typeface="+mn-ea"/>
              </a:rPr>
              <a:t>，</a:t>
            </a:r>
            <a:r>
              <a:rPr lang="zh-CN" altLang="da-DK" sz="1200" dirty="0">
                <a:solidFill>
                  <a:schemeClr val="bg1">
                    <a:lumMod val="50000"/>
                  </a:schemeClr>
                </a:solidFill>
                <a:latin typeface="微软雅黑" panose="020B0503020204020204" charset="-122"/>
                <a:ea typeface="微软雅黑" panose="020B0503020204020204" charset="-122"/>
                <a:sym typeface="+mn-ea"/>
              </a:rPr>
              <a:t>单击此处输入文本</a:t>
            </a:r>
            <a:r>
              <a:rPr lang="zh-CN" altLang="en-US" sz="1200" dirty="0">
                <a:solidFill>
                  <a:schemeClr val="bg1">
                    <a:lumMod val="50000"/>
                  </a:schemeClr>
                </a:solidFill>
                <a:latin typeface="微软雅黑" panose="020B0503020204020204" charset="-122"/>
                <a:ea typeface="微软雅黑" panose="020B0503020204020204" charset="-122"/>
                <a:sym typeface="+mn-ea"/>
              </a:rPr>
              <a:t>，</a:t>
            </a:r>
            <a:r>
              <a:rPr lang="zh-CN" altLang="da-DK" sz="1200" dirty="0">
                <a:solidFill>
                  <a:schemeClr val="bg1">
                    <a:lumMod val="50000"/>
                  </a:schemeClr>
                </a:solidFill>
                <a:latin typeface="微软雅黑" panose="020B0503020204020204" charset="-122"/>
                <a:ea typeface="微软雅黑" panose="020B0503020204020204" charset="-122"/>
                <a:sym typeface="+mn-ea"/>
              </a:rPr>
              <a:t>单击此处输入文本</a:t>
            </a:r>
            <a:r>
              <a:rPr lang="zh-CN" altLang="en-US" sz="1200" dirty="0">
                <a:solidFill>
                  <a:schemeClr val="bg1">
                    <a:lumMod val="50000"/>
                  </a:schemeClr>
                </a:solidFill>
                <a:latin typeface="微软雅黑" panose="020B0503020204020204" charset="-122"/>
                <a:ea typeface="微软雅黑" panose="020B0503020204020204" charset="-122"/>
                <a:sym typeface="+mn-ea"/>
              </a:rPr>
              <a:t>，</a:t>
            </a:r>
            <a:r>
              <a:rPr lang="zh-CN" altLang="da-DK" sz="1200" dirty="0">
                <a:solidFill>
                  <a:schemeClr val="bg1">
                    <a:lumMod val="50000"/>
                  </a:schemeClr>
                </a:solidFill>
                <a:latin typeface="微软雅黑" panose="020B0503020204020204" charset="-122"/>
                <a:ea typeface="微软雅黑" panose="020B0503020204020204" charset="-122"/>
                <a:sym typeface="+mn-ea"/>
              </a:rPr>
              <a:t>单击此处输入文本</a:t>
            </a:r>
            <a:r>
              <a:rPr lang="zh-CN" altLang="en-US" sz="1200" dirty="0">
                <a:solidFill>
                  <a:schemeClr val="bg1">
                    <a:lumMod val="50000"/>
                  </a:schemeClr>
                </a:solidFill>
                <a:latin typeface="微软雅黑" panose="020B0503020204020204" charset="-122"/>
                <a:ea typeface="微软雅黑" panose="020B0503020204020204" charset="-122"/>
                <a:sym typeface="+mn-ea"/>
              </a:rPr>
              <a:t>，</a:t>
            </a:r>
            <a:r>
              <a:rPr lang="zh-CN" altLang="da-DK" sz="1200" dirty="0">
                <a:solidFill>
                  <a:schemeClr val="bg1">
                    <a:lumMod val="50000"/>
                  </a:schemeClr>
                </a:solidFill>
                <a:latin typeface="微软雅黑" panose="020B0503020204020204" charset="-122"/>
                <a:ea typeface="微软雅黑" panose="020B0503020204020204" charset="-122"/>
                <a:sym typeface="+mn-ea"/>
              </a:rPr>
              <a:t>单击此处输入文本</a:t>
            </a:r>
          </a:p>
        </p:txBody>
      </p:sp>
      <p:sp>
        <p:nvSpPr>
          <p:cNvPr id="15" name="文本框 14"/>
          <p:cNvSpPr txBox="1"/>
          <p:nvPr/>
        </p:nvSpPr>
        <p:spPr>
          <a:xfrm>
            <a:off x="8252460" y="4070350"/>
            <a:ext cx="2471420" cy="8356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da-DK" sz="1200" dirty="0">
                <a:solidFill>
                  <a:schemeClr val="bg1">
                    <a:lumMod val="50000"/>
                  </a:schemeClr>
                </a:solidFill>
                <a:latin typeface="微软雅黑" panose="020B0503020204020204" charset="-122"/>
                <a:ea typeface="微软雅黑" panose="020B0503020204020204" charset="-122"/>
                <a:sym typeface="+mn-ea"/>
              </a:rPr>
              <a:t>单击此处输入文本</a:t>
            </a:r>
            <a:r>
              <a:rPr lang="zh-CN" altLang="en-US" sz="1200" dirty="0">
                <a:solidFill>
                  <a:schemeClr val="bg1">
                    <a:lumMod val="50000"/>
                  </a:schemeClr>
                </a:solidFill>
                <a:latin typeface="微软雅黑" panose="020B0503020204020204" charset="-122"/>
                <a:ea typeface="微软雅黑" panose="020B0503020204020204" charset="-122"/>
                <a:sym typeface="+mn-ea"/>
              </a:rPr>
              <a:t>，</a:t>
            </a:r>
            <a:r>
              <a:rPr lang="zh-CN" altLang="da-DK" sz="1200" dirty="0">
                <a:solidFill>
                  <a:schemeClr val="bg1">
                    <a:lumMod val="50000"/>
                  </a:schemeClr>
                </a:solidFill>
                <a:latin typeface="微软雅黑" panose="020B0503020204020204" charset="-122"/>
                <a:ea typeface="微软雅黑" panose="020B0503020204020204" charset="-122"/>
                <a:sym typeface="+mn-ea"/>
              </a:rPr>
              <a:t>单击此处输入文本</a:t>
            </a:r>
            <a:r>
              <a:rPr lang="zh-CN" altLang="en-US" sz="1200" dirty="0">
                <a:solidFill>
                  <a:schemeClr val="bg1">
                    <a:lumMod val="50000"/>
                  </a:schemeClr>
                </a:solidFill>
                <a:latin typeface="微软雅黑" panose="020B0503020204020204" charset="-122"/>
                <a:ea typeface="微软雅黑" panose="020B0503020204020204" charset="-122"/>
                <a:sym typeface="+mn-ea"/>
              </a:rPr>
              <a:t>，</a:t>
            </a:r>
            <a:r>
              <a:rPr lang="zh-CN" altLang="da-DK" sz="1200" dirty="0">
                <a:solidFill>
                  <a:schemeClr val="bg1">
                    <a:lumMod val="50000"/>
                  </a:schemeClr>
                </a:solidFill>
                <a:latin typeface="微软雅黑" panose="020B0503020204020204" charset="-122"/>
                <a:ea typeface="微软雅黑" panose="020B0503020204020204" charset="-122"/>
                <a:sym typeface="+mn-ea"/>
              </a:rPr>
              <a:t>单击此处输入文本</a:t>
            </a:r>
            <a:r>
              <a:rPr lang="zh-CN" altLang="en-US" sz="1200" dirty="0">
                <a:solidFill>
                  <a:schemeClr val="bg1">
                    <a:lumMod val="50000"/>
                  </a:schemeClr>
                </a:solidFill>
                <a:latin typeface="微软雅黑" panose="020B0503020204020204" charset="-122"/>
                <a:ea typeface="微软雅黑" panose="020B0503020204020204" charset="-122"/>
                <a:sym typeface="+mn-ea"/>
              </a:rPr>
              <a:t>，</a:t>
            </a:r>
            <a:r>
              <a:rPr lang="zh-CN" altLang="da-DK" sz="1200" dirty="0">
                <a:solidFill>
                  <a:schemeClr val="bg1">
                    <a:lumMod val="50000"/>
                  </a:schemeClr>
                </a:solidFill>
                <a:latin typeface="微软雅黑" panose="020B0503020204020204" charset="-122"/>
                <a:ea typeface="微软雅黑" panose="020B0503020204020204" charset="-122"/>
                <a:sym typeface="+mn-ea"/>
              </a:rPr>
              <a:t>单击此处输入文本</a:t>
            </a:r>
            <a:r>
              <a:rPr lang="zh-CN" altLang="en-US" sz="1200" dirty="0">
                <a:solidFill>
                  <a:schemeClr val="bg1">
                    <a:lumMod val="50000"/>
                  </a:schemeClr>
                </a:solidFill>
                <a:latin typeface="微软雅黑" panose="020B0503020204020204" charset="-122"/>
                <a:ea typeface="微软雅黑" panose="020B0503020204020204" charset="-122"/>
                <a:sym typeface="+mn-ea"/>
              </a:rPr>
              <a:t>，</a:t>
            </a:r>
            <a:r>
              <a:rPr lang="zh-CN" altLang="da-DK" sz="1200" dirty="0">
                <a:solidFill>
                  <a:schemeClr val="bg1">
                    <a:lumMod val="50000"/>
                  </a:schemeClr>
                </a:solidFill>
                <a:latin typeface="微软雅黑" panose="020B0503020204020204" charset="-122"/>
                <a:ea typeface="微软雅黑" panose="020B0503020204020204" charset="-122"/>
                <a:sym typeface="+mn-ea"/>
              </a:rPr>
              <a:t>单击此处输入文本</a:t>
            </a:r>
            <a:r>
              <a:rPr lang="zh-CN" altLang="en-US" sz="1200" dirty="0">
                <a:solidFill>
                  <a:schemeClr val="bg1">
                    <a:lumMod val="50000"/>
                  </a:schemeClr>
                </a:solidFill>
                <a:latin typeface="微软雅黑" panose="020B0503020204020204" charset="-122"/>
                <a:ea typeface="微软雅黑" panose="020B0503020204020204" charset="-122"/>
                <a:sym typeface="+mn-ea"/>
              </a:rPr>
              <a:t>，</a:t>
            </a:r>
            <a:r>
              <a:rPr lang="zh-CN" altLang="da-DK" sz="1200" dirty="0">
                <a:solidFill>
                  <a:schemeClr val="bg1">
                    <a:lumMod val="50000"/>
                  </a:schemeClr>
                </a:solidFill>
                <a:latin typeface="微软雅黑" panose="020B0503020204020204" charset="-122"/>
                <a:ea typeface="微软雅黑" panose="020B0503020204020204" charset="-122"/>
                <a:sym typeface="+mn-ea"/>
              </a:rPr>
              <a:t>单击此处输入文本</a:t>
            </a:r>
          </a:p>
        </p:txBody>
      </p:sp>
    </p:spTree>
  </p:cSld>
  <p:clrMapOvr>
    <a:masterClrMapping/>
  </p:clrMapOvr>
  <p:transition spd="slow">
    <p:blinds dir="vert"/>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descr="1"/>
          <p:cNvPicPr>
            <a:picLocks noChangeAspect="1"/>
          </p:cNvPicPr>
          <p:nvPr/>
        </p:nvPicPr>
        <p:blipFill>
          <a:blip r:embed="rId2" cstate="print"/>
          <a:stretch>
            <a:fillRect/>
          </a:stretch>
        </p:blipFill>
        <p:spPr>
          <a:xfrm rot="10800000">
            <a:off x="38735" y="80010"/>
            <a:ext cx="528955" cy="788035"/>
          </a:xfrm>
          <a:prstGeom prst="rect">
            <a:avLst/>
          </a:prstGeom>
        </p:spPr>
      </p:pic>
      <p:sp>
        <p:nvSpPr>
          <p:cNvPr id="49" name="文本框 48"/>
          <p:cNvSpPr txBox="1"/>
          <p:nvPr/>
        </p:nvSpPr>
        <p:spPr>
          <a:xfrm>
            <a:off x="631190" y="60325"/>
            <a:ext cx="2152650" cy="741680"/>
          </a:xfrm>
          <a:prstGeom prst="rect">
            <a:avLst/>
          </a:prstGeom>
          <a:noFill/>
        </p:spPr>
        <p:txBody>
          <a:bodyPr anchor="ctr"/>
          <a:lstStyle/>
          <a:p>
            <a:pPr marL="0" marR="0" lvl="0" indent="0" algn="l" defTabSz="914400" rtl="0" eaLnBrk="1" fontAlgn="t" latinLnBrk="0" hangingPunct="1">
              <a:spcBef>
                <a:spcPts val="0"/>
              </a:spcBef>
              <a:spcAft>
                <a:spcPts val="0"/>
              </a:spcAft>
              <a:buClrTx/>
              <a:buSzTx/>
              <a:buFontTx/>
              <a:buNone/>
              <a:defRPr/>
            </a:pPr>
            <a:r>
              <a:rPr lang="zh-CN" altLang="en-US" sz="2000" b="1" kern="0" noProof="0" dirty="0">
                <a:ln>
                  <a:noFill/>
                </a:ln>
                <a:solidFill>
                  <a:schemeClr val="bg1">
                    <a:lumMod val="50000"/>
                  </a:schemeClr>
                </a:solidFill>
                <a:uLnTx/>
                <a:uFillTx/>
                <a:latin typeface="微软雅黑" panose="020B0503020204020204" charset="-122"/>
                <a:ea typeface="微软雅黑" panose="020B0503020204020204" charset="-122"/>
                <a:sym typeface="+mn-ea"/>
              </a:rPr>
              <a:t>标题栏</a:t>
            </a:r>
            <a:endParaRPr kumimoji="0" lang="zh-CN" altLang="en-US" sz="2000" b="1" i="0" u="none" strike="noStrike" kern="0" cap="none" spc="0" normalizeH="0" baseline="0" noProof="0" dirty="0">
              <a:ln>
                <a:noFill/>
              </a:ln>
              <a:solidFill>
                <a:schemeClr val="bg1">
                  <a:lumMod val="50000"/>
                </a:schemeClr>
              </a:solidFill>
              <a:effectLst/>
              <a:uLnTx/>
              <a:uFillTx/>
              <a:latin typeface="微软雅黑" panose="020B0503020204020204" charset="-122"/>
              <a:ea typeface="微软雅黑" panose="020B0503020204020204" charset="-122"/>
              <a:cs typeface="+mn-cs"/>
              <a:sym typeface="+mn-ea"/>
            </a:endParaRPr>
          </a:p>
        </p:txBody>
      </p:sp>
      <p:grpSp>
        <p:nvGrpSpPr>
          <p:cNvPr id="3" name="组合 2"/>
          <p:cNvGrpSpPr/>
          <p:nvPr/>
        </p:nvGrpSpPr>
        <p:grpSpPr>
          <a:xfrm>
            <a:off x="2148205" y="2707640"/>
            <a:ext cx="7419975" cy="1742440"/>
            <a:chOff x="2520" y="3740"/>
            <a:chExt cx="13923" cy="3270"/>
          </a:xfrm>
        </p:grpSpPr>
        <p:sp>
          <p:nvSpPr>
            <p:cNvPr id="17" name="Freeform 9"/>
            <p:cNvSpPr/>
            <p:nvPr/>
          </p:nvSpPr>
          <p:spPr bwMode="auto">
            <a:xfrm>
              <a:off x="2520" y="3740"/>
              <a:ext cx="4180" cy="3270"/>
            </a:xfrm>
            <a:custGeom>
              <a:avLst/>
              <a:gdLst/>
              <a:ahLst/>
              <a:cxnLst>
                <a:cxn ang="0">
                  <a:pos x="669" y="221"/>
                </a:cxn>
                <a:cxn ang="0">
                  <a:pos x="454" y="63"/>
                </a:cxn>
                <a:cxn ang="0">
                  <a:pos x="432" y="47"/>
                </a:cxn>
                <a:cxn ang="0">
                  <a:pos x="279" y="0"/>
                </a:cxn>
                <a:cxn ang="0">
                  <a:pos x="211" y="9"/>
                </a:cxn>
                <a:cxn ang="0">
                  <a:pos x="0" y="279"/>
                </a:cxn>
                <a:cxn ang="0">
                  <a:pos x="211" y="549"/>
                </a:cxn>
                <a:cxn ang="0">
                  <a:pos x="279" y="557"/>
                </a:cxn>
                <a:cxn ang="0">
                  <a:pos x="432" y="511"/>
                </a:cxn>
                <a:cxn ang="0">
                  <a:pos x="454" y="495"/>
                </a:cxn>
                <a:cxn ang="0">
                  <a:pos x="669" y="337"/>
                </a:cxn>
                <a:cxn ang="0">
                  <a:pos x="669" y="221"/>
                </a:cxn>
              </a:cxnLst>
              <a:rect l="0" t="0" r="r" b="b"/>
              <a:pathLst>
                <a:path w="712" h="557">
                  <a:moveTo>
                    <a:pt x="669" y="221"/>
                  </a:moveTo>
                  <a:cubicBezTo>
                    <a:pt x="454" y="63"/>
                    <a:pt x="454" y="63"/>
                    <a:pt x="454" y="63"/>
                  </a:cubicBezTo>
                  <a:cubicBezTo>
                    <a:pt x="447" y="57"/>
                    <a:pt x="440" y="52"/>
                    <a:pt x="432" y="47"/>
                  </a:cubicBezTo>
                  <a:cubicBezTo>
                    <a:pt x="388" y="17"/>
                    <a:pt x="336" y="0"/>
                    <a:pt x="279" y="0"/>
                  </a:cubicBezTo>
                  <a:cubicBezTo>
                    <a:pt x="255" y="0"/>
                    <a:pt x="233" y="3"/>
                    <a:pt x="211" y="9"/>
                  </a:cubicBezTo>
                  <a:cubicBezTo>
                    <a:pt x="90" y="39"/>
                    <a:pt x="0" y="148"/>
                    <a:pt x="0" y="279"/>
                  </a:cubicBezTo>
                  <a:cubicBezTo>
                    <a:pt x="0" y="409"/>
                    <a:pt x="90" y="518"/>
                    <a:pt x="211" y="549"/>
                  </a:cubicBezTo>
                  <a:cubicBezTo>
                    <a:pt x="233" y="554"/>
                    <a:pt x="255" y="557"/>
                    <a:pt x="279" y="557"/>
                  </a:cubicBezTo>
                  <a:cubicBezTo>
                    <a:pt x="336" y="557"/>
                    <a:pt x="388" y="540"/>
                    <a:pt x="432" y="511"/>
                  </a:cubicBezTo>
                  <a:cubicBezTo>
                    <a:pt x="440" y="506"/>
                    <a:pt x="447" y="500"/>
                    <a:pt x="454" y="495"/>
                  </a:cubicBezTo>
                  <a:cubicBezTo>
                    <a:pt x="669" y="337"/>
                    <a:pt x="669" y="337"/>
                    <a:pt x="669" y="337"/>
                  </a:cubicBezTo>
                  <a:cubicBezTo>
                    <a:pt x="712" y="305"/>
                    <a:pt x="712" y="253"/>
                    <a:pt x="669" y="221"/>
                  </a:cubicBezTo>
                  <a:close/>
                </a:path>
              </a:pathLst>
            </a:custGeom>
            <a:solidFill>
              <a:srgbClr val="95CDA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lt1"/>
                </a:solidFill>
                <a:effectLst/>
                <a:uLnTx/>
                <a:uFillTx/>
                <a:latin typeface="+mn-lt"/>
                <a:ea typeface="+mn-ea"/>
                <a:cs typeface="+mn-cs"/>
              </a:endParaRPr>
            </a:p>
          </p:txBody>
        </p:sp>
        <p:sp>
          <p:nvSpPr>
            <p:cNvPr id="18" name="Freeform 6"/>
            <p:cNvSpPr/>
            <p:nvPr/>
          </p:nvSpPr>
          <p:spPr bwMode="auto">
            <a:xfrm>
              <a:off x="5920" y="3740"/>
              <a:ext cx="3953" cy="3270"/>
            </a:xfrm>
            <a:custGeom>
              <a:avLst/>
              <a:gdLst/>
              <a:ahLst/>
              <a:cxnLst>
                <a:cxn ang="0">
                  <a:pos x="629" y="221"/>
                </a:cxn>
                <a:cxn ang="0">
                  <a:pos x="415" y="63"/>
                </a:cxn>
                <a:cxn ang="0">
                  <a:pos x="393" y="47"/>
                </a:cxn>
                <a:cxn ang="0">
                  <a:pos x="239" y="0"/>
                </a:cxn>
                <a:cxn ang="0">
                  <a:pos x="172" y="9"/>
                </a:cxn>
                <a:cxn ang="0">
                  <a:pos x="0" y="137"/>
                </a:cxn>
                <a:cxn ang="0">
                  <a:pos x="98" y="209"/>
                </a:cxn>
                <a:cxn ang="0">
                  <a:pos x="137" y="279"/>
                </a:cxn>
                <a:cxn ang="0">
                  <a:pos x="98" y="349"/>
                </a:cxn>
                <a:cxn ang="0">
                  <a:pos x="0" y="421"/>
                </a:cxn>
                <a:cxn ang="0">
                  <a:pos x="172" y="549"/>
                </a:cxn>
                <a:cxn ang="0">
                  <a:pos x="239" y="557"/>
                </a:cxn>
                <a:cxn ang="0">
                  <a:pos x="393" y="511"/>
                </a:cxn>
                <a:cxn ang="0">
                  <a:pos x="415" y="495"/>
                </a:cxn>
                <a:cxn ang="0">
                  <a:pos x="629" y="337"/>
                </a:cxn>
                <a:cxn ang="0">
                  <a:pos x="629" y="221"/>
                </a:cxn>
              </a:cxnLst>
              <a:rect l="0" t="0" r="r" b="b"/>
              <a:pathLst>
                <a:path w="673" h="557">
                  <a:moveTo>
                    <a:pt x="629" y="221"/>
                  </a:moveTo>
                  <a:cubicBezTo>
                    <a:pt x="415" y="63"/>
                    <a:pt x="415" y="63"/>
                    <a:pt x="415" y="63"/>
                  </a:cubicBezTo>
                  <a:cubicBezTo>
                    <a:pt x="408" y="57"/>
                    <a:pt x="401" y="52"/>
                    <a:pt x="393" y="47"/>
                  </a:cubicBezTo>
                  <a:cubicBezTo>
                    <a:pt x="349" y="17"/>
                    <a:pt x="296" y="0"/>
                    <a:pt x="239" y="0"/>
                  </a:cubicBezTo>
                  <a:cubicBezTo>
                    <a:pt x="216" y="0"/>
                    <a:pt x="193" y="3"/>
                    <a:pt x="172" y="9"/>
                  </a:cubicBezTo>
                  <a:cubicBezTo>
                    <a:pt x="99" y="27"/>
                    <a:pt x="38" y="74"/>
                    <a:pt x="0" y="137"/>
                  </a:cubicBezTo>
                  <a:cubicBezTo>
                    <a:pt x="98" y="209"/>
                    <a:pt x="98" y="209"/>
                    <a:pt x="98" y="209"/>
                  </a:cubicBezTo>
                  <a:cubicBezTo>
                    <a:pt x="123" y="227"/>
                    <a:pt x="137" y="252"/>
                    <a:pt x="137" y="279"/>
                  </a:cubicBezTo>
                  <a:cubicBezTo>
                    <a:pt x="137" y="305"/>
                    <a:pt x="123" y="330"/>
                    <a:pt x="98" y="349"/>
                  </a:cubicBezTo>
                  <a:cubicBezTo>
                    <a:pt x="0" y="421"/>
                    <a:pt x="0" y="421"/>
                    <a:pt x="0" y="421"/>
                  </a:cubicBezTo>
                  <a:cubicBezTo>
                    <a:pt x="38" y="484"/>
                    <a:pt x="99" y="530"/>
                    <a:pt x="172" y="549"/>
                  </a:cubicBezTo>
                  <a:cubicBezTo>
                    <a:pt x="193" y="554"/>
                    <a:pt x="216" y="557"/>
                    <a:pt x="239" y="557"/>
                  </a:cubicBezTo>
                  <a:cubicBezTo>
                    <a:pt x="296" y="557"/>
                    <a:pt x="349" y="540"/>
                    <a:pt x="393" y="511"/>
                  </a:cubicBezTo>
                  <a:cubicBezTo>
                    <a:pt x="401" y="506"/>
                    <a:pt x="408" y="500"/>
                    <a:pt x="415" y="495"/>
                  </a:cubicBezTo>
                  <a:cubicBezTo>
                    <a:pt x="629" y="337"/>
                    <a:pt x="629" y="337"/>
                    <a:pt x="629" y="337"/>
                  </a:cubicBezTo>
                  <a:cubicBezTo>
                    <a:pt x="673" y="305"/>
                    <a:pt x="673" y="253"/>
                    <a:pt x="629" y="221"/>
                  </a:cubicBezTo>
                  <a:close/>
                </a:path>
              </a:pathLst>
            </a:custGeom>
            <a:solidFill>
              <a:srgbClr val="F6A9C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lt1"/>
                </a:solidFill>
                <a:effectLst/>
                <a:uLnTx/>
                <a:uFillTx/>
                <a:latin typeface="+mn-lt"/>
                <a:ea typeface="+mn-ea"/>
                <a:cs typeface="+mn-cs"/>
              </a:endParaRPr>
            </a:p>
          </p:txBody>
        </p:sp>
        <p:sp>
          <p:nvSpPr>
            <p:cNvPr id="19" name="Freeform 7"/>
            <p:cNvSpPr/>
            <p:nvPr/>
          </p:nvSpPr>
          <p:spPr bwMode="auto">
            <a:xfrm>
              <a:off x="9090" y="3740"/>
              <a:ext cx="3953" cy="3270"/>
            </a:xfrm>
            <a:custGeom>
              <a:avLst/>
              <a:gdLst/>
              <a:ahLst/>
              <a:cxnLst>
                <a:cxn ang="0">
                  <a:pos x="629" y="221"/>
                </a:cxn>
                <a:cxn ang="0">
                  <a:pos x="414" y="63"/>
                </a:cxn>
                <a:cxn ang="0">
                  <a:pos x="393" y="47"/>
                </a:cxn>
                <a:cxn ang="0">
                  <a:pos x="239" y="0"/>
                </a:cxn>
                <a:cxn ang="0">
                  <a:pos x="171" y="9"/>
                </a:cxn>
                <a:cxn ang="0">
                  <a:pos x="0" y="137"/>
                </a:cxn>
                <a:cxn ang="0">
                  <a:pos x="98" y="209"/>
                </a:cxn>
                <a:cxn ang="0">
                  <a:pos x="137" y="279"/>
                </a:cxn>
                <a:cxn ang="0">
                  <a:pos x="98" y="349"/>
                </a:cxn>
                <a:cxn ang="0">
                  <a:pos x="0" y="421"/>
                </a:cxn>
                <a:cxn ang="0">
                  <a:pos x="171" y="549"/>
                </a:cxn>
                <a:cxn ang="0">
                  <a:pos x="239" y="557"/>
                </a:cxn>
                <a:cxn ang="0">
                  <a:pos x="393" y="511"/>
                </a:cxn>
                <a:cxn ang="0">
                  <a:pos x="414" y="495"/>
                </a:cxn>
                <a:cxn ang="0">
                  <a:pos x="629" y="337"/>
                </a:cxn>
                <a:cxn ang="0">
                  <a:pos x="629" y="221"/>
                </a:cxn>
              </a:cxnLst>
              <a:rect l="0" t="0" r="r" b="b"/>
              <a:pathLst>
                <a:path w="673" h="557">
                  <a:moveTo>
                    <a:pt x="629" y="221"/>
                  </a:moveTo>
                  <a:cubicBezTo>
                    <a:pt x="414" y="63"/>
                    <a:pt x="414" y="63"/>
                    <a:pt x="414" y="63"/>
                  </a:cubicBezTo>
                  <a:cubicBezTo>
                    <a:pt x="407" y="57"/>
                    <a:pt x="400" y="52"/>
                    <a:pt x="393" y="47"/>
                  </a:cubicBezTo>
                  <a:cubicBezTo>
                    <a:pt x="349" y="17"/>
                    <a:pt x="296" y="0"/>
                    <a:pt x="239" y="0"/>
                  </a:cubicBezTo>
                  <a:cubicBezTo>
                    <a:pt x="216" y="0"/>
                    <a:pt x="193" y="3"/>
                    <a:pt x="171" y="9"/>
                  </a:cubicBezTo>
                  <a:cubicBezTo>
                    <a:pt x="99" y="27"/>
                    <a:pt x="37" y="74"/>
                    <a:pt x="0" y="137"/>
                  </a:cubicBezTo>
                  <a:cubicBezTo>
                    <a:pt x="98" y="209"/>
                    <a:pt x="98" y="209"/>
                    <a:pt x="98" y="209"/>
                  </a:cubicBezTo>
                  <a:cubicBezTo>
                    <a:pt x="123" y="227"/>
                    <a:pt x="137" y="252"/>
                    <a:pt x="137" y="279"/>
                  </a:cubicBezTo>
                  <a:cubicBezTo>
                    <a:pt x="137" y="305"/>
                    <a:pt x="123" y="330"/>
                    <a:pt x="98" y="349"/>
                  </a:cubicBezTo>
                  <a:cubicBezTo>
                    <a:pt x="0" y="421"/>
                    <a:pt x="0" y="421"/>
                    <a:pt x="0" y="421"/>
                  </a:cubicBezTo>
                  <a:cubicBezTo>
                    <a:pt x="37" y="484"/>
                    <a:pt x="99" y="530"/>
                    <a:pt x="171" y="549"/>
                  </a:cubicBezTo>
                  <a:cubicBezTo>
                    <a:pt x="193" y="554"/>
                    <a:pt x="216" y="557"/>
                    <a:pt x="239" y="557"/>
                  </a:cubicBezTo>
                  <a:cubicBezTo>
                    <a:pt x="296" y="557"/>
                    <a:pt x="349" y="540"/>
                    <a:pt x="393" y="511"/>
                  </a:cubicBezTo>
                  <a:cubicBezTo>
                    <a:pt x="400" y="506"/>
                    <a:pt x="407" y="500"/>
                    <a:pt x="414" y="495"/>
                  </a:cubicBezTo>
                  <a:cubicBezTo>
                    <a:pt x="629" y="337"/>
                    <a:pt x="629" y="337"/>
                    <a:pt x="629" y="337"/>
                  </a:cubicBezTo>
                  <a:cubicBezTo>
                    <a:pt x="673" y="305"/>
                    <a:pt x="673" y="253"/>
                    <a:pt x="629" y="221"/>
                  </a:cubicBezTo>
                  <a:close/>
                </a:path>
              </a:pathLst>
            </a:custGeom>
            <a:solidFill>
              <a:srgbClr val="95CDA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lt1"/>
                </a:solidFill>
                <a:effectLst/>
                <a:uLnTx/>
                <a:uFillTx/>
                <a:latin typeface="+mn-lt"/>
                <a:ea typeface="+mn-ea"/>
                <a:cs typeface="+mn-cs"/>
              </a:endParaRPr>
            </a:p>
          </p:txBody>
        </p:sp>
        <p:sp>
          <p:nvSpPr>
            <p:cNvPr id="20" name="Freeform 8"/>
            <p:cNvSpPr/>
            <p:nvPr/>
          </p:nvSpPr>
          <p:spPr bwMode="auto">
            <a:xfrm>
              <a:off x="12260" y="3740"/>
              <a:ext cx="3948" cy="3270"/>
            </a:xfrm>
            <a:custGeom>
              <a:avLst/>
              <a:gdLst/>
              <a:ahLst/>
              <a:cxnLst>
                <a:cxn ang="0">
                  <a:pos x="629" y="221"/>
                </a:cxn>
                <a:cxn ang="0">
                  <a:pos x="414" y="63"/>
                </a:cxn>
                <a:cxn ang="0">
                  <a:pos x="393" y="47"/>
                </a:cxn>
                <a:cxn ang="0">
                  <a:pos x="239" y="0"/>
                </a:cxn>
                <a:cxn ang="0">
                  <a:pos x="171" y="9"/>
                </a:cxn>
                <a:cxn ang="0">
                  <a:pos x="0" y="137"/>
                </a:cxn>
                <a:cxn ang="0">
                  <a:pos x="98" y="209"/>
                </a:cxn>
                <a:cxn ang="0">
                  <a:pos x="136" y="279"/>
                </a:cxn>
                <a:cxn ang="0">
                  <a:pos x="98" y="349"/>
                </a:cxn>
                <a:cxn ang="0">
                  <a:pos x="0" y="421"/>
                </a:cxn>
                <a:cxn ang="0">
                  <a:pos x="171" y="549"/>
                </a:cxn>
                <a:cxn ang="0">
                  <a:pos x="239" y="557"/>
                </a:cxn>
                <a:cxn ang="0">
                  <a:pos x="393" y="511"/>
                </a:cxn>
                <a:cxn ang="0">
                  <a:pos x="414" y="495"/>
                </a:cxn>
                <a:cxn ang="0">
                  <a:pos x="629" y="337"/>
                </a:cxn>
                <a:cxn ang="0">
                  <a:pos x="629" y="221"/>
                </a:cxn>
              </a:cxnLst>
              <a:rect l="0" t="0" r="r" b="b"/>
              <a:pathLst>
                <a:path w="672" h="557">
                  <a:moveTo>
                    <a:pt x="629" y="221"/>
                  </a:moveTo>
                  <a:cubicBezTo>
                    <a:pt x="414" y="63"/>
                    <a:pt x="414" y="63"/>
                    <a:pt x="414" y="63"/>
                  </a:cubicBezTo>
                  <a:cubicBezTo>
                    <a:pt x="407" y="57"/>
                    <a:pt x="400" y="52"/>
                    <a:pt x="393" y="47"/>
                  </a:cubicBezTo>
                  <a:cubicBezTo>
                    <a:pt x="349" y="17"/>
                    <a:pt x="296" y="0"/>
                    <a:pt x="239" y="0"/>
                  </a:cubicBezTo>
                  <a:cubicBezTo>
                    <a:pt x="215" y="0"/>
                    <a:pt x="193" y="3"/>
                    <a:pt x="171" y="9"/>
                  </a:cubicBezTo>
                  <a:cubicBezTo>
                    <a:pt x="98" y="27"/>
                    <a:pt x="37" y="74"/>
                    <a:pt x="0" y="137"/>
                  </a:cubicBezTo>
                  <a:cubicBezTo>
                    <a:pt x="98" y="209"/>
                    <a:pt x="98" y="209"/>
                    <a:pt x="98" y="209"/>
                  </a:cubicBezTo>
                  <a:cubicBezTo>
                    <a:pt x="123" y="227"/>
                    <a:pt x="136" y="252"/>
                    <a:pt x="136" y="279"/>
                  </a:cubicBezTo>
                  <a:cubicBezTo>
                    <a:pt x="136" y="305"/>
                    <a:pt x="123" y="330"/>
                    <a:pt x="98" y="349"/>
                  </a:cubicBezTo>
                  <a:cubicBezTo>
                    <a:pt x="0" y="421"/>
                    <a:pt x="0" y="421"/>
                    <a:pt x="0" y="421"/>
                  </a:cubicBezTo>
                  <a:cubicBezTo>
                    <a:pt x="37" y="484"/>
                    <a:pt x="98" y="530"/>
                    <a:pt x="171" y="549"/>
                  </a:cubicBezTo>
                  <a:cubicBezTo>
                    <a:pt x="193" y="554"/>
                    <a:pt x="215" y="557"/>
                    <a:pt x="239" y="557"/>
                  </a:cubicBezTo>
                  <a:cubicBezTo>
                    <a:pt x="296" y="557"/>
                    <a:pt x="349" y="540"/>
                    <a:pt x="393" y="511"/>
                  </a:cubicBezTo>
                  <a:cubicBezTo>
                    <a:pt x="400" y="506"/>
                    <a:pt x="407" y="500"/>
                    <a:pt x="414" y="495"/>
                  </a:cubicBezTo>
                  <a:cubicBezTo>
                    <a:pt x="629" y="337"/>
                    <a:pt x="629" y="337"/>
                    <a:pt x="629" y="337"/>
                  </a:cubicBezTo>
                  <a:cubicBezTo>
                    <a:pt x="672" y="305"/>
                    <a:pt x="672" y="253"/>
                    <a:pt x="629" y="221"/>
                  </a:cubicBezTo>
                  <a:close/>
                </a:path>
              </a:pathLst>
            </a:custGeom>
            <a:solidFill>
              <a:srgbClr val="F6A9C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lt1"/>
                </a:solidFill>
                <a:effectLst/>
                <a:uLnTx/>
                <a:uFillTx/>
                <a:latin typeface="+mn-lt"/>
                <a:ea typeface="+mn-ea"/>
                <a:cs typeface="+mn-cs"/>
              </a:endParaRPr>
            </a:p>
          </p:txBody>
        </p:sp>
        <p:sp>
          <p:nvSpPr>
            <p:cNvPr id="37894" name="Oval 27"/>
            <p:cNvSpPr/>
            <p:nvPr/>
          </p:nvSpPr>
          <p:spPr>
            <a:xfrm>
              <a:off x="3003" y="5013"/>
              <a:ext cx="3932" cy="725"/>
            </a:xfrm>
            <a:prstGeom prst="rect">
              <a:avLst/>
            </a:prstGeom>
            <a:noFill/>
            <a:ln w="9525">
              <a:noFill/>
            </a:ln>
          </p:spPr>
          <p:txBody>
            <a:bodyPr lIns="0" tIns="0" rIns="0" bIns="0" anchor="ctr"/>
            <a:lstStyle/>
            <a:p>
              <a:pPr lvl="0" algn="ctr" eaLnBrk="1" hangingPunct="1"/>
              <a:r>
                <a:rPr lang="zh-CN" altLang="en-US" sz="2800" dirty="0">
                  <a:solidFill>
                    <a:schemeClr val="bg1"/>
                  </a:solidFill>
                  <a:latin typeface="微软雅黑" panose="020B0503020204020204" charset="-122"/>
                  <a:ea typeface="微软雅黑" panose="020B0503020204020204" charset="-122"/>
                </a:rPr>
                <a:t>标题</a:t>
              </a:r>
              <a:endParaRPr lang="en-US" altLang="zh-CN" sz="2800" dirty="0">
                <a:solidFill>
                  <a:schemeClr val="bg1"/>
                </a:solidFill>
                <a:latin typeface="微软雅黑" panose="020B0503020204020204" charset="-122"/>
                <a:ea typeface="微软雅黑" panose="020B0503020204020204" charset="-122"/>
              </a:endParaRPr>
            </a:p>
          </p:txBody>
        </p:sp>
        <p:sp>
          <p:nvSpPr>
            <p:cNvPr id="37895" name="Oval 27"/>
            <p:cNvSpPr/>
            <p:nvPr/>
          </p:nvSpPr>
          <p:spPr>
            <a:xfrm>
              <a:off x="6175" y="5013"/>
              <a:ext cx="3933" cy="725"/>
            </a:xfrm>
            <a:prstGeom prst="rect">
              <a:avLst/>
            </a:prstGeom>
            <a:noFill/>
            <a:ln w="9525">
              <a:noFill/>
            </a:ln>
          </p:spPr>
          <p:txBody>
            <a:bodyPr lIns="0" tIns="0" rIns="0" bIns="0" anchor="ctr"/>
            <a:lstStyle/>
            <a:p>
              <a:pPr lvl="0" algn="ctr" eaLnBrk="1" hangingPunct="1"/>
              <a:r>
                <a:rPr lang="zh-CN" altLang="en-US" sz="2800" dirty="0">
                  <a:solidFill>
                    <a:schemeClr val="bg1"/>
                  </a:solidFill>
                  <a:latin typeface="微软雅黑" panose="020B0503020204020204" charset="-122"/>
                  <a:ea typeface="微软雅黑" panose="020B0503020204020204" charset="-122"/>
                </a:rPr>
                <a:t>标题</a:t>
              </a:r>
              <a:endParaRPr lang="en-US" altLang="zh-CN" sz="2800" dirty="0">
                <a:solidFill>
                  <a:schemeClr val="bg1"/>
                </a:solidFill>
                <a:latin typeface="微软雅黑" panose="020B0503020204020204" charset="-122"/>
                <a:ea typeface="微软雅黑" panose="020B0503020204020204" charset="-122"/>
              </a:endParaRPr>
            </a:p>
          </p:txBody>
        </p:sp>
        <p:sp>
          <p:nvSpPr>
            <p:cNvPr id="37896" name="Oval 27"/>
            <p:cNvSpPr/>
            <p:nvPr/>
          </p:nvSpPr>
          <p:spPr>
            <a:xfrm>
              <a:off x="9345" y="5013"/>
              <a:ext cx="3933" cy="725"/>
            </a:xfrm>
            <a:prstGeom prst="rect">
              <a:avLst/>
            </a:prstGeom>
            <a:noFill/>
            <a:ln w="9525">
              <a:noFill/>
            </a:ln>
          </p:spPr>
          <p:txBody>
            <a:bodyPr lIns="0" tIns="0" rIns="0" bIns="0" anchor="ctr"/>
            <a:lstStyle/>
            <a:p>
              <a:pPr lvl="0" algn="ctr" eaLnBrk="1" hangingPunct="1"/>
              <a:r>
                <a:rPr lang="zh-CN" altLang="en-US" sz="2800" dirty="0">
                  <a:solidFill>
                    <a:schemeClr val="bg1"/>
                  </a:solidFill>
                  <a:latin typeface="微软雅黑" panose="020B0503020204020204" charset="-122"/>
                  <a:ea typeface="微软雅黑" panose="020B0503020204020204" charset="-122"/>
                </a:rPr>
                <a:t>标题</a:t>
              </a:r>
              <a:endParaRPr lang="en-US" altLang="zh-CN" sz="2800" dirty="0">
                <a:solidFill>
                  <a:schemeClr val="bg1"/>
                </a:solidFill>
                <a:latin typeface="微软雅黑" panose="020B0503020204020204" charset="-122"/>
                <a:ea typeface="微软雅黑" panose="020B0503020204020204" charset="-122"/>
              </a:endParaRPr>
            </a:p>
          </p:txBody>
        </p:sp>
        <p:sp>
          <p:nvSpPr>
            <p:cNvPr id="37897" name="Oval 27"/>
            <p:cNvSpPr/>
            <p:nvPr/>
          </p:nvSpPr>
          <p:spPr>
            <a:xfrm>
              <a:off x="12510" y="5013"/>
              <a:ext cx="3933" cy="725"/>
            </a:xfrm>
            <a:prstGeom prst="rect">
              <a:avLst/>
            </a:prstGeom>
            <a:noFill/>
            <a:ln w="9525">
              <a:noFill/>
            </a:ln>
          </p:spPr>
          <p:txBody>
            <a:bodyPr lIns="0" tIns="0" rIns="0" bIns="0" anchor="ctr"/>
            <a:lstStyle/>
            <a:p>
              <a:pPr lvl="0" algn="ctr" eaLnBrk="1" hangingPunct="1"/>
              <a:r>
                <a:rPr lang="zh-CN" altLang="en-US" sz="2800" dirty="0">
                  <a:solidFill>
                    <a:schemeClr val="bg1"/>
                  </a:solidFill>
                  <a:latin typeface="微软雅黑" panose="020B0503020204020204" charset="-122"/>
                  <a:ea typeface="微软雅黑" panose="020B0503020204020204" charset="-122"/>
                </a:rPr>
                <a:t>标题</a:t>
              </a:r>
              <a:endParaRPr lang="en-US" altLang="zh-CN" sz="2800" dirty="0">
                <a:solidFill>
                  <a:schemeClr val="bg1"/>
                </a:solidFill>
                <a:latin typeface="微软雅黑" panose="020B0503020204020204" charset="-122"/>
                <a:ea typeface="微软雅黑" panose="020B0503020204020204" charset="-122"/>
              </a:endParaRPr>
            </a:p>
          </p:txBody>
        </p:sp>
      </p:grpSp>
      <p:sp>
        <p:nvSpPr>
          <p:cNvPr id="5" name="文本框 4"/>
          <p:cNvSpPr txBox="1"/>
          <p:nvPr/>
        </p:nvSpPr>
        <p:spPr>
          <a:xfrm>
            <a:off x="1950085" y="4764405"/>
            <a:ext cx="2084705" cy="8356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200" kern="0" noProof="0" dirty="0">
                <a:ln>
                  <a:noFill/>
                </a:ln>
                <a:solidFill>
                  <a:schemeClr val="bg1">
                    <a:lumMod val="50000"/>
                  </a:schemeClr>
                </a:solidFill>
                <a:uLnTx/>
                <a:uFillTx/>
                <a:latin typeface="微软雅黑" panose="020B0503020204020204" charset="-122"/>
                <a:ea typeface="微软雅黑" panose="020B0503020204020204" charset="-122"/>
                <a:sym typeface="+mn-ea"/>
              </a:rPr>
              <a:t>在此输入您的描述内容，在此输入您的描述内容在此输入您的描述内容在此输入您的描述内容</a:t>
            </a:r>
          </a:p>
        </p:txBody>
      </p:sp>
      <p:sp>
        <p:nvSpPr>
          <p:cNvPr id="7" name="文本框 6"/>
          <p:cNvSpPr txBox="1"/>
          <p:nvPr/>
        </p:nvSpPr>
        <p:spPr>
          <a:xfrm>
            <a:off x="3685540" y="1658620"/>
            <a:ext cx="2084705" cy="8356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200" kern="0" noProof="0" dirty="0">
                <a:ln>
                  <a:noFill/>
                </a:ln>
                <a:solidFill>
                  <a:schemeClr val="bg1">
                    <a:lumMod val="50000"/>
                  </a:schemeClr>
                </a:solidFill>
                <a:uLnTx/>
                <a:uFillTx/>
                <a:latin typeface="微软雅黑" panose="020B0503020204020204" charset="-122"/>
                <a:ea typeface="微软雅黑" panose="020B0503020204020204" charset="-122"/>
                <a:sym typeface="+mn-ea"/>
              </a:rPr>
              <a:t>在此输入您的描述内容，在此输入您的描述内容在此输入您的描述内容在此输入您的描述内容</a:t>
            </a:r>
          </a:p>
        </p:txBody>
      </p:sp>
      <p:sp>
        <p:nvSpPr>
          <p:cNvPr id="8" name="文本框 7"/>
          <p:cNvSpPr txBox="1"/>
          <p:nvPr/>
        </p:nvSpPr>
        <p:spPr>
          <a:xfrm>
            <a:off x="5498465" y="4764405"/>
            <a:ext cx="2084705" cy="8356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200" kern="0" noProof="0" dirty="0">
                <a:ln>
                  <a:noFill/>
                </a:ln>
                <a:solidFill>
                  <a:schemeClr val="bg1">
                    <a:lumMod val="50000"/>
                  </a:schemeClr>
                </a:solidFill>
                <a:uLnTx/>
                <a:uFillTx/>
                <a:latin typeface="微软雅黑" panose="020B0503020204020204" charset="-122"/>
                <a:ea typeface="微软雅黑" panose="020B0503020204020204" charset="-122"/>
                <a:sym typeface="+mn-ea"/>
              </a:rPr>
              <a:t>在此输入您的描述内容，在此输入您的描述内容在此输入您的描述内容在此输入您的描述内容</a:t>
            </a:r>
          </a:p>
        </p:txBody>
      </p:sp>
      <p:sp>
        <p:nvSpPr>
          <p:cNvPr id="9" name="文本框 8"/>
          <p:cNvSpPr txBox="1"/>
          <p:nvPr/>
        </p:nvSpPr>
        <p:spPr>
          <a:xfrm>
            <a:off x="7202805" y="1658620"/>
            <a:ext cx="2084705" cy="8356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200" kern="0" noProof="0" dirty="0">
                <a:ln>
                  <a:noFill/>
                </a:ln>
                <a:solidFill>
                  <a:schemeClr val="bg1">
                    <a:lumMod val="50000"/>
                  </a:schemeClr>
                </a:solidFill>
                <a:uLnTx/>
                <a:uFillTx/>
                <a:latin typeface="微软雅黑" panose="020B0503020204020204" charset="-122"/>
                <a:ea typeface="微软雅黑" panose="020B0503020204020204" charset="-122"/>
                <a:sym typeface="+mn-ea"/>
              </a:rPr>
              <a:t>在此输入您的描述内容，在此输入您的描述内容在此输入您的描述内容在此输入您的描述内容</a:t>
            </a:r>
          </a:p>
        </p:txBody>
      </p:sp>
    </p:spTree>
  </p:cSld>
  <p:clrMapOvr>
    <a:masterClrMapping/>
  </p:clrMapOvr>
  <p:transition spd="slow">
    <p:blinds dir="vert"/>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descr="1"/>
          <p:cNvPicPr>
            <a:picLocks noChangeAspect="1"/>
          </p:cNvPicPr>
          <p:nvPr/>
        </p:nvPicPr>
        <p:blipFill>
          <a:blip r:embed="rId2" cstate="print"/>
          <a:stretch>
            <a:fillRect/>
          </a:stretch>
        </p:blipFill>
        <p:spPr>
          <a:xfrm rot="10800000">
            <a:off x="38735" y="80010"/>
            <a:ext cx="528955" cy="788035"/>
          </a:xfrm>
          <a:prstGeom prst="rect">
            <a:avLst/>
          </a:prstGeom>
        </p:spPr>
      </p:pic>
      <p:sp>
        <p:nvSpPr>
          <p:cNvPr id="49" name="文本框 48"/>
          <p:cNvSpPr txBox="1"/>
          <p:nvPr/>
        </p:nvSpPr>
        <p:spPr>
          <a:xfrm>
            <a:off x="631190" y="60325"/>
            <a:ext cx="2152650" cy="741680"/>
          </a:xfrm>
          <a:prstGeom prst="rect">
            <a:avLst/>
          </a:prstGeom>
          <a:noFill/>
        </p:spPr>
        <p:txBody>
          <a:bodyPr anchor="ctr"/>
          <a:lstStyle/>
          <a:p>
            <a:pPr marL="0" marR="0" lvl="0" indent="0" algn="l" defTabSz="914400" rtl="0" eaLnBrk="1" fontAlgn="t" latinLnBrk="0" hangingPunct="1">
              <a:spcBef>
                <a:spcPts val="0"/>
              </a:spcBef>
              <a:spcAft>
                <a:spcPts val="0"/>
              </a:spcAft>
              <a:buClrTx/>
              <a:buSzTx/>
              <a:buFontTx/>
              <a:buNone/>
              <a:defRPr/>
            </a:pPr>
            <a:r>
              <a:rPr lang="zh-CN" altLang="en-US" sz="2000" b="1" kern="0" noProof="0" dirty="0">
                <a:ln>
                  <a:noFill/>
                </a:ln>
                <a:solidFill>
                  <a:schemeClr val="bg1">
                    <a:lumMod val="50000"/>
                  </a:schemeClr>
                </a:solidFill>
                <a:uLnTx/>
                <a:uFillTx/>
                <a:latin typeface="微软雅黑" panose="020B0503020204020204" charset="-122"/>
                <a:ea typeface="微软雅黑" panose="020B0503020204020204" charset="-122"/>
                <a:sym typeface="+mn-ea"/>
              </a:rPr>
              <a:t>标题栏</a:t>
            </a:r>
            <a:endParaRPr kumimoji="0" lang="zh-CN" altLang="en-US" sz="2000" b="1" i="0" u="none" strike="noStrike" kern="0" cap="none" spc="0" normalizeH="0" baseline="0" noProof="0" dirty="0">
              <a:ln>
                <a:noFill/>
              </a:ln>
              <a:solidFill>
                <a:schemeClr val="bg1">
                  <a:lumMod val="50000"/>
                </a:schemeClr>
              </a:solidFill>
              <a:effectLst/>
              <a:uLnTx/>
              <a:uFillTx/>
              <a:latin typeface="微软雅黑" panose="020B0503020204020204" charset="-122"/>
              <a:ea typeface="微软雅黑" panose="020B0503020204020204" charset="-122"/>
              <a:cs typeface="+mn-cs"/>
              <a:sym typeface="+mn-ea"/>
            </a:endParaRPr>
          </a:p>
        </p:txBody>
      </p:sp>
      <p:pic>
        <p:nvPicPr>
          <p:cNvPr id="5" name="图片 4" descr="20131008122017_jhJfr"/>
          <p:cNvPicPr>
            <a:picLocks noChangeAspect="1"/>
          </p:cNvPicPr>
          <p:nvPr/>
        </p:nvPicPr>
        <p:blipFill>
          <a:blip r:embed="rId3"/>
          <a:srcRect/>
          <a:stretch>
            <a:fillRect/>
          </a:stretch>
        </p:blipFill>
        <p:spPr>
          <a:xfrm>
            <a:off x="1316990" y="1942465"/>
            <a:ext cx="4646295" cy="3133725"/>
          </a:xfrm>
          <a:prstGeom prst="rect">
            <a:avLst/>
          </a:prstGeom>
        </p:spPr>
      </p:pic>
      <p:sp>
        <p:nvSpPr>
          <p:cNvPr id="18" name="矩形 17"/>
          <p:cNvSpPr/>
          <p:nvPr/>
        </p:nvSpPr>
        <p:spPr>
          <a:xfrm>
            <a:off x="5078095" y="1689735"/>
            <a:ext cx="2966720" cy="440690"/>
          </a:xfrm>
          <a:prstGeom prst="rect">
            <a:avLst/>
          </a:prstGeom>
          <a:solidFill>
            <a:srgbClr val="95CD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2000">
                <a:latin typeface="微软雅黑" panose="020B0503020204020204" charset="-122"/>
                <a:ea typeface="微软雅黑" panose="020B0503020204020204" charset="-122"/>
              </a:rPr>
              <a:t>单击此处输入您的文本</a:t>
            </a:r>
          </a:p>
        </p:txBody>
      </p:sp>
      <p:sp>
        <p:nvSpPr>
          <p:cNvPr id="19" name="TextBox 1210"/>
          <p:cNvSpPr/>
          <p:nvPr/>
        </p:nvSpPr>
        <p:spPr>
          <a:xfrm>
            <a:off x="6402705" y="2614507"/>
            <a:ext cx="1808480" cy="352425"/>
          </a:xfrm>
          <a:prstGeom prst="rect">
            <a:avLst/>
          </a:prstGeom>
          <a:noFill/>
          <a:ln w="9525">
            <a:noFill/>
            <a:miter/>
          </a:ln>
          <a:extLst>
            <a:ext uri="{909E8E84-426E-40DD-AFC4-6F175D3DCCD1}">
              <a14:hiddenFill xmlns:a14="http://schemas.microsoft.com/office/drawing/2010/main">
                <a:solidFill>
                  <a:srgbClr val="5CA0B4"/>
                </a:solidFill>
              </a14:hiddenFill>
            </a:ext>
          </a:extLst>
        </p:spPr>
        <p:txBody>
          <a:bodyPr wrap="none">
            <a:spAutoFit/>
          </a:bodyPr>
          <a:lstStyle/>
          <a:p>
            <a:pPr lvl="0" algn="l"/>
            <a:r>
              <a:rPr lang="zh-CN" altLang="en-US" sz="1600" b="1" dirty="0">
                <a:solidFill>
                  <a:schemeClr val="tx1">
                    <a:lumMod val="50000"/>
                    <a:lumOff val="50000"/>
                  </a:schemeClr>
                </a:solidFill>
                <a:latin typeface="微软雅黑" panose="020B0503020204020204" charset="-122"/>
                <a:ea typeface="微软雅黑" panose="020B0503020204020204" charset="-122"/>
                <a:sym typeface="Arial" panose="020B0604020202020204" pitchFamily="34" charset="0"/>
              </a:rPr>
              <a:t>点击此处添加标题</a:t>
            </a:r>
          </a:p>
        </p:txBody>
      </p:sp>
      <p:sp>
        <p:nvSpPr>
          <p:cNvPr id="20" name="文本框 19"/>
          <p:cNvSpPr txBox="1"/>
          <p:nvPr/>
        </p:nvSpPr>
        <p:spPr>
          <a:xfrm>
            <a:off x="6402705" y="2931160"/>
            <a:ext cx="4561205" cy="640080"/>
          </a:xfrm>
          <a:prstGeom prst="rect">
            <a:avLst/>
          </a:prstGeom>
          <a:noFill/>
          <a:ln>
            <a:noFill/>
          </a:ln>
          <a:extLst>
            <a:ext uri="{909E8E84-426E-40DD-AFC4-6F175D3DCCD1}">
              <a14:hiddenFill xmlns:a14="http://schemas.microsoft.com/office/drawing/2010/main">
                <a:solidFill>
                  <a:srgbClr val="5CA0B4"/>
                </a:solidFill>
              </a14:hiddenFill>
            </a:ext>
          </a:extLst>
        </p:spPr>
        <p:txBody>
          <a:bodyPr wrap="square" rtlCol="0">
            <a:spAutoFit/>
          </a:bodyPr>
          <a:lstStyle/>
          <a:p>
            <a:pPr indent="0" algn="l">
              <a:lnSpc>
                <a:spcPct val="150000"/>
              </a:lnSpc>
            </a:pPr>
            <a:r>
              <a:rPr lang="zh-CN" altLang="da-DK" sz="1200" dirty="0">
                <a:solidFill>
                  <a:schemeClr val="tx1">
                    <a:lumMod val="50000"/>
                    <a:lumOff val="50000"/>
                  </a:schemeClr>
                </a:solidFill>
                <a:latin typeface="微软雅黑" panose="020B0503020204020204" charset="-122"/>
                <a:ea typeface="微软雅黑" panose="020B0503020204020204" charset="-122"/>
              </a:rPr>
              <a:t>单击此处输入文本，</a:t>
            </a:r>
            <a:r>
              <a:rPr lang="zh-CN" altLang="da-DK" sz="1200" dirty="0">
                <a:solidFill>
                  <a:schemeClr val="tx1">
                    <a:lumMod val="50000"/>
                    <a:lumOff val="50000"/>
                  </a:schemeClr>
                </a:solidFill>
                <a:latin typeface="微软雅黑" panose="020B0503020204020204" charset="-122"/>
                <a:ea typeface="微软雅黑" panose="020B0503020204020204" charset="-122"/>
                <a:sym typeface="+mn-ea"/>
              </a:rPr>
              <a:t>单击此处输入文本，单击此处输入文本，单击此处输入文本，单击此处输入文本，单击此处输入文本</a:t>
            </a:r>
            <a:endParaRPr lang="en-US" altLang="zh-CN" sz="1200" dirty="0">
              <a:solidFill>
                <a:schemeClr val="tx1">
                  <a:lumMod val="50000"/>
                  <a:lumOff val="50000"/>
                </a:schemeClr>
              </a:solidFill>
              <a:latin typeface="微软雅黑" panose="020B0503020204020204" charset="-122"/>
              <a:ea typeface="微软雅黑" panose="020B0503020204020204" charset="-122"/>
              <a:sym typeface="+mn-ea"/>
            </a:endParaRPr>
          </a:p>
        </p:txBody>
      </p:sp>
      <p:sp>
        <p:nvSpPr>
          <p:cNvPr id="21" name="TextBox 1210"/>
          <p:cNvSpPr/>
          <p:nvPr/>
        </p:nvSpPr>
        <p:spPr>
          <a:xfrm>
            <a:off x="6402705" y="4064847"/>
            <a:ext cx="1808480" cy="352425"/>
          </a:xfrm>
          <a:prstGeom prst="rect">
            <a:avLst/>
          </a:prstGeom>
          <a:noFill/>
          <a:ln w="9525">
            <a:noFill/>
            <a:miter/>
          </a:ln>
          <a:extLst>
            <a:ext uri="{909E8E84-426E-40DD-AFC4-6F175D3DCCD1}">
              <a14:hiddenFill xmlns:a14="http://schemas.microsoft.com/office/drawing/2010/main">
                <a:solidFill>
                  <a:srgbClr val="5CA0B4"/>
                </a:solidFill>
              </a14:hiddenFill>
            </a:ext>
          </a:extLst>
        </p:spPr>
        <p:txBody>
          <a:bodyPr wrap="none">
            <a:spAutoFit/>
          </a:bodyPr>
          <a:lstStyle/>
          <a:p>
            <a:pPr lvl="0" algn="l"/>
            <a:r>
              <a:rPr lang="zh-CN" altLang="en-US" sz="1600" b="1" dirty="0">
                <a:solidFill>
                  <a:schemeClr val="tx1">
                    <a:lumMod val="50000"/>
                    <a:lumOff val="50000"/>
                  </a:schemeClr>
                </a:solidFill>
                <a:latin typeface="微软雅黑" panose="020B0503020204020204" charset="-122"/>
                <a:ea typeface="微软雅黑" panose="020B0503020204020204" charset="-122"/>
                <a:sym typeface="Arial" panose="020B0604020202020204" pitchFamily="34" charset="0"/>
              </a:rPr>
              <a:t>点击此处添加标题</a:t>
            </a:r>
          </a:p>
        </p:txBody>
      </p:sp>
      <p:sp>
        <p:nvSpPr>
          <p:cNvPr id="22" name="文本框 21"/>
          <p:cNvSpPr txBox="1"/>
          <p:nvPr/>
        </p:nvSpPr>
        <p:spPr>
          <a:xfrm>
            <a:off x="6402705" y="4381500"/>
            <a:ext cx="4561205" cy="640080"/>
          </a:xfrm>
          <a:prstGeom prst="rect">
            <a:avLst/>
          </a:prstGeom>
          <a:noFill/>
          <a:ln>
            <a:noFill/>
          </a:ln>
          <a:extLst>
            <a:ext uri="{909E8E84-426E-40DD-AFC4-6F175D3DCCD1}">
              <a14:hiddenFill xmlns:a14="http://schemas.microsoft.com/office/drawing/2010/main">
                <a:solidFill>
                  <a:srgbClr val="5CA0B4"/>
                </a:solidFill>
              </a14:hiddenFill>
            </a:ext>
          </a:extLst>
        </p:spPr>
        <p:txBody>
          <a:bodyPr wrap="square" rtlCol="0">
            <a:spAutoFit/>
          </a:bodyPr>
          <a:lstStyle/>
          <a:p>
            <a:pPr indent="0" algn="l">
              <a:lnSpc>
                <a:spcPct val="150000"/>
              </a:lnSpc>
            </a:pPr>
            <a:r>
              <a:rPr lang="zh-CN" altLang="da-DK" sz="1200" dirty="0">
                <a:solidFill>
                  <a:schemeClr val="tx1">
                    <a:lumMod val="50000"/>
                    <a:lumOff val="50000"/>
                  </a:schemeClr>
                </a:solidFill>
                <a:latin typeface="微软雅黑" panose="020B0503020204020204" charset="-122"/>
                <a:ea typeface="微软雅黑" panose="020B0503020204020204" charset="-122"/>
              </a:rPr>
              <a:t>单击此处输入文本，</a:t>
            </a:r>
            <a:r>
              <a:rPr lang="zh-CN" altLang="da-DK" sz="1200" dirty="0">
                <a:solidFill>
                  <a:schemeClr val="tx1">
                    <a:lumMod val="50000"/>
                    <a:lumOff val="50000"/>
                  </a:schemeClr>
                </a:solidFill>
                <a:latin typeface="微软雅黑" panose="020B0503020204020204" charset="-122"/>
                <a:ea typeface="微软雅黑" panose="020B0503020204020204" charset="-122"/>
                <a:sym typeface="+mn-ea"/>
              </a:rPr>
              <a:t>单击此处输入文本，单击此处输入文本，单击此处输入文本，单击此处输入文本，单击此处输入文本</a:t>
            </a:r>
            <a:endParaRPr lang="en-US" altLang="zh-CN" sz="1200" dirty="0">
              <a:solidFill>
                <a:schemeClr val="tx1">
                  <a:lumMod val="50000"/>
                  <a:lumOff val="50000"/>
                </a:schemeClr>
              </a:solidFill>
              <a:latin typeface="微软雅黑" panose="020B0503020204020204" charset="-122"/>
              <a:ea typeface="微软雅黑" panose="020B0503020204020204" charset="-122"/>
              <a:sym typeface="+mn-ea"/>
            </a:endParaRPr>
          </a:p>
        </p:txBody>
      </p:sp>
    </p:spTree>
  </p:cSld>
  <p:clrMapOvr>
    <a:masterClrMapping/>
  </p:clrMapOvr>
  <p:transition spd="slow">
    <p:blinds dir="vert"/>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descr="1"/>
          <p:cNvPicPr>
            <a:picLocks noChangeAspect="1"/>
          </p:cNvPicPr>
          <p:nvPr/>
        </p:nvPicPr>
        <p:blipFill>
          <a:blip r:embed="rId9" cstate="print"/>
          <a:stretch>
            <a:fillRect/>
          </a:stretch>
        </p:blipFill>
        <p:spPr>
          <a:xfrm rot="10800000">
            <a:off x="38735" y="80010"/>
            <a:ext cx="528955" cy="788035"/>
          </a:xfrm>
          <a:prstGeom prst="rect">
            <a:avLst/>
          </a:prstGeom>
        </p:spPr>
      </p:pic>
      <p:sp>
        <p:nvSpPr>
          <p:cNvPr id="49" name="文本框 48"/>
          <p:cNvSpPr txBox="1"/>
          <p:nvPr/>
        </p:nvSpPr>
        <p:spPr>
          <a:xfrm>
            <a:off x="631190" y="60325"/>
            <a:ext cx="2152650" cy="741680"/>
          </a:xfrm>
          <a:prstGeom prst="rect">
            <a:avLst/>
          </a:prstGeom>
          <a:noFill/>
        </p:spPr>
        <p:txBody>
          <a:bodyPr anchor="ctr"/>
          <a:lstStyle/>
          <a:p>
            <a:pPr marL="0" marR="0" lvl="0" indent="0" algn="l" defTabSz="914400" rtl="0" eaLnBrk="1" fontAlgn="t" latinLnBrk="0" hangingPunct="1">
              <a:spcBef>
                <a:spcPts val="0"/>
              </a:spcBef>
              <a:spcAft>
                <a:spcPts val="0"/>
              </a:spcAft>
              <a:buClrTx/>
              <a:buSzTx/>
              <a:buFontTx/>
              <a:buNone/>
              <a:defRPr/>
            </a:pPr>
            <a:r>
              <a:rPr lang="zh-CN" altLang="en-US" sz="2000" b="1" kern="0" noProof="0" dirty="0">
                <a:ln>
                  <a:noFill/>
                </a:ln>
                <a:solidFill>
                  <a:schemeClr val="bg1">
                    <a:lumMod val="50000"/>
                  </a:schemeClr>
                </a:solidFill>
                <a:uLnTx/>
                <a:uFillTx/>
                <a:latin typeface="微软雅黑" panose="020B0503020204020204" charset="-122"/>
                <a:ea typeface="微软雅黑" panose="020B0503020204020204" charset="-122"/>
                <a:sym typeface="+mn-ea"/>
              </a:rPr>
              <a:t>标题栏</a:t>
            </a:r>
            <a:endParaRPr kumimoji="0" lang="zh-CN" altLang="en-US" sz="2000" b="1" i="0" u="none" strike="noStrike" kern="0" cap="none" spc="0" normalizeH="0" baseline="0" noProof="0" dirty="0">
              <a:ln>
                <a:noFill/>
              </a:ln>
              <a:solidFill>
                <a:schemeClr val="bg1">
                  <a:lumMod val="50000"/>
                </a:schemeClr>
              </a:solidFill>
              <a:effectLst/>
              <a:uLnTx/>
              <a:uFillTx/>
              <a:latin typeface="微软雅黑" panose="020B0503020204020204" charset="-122"/>
              <a:ea typeface="微软雅黑" panose="020B0503020204020204" charset="-122"/>
              <a:cs typeface="+mn-cs"/>
              <a:sym typeface="+mn-ea"/>
            </a:endParaRPr>
          </a:p>
        </p:txBody>
      </p:sp>
      <p:sp>
        <p:nvSpPr>
          <p:cNvPr id="2" name="等腰三角形 1"/>
          <p:cNvSpPr/>
          <p:nvPr>
            <p:custDataLst>
              <p:tags r:id="rId1"/>
            </p:custDataLst>
          </p:nvPr>
        </p:nvSpPr>
        <p:spPr>
          <a:xfrm rot="5400000">
            <a:off x="3226458" y="2917642"/>
            <a:ext cx="398004" cy="343127"/>
          </a:xfrm>
          <a:prstGeom prst="triangle">
            <a:avLst/>
          </a:prstGeom>
          <a:solidFill>
            <a:srgbClr val="BFC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32500" lnSpcReduction="20000"/>
          </a:bodyPr>
          <a:lstStyle/>
          <a:p>
            <a:pPr algn="ctr"/>
            <a:endParaRPr lang="zh-HK" altLang="en-US">
              <a:sym typeface="Arial" panose="020B0604020202020204" pitchFamily="34" charset="0"/>
            </a:endParaRPr>
          </a:p>
        </p:txBody>
      </p:sp>
      <p:sp>
        <p:nvSpPr>
          <p:cNvPr id="6" name="等腰三角形 5"/>
          <p:cNvSpPr/>
          <p:nvPr>
            <p:custDataLst>
              <p:tags r:id="rId2"/>
            </p:custDataLst>
          </p:nvPr>
        </p:nvSpPr>
        <p:spPr>
          <a:xfrm rot="5400000">
            <a:off x="5924034" y="2917642"/>
            <a:ext cx="398004" cy="343127"/>
          </a:xfrm>
          <a:prstGeom prst="triangle">
            <a:avLst/>
          </a:prstGeom>
          <a:solidFill>
            <a:srgbClr val="BFC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32500" lnSpcReduction="20000"/>
          </a:bodyPr>
          <a:lstStyle/>
          <a:p>
            <a:pPr algn="ctr"/>
            <a:endParaRPr lang="zh-HK" altLang="en-US">
              <a:sym typeface="Arial" panose="020B0604020202020204" pitchFamily="34" charset="0"/>
            </a:endParaRPr>
          </a:p>
        </p:txBody>
      </p:sp>
      <p:sp>
        <p:nvSpPr>
          <p:cNvPr id="7" name="等腰三角形 6"/>
          <p:cNvSpPr/>
          <p:nvPr>
            <p:custDataLst>
              <p:tags r:id="rId3"/>
            </p:custDataLst>
          </p:nvPr>
        </p:nvSpPr>
        <p:spPr>
          <a:xfrm rot="5400000">
            <a:off x="8621612" y="2917642"/>
            <a:ext cx="398004" cy="343127"/>
          </a:xfrm>
          <a:prstGeom prst="triangle">
            <a:avLst/>
          </a:prstGeom>
          <a:solidFill>
            <a:srgbClr val="BFC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32500" lnSpcReduction="20000"/>
          </a:bodyPr>
          <a:lstStyle/>
          <a:p>
            <a:pPr algn="ctr"/>
            <a:endParaRPr lang="zh-HK" altLang="en-US">
              <a:sym typeface="Arial" panose="020B0604020202020204" pitchFamily="34" charset="0"/>
            </a:endParaRPr>
          </a:p>
        </p:txBody>
      </p:sp>
      <p:sp>
        <p:nvSpPr>
          <p:cNvPr id="51" name="任意多边形 50"/>
          <p:cNvSpPr/>
          <p:nvPr>
            <p:custDataLst>
              <p:tags r:id="rId4"/>
            </p:custDataLst>
          </p:nvPr>
        </p:nvSpPr>
        <p:spPr>
          <a:xfrm>
            <a:off x="1269541" y="2586242"/>
            <a:ext cx="1637652" cy="1005926"/>
          </a:xfrm>
          <a:custGeom>
            <a:avLst/>
            <a:gdLst>
              <a:gd name="connsiteX0" fmla="*/ 19142 w 1333500"/>
              <a:gd name="connsiteY0" fmla="*/ 0 h 819150"/>
              <a:gd name="connsiteX1" fmla="*/ 1314358 w 1333500"/>
              <a:gd name="connsiteY1" fmla="*/ 0 h 819150"/>
              <a:gd name="connsiteX2" fmla="*/ 1319954 w 1333500"/>
              <a:gd name="connsiteY2" fmla="*/ 18027 h 819150"/>
              <a:gd name="connsiteX3" fmla="*/ 1333500 w 1333500"/>
              <a:gd name="connsiteY3" fmla="*/ 152400 h 819150"/>
              <a:gd name="connsiteX4" fmla="*/ 666750 w 1333500"/>
              <a:gd name="connsiteY4" fmla="*/ 819150 h 819150"/>
              <a:gd name="connsiteX5" fmla="*/ 0 w 1333500"/>
              <a:gd name="connsiteY5" fmla="*/ 152400 h 819150"/>
              <a:gd name="connsiteX6" fmla="*/ 13546 w 1333500"/>
              <a:gd name="connsiteY6" fmla="*/ 18027 h 819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33500" h="819150">
                <a:moveTo>
                  <a:pt x="19142" y="0"/>
                </a:moveTo>
                <a:lnTo>
                  <a:pt x="1314358" y="0"/>
                </a:lnTo>
                <a:lnTo>
                  <a:pt x="1319954" y="18027"/>
                </a:lnTo>
                <a:cubicBezTo>
                  <a:pt x="1328836" y="61431"/>
                  <a:pt x="1333500" y="106371"/>
                  <a:pt x="1333500" y="152400"/>
                </a:cubicBezTo>
                <a:cubicBezTo>
                  <a:pt x="1333500" y="520636"/>
                  <a:pt x="1034986" y="819150"/>
                  <a:pt x="666750" y="819150"/>
                </a:cubicBezTo>
                <a:cubicBezTo>
                  <a:pt x="298514" y="819150"/>
                  <a:pt x="0" y="520636"/>
                  <a:pt x="0" y="152400"/>
                </a:cubicBezTo>
                <a:cubicBezTo>
                  <a:pt x="0" y="106371"/>
                  <a:pt x="4664" y="61431"/>
                  <a:pt x="13546" y="18027"/>
                </a:cubicBezTo>
                <a:close/>
              </a:path>
            </a:pathLst>
          </a:custGeom>
          <a:solidFill>
            <a:srgbClr val="F6A9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zh-CN" altLang="en-US" sz="2000" b="1">
                <a:solidFill>
                  <a:schemeClr val="bg1"/>
                </a:solidFill>
                <a:latin typeface="微软雅黑" panose="020B0503020204020204" charset="-122"/>
                <a:ea typeface="微软雅黑" panose="020B0503020204020204" charset="-122"/>
                <a:cs typeface="+mj-cs"/>
                <a:sym typeface="Arial" panose="020B0604020202020204" pitchFamily="34" charset="0"/>
              </a:rPr>
              <a:t>关键词</a:t>
            </a:r>
          </a:p>
        </p:txBody>
      </p:sp>
      <p:sp>
        <p:nvSpPr>
          <p:cNvPr id="52" name="任意多边形 51"/>
          <p:cNvSpPr/>
          <p:nvPr>
            <p:custDataLst>
              <p:tags r:id="rId5"/>
            </p:custDataLst>
          </p:nvPr>
        </p:nvSpPr>
        <p:spPr>
          <a:xfrm>
            <a:off x="3967119" y="2586242"/>
            <a:ext cx="1637652" cy="1005926"/>
          </a:xfrm>
          <a:custGeom>
            <a:avLst/>
            <a:gdLst>
              <a:gd name="connsiteX0" fmla="*/ 19142 w 1333500"/>
              <a:gd name="connsiteY0" fmla="*/ 0 h 819150"/>
              <a:gd name="connsiteX1" fmla="*/ 1314358 w 1333500"/>
              <a:gd name="connsiteY1" fmla="*/ 0 h 819150"/>
              <a:gd name="connsiteX2" fmla="*/ 1319954 w 1333500"/>
              <a:gd name="connsiteY2" fmla="*/ 18027 h 819150"/>
              <a:gd name="connsiteX3" fmla="*/ 1333500 w 1333500"/>
              <a:gd name="connsiteY3" fmla="*/ 152400 h 819150"/>
              <a:gd name="connsiteX4" fmla="*/ 666750 w 1333500"/>
              <a:gd name="connsiteY4" fmla="*/ 819150 h 819150"/>
              <a:gd name="connsiteX5" fmla="*/ 0 w 1333500"/>
              <a:gd name="connsiteY5" fmla="*/ 152400 h 819150"/>
              <a:gd name="connsiteX6" fmla="*/ 13546 w 1333500"/>
              <a:gd name="connsiteY6" fmla="*/ 18027 h 819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33500" h="819150">
                <a:moveTo>
                  <a:pt x="19142" y="0"/>
                </a:moveTo>
                <a:lnTo>
                  <a:pt x="1314358" y="0"/>
                </a:lnTo>
                <a:lnTo>
                  <a:pt x="1319954" y="18027"/>
                </a:lnTo>
                <a:cubicBezTo>
                  <a:pt x="1328836" y="61431"/>
                  <a:pt x="1333500" y="106371"/>
                  <a:pt x="1333500" y="152400"/>
                </a:cubicBezTo>
                <a:cubicBezTo>
                  <a:pt x="1333500" y="520636"/>
                  <a:pt x="1034986" y="819150"/>
                  <a:pt x="666750" y="819150"/>
                </a:cubicBezTo>
                <a:cubicBezTo>
                  <a:pt x="298514" y="819150"/>
                  <a:pt x="0" y="520636"/>
                  <a:pt x="0" y="152400"/>
                </a:cubicBezTo>
                <a:cubicBezTo>
                  <a:pt x="0" y="106371"/>
                  <a:pt x="4664" y="61431"/>
                  <a:pt x="13546" y="18027"/>
                </a:cubicBezTo>
                <a:close/>
              </a:path>
            </a:pathLst>
          </a:custGeom>
          <a:solidFill>
            <a:srgbClr val="95CD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zh-CN" altLang="en-US" sz="2000" b="1">
                <a:solidFill>
                  <a:schemeClr val="bg1"/>
                </a:solidFill>
                <a:latin typeface="微软雅黑" panose="020B0503020204020204" charset="-122"/>
                <a:ea typeface="微软雅黑" panose="020B0503020204020204" charset="-122"/>
                <a:cs typeface="+mj-cs"/>
                <a:sym typeface="Arial" panose="020B0604020202020204" pitchFamily="34" charset="0"/>
              </a:rPr>
              <a:t>关键词</a:t>
            </a:r>
          </a:p>
        </p:txBody>
      </p:sp>
      <p:sp>
        <p:nvSpPr>
          <p:cNvPr id="53" name="任意多边形 52"/>
          <p:cNvSpPr/>
          <p:nvPr>
            <p:custDataLst>
              <p:tags r:id="rId6"/>
            </p:custDataLst>
          </p:nvPr>
        </p:nvSpPr>
        <p:spPr>
          <a:xfrm>
            <a:off x="6664695" y="2586242"/>
            <a:ext cx="1637652" cy="1005926"/>
          </a:xfrm>
          <a:custGeom>
            <a:avLst/>
            <a:gdLst>
              <a:gd name="connsiteX0" fmla="*/ 19142 w 1333500"/>
              <a:gd name="connsiteY0" fmla="*/ 0 h 819150"/>
              <a:gd name="connsiteX1" fmla="*/ 1314358 w 1333500"/>
              <a:gd name="connsiteY1" fmla="*/ 0 h 819150"/>
              <a:gd name="connsiteX2" fmla="*/ 1319954 w 1333500"/>
              <a:gd name="connsiteY2" fmla="*/ 18027 h 819150"/>
              <a:gd name="connsiteX3" fmla="*/ 1333500 w 1333500"/>
              <a:gd name="connsiteY3" fmla="*/ 152400 h 819150"/>
              <a:gd name="connsiteX4" fmla="*/ 666750 w 1333500"/>
              <a:gd name="connsiteY4" fmla="*/ 819150 h 819150"/>
              <a:gd name="connsiteX5" fmla="*/ 0 w 1333500"/>
              <a:gd name="connsiteY5" fmla="*/ 152400 h 819150"/>
              <a:gd name="connsiteX6" fmla="*/ 13546 w 1333500"/>
              <a:gd name="connsiteY6" fmla="*/ 18027 h 819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33500" h="819150">
                <a:moveTo>
                  <a:pt x="19142" y="0"/>
                </a:moveTo>
                <a:lnTo>
                  <a:pt x="1314358" y="0"/>
                </a:lnTo>
                <a:lnTo>
                  <a:pt x="1319954" y="18027"/>
                </a:lnTo>
                <a:cubicBezTo>
                  <a:pt x="1328836" y="61431"/>
                  <a:pt x="1333500" y="106371"/>
                  <a:pt x="1333500" y="152400"/>
                </a:cubicBezTo>
                <a:cubicBezTo>
                  <a:pt x="1333500" y="520636"/>
                  <a:pt x="1034986" y="819150"/>
                  <a:pt x="666750" y="819150"/>
                </a:cubicBezTo>
                <a:cubicBezTo>
                  <a:pt x="298514" y="819150"/>
                  <a:pt x="0" y="520636"/>
                  <a:pt x="0" y="152400"/>
                </a:cubicBezTo>
                <a:cubicBezTo>
                  <a:pt x="0" y="106371"/>
                  <a:pt x="4664" y="61431"/>
                  <a:pt x="13546" y="18027"/>
                </a:cubicBezTo>
                <a:close/>
              </a:path>
            </a:pathLst>
          </a:custGeom>
          <a:solidFill>
            <a:srgbClr val="F6A9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zh-CN" altLang="en-US" sz="2000" b="1">
                <a:solidFill>
                  <a:schemeClr val="bg1"/>
                </a:solidFill>
                <a:latin typeface="微软雅黑" panose="020B0503020204020204" charset="-122"/>
                <a:ea typeface="微软雅黑" panose="020B0503020204020204" charset="-122"/>
                <a:cs typeface="+mj-cs"/>
                <a:sym typeface="Arial" panose="020B0604020202020204" pitchFamily="34" charset="0"/>
              </a:rPr>
              <a:t>关键词</a:t>
            </a:r>
          </a:p>
        </p:txBody>
      </p:sp>
      <p:sp>
        <p:nvSpPr>
          <p:cNvPr id="54" name="任意多边形 53"/>
          <p:cNvSpPr/>
          <p:nvPr>
            <p:custDataLst>
              <p:tags r:id="rId7"/>
            </p:custDataLst>
          </p:nvPr>
        </p:nvSpPr>
        <p:spPr>
          <a:xfrm>
            <a:off x="9362273" y="2586242"/>
            <a:ext cx="1637652" cy="1005926"/>
          </a:xfrm>
          <a:custGeom>
            <a:avLst/>
            <a:gdLst>
              <a:gd name="connsiteX0" fmla="*/ 19142 w 1333500"/>
              <a:gd name="connsiteY0" fmla="*/ 0 h 819150"/>
              <a:gd name="connsiteX1" fmla="*/ 1314358 w 1333500"/>
              <a:gd name="connsiteY1" fmla="*/ 0 h 819150"/>
              <a:gd name="connsiteX2" fmla="*/ 1319954 w 1333500"/>
              <a:gd name="connsiteY2" fmla="*/ 18027 h 819150"/>
              <a:gd name="connsiteX3" fmla="*/ 1333500 w 1333500"/>
              <a:gd name="connsiteY3" fmla="*/ 152400 h 819150"/>
              <a:gd name="connsiteX4" fmla="*/ 666750 w 1333500"/>
              <a:gd name="connsiteY4" fmla="*/ 819150 h 819150"/>
              <a:gd name="connsiteX5" fmla="*/ 0 w 1333500"/>
              <a:gd name="connsiteY5" fmla="*/ 152400 h 819150"/>
              <a:gd name="connsiteX6" fmla="*/ 13546 w 1333500"/>
              <a:gd name="connsiteY6" fmla="*/ 18027 h 819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33500" h="819150">
                <a:moveTo>
                  <a:pt x="19142" y="0"/>
                </a:moveTo>
                <a:lnTo>
                  <a:pt x="1314358" y="0"/>
                </a:lnTo>
                <a:lnTo>
                  <a:pt x="1319954" y="18027"/>
                </a:lnTo>
                <a:cubicBezTo>
                  <a:pt x="1328836" y="61431"/>
                  <a:pt x="1333500" y="106371"/>
                  <a:pt x="1333500" y="152400"/>
                </a:cubicBezTo>
                <a:cubicBezTo>
                  <a:pt x="1333500" y="520636"/>
                  <a:pt x="1034986" y="819150"/>
                  <a:pt x="666750" y="819150"/>
                </a:cubicBezTo>
                <a:cubicBezTo>
                  <a:pt x="298514" y="819150"/>
                  <a:pt x="0" y="520636"/>
                  <a:pt x="0" y="152400"/>
                </a:cubicBezTo>
                <a:cubicBezTo>
                  <a:pt x="0" y="106371"/>
                  <a:pt x="4664" y="61431"/>
                  <a:pt x="13546" y="18027"/>
                </a:cubicBezTo>
                <a:close/>
              </a:path>
            </a:pathLst>
          </a:custGeom>
          <a:solidFill>
            <a:srgbClr val="95CD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zh-CN" altLang="en-US" sz="2000" b="1">
                <a:solidFill>
                  <a:schemeClr val="bg1"/>
                </a:solidFill>
                <a:latin typeface="微软雅黑" panose="020B0503020204020204" charset="-122"/>
                <a:ea typeface="微软雅黑" panose="020B0503020204020204" charset="-122"/>
                <a:cs typeface="+mj-cs"/>
                <a:sym typeface="Arial" panose="020B0604020202020204" pitchFamily="34" charset="0"/>
              </a:rPr>
              <a:t>关键词</a:t>
            </a:r>
          </a:p>
        </p:txBody>
      </p:sp>
      <p:sp>
        <p:nvSpPr>
          <p:cNvPr id="8" name="文本框 7"/>
          <p:cNvSpPr txBox="1"/>
          <p:nvPr/>
        </p:nvSpPr>
        <p:spPr>
          <a:xfrm>
            <a:off x="882650" y="3932555"/>
            <a:ext cx="2486660" cy="652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200" kern="0" noProof="0" dirty="0">
                <a:ln>
                  <a:noFill/>
                </a:ln>
                <a:solidFill>
                  <a:schemeClr val="tx1">
                    <a:lumMod val="50000"/>
                    <a:lumOff val="50000"/>
                  </a:schemeClr>
                </a:solidFill>
                <a:uLnTx/>
                <a:uFillTx/>
                <a:latin typeface="微软雅黑" panose="020B0503020204020204" charset="-122"/>
                <a:ea typeface="微软雅黑" panose="020B0503020204020204" charset="-122"/>
                <a:sym typeface="+mn-ea"/>
              </a:rPr>
              <a:t>在此输入您的描述内容，在此输入您的描述内容在此输入您的描述内容，在此输入您的描述内容</a:t>
            </a:r>
          </a:p>
        </p:txBody>
      </p:sp>
      <p:sp>
        <p:nvSpPr>
          <p:cNvPr id="9" name="文本框 8"/>
          <p:cNvSpPr txBox="1"/>
          <p:nvPr/>
        </p:nvSpPr>
        <p:spPr>
          <a:xfrm>
            <a:off x="3686810" y="3932555"/>
            <a:ext cx="2486660" cy="652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200" kern="0" noProof="0" dirty="0">
                <a:ln>
                  <a:noFill/>
                </a:ln>
                <a:solidFill>
                  <a:schemeClr val="tx1">
                    <a:lumMod val="50000"/>
                    <a:lumOff val="50000"/>
                  </a:schemeClr>
                </a:solidFill>
                <a:uLnTx/>
                <a:uFillTx/>
                <a:latin typeface="微软雅黑" panose="020B0503020204020204" charset="-122"/>
                <a:ea typeface="微软雅黑" panose="020B0503020204020204" charset="-122"/>
                <a:sym typeface="+mn-ea"/>
              </a:rPr>
              <a:t>在此输入您的描述内容，在此输入您的描述内容在此输入您的描述内容，在此输入您的描述内容</a:t>
            </a:r>
          </a:p>
        </p:txBody>
      </p:sp>
      <p:sp>
        <p:nvSpPr>
          <p:cNvPr id="11" name="文本框 10"/>
          <p:cNvSpPr txBox="1"/>
          <p:nvPr/>
        </p:nvSpPr>
        <p:spPr>
          <a:xfrm>
            <a:off x="6386830" y="3932555"/>
            <a:ext cx="2486660" cy="652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200" kern="0" noProof="0" dirty="0">
                <a:ln>
                  <a:noFill/>
                </a:ln>
                <a:solidFill>
                  <a:schemeClr val="tx1">
                    <a:lumMod val="50000"/>
                    <a:lumOff val="50000"/>
                  </a:schemeClr>
                </a:solidFill>
                <a:uLnTx/>
                <a:uFillTx/>
                <a:latin typeface="微软雅黑" panose="020B0503020204020204" charset="-122"/>
                <a:ea typeface="微软雅黑" panose="020B0503020204020204" charset="-122"/>
                <a:sym typeface="+mn-ea"/>
              </a:rPr>
              <a:t>在此输入您的描述内容，在此输入您的描述内容在此输入您的描述内容，在此输入您的描述内容</a:t>
            </a:r>
          </a:p>
        </p:txBody>
      </p:sp>
      <p:sp>
        <p:nvSpPr>
          <p:cNvPr id="12" name="文本框 11"/>
          <p:cNvSpPr txBox="1"/>
          <p:nvPr/>
        </p:nvSpPr>
        <p:spPr>
          <a:xfrm>
            <a:off x="9091930" y="3932555"/>
            <a:ext cx="2486660" cy="652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200" kern="0" noProof="0" dirty="0">
                <a:ln>
                  <a:noFill/>
                </a:ln>
                <a:solidFill>
                  <a:schemeClr val="tx1">
                    <a:lumMod val="50000"/>
                    <a:lumOff val="50000"/>
                  </a:schemeClr>
                </a:solidFill>
                <a:uLnTx/>
                <a:uFillTx/>
                <a:latin typeface="微软雅黑" panose="020B0503020204020204" charset="-122"/>
                <a:ea typeface="微软雅黑" panose="020B0503020204020204" charset="-122"/>
                <a:sym typeface="+mn-ea"/>
              </a:rPr>
              <a:t>在此输入您的描述内容，在此输入您的描述内容在此输入您的描述内容，在此输入您的描述内容</a:t>
            </a:r>
          </a:p>
        </p:txBody>
      </p:sp>
    </p:spTree>
  </p:cSld>
  <p:clrMapOvr>
    <a:masterClrMapping/>
  </p:clrMapOvr>
  <p:transition spd="slow">
    <p:blinds dir="vert"/>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descr="1"/>
          <p:cNvPicPr>
            <a:picLocks noChangeAspect="1"/>
          </p:cNvPicPr>
          <p:nvPr/>
        </p:nvPicPr>
        <p:blipFill>
          <a:blip r:embed="rId2" cstate="print"/>
          <a:stretch>
            <a:fillRect/>
          </a:stretch>
        </p:blipFill>
        <p:spPr>
          <a:xfrm rot="10800000">
            <a:off x="38735" y="80010"/>
            <a:ext cx="528955" cy="788035"/>
          </a:xfrm>
          <a:prstGeom prst="rect">
            <a:avLst/>
          </a:prstGeom>
        </p:spPr>
      </p:pic>
      <p:sp>
        <p:nvSpPr>
          <p:cNvPr id="49" name="文本框 48"/>
          <p:cNvSpPr txBox="1"/>
          <p:nvPr/>
        </p:nvSpPr>
        <p:spPr>
          <a:xfrm>
            <a:off x="631190" y="60325"/>
            <a:ext cx="2152650" cy="741680"/>
          </a:xfrm>
          <a:prstGeom prst="rect">
            <a:avLst/>
          </a:prstGeom>
          <a:noFill/>
        </p:spPr>
        <p:txBody>
          <a:bodyPr anchor="ctr"/>
          <a:lstStyle/>
          <a:p>
            <a:pPr marL="0" marR="0" lvl="0" indent="0" algn="l" defTabSz="914400" rtl="0" eaLnBrk="1" fontAlgn="t" latinLnBrk="0" hangingPunct="1">
              <a:spcBef>
                <a:spcPts val="0"/>
              </a:spcBef>
              <a:spcAft>
                <a:spcPts val="0"/>
              </a:spcAft>
              <a:buClrTx/>
              <a:buSzTx/>
              <a:buFontTx/>
              <a:buNone/>
              <a:defRPr/>
            </a:pPr>
            <a:r>
              <a:rPr lang="zh-CN" altLang="en-US" sz="2000" b="1" kern="0" noProof="0" dirty="0">
                <a:ln>
                  <a:noFill/>
                </a:ln>
                <a:solidFill>
                  <a:schemeClr val="bg1">
                    <a:lumMod val="50000"/>
                  </a:schemeClr>
                </a:solidFill>
                <a:uLnTx/>
                <a:uFillTx/>
                <a:latin typeface="微软雅黑" panose="020B0503020204020204" charset="-122"/>
                <a:ea typeface="微软雅黑" panose="020B0503020204020204" charset="-122"/>
                <a:sym typeface="+mn-ea"/>
              </a:rPr>
              <a:t>标题栏</a:t>
            </a:r>
            <a:endParaRPr kumimoji="0" lang="zh-CN" altLang="en-US" sz="2000" b="1" i="0" u="none" strike="noStrike" kern="0" cap="none" spc="0" normalizeH="0" baseline="0" noProof="0" dirty="0">
              <a:ln>
                <a:noFill/>
              </a:ln>
              <a:solidFill>
                <a:schemeClr val="bg1">
                  <a:lumMod val="50000"/>
                </a:schemeClr>
              </a:solidFill>
              <a:effectLst/>
              <a:uLnTx/>
              <a:uFillTx/>
              <a:latin typeface="微软雅黑" panose="020B0503020204020204" charset="-122"/>
              <a:ea typeface="微软雅黑" panose="020B0503020204020204" charset="-122"/>
              <a:cs typeface="+mn-cs"/>
              <a:sym typeface="+mn-ea"/>
            </a:endParaRPr>
          </a:p>
        </p:txBody>
      </p:sp>
      <p:sp>
        <p:nvSpPr>
          <p:cNvPr id="58" name="Freeform 5"/>
          <p:cNvSpPr>
            <a:spLocks noEditPoints="1"/>
          </p:cNvSpPr>
          <p:nvPr/>
        </p:nvSpPr>
        <p:spPr bwMode="auto">
          <a:xfrm>
            <a:off x="1290320" y="3104515"/>
            <a:ext cx="1979295" cy="1961515"/>
          </a:xfrm>
          <a:custGeom>
            <a:avLst/>
            <a:gdLst>
              <a:gd name="T0" fmla="*/ 561 w 1122"/>
              <a:gd name="T1" fmla="*/ 97 h 1112"/>
              <a:gd name="T2" fmla="*/ 515 w 1122"/>
              <a:gd name="T3" fmla="*/ 100 h 1112"/>
              <a:gd name="T4" fmla="*/ 457 w 1122"/>
              <a:gd name="T5" fmla="*/ 0 h 1112"/>
              <a:gd name="T6" fmla="*/ 318 w 1122"/>
              <a:gd name="T7" fmla="*/ 45 h 1112"/>
              <a:gd name="T8" fmla="*/ 330 w 1122"/>
              <a:gd name="T9" fmla="*/ 160 h 1112"/>
              <a:gd name="T10" fmla="*/ 256 w 1122"/>
              <a:gd name="T11" fmla="*/ 214 h 1112"/>
              <a:gd name="T12" fmla="*/ 151 w 1122"/>
              <a:gd name="T13" fmla="*/ 167 h 1112"/>
              <a:gd name="T14" fmla="*/ 64 w 1122"/>
              <a:gd name="T15" fmla="*/ 286 h 1112"/>
              <a:gd name="T16" fmla="*/ 141 w 1122"/>
              <a:gd name="T17" fmla="*/ 372 h 1112"/>
              <a:gd name="T18" fmla="*/ 113 w 1122"/>
              <a:gd name="T19" fmla="*/ 459 h 1112"/>
              <a:gd name="T20" fmla="*/ 0 w 1122"/>
              <a:gd name="T21" fmla="*/ 483 h 1112"/>
              <a:gd name="T22" fmla="*/ 0 w 1122"/>
              <a:gd name="T23" fmla="*/ 630 h 1112"/>
              <a:gd name="T24" fmla="*/ 113 w 1122"/>
              <a:gd name="T25" fmla="*/ 654 h 1112"/>
              <a:gd name="T26" fmla="*/ 142 w 1122"/>
              <a:gd name="T27" fmla="*/ 740 h 1112"/>
              <a:gd name="T28" fmla="*/ 65 w 1122"/>
              <a:gd name="T29" fmla="*/ 826 h 1112"/>
              <a:gd name="T30" fmla="*/ 151 w 1122"/>
              <a:gd name="T31" fmla="*/ 945 h 1112"/>
              <a:gd name="T32" fmla="*/ 257 w 1122"/>
              <a:gd name="T33" fmla="*/ 898 h 1112"/>
              <a:gd name="T34" fmla="*/ 330 w 1122"/>
              <a:gd name="T35" fmla="*/ 952 h 1112"/>
              <a:gd name="T36" fmla="*/ 318 w 1122"/>
              <a:gd name="T37" fmla="*/ 1067 h 1112"/>
              <a:gd name="T38" fmla="*/ 458 w 1122"/>
              <a:gd name="T39" fmla="*/ 1112 h 1112"/>
              <a:gd name="T40" fmla="*/ 516 w 1122"/>
              <a:gd name="T41" fmla="*/ 1012 h 1112"/>
              <a:gd name="T42" fmla="*/ 562 w 1122"/>
              <a:gd name="T43" fmla="*/ 1014 h 1112"/>
              <a:gd name="T44" fmla="*/ 607 w 1122"/>
              <a:gd name="T45" fmla="*/ 1012 h 1112"/>
              <a:gd name="T46" fmla="*/ 665 w 1122"/>
              <a:gd name="T47" fmla="*/ 1112 h 1112"/>
              <a:gd name="T48" fmla="*/ 805 w 1122"/>
              <a:gd name="T49" fmla="*/ 1066 h 1112"/>
              <a:gd name="T50" fmla="*/ 793 w 1122"/>
              <a:gd name="T51" fmla="*/ 952 h 1112"/>
              <a:gd name="T52" fmla="*/ 866 w 1122"/>
              <a:gd name="T53" fmla="*/ 898 h 1112"/>
              <a:gd name="T54" fmla="*/ 972 w 1122"/>
              <a:gd name="T55" fmla="*/ 945 h 1112"/>
              <a:gd name="T56" fmla="*/ 1058 w 1122"/>
              <a:gd name="T57" fmla="*/ 826 h 1112"/>
              <a:gd name="T58" fmla="*/ 981 w 1122"/>
              <a:gd name="T59" fmla="*/ 740 h 1112"/>
              <a:gd name="T60" fmla="*/ 1009 w 1122"/>
              <a:gd name="T61" fmla="*/ 653 h 1112"/>
              <a:gd name="T62" fmla="*/ 1122 w 1122"/>
              <a:gd name="T63" fmla="*/ 629 h 1112"/>
              <a:gd name="T64" fmla="*/ 1122 w 1122"/>
              <a:gd name="T65" fmla="*/ 482 h 1112"/>
              <a:gd name="T66" fmla="*/ 1009 w 1122"/>
              <a:gd name="T67" fmla="*/ 458 h 1112"/>
              <a:gd name="T68" fmla="*/ 981 w 1122"/>
              <a:gd name="T69" fmla="*/ 371 h 1112"/>
              <a:gd name="T70" fmla="*/ 1058 w 1122"/>
              <a:gd name="T71" fmla="*/ 285 h 1112"/>
              <a:gd name="T72" fmla="*/ 972 w 1122"/>
              <a:gd name="T73" fmla="*/ 167 h 1112"/>
              <a:gd name="T74" fmla="*/ 866 w 1122"/>
              <a:gd name="T75" fmla="*/ 213 h 1112"/>
              <a:gd name="T76" fmla="*/ 792 w 1122"/>
              <a:gd name="T77" fmla="*/ 160 h 1112"/>
              <a:gd name="T78" fmla="*/ 804 w 1122"/>
              <a:gd name="T79" fmla="*/ 45 h 1112"/>
              <a:gd name="T80" fmla="*/ 664 w 1122"/>
              <a:gd name="T81" fmla="*/ 0 h 1112"/>
              <a:gd name="T82" fmla="*/ 606 w 1122"/>
              <a:gd name="T83" fmla="*/ 100 h 1112"/>
              <a:gd name="T84" fmla="*/ 561 w 1122"/>
              <a:gd name="T85" fmla="*/ 97 h 1112"/>
              <a:gd name="T86" fmla="*/ 967 w 1122"/>
              <a:gd name="T87" fmla="*/ 556 h 1112"/>
              <a:gd name="T88" fmla="*/ 562 w 1122"/>
              <a:gd name="T89" fmla="*/ 962 h 1112"/>
              <a:gd name="T90" fmla="*/ 155 w 1122"/>
              <a:gd name="T91" fmla="*/ 556 h 1112"/>
              <a:gd name="T92" fmla="*/ 561 w 1122"/>
              <a:gd name="T93" fmla="*/ 150 h 1112"/>
              <a:gd name="T94" fmla="*/ 967 w 1122"/>
              <a:gd name="T95" fmla="*/ 556 h 1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22" h="1112">
                <a:moveTo>
                  <a:pt x="561" y="97"/>
                </a:moveTo>
                <a:cubicBezTo>
                  <a:pt x="546" y="97"/>
                  <a:pt x="530" y="98"/>
                  <a:pt x="515" y="100"/>
                </a:cubicBezTo>
                <a:cubicBezTo>
                  <a:pt x="457" y="0"/>
                  <a:pt x="457" y="0"/>
                  <a:pt x="457" y="0"/>
                </a:cubicBezTo>
                <a:cubicBezTo>
                  <a:pt x="318" y="45"/>
                  <a:pt x="318" y="45"/>
                  <a:pt x="318" y="45"/>
                </a:cubicBezTo>
                <a:cubicBezTo>
                  <a:pt x="330" y="160"/>
                  <a:pt x="330" y="160"/>
                  <a:pt x="330" y="160"/>
                </a:cubicBezTo>
                <a:cubicBezTo>
                  <a:pt x="303" y="176"/>
                  <a:pt x="279" y="194"/>
                  <a:pt x="256" y="214"/>
                </a:cubicBezTo>
                <a:cubicBezTo>
                  <a:pt x="151" y="167"/>
                  <a:pt x="151" y="167"/>
                  <a:pt x="151" y="167"/>
                </a:cubicBezTo>
                <a:cubicBezTo>
                  <a:pt x="64" y="286"/>
                  <a:pt x="64" y="286"/>
                  <a:pt x="64" y="286"/>
                </a:cubicBezTo>
                <a:cubicBezTo>
                  <a:pt x="141" y="372"/>
                  <a:pt x="141" y="372"/>
                  <a:pt x="141" y="372"/>
                </a:cubicBezTo>
                <a:cubicBezTo>
                  <a:pt x="129" y="399"/>
                  <a:pt x="120" y="428"/>
                  <a:pt x="113" y="459"/>
                </a:cubicBezTo>
                <a:cubicBezTo>
                  <a:pt x="0" y="483"/>
                  <a:pt x="0" y="483"/>
                  <a:pt x="0" y="483"/>
                </a:cubicBezTo>
                <a:cubicBezTo>
                  <a:pt x="0" y="630"/>
                  <a:pt x="0" y="630"/>
                  <a:pt x="0" y="630"/>
                </a:cubicBezTo>
                <a:cubicBezTo>
                  <a:pt x="113" y="654"/>
                  <a:pt x="113" y="654"/>
                  <a:pt x="113" y="654"/>
                </a:cubicBezTo>
                <a:cubicBezTo>
                  <a:pt x="120" y="684"/>
                  <a:pt x="129" y="713"/>
                  <a:pt x="142" y="740"/>
                </a:cubicBezTo>
                <a:cubicBezTo>
                  <a:pt x="65" y="826"/>
                  <a:pt x="65" y="826"/>
                  <a:pt x="65" y="826"/>
                </a:cubicBezTo>
                <a:cubicBezTo>
                  <a:pt x="151" y="945"/>
                  <a:pt x="151" y="945"/>
                  <a:pt x="151" y="945"/>
                </a:cubicBezTo>
                <a:cubicBezTo>
                  <a:pt x="257" y="898"/>
                  <a:pt x="257" y="898"/>
                  <a:pt x="257" y="898"/>
                </a:cubicBezTo>
                <a:cubicBezTo>
                  <a:pt x="279" y="919"/>
                  <a:pt x="304" y="936"/>
                  <a:pt x="330" y="952"/>
                </a:cubicBezTo>
                <a:cubicBezTo>
                  <a:pt x="318" y="1067"/>
                  <a:pt x="318" y="1067"/>
                  <a:pt x="318" y="1067"/>
                </a:cubicBezTo>
                <a:cubicBezTo>
                  <a:pt x="458" y="1112"/>
                  <a:pt x="458" y="1112"/>
                  <a:pt x="458" y="1112"/>
                </a:cubicBezTo>
                <a:cubicBezTo>
                  <a:pt x="516" y="1012"/>
                  <a:pt x="516" y="1012"/>
                  <a:pt x="516" y="1012"/>
                </a:cubicBezTo>
                <a:cubicBezTo>
                  <a:pt x="531" y="1014"/>
                  <a:pt x="546" y="1014"/>
                  <a:pt x="562" y="1014"/>
                </a:cubicBezTo>
                <a:cubicBezTo>
                  <a:pt x="577" y="1014"/>
                  <a:pt x="592" y="1013"/>
                  <a:pt x="607" y="1012"/>
                </a:cubicBezTo>
                <a:cubicBezTo>
                  <a:pt x="665" y="1112"/>
                  <a:pt x="665" y="1112"/>
                  <a:pt x="665" y="1112"/>
                </a:cubicBezTo>
                <a:cubicBezTo>
                  <a:pt x="805" y="1066"/>
                  <a:pt x="805" y="1066"/>
                  <a:pt x="805" y="1066"/>
                </a:cubicBezTo>
                <a:cubicBezTo>
                  <a:pt x="793" y="952"/>
                  <a:pt x="793" y="952"/>
                  <a:pt x="793" y="952"/>
                </a:cubicBezTo>
                <a:cubicBezTo>
                  <a:pt x="819" y="936"/>
                  <a:pt x="844" y="918"/>
                  <a:pt x="866" y="898"/>
                </a:cubicBezTo>
                <a:cubicBezTo>
                  <a:pt x="972" y="945"/>
                  <a:pt x="972" y="945"/>
                  <a:pt x="972" y="945"/>
                </a:cubicBezTo>
                <a:cubicBezTo>
                  <a:pt x="1058" y="826"/>
                  <a:pt x="1058" y="826"/>
                  <a:pt x="1058" y="826"/>
                </a:cubicBezTo>
                <a:cubicBezTo>
                  <a:pt x="981" y="740"/>
                  <a:pt x="981" y="740"/>
                  <a:pt x="981" y="740"/>
                </a:cubicBezTo>
                <a:cubicBezTo>
                  <a:pt x="993" y="712"/>
                  <a:pt x="1003" y="683"/>
                  <a:pt x="1009" y="653"/>
                </a:cubicBezTo>
                <a:cubicBezTo>
                  <a:pt x="1122" y="629"/>
                  <a:pt x="1122" y="629"/>
                  <a:pt x="1122" y="629"/>
                </a:cubicBezTo>
                <a:cubicBezTo>
                  <a:pt x="1122" y="482"/>
                  <a:pt x="1122" y="482"/>
                  <a:pt x="1122" y="482"/>
                </a:cubicBezTo>
                <a:cubicBezTo>
                  <a:pt x="1009" y="458"/>
                  <a:pt x="1009" y="458"/>
                  <a:pt x="1009" y="458"/>
                </a:cubicBezTo>
                <a:cubicBezTo>
                  <a:pt x="1003" y="428"/>
                  <a:pt x="993" y="399"/>
                  <a:pt x="981" y="371"/>
                </a:cubicBezTo>
                <a:cubicBezTo>
                  <a:pt x="1058" y="285"/>
                  <a:pt x="1058" y="285"/>
                  <a:pt x="1058" y="285"/>
                </a:cubicBezTo>
                <a:cubicBezTo>
                  <a:pt x="972" y="167"/>
                  <a:pt x="972" y="167"/>
                  <a:pt x="972" y="167"/>
                </a:cubicBezTo>
                <a:cubicBezTo>
                  <a:pt x="866" y="213"/>
                  <a:pt x="866" y="213"/>
                  <a:pt x="866" y="213"/>
                </a:cubicBezTo>
                <a:cubicBezTo>
                  <a:pt x="843" y="193"/>
                  <a:pt x="819" y="175"/>
                  <a:pt x="792" y="160"/>
                </a:cubicBezTo>
                <a:cubicBezTo>
                  <a:pt x="804" y="45"/>
                  <a:pt x="804" y="45"/>
                  <a:pt x="804" y="45"/>
                </a:cubicBezTo>
                <a:cubicBezTo>
                  <a:pt x="664" y="0"/>
                  <a:pt x="664" y="0"/>
                  <a:pt x="664" y="0"/>
                </a:cubicBezTo>
                <a:cubicBezTo>
                  <a:pt x="606" y="100"/>
                  <a:pt x="606" y="100"/>
                  <a:pt x="606" y="100"/>
                </a:cubicBezTo>
                <a:cubicBezTo>
                  <a:pt x="592" y="98"/>
                  <a:pt x="576" y="97"/>
                  <a:pt x="561" y="97"/>
                </a:cubicBezTo>
                <a:close/>
                <a:moveTo>
                  <a:pt x="967" y="556"/>
                </a:moveTo>
                <a:cubicBezTo>
                  <a:pt x="968" y="780"/>
                  <a:pt x="786" y="962"/>
                  <a:pt x="562" y="962"/>
                </a:cubicBezTo>
                <a:cubicBezTo>
                  <a:pt x="337" y="962"/>
                  <a:pt x="155" y="781"/>
                  <a:pt x="155" y="556"/>
                </a:cubicBezTo>
                <a:cubicBezTo>
                  <a:pt x="155" y="332"/>
                  <a:pt x="337" y="150"/>
                  <a:pt x="561" y="150"/>
                </a:cubicBezTo>
                <a:cubicBezTo>
                  <a:pt x="785" y="149"/>
                  <a:pt x="967" y="331"/>
                  <a:pt x="967" y="556"/>
                </a:cubicBezTo>
                <a:close/>
              </a:path>
            </a:pathLst>
          </a:custGeom>
          <a:solidFill>
            <a:srgbClr val="95CDA4"/>
          </a:solidFill>
          <a:ln>
            <a:noFill/>
          </a:ln>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HelveticaNeueLTPro-Lt" panose="020B0403020202020204" pitchFamily="34" charset="0"/>
              <a:ea typeface="+mn-ea"/>
              <a:cs typeface="+mn-cs"/>
            </a:endParaRPr>
          </a:p>
        </p:txBody>
      </p:sp>
      <p:sp>
        <p:nvSpPr>
          <p:cNvPr id="59" name="Freeform 6"/>
          <p:cNvSpPr>
            <a:spLocks noEditPoints="1"/>
          </p:cNvSpPr>
          <p:nvPr/>
        </p:nvSpPr>
        <p:spPr bwMode="auto">
          <a:xfrm>
            <a:off x="2718435" y="2148840"/>
            <a:ext cx="1469390" cy="1457960"/>
          </a:xfrm>
          <a:custGeom>
            <a:avLst/>
            <a:gdLst>
              <a:gd name="T0" fmla="*/ 416 w 833"/>
              <a:gd name="T1" fmla="*/ 72 h 826"/>
              <a:gd name="T2" fmla="*/ 383 w 833"/>
              <a:gd name="T3" fmla="*/ 74 h 826"/>
              <a:gd name="T4" fmla="*/ 340 w 833"/>
              <a:gd name="T5" fmla="*/ 0 h 826"/>
              <a:gd name="T6" fmla="*/ 236 w 833"/>
              <a:gd name="T7" fmla="*/ 34 h 826"/>
              <a:gd name="T8" fmla="*/ 245 w 833"/>
              <a:gd name="T9" fmla="*/ 119 h 826"/>
              <a:gd name="T10" fmla="*/ 190 w 833"/>
              <a:gd name="T11" fmla="*/ 159 h 826"/>
              <a:gd name="T12" fmla="*/ 112 w 833"/>
              <a:gd name="T13" fmla="*/ 124 h 826"/>
              <a:gd name="T14" fmla="*/ 48 w 833"/>
              <a:gd name="T15" fmla="*/ 212 h 826"/>
              <a:gd name="T16" fmla="*/ 105 w 833"/>
              <a:gd name="T17" fmla="*/ 276 h 826"/>
              <a:gd name="T18" fmla="*/ 84 w 833"/>
              <a:gd name="T19" fmla="*/ 341 h 826"/>
              <a:gd name="T20" fmla="*/ 0 w 833"/>
              <a:gd name="T21" fmla="*/ 359 h 826"/>
              <a:gd name="T22" fmla="*/ 0 w 833"/>
              <a:gd name="T23" fmla="*/ 468 h 826"/>
              <a:gd name="T24" fmla="*/ 84 w 833"/>
              <a:gd name="T25" fmla="*/ 486 h 826"/>
              <a:gd name="T26" fmla="*/ 105 w 833"/>
              <a:gd name="T27" fmla="*/ 550 h 826"/>
              <a:gd name="T28" fmla="*/ 48 w 833"/>
              <a:gd name="T29" fmla="*/ 614 h 826"/>
              <a:gd name="T30" fmla="*/ 112 w 833"/>
              <a:gd name="T31" fmla="*/ 702 h 826"/>
              <a:gd name="T32" fmla="*/ 190 w 833"/>
              <a:gd name="T33" fmla="*/ 667 h 826"/>
              <a:gd name="T34" fmla="*/ 245 w 833"/>
              <a:gd name="T35" fmla="*/ 707 h 826"/>
              <a:gd name="T36" fmla="*/ 236 w 833"/>
              <a:gd name="T37" fmla="*/ 792 h 826"/>
              <a:gd name="T38" fmla="*/ 340 w 833"/>
              <a:gd name="T39" fmla="*/ 826 h 826"/>
              <a:gd name="T40" fmla="*/ 383 w 833"/>
              <a:gd name="T41" fmla="*/ 752 h 826"/>
              <a:gd name="T42" fmla="*/ 417 w 833"/>
              <a:gd name="T43" fmla="*/ 753 h 826"/>
              <a:gd name="T44" fmla="*/ 451 w 833"/>
              <a:gd name="T45" fmla="*/ 752 h 826"/>
              <a:gd name="T46" fmla="*/ 494 w 833"/>
              <a:gd name="T47" fmla="*/ 826 h 826"/>
              <a:gd name="T48" fmla="*/ 597 w 833"/>
              <a:gd name="T49" fmla="*/ 792 h 826"/>
              <a:gd name="T50" fmla="*/ 589 w 833"/>
              <a:gd name="T51" fmla="*/ 707 h 826"/>
              <a:gd name="T52" fmla="*/ 643 w 833"/>
              <a:gd name="T53" fmla="*/ 667 h 826"/>
              <a:gd name="T54" fmla="*/ 722 w 833"/>
              <a:gd name="T55" fmla="*/ 702 h 826"/>
              <a:gd name="T56" fmla="*/ 786 w 833"/>
              <a:gd name="T57" fmla="*/ 613 h 826"/>
              <a:gd name="T58" fmla="*/ 728 w 833"/>
              <a:gd name="T59" fmla="*/ 550 h 826"/>
              <a:gd name="T60" fmla="*/ 749 w 833"/>
              <a:gd name="T61" fmla="*/ 485 h 826"/>
              <a:gd name="T62" fmla="*/ 833 w 833"/>
              <a:gd name="T63" fmla="*/ 467 h 826"/>
              <a:gd name="T64" fmla="*/ 833 w 833"/>
              <a:gd name="T65" fmla="*/ 358 h 826"/>
              <a:gd name="T66" fmla="*/ 749 w 833"/>
              <a:gd name="T67" fmla="*/ 340 h 826"/>
              <a:gd name="T68" fmla="*/ 728 w 833"/>
              <a:gd name="T69" fmla="*/ 276 h 826"/>
              <a:gd name="T70" fmla="*/ 786 w 833"/>
              <a:gd name="T71" fmla="*/ 212 h 826"/>
              <a:gd name="T72" fmla="*/ 721 w 833"/>
              <a:gd name="T73" fmla="*/ 124 h 826"/>
              <a:gd name="T74" fmla="*/ 643 w 833"/>
              <a:gd name="T75" fmla="*/ 159 h 826"/>
              <a:gd name="T76" fmla="*/ 588 w 833"/>
              <a:gd name="T77" fmla="*/ 119 h 826"/>
              <a:gd name="T78" fmla="*/ 597 w 833"/>
              <a:gd name="T79" fmla="*/ 34 h 826"/>
              <a:gd name="T80" fmla="*/ 493 w 833"/>
              <a:gd name="T81" fmla="*/ 0 h 826"/>
              <a:gd name="T82" fmla="*/ 450 w 833"/>
              <a:gd name="T83" fmla="*/ 74 h 826"/>
              <a:gd name="T84" fmla="*/ 416 w 833"/>
              <a:gd name="T85" fmla="*/ 72 h 826"/>
              <a:gd name="T86" fmla="*/ 718 w 833"/>
              <a:gd name="T87" fmla="*/ 413 h 826"/>
              <a:gd name="T88" fmla="*/ 417 w 833"/>
              <a:gd name="T89" fmla="*/ 715 h 826"/>
              <a:gd name="T90" fmla="*/ 115 w 833"/>
              <a:gd name="T91" fmla="*/ 413 h 826"/>
              <a:gd name="T92" fmla="*/ 416 w 833"/>
              <a:gd name="T93" fmla="*/ 111 h 826"/>
              <a:gd name="T94" fmla="*/ 718 w 833"/>
              <a:gd name="T95" fmla="*/ 413 h 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33" h="826">
                <a:moveTo>
                  <a:pt x="416" y="72"/>
                </a:moveTo>
                <a:cubicBezTo>
                  <a:pt x="405" y="72"/>
                  <a:pt x="394" y="73"/>
                  <a:pt x="383" y="74"/>
                </a:cubicBezTo>
                <a:cubicBezTo>
                  <a:pt x="340" y="0"/>
                  <a:pt x="340" y="0"/>
                  <a:pt x="340" y="0"/>
                </a:cubicBezTo>
                <a:cubicBezTo>
                  <a:pt x="236" y="34"/>
                  <a:pt x="236" y="34"/>
                  <a:pt x="236" y="34"/>
                </a:cubicBezTo>
                <a:cubicBezTo>
                  <a:pt x="245" y="119"/>
                  <a:pt x="245" y="119"/>
                  <a:pt x="245" y="119"/>
                </a:cubicBezTo>
                <a:cubicBezTo>
                  <a:pt x="225" y="131"/>
                  <a:pt x="207" y="144"/>
                  <a:pt x="190" y="159"/>
                </a:cubicBezTo>
                <a:cubicBezTo>
                  <a:pt x="112" y="124"/>
                  <a:pt x="112" y="124"/>
                  <a:pt x="112" y="124"/>
                </a:cubicBezTo>
                <a:cubicBezTo>
                  <a:pt x="48" y="212"/>
                  <a:pt x="48" y="212"/>
                  <a:pt x="48" y="212"/>
                </a:cubicBezTo>
                <a:cubicBezTo>
                  <a:pt x="105" y="276"/>
                  <a:pt x="105" y="276"/>
                  <a:pt x="105" y="276"/>
                </a:cubicBezTo>
                <a:cubicBezTo>
                  <a:pt x="96" y="297"/>
                  <a:pt x="89" y="318"/>
                  <a:pt x="84" y="341"/>
                </a:cubicBezTo>
                <a:cubicBezTo>
                  <a:pt x="0" y="359"/>
                  <a:pt x="0" y="359"/>
                  <a:pt x="0" y="359"/>
                </a:cubicBezTo>
                <a:cubicBezTo>
                  <a:pt x="0" y="468"/>
                  <a:pt x="0" y="468"/>
                  <a:pt x="0" y="468"/>
                </a:cubicBezTo>
                <a:cubicBezTo>
                  <a:pt x="84" y="486"/>
                  <a:pt x="84" y="486"/>
                  <a:pt x="84" y="486"/>
                </a:cubicBezTo>
                <a:cubicBezTo>
                  <a:pt x="89" y="508"/>
                  <a:pt x="96" y="529"/>
                  <a:pt x="105" y="550"/>
                </a:cubicBezTo>
                <a:cubicBezTo>
                  <a:pt x="48" y="614"/>
                  <a:pt x="48" y="614"/>
                  <a:pt x="48" y="614"/>
                </a:cubicBezTo>
                <a:cubicBezTo>
                  <a:pt x="112" y="702"/>
                  <a:pt x="112" y="702"/>
                  <a:pt x="112" y="702"/>
                </a:cubicBezTo>
                <a:cubicBezTo>
                  <a:pt x="190" y="667"/>
                  <a:pt x="190" y="667"/>
                  <a:pt x="190" y="667"/>
                </a:cubicBezTo>
                <a:cubicBezTo>
                  <a:pt x="207" y="682"/>
                  <a:pt x="226" y="695"/>
                  <a:pt x="245" y="707"/>
                </a:cubicBezTo>
                <a:cubicBezTo>
                  <a:pt x="236" y="792"/>
                  <a:pt x="236" y="792"/>
                  <a:pt x="236" y="792"/>
                </a:cubicBezTo>
                <a:cubicBezTo>
                  <a:pt x="340" y="826"/>
                  <a:pt x="340" y="826"/>
                  <a:pt x="340" y="826"/>
                </a:cubicBezTo>
                <a:cubicBezTo>
                  <a:pt x="383" y="752"/>
                  <a:pt x="383" y="752"/>
                  <a:pt x="383" y="752"/>
                </a:cubicBezTo>
                <a:cubicBezTo>
                  <a:pt x="394" y="753"/>
                  <a:pt x="406" y="753"/>
                  <a:pt x="417" y="753"/>
                </a:cubicBezTo>
                <a:cubicBezTo>
                  <a:pt x="428" y="753"/>
                  <a:pt x="440" y="753"/>
                  <a:pt x="451" y="752"/>
                </a:cubicBezTo>
                <a:cubicBezTo>
                  <a:pt x="494" y="826"/>
                  <a:pt x="494" y="826"/>
                  <a:pt x="494" y="826"/>
                </a:cubicBezTo>
                <a:cubicBezTo>
                  <a:pt x="597" y="792"/>
                  <a:pt x="597" y="792"/>
                  <a:pt x="597" y="792"/>
                </a:cubicBezTo>
                <a:cubicBezTo>
                  <a:pt x="589" y="707"/>
                  <a:pt x="589" y="707"/>
                  <a:pt x="589" y="707"/>
                </a:cubicBezTo>
                <a:cubicBezTo>
                  <a:pt x="608" y="695"/>
                  <a:pt x="626" y="682"/>
                  <a:pt x="643" y="667"/>
                </a:cubicBezTo>
                <a:cubicBezTo>
                  <a:pt x="722" y="702"/>
                  <a:pt x="722" y="702"/>
                  <a:pt x="722" y="702"/>
                </a:cubicBezTo>
                <a:cubicBezTo>
                  <a:pt x="786" y="613"/>
                  <a:pt x="786" y="613"/>
                  <a:pt x="786" y="613"/>
                </a:cubicBezTo>
                <a:cubicBezTo>
                  <a:pt x="728" y="550"/>
                  <a:pt x="728" y="550"/>
                  <a:pt x="728" y="550"/>
                </a:cubicBezTo>
                <a:cubicBezTo>
                  <a:pt x="737" y="529"/>
                  <a:pt x="745" y="508"/>
                  <a:pt x="749" y="485"/>
                </a:cubicBezTo>
                <a:cubicBezTo>
                  <a:pt x="833" y="467"/>
                  <a:pt x="833" y="467"/>
                  <a:pt x="833" y="467"/>
                </a:cubicBezTo>
                <a:cubicBezTo>
                  <a:pt x="833" y="358"/>
                  <a:pt x="833" y="358"/>
                  <a:pt x="833" y="358"/>
                </a:cubicBezTo>
                <a:cubicBezTo>
                  <a:pt x="749" y="340"/>
                  <a:pt x="749" y="340"/>
                  <a:pt x="749" y="340"/>
                </a:cubicBezTo>
                <a:cubicBezTo>
                  <a:pt x="744" y="318"/>
                  <a:pt x="737" y="296"/>
                  <a:pt x="728" y="276"/>
                </a:cubicBezTo>
                <a:cubicBezTo>
                  <a:pt x="786" y="212"/>
                  <a:pt x="786" y="212"/>
                  <a:pt x="786" y="212"/>
                </a:cubicBezTo>
                <a:cubicBezTo>
                  <a:pt x="721" y="124"/>
                  <a:pt x="721" y="124"/>
                  <a:pt x="721" y="124"/>
                </a:cubicBezTo>
                <a:cubicBezTo>
                  <a:pt x="643" y="159"/>
                  <a:pt x="643" y="159"/>
                  <a:pt x="643" y="159"/>
                </a:cubicBezTo>
                <a:cubicBezTo>
                  <a:pt x="626" y="144"/>
                  <a:pt x="608" y="130"/>
                  <a:pt x="588" y="119"/>
                </a:cubicBezTo>
                <a:cubicBezTo>
                  <a:pt x="597" y="34"/>
                  <a:pt x="597" y="34"/>
                  <a:pt x="597" y="34"/>
                </a:cubicBezTo>
                <a:cubicBezTo>
                  <a:pt x="493" y="0"/>
                  <a:pt x="493" y="0"/>
                  <a:pt x="493" y="0"/>
                </a:cubicBezTo>
                <a:cubicBezTo>
                  <a:pt x="450" y="74"/>
                  <a:pt x="450" y="74"/>
                  <a:pt x="450" y="74"/>
                </a:cubicBezTo>
                <a:cubicBezTo>
                  <a:pt x="439" y="73"/>
                  <a:pt x="428" y="72"/>
                  <a:pt x="416" y="72"/>
                </a:cubicBezTo>
                <a:close/>
                <a:moveTo>
                  <a:pt x="718" y="413"/>
                </a:moveTo>
                <a:cubicBezTo>
                  <a:pt x="718" y="579"/>
                  <a:pt x="583" y="714"/>
                  <a:pt x="417" y="715"/>
                </a:cubicBezTo>
                <a:cubicBezTo>
                  <a:pt x="250" y="715"/>
                  <a:pt x="115" y="580"/>
                  <a:pt x="115" y="413"/>
                </a:cubicBezTo>
                <a:cubicBezTo>
                  <a:pt x="115" y="247"/>
                  <a:pt x="250" y="111"/>
                  <a:pt x="416" y="111"/>
                </a:cubicBezTo>
                <a:cubicBezTo>
                  <a:pt x="583" y="111"/>
                  <a:pt x="718" y="246"/>
                  <a:pt x="718" y="413"/>
                </a:cubicBezTo>
                <a:close/>
              </a:path>
            </a:pathLst>
          </a:custGeom>
          <a:solidFill>
            <a:srgbClr val="F6A9C3"/>
          </a:solidFill>
          <a:ln>
            <a:noFill/>
          </a:ln>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HelveticaNeueLTPro-Lt" panose="020B0403020202020204" pitchFamily="34" charset="0"/>
              <a:ea typeface="+mn-ea"/>
              <a:cs typeface="+mn-cs"/>
            </a:endParaRPr>
          </a:p>
        </p:txBody>
      </p:sp>
      <p:sp>
        <p:nvSpPr>
          <p:cNvPr id="60" name="Freeform 7"/>
          <p:cNvSpPr>
            <a:spLocks noEditPoints="1"/>
          </p:cNvSpPr>
          <p:nvPr/>
        </p:nvSpPr>
        <p:spPr bwMode="auto">
          <a:xfrm>
            <a:off x="3276600" y="3734435"/>
            <a:ext cx="1212850" cy="1202690"/>
          </a:xfrm>
          <a:custGeom>
            <a:avLst/>
            <a:gdLst>
              <a:gd name="T0" fmla="*/ 344 w 688"/>
              <a:gd name="T1" fmla="*/ 60 h 682"/>
              <a:gd name="T2" fmla="*/ 316 w 688"/>
              <a:gd name="T3" fmla="*/ 61 h 682"/>
              <a:gd name="T4" fmla="*/ 280 w 688"/>
              <a:gd name="T5" fmla="*/ 0 h 682"/>
              <a:gd name="T6" fmla="*/ 195 w 688"/>
              <a:gd name="T7" fmla="*/ 28 h 682"/>
              <a:gd name="T8" fmla="*/ 202 w 688"/>
              <a:gd name="T9" fmla="*/ 98 h 682"/>
              <a:gd name="T10" fmla="*/ 157 w 688"/>
              <a:gd name="T11" fmla="*/ 131 h 682"/>
              <a:gd name="T12" fmla="*/ 92 w 688"/>
              <a:gd name="T13" fmla="*/ 103 h 682"/>
              <a:gd name="T14" fmla="*/ 39 w 688"/>
              <a:gd name="T15" fmla="*/ 175 h 682"/>
              <a:gd name="T16" fmla="*/ 87 w 688"/>
              <a:gd name="T17" fmla="*/ 228 h 682"/>
              <a:gd name="T18" fmla="*/ 69 w 688"/>
              <a:gd name="T19" fmla="*/ 281 h 682"/>
              <a:gd name="T20" fmla="*/ 0 w 688"/>
              <a:gd name="T21" fmla="*/ 296 h 682"/>
              <a:gd name="T22" fmla="*/ 0 w 688"/>
              <a:gd name="T23" fmla="*/ 386 h 682"/>
              <a:gd name="T24" fmla="*/ 69 w 688"/>
              <a:gd name="T25" fmla="*/ 401 h 682"/>
              <a:gd name="T26" fmla="*/ 87 w 688"/>
              <a:gd name="T27" fmla="*/ 454 h 682"/>
              <a:gd name="T28" fmla="*/ 39 w 688"/>
              <a:gd name="T29" fmla="*/ 507 h 682"/>
              <a:gd name="T30" fmla="*/ 93 w 688"/>
              <a:gd name="T31" fmla="*/ 580 h 682"/>
              <a:gd name="T32" fmla="*/ 157 w 688"/>
              <a:gd name="T33" fmla="*/ 551 h 682"/>
              <a:gd name="T34" fmla="*/ 202 w 688"/>
              <a:gd name="T35" fmla="*/ 584 h 682"/>
              <a:gd name="T36" fmla="*/ 195 w 688"/>
              <a:gd name="T37" fmla="*/ 654 h 682"/>
              <a:gd name="T38" fmla="*/ 281 w 688"/>
              <a:gd name="T39" fmla="*/ 682 h 682"/>
              <a:gd name="T40" fmla="*/ 316 w 688"/>
              <a:gd name="T41" fmla="*/ 621 h 682"/>
              <a:gd name="T42" fmla="*/ 344 w 688"/>
              <a:gd name="T43" fmla="*/ 622 h 682"/>
              <a:gd name="T44" fmla="*/ 372 w 688"/>
              <a:gd name="T45" fmla="*/ 621 h 682"/>
              <a:gd name="T46" fmla="*/ 408 w 688"/>
              <a:gd name="T47" fmla="*/ 682 h 682"/>
              <a:gd name="T48" fmla="*/ 493 w 688"/>
              <a:gd name="T49" fmla="*/ 654 h 682"/>
              <a:gd name="T50" fmla="*/ 486 w 688"/>
              <a:gd name="T51" fmla="*/ 584 h 682"/>
              <a:gd name="T52" fmla="*/ 531 w 688"/>
              <a:gd name="T53" fmla="*/ 551 h 682"/>
              <a:gd name="T54" fmla="*/ 596 w 688"/>
              <a:gd name="T55" fmla="*/ 579 h 682"/>
              <a:gd name="T56" fmla="*/ 649 w 688"/>
              <a:gd name="T57" fmla="*/ 506 h 682"/>
              <a:gd name="T58" fmla="*/ 601 w 688"/>
              <a:gd name="T59" fmla="*/ 454 h 682"/>
              <a:gd name="T60" fmla="*/ 619 w 688"/>
              <a:gd name="T61" fmla="*/ 401 h 682"/>
              <a:gd name="T62" fmla="*/ 688 w 688"/>
              <a:gd name="T63" fmla="*/ 386 h 682"/>
              <a:gd name="T64" fmla="*/ 688 w 688"/>
              <a:gd name="T65" fmla="*/ 296 h 682"/>
              <a:gd name="T66" fmla="*/ 619 w 688"/>
              <a:gd name="T67" fmla="*/ 281 h 682"/>
              <a:gd name="T68" fmla="*/ 601 w 688"/>
              <a:gd name="T69" fmla="*/ 228 h 682"/>
              <a:gd name="T70" fmla="*/ 649 w 688"/>
              <a:gd name="T71" fmla="*/ 175 h 682"/>
              <a:gd name="T72" fmla="*/ 596 w 688"/>
              <a:gd name="T73" fmla="*/ 102 h 682"/>
              <a:gd name="T74" fmla="*/ 531 w 688"/>
              <a:gd name="T75" fmla="*/ 131 h 682"/>
              <a:gd name="T76" fmla="*/ 486 w 688"/>
              <a:gd name="T77" fmla="*/ 98 h 682"/>
              <a:gd name="T78" fmla="*/ 493 w 688"/>
              <a:gd name="T79" fmla="*/ 28 h 682"/>
              <a:gd name="T80" fmla="*/ 407 w 688"/>
              <a:gd name="T81" fmla="*/ 0 h 682"/>
              <a:gd name="T82" fmla="*/ 372 w 688"/>
              <a:gd name="T83" fmla="*/ 61 h 682"/>
              <a:gd name="T84" fmla="*/ 344 w 688"/>
              <a:gd name="T85" fmla="*/ 60 h 682"/>
              <a:gd name="T86" fmla="*/ 593 w 688"/>
              <a:gd name="T87" fmla="*/ 341 h 682"/>
              <a:gd name="T88" fmla="*/ 344 w 688"/>
              <a:gd name="T89" fmla="*/ 590 h 682"/>
              <a:gd name="T90" fmla="*/ 95 w 688"/>
              <a:gd name="T91" fmla="*/ 341 h 682"/>
              <a:gd name="T92" fmla="*/ 344 w 688"/>
              <a:gd name="T93" fmla="*/ 92 h 682"/>
              <a:gd name="T94" fmla="*/ 593 w 688"/>
              <a:gd name="T95" fmla="*/ 341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88" h="682">
                <a:moveTo>
                  <a:pt x="344" y="60"/>
                </a:moveTo>
                <a:cubicBezTo>
                  <a:pt x="334" y="60"/>
                  <a:pt x="325" y="60"/>
                  <a:pt x="316" y="61"/>
                </a:cubicBezTo>
                <a:cubicBezTo>
                  <a:pt x="280" y="0"/>
                  <a:pt x="280" y="0"/>
                  <a:pt x="280" y="0"/>
                </a:cubicBezTo>
                <a:cubicBezTo>
                  <a:pt x="195" y="28"/>
                  <a:pt x="195" y="28"/>
                  <a:pt x="195" y="28"/>
                </a:cubicBezTo>
                <a:cubicBezTo>
                  <a:pt x="202" y="98"/>
                  <a:pt x="202" y="98"/>
                  <a:pt x="202" y="98"/>
                </a:cubicBezTo>
                <a:cubicBezTo>
                  <a:pt x="186" y="108"/>
                  <a:pt x="171" y="119"/>
                  <a:pt x="157" y="131"/>
                </a:cubicBezTo>
                <a:cubicBezTo>
                  <a:pt x="92" y="103"/>
                  <a:pt x="92" y="103"/>
                  <a:pt x="92" y="103"/>
                </a:cubicBezTo>
                <a:cubicBezTo>
                  <a:pt x="39" y="175"/>
                  <a:pt x="39" y="175"/>
                  <a:pt x="39" y="175"/>
                </a:cubicBezTo>
                <a:cubicBezTo>
                  <a:pt x="87" y="228"/>
                  <a:pt x="87" y="228"/>
                  <a:pt x="87" y="228"/>
                </a:cubicBezTo>
                <a:cubicBezTo>
                  <a:pt x="79" y="245"/>
                  <a:pt x="73" y="263"/>
                  <a:pt x="69" y="281"/>
                </a:cubicBezTo>
                <a:cubicBezTo>
                  <a:pt x="0" y="296"/>
                  <a:pt x="0" y="296"/>
                  <a:pt x="0" y="296"/>
                </a:cubicBezTo>
                <a:cubicBezTo>
                  <a:pt x="0" y="386"/>
                  <a:pt x="0" y="386"/>
                  <a:pt x="0" y="386"/>
                </a:cubicBezTo>
                <a:cubicBezTo>
                  <a:pt x="69" y="401"/>
                  <a:pt x="69" y="401"/>
                  <a:pt x="69" y="401"/>
                </a:cubicBezTo>
                <a:cubicBezTo>
                  <a:pt x="73" y="419"/>
                  <a:pt x="79" y="437"/>
                  <a:pt x="87" y="454"/>
                </a:cubicBezTo>
                <a:cubicBezTo>
                  <a:pt x="39" y="507"/>
                  <a:pt x="39" y="507"/>
                  <a:pt x="39" y="507"/>
                </a:cubicBezTo>
                <a:cubicBezTo>
                  <a:pt x="93" y="580"/>
                  <a:pt x="93" y="580"/>
                  <a:pt x="93" y="580"/>
                </a:cubicBezTo>
                <a:cubicBezTo>
                  <a:pt x="157" y="551"/>
                  <a:pt x="157" y="551"/>
                  <a:pt x="157" y="551"/>
                </a:cubicBezTo>
                <a:cubicBezTo>
                  <a:pt x="171" y="563"/>
                  <a:pt x="186" y="574"/>
                  <a:pt x="202" y="584"/>
                </a:cubicBezTo>
                <a:cubicBezTo>
                  <a:pt x="195" y="654"/>
                  <a:pt x="195" y="654"/>
                  <a:pt x="195" y="654"/>
                </a:cubicBezTo>
                <a:cubicBezTo>
                  <a:pt x="281" y="682"/>
                  <a:pt x="281" y="682"/>
                  <a:pt x="281" y="682"/>
                </a:cubicBezTo>
                <a:cubicBezTo>
                  <a:pt x="316" y="621"/>
                  <a:pt x="316" y="621"/>
                  <a:pt x="316" y="621"/>
                </a:cubicBezTo>
                <a:cubicBezTo>
                  <a:pt x="325" y="622"/>
                  <a:pt x="335" y="622"/>
                  <a:pt x="344" y="622"/>
                </a:cubicBezTo>
                <a:cubicBezTo>
                  <a:pt x="354" y="622"/>
                  <a:pt x="363" y="621"/>
                  <a:pt x="372" y="621"/>
                </a:cubicBezTo>
                <a:cubicBezTo>
                  <a:pt x="408" y="682"/>
                  <a:pt x="408" y="682"/>
                  <a:pt x="408" y="682"/>
                </a:cubicBezTo>
                <a:cubicBezTo>
                  <a:pt x="493" y="654"/>
                  <a:pt x="493" y="654"/>
                  <a:pt x="493" y="654"/>
                </a:cubicBezTo>
                <a:cubicBezTo>
                  <a:pt x="486" y="584"/>
                  <a:pt x="486" y="584"/>
                  <a:pt x="486" y="584"/>
                </a:cubicBezTo>
                <a:cubicBezTo>
                  <a:pt x="502" y="574"/>
                  <a:pt x="517" y="563"/>
                  <a:pt x="531" y="551"/>
                </a:cubicBezTo>
                <a:cubicBezTo>
                  <a:pt x="596" y="579"/>
                  <a:pt x="596" y="579"/>
                  <a:pt x="596" y="579"/>
                </a:cubicBezTo>
                <a:cubicBezTo>
                  <a:pt x="649" y="506"/>
                  <a:pt x="649" y="506"/>
                  <a:pt x="649" y="506"/>
                </a:cubicBezTo>
                <a:cubicBezTo>
                  <a:pt x="601" y="454"/>
                  <a:pt x="601" y="454"/>
                  <a:pt x="601" y="454"/>
                </a:cubicBezTo>
                <a:cubicBezTo>
                  <a:pt x="609" y="437"/>
                  <a:pt x="615" y="419"/>
                  <a:pt x="619" y="401"/>
                </a:cubicBezTo>
                <a:cubicBezTo>
                  <a:pt x="688" y="386"/>
                  <a:pt x="688" y="386"/>
                  <a:pt x="688" y="386"/>
                </a:cubicBezTo>
                <a:cubicBezTo>
                  <a:pt x="688" y="296"/>
                  <a:pt x="688" y="296"/>
                  <a:pt x="688" y="296"/>
                </a:cubicBezTo>
                <a:cubicBezTo>
                  <a:pt x="619" y="281"/>
                  <a:pt x="619" y="281"/>
                  <a:pt x="619" y="281"/>
                </a:cubicBezTo>
                <a:cubicBezTo>
                  <a:pt x="615" y="262"/>
                  <a:pt x="609" y="245"/>
                  <a:pt x="601" y="228"/>
                </a:cubicBezTo>
                <a:cubicBezTo>
                  <a:pt x="649" y="175"/>
                  <a:pt x="649" y="175"/>
                  <a:pt x="649" y="175"/>
                </a:cubicBezTo>
                <a:cubicBezTo>
                  <a:pt x="596" y="102"/>
                  <a:pt x="596" y="102"/>
                  <a:pt x="596" y="102"/>
                </a:cubicBezTo>
                <a:cubicBezTo>
                  <a:pt x="531" y="131"/>
                  <a:pt x="531" y="131"/>
                  <a:pt x="531" y="131"/>
                </a:cubicBezTo>
                <a:cubicBezTo>
                  <a:pt x="517" y="119"/>
                  <a:pt x="502" y="108"/>
                  <a:pt x="486" y="98"/>
                </a:cubicBezTo>
                <a:cubicBezTo>
                  <a:pt x="493" y="28"/>
                  <a:pt x="493" y="28"/>
                  <a:pt x="493" y="28"/>
                </a:cubicBezTo>
                <a:cubicBezTo>
                  <a:pt x="407" y="0"/>
                  <a:pt x="407" y="0"/>
                  <a:pt x="407" y="0"/>
                </a:cubicBezTo>
                <a:cubicBezTo>
                  <a:pt x="372" y="61"/>
                  <a:pt x="372" y="61"/>
                  <a:pt x="372" y="61"/>
                </a:cubicBezTo>
                <a:cubicBezTo>
                  <a:pt x="363" y="60"/>
                  <a:pt x="353" y="60"/>
                  <a:pt x="344" y="60"/>
                </a:cubicBezTo>
                <a:close/>
                <a:moveTo>
                  <a:pt x="593" y="341"/>
                </a:moveTo>
                <a:cubicBezTo>
                  <a:pt x="593" y="478"/>
                  <a:pt x="482" y="590"/>
                  <a:pt x="344" y="590"/>
                </a:cubicBezTo>
                <a:cubicBezTo>
                  <a:pt x="207" y="590"/>
                  <a:pt x="95" y="479"/>
                  <a:pt x="95" y="341"/>
                </a:cubicBezTo>
                <a:cubicBezTo>
                  <a:pt x="95" y="204"/>
                  <a:pt x="206" y="92"/>
                  <a:pt x="344" y="92"/>
                </a:cubicBezTo>
                <a:cubicBezTo>
                  <a:pt x="481" y="92"/>
                  <a:pt x="593" y="203"/>
                  <a:pt x="593" y="341"/>
                </a:cubicBezTo>
                <a:close/>
              </a:path>
            </a:pathLst>
          </a:custGeom>
          <a:solidFill>
            <a:srgbClr val="F6A9C3"/>
          </a:solidFill>
          <a:ln>
            <a:noFill/>
          </a:ln>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HelveticaNeueLTPro-Lt" panose="020B0403020202020204" pitchFamily="34" charset="0"/>
              <a:ea typeface="+mn-ea"/>
              <a:cs typeface="+mn-cs"/>
            </a:endParaRPr>
          </a:p>
        </p:txBody>
      </p:sp>
      <p:sp>
        <p:nvSpPr>
          <p:cNvPr id="61" name="Freeform 8"/>
          <p:cNvSpPr>
            <a:spLocks noEditPoints="1"/>
          </p:cNvSpPr>
          <p:nvPr/>
        </p:nvSpPr>
        <p:spPr bwMode="auto">
          <a:xfrm>
            <a:off x="4047490" y="2889250"/>
            <a:ext cx="1113790" cy="1104265"/>
          </a:xfrm>
          <a:custGeom>
            <a:avLst/>
            <a:gdLst>
              <a:gd name="T0" fmla="*/ 315 w 631"/>
              <a:gd name="T1" fmla="*/ 55 h 626"/>
              <a:gd name="T2" fmla="*/ 289 w 631"/>
              <a:gd name="T3" fmla="*/ 57 h 626"/>
              <a:gd name="T4" fmla="*/ 257 w 631"/>
              <a:gd name="T5" fmla="*/ 0 h 626"/>
              <a:gd name="T6" fmla="*/ 178 w 631"/>
              <a:gd name="T7" fmla="*/ 26 h 626"/>
              <a:gd name="T8" fmla="*/ 185 w 631"/>
              <a:gd name="T9" fmla="*/ 91 h 626"/>
              <a:gd name="T10" fmla="*/ 144 w 631"/>
              <a:gd name="T11" fmla="*/ 121 h 626"/>
              <a:gd name="T12" fmla="*/ 84 w 631"/>
              <a:gd name="T13" fmla="*/ 94 h 626"/>
              <a:gd name="T14" fmla="*/ 36 w 631"/>
              <a:gd name="T15" fmla="*/ 161 h 626"/>
              <a:gd name="T16" fmla="*/ 79 w 631"/>
              <a:gd name="T17" fmla="*/ 210 h 626"/>
              <a:gd name="T18" fmla="*/ 63 w 631"/>
              <a:gd name="T19" fmla="*/ 258 h 626"/>
              <a:gd name="T20" fmla="*/ 0 w 631"/>
              <a:gd name="T21" fmla="*/ 272 h 626"/>
              <a:gd name="T22" fmla="*/ 0 w 631"/>
              <a:gd name="T23" fmla="*/ 354 h 626"/>
              <a:gd name="T24" fmla="*/ 63 w 631"/>
              <a:gd name="T25" fmla="*/ 368 h 626"/>
              <a:gd name="T26" fmla="*/ 79 w 631"/>
              <a:gd name="T27" fmla="*/ 417 h 626"/>
              <a:gd name="T28" fmla="*/ 36 w 631"/>
              <a:gd name="T29" fmla="*/ 465 h 626"/>
              <a:gd name="T30" fmla="*/ 85 w 631"/>
              <a:gd name="T31" fmla="*/ 532 h 626"/>
              <a:gd name="T32" fmla="*/ 144 w 631"/>
              <a:gd name="T33" fmla="*/ 506 h 626"/>
              <a:gd name="T34" fmla="*/ 185 w 631"/>
              <a:gd name="T35" fmla="*/ 536 h 626"/>
              <a:gd name="T36" fmla="*/ 179 w 631"/>
              <a:gd name="T37" fmla="*/ 600 h 626"/>
              <a:gd name="T38" fmla="*/ 257 w 631"/>
              <a:gd name="T39" fmla="*/ 626 h 626"/>
              <a:gd name="T40" fmla="*/ 290 w 631"/>
              <a:gd name="T41" fmla="*/ 570 h 626"/>
              <a:gd name="T42" fmla="*/ 315 w 631"/>
              <a:gd name="T43" fmla="*/ 571 h 626"/>
              <a:gd name="T44" fmla="*/ 341 w 631"/>
              <a:gd name="T45" fmla="*/ 569 h 626"/>
              <a:gd name="T46" fmla="*/ 374 w 631"/>
              <a:gd name="T47" fmla="*/ 626 h 626"/>
              <a:gd name="T48" fmla="*/ 452 w 631"/>
              <a:gd name="T49" fmla="*/ 600 h 626"/>
              <a:gd name="T50" fmla="*/ 445 w 631"/>
              <a:gd name="T51" fmla="*/ 535 h 626"/>
              <a:gd name="T52" fmla="*/ 487 w 631"/>
              <a:gd name="T53" fmla="*/ 505 h 626"/>
              <a:gd name="T54" fmla="*/ 546 w 631"/>
              <a:gd name="T55" fmla="*/ 532 h 626"/>
              <a:gd name="T56" fmla="*/ 595 w 631"/>
              <a:gd name="T57" fmla="*/ 465 h 626"/>
              <a:gd name="T58" fmla="*/ 551 w 631"/>
              <a:gd name="T59" fmla="*/ 416 h 626"/>
              <a:gd name="T60" fmla="*/ 567 w 631"/>
              <a:gd name="T61" fmla="*/ 368 h 626"/>
              <a:gd name="T62" fmla="*/ 631 w 631"/>
              <a:gd name="T63" fmla="*/ 354 h 626"/>
              <a:gd name="T64" fmla="*/ 631 w 631"/>
              <a:gd name="T65" fmla="*/ 271 h 626"/>
              <a:gd name="T66" fmla="*/ 567 w 631"/>
              <a:gd name="T67" fmla="*/ 258 h 626"/>
              <a:gd name="T68" fmla="*/ 551 w 631"/>
              <a:gd name="T69" fmla="*/ 209 h 626"/>
              <a:gd name="T70" fmla="*/ 594 w 631"/>
              <a:gd name="T71" fmla="*/ 161 h 626"/>
              <a:gd name="T72" fmla="*/ 546 w 631"/>
              <a:gd name="T73" fmla="*/ 94 h 626"/>
              <a:gd name="T74" fmla="*/ 487 w 631"/>
              <a:gd name="T75" fmla="*/ 120 h 626"/>
              <a:gd name="T76" fmla="*/ 445 w 631"/>
              <a:gd name="T77" fmla="*/ 90 h 626"/>
              <a:gd name="T78" fmla="*/ 452 w 631"/>
              <a:gd name="T79" fmla="*/ 26 h 626"/>
              <a:gd name="T80" fmla="*/ 373 w 631"/>
              <a:gd name="T81" fmla="*/ 0 h 626"/>
              <a:gd name="T82" fmla="*/ 341 w 631"/>
              <a:gd name="T83" fmla="*/ 56 h 626"/>
              <a:gd name="T84" fmla="*/ 315 w 631"/>
              <a:gd name="T85" fmla="*/ 55 h 626"/>
              <a:gd name="T86" fmla="*/ 544 w 631"/>
              <a:gd name="T87" fmla="*/ 313 h 626"/>
              <a:gd name="T88" fmla="*/ 315 w 631"/>
              <a:gd name="T89" fmla="*/ 541 h 626"/>
              <a:gd name="T90" fmla="*/ 87 w 631"/>
              <a:gd name="T91" fmla="*/ 313 h 626"/>
              <a:gd name="T92" fmla="*/ 315 w 631"/>
              <a:gd name="T93" fmla="*/ 85 h 626"/>
              <a:gd name="T94" fmla="*/ 544 w 631"/>
              <a:gd name="T95" fmla="*/ 313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31" h="626">
                <a:moveTo>
                  <a:pt x="315" y="55"/>
                </a:moveTo>
                <a:cubicBezTo>
                  <a:pt x="306" y="55"/>
                  <a:pt x="298" y="56"/>
                  <a:pt x="289" y="57"/>
                </a:cubicBezTo>
                <a:cubicBezTo>
                  <a:pt x="257" y="0"/>
                  <a:pt x="257" y="0"/>
                  <a:pt x="257" y="0"/>
                </a:cubicBezTo>
                <a:cubicBezTo>
                  <a:pt x="178" y="26"/>
                  <a:pt x="178" y="26"/>
                  <a:pt x="178" y="26"/>
                </a:cubicBezTo>
                <a:cubicBezTo>
                  <a:pt x="185" y="91"/>
                  <a:pt x="185" y="91"/>
                  <a:pt x="185" y="91"/>
                </a:cubicBezTo>
                <a:cubicBezTo>
                  <a:pt x="170" y="99"/>
                  <a:pt x="156" y="109"/>
                  <a:pt x="144" y="121"/>
                </a:cubicBezTo>
                <a:cubicBezTo>
                  <a:pt x="84" y="94"/>
                  <a:pt x="84" y="94"/>
                  <a:pt x="84" y="94"/>
                </a:cubicBezTo>
                <a:cubicBezTo>
                  <a:pt x="36" y="161"/>
                  <a:pt x="36" y="161"/>
                  <a:pt x="36" y="161"/>
                </a:cubicBezTo>
                <a:cubicBezTo>
                  <a:pt x="79" y="210"/>
                  <a:pt x="79" y="210"/>
                  <a:pt x="79" y="210"/>
                </a:cubicBezTo>
                <a:cubicBezTo>
                  <a:pt x="72" y="225"/>
                  <a:pt x="67" y="241"/>
                  <a:pt x="63" y="258"/>
                </a:cubicBezTo>
                <a:cubicBezTo>
                  <a:pt x="0" y="272"/>
                  <a:pt x="0" y="272"/>
                  <a:pt x="0" y="272"/>
                </a:cubicBezTo>
                <a:cubicBezTo>
                  <a:pt x="0" y="354"/>
                  <a:pt x="0" y="354"/>
                  <a:pt x="0" y="354"/>
                </a:cubicBezTo>
                <a:cubicBezTo>
                  <a:pt x="63" y="368"/>
                  <a:pt x="63" y="368"/>
                  <a:pt x="63" y="368"/>
                </a:cubicBezTo>
                <a:cubicBezTo>
                  <a:pt x="67" y="385"/>
                  <a:pt x="72" y="401"/>
                  <a:pt x="79" y="417"/>
                </a:cubicBezTo>
                <a:cubicBezTo>
                  <a:pt x="36" y="465"/>
                  <a:pt x="36" y="465"/>
                  <a:pt x="36" y="465"/>
                </a:cubicBezTo>
                <a:cubicBezTo>
                  <a:pt x="85" y="532"/>
                  <a:pt x="85" y="532"/>
                  <a:pt x="85" y="532"/>
                </a:cubicBezTo>
                <a:cubicBezTo>
                  <a:pt x="144" y="506"/>
                  <a:pt x="144" y="506"/>
                  <a:pt x="144" y="506"/>
                </a:cubicBezTo>
                <a:cubicBezTo>
                  <a:pt x="157" y="517"/>
                  <a:pt x="171" y="527"/>
                  <a:pt x="185" y="536"/>
                </a:cubicBezTo>
                <a:cubicBezTo>
                  <a:pt x="179" y="600"/>
                  <a:pt x="179" y="600"/>
                  <a:pt x="179" y="600"/>
                </a:cubicBezTo>
                <a:cubicBezTo>
                  <a:pt x="257" y="626"/>
                  <a:pt x="257" y="626"/>
                  <a:pt x="257" y="626"/>
                </a:cubicBezTo>
                <a:cubicBezTo>
                  <a:pt x="290" y="570"/>
                  <a:pt x="290" y="570"/>
                  <a:pt x="290" y="570"/>
                </a:cubicBezTo>
                <a:cubicBezTo>
                  <a:pt x="298" y="570"/>
                  <a:pt x="307" y="571"/>
                  <a:pt x="315" y="571"/>
                </a:cubicBezTo>
                <a:cubicBezTo>
                  <a:pt x="324" y="571"/>
                  <a:pt x="333" y="570"/>
                  <a:pt x="341" y="569"/>
                </a:cubicBezTo>
                <a:cubicBezTo>
                  <a:pt x="374" y="626"/>
                  <a:pt x="374" y="626"/>
                  <a:pt x="374" y="626"/>
                </a:cubicBezTo>
                <a:cubicBezTo>
                  <a:pt x="452" y="600"/>
                  <a:pt x="452" y="600"/>
                  <a:pt x="452" y="600"/>
                </a:cubicBezTo>
                <a:cubicBezTo>
                  <a:pt x="445" y="535"/>
                  <a:pt x="445" y="535"/>
                  <a:pt x="445" y="535"/>
                </a:cubicBezTo>
                <a:cubicBezTo>
                  <a:pt x="460" y="527"/>
                  <a:pt x="474" y="517"/>
                  <a:pt x="487" y="505"/>
                </a:cubicBezTo>
                <a:cubicBezTo>
                  <a:pt x="546" y="532"/>
                  <a:pt x="546" y="532"/>
                  <a:pt x="546" y="532"/>
                </a:cubicBezTo>
                <a:cubicBezTo>
                  <a:pt x="595" y="465"/>
                  <a:pt x="595" y="465"/>
                  <a:pt x="595" y="465"/>
                </a:cubicBezTo>
                <a:cubicBezTo>
                  <a:pt x="551" y="416"/>
                  <a:pt x="551" y="416"/>
                  <a:pt x="551" y="416"/>
                </a:cubicBezTo>
                <a:cubicBezTo>
                  <a:pt x="558" y="401"/>
                  <a:pt x="563" y="385"/>
                  <a:pt x="567" y="368"/>
                </a:cubicBezTo>
                <a:cubicBezTo>
                  <a:pt x="631" y="354"/>
                  <a:pt x="631" y="354"/>
                  <a:pt x="631" y="354"/>
                </a:cubicBezTo>
                <a:cubicBezTo>
                  <a:pt x="631" y="271"/>
                  <a:pt x="631" y="271"/>
                  <a:pt x="631" y="271"/>
                </a:cubicBezTo>
                <a:cubicBezTo>
                  <a:pt x="567" y="258"/>
                  <a:pt x="567" y="258"/>
                  <a:pt x="567" y="258"/>
                </a:cubicBezTo>
                <a:cubicBezTo>
                  <a:pt x="563" y="241"/>
                  <a:pt x="558" y="225"/>
                  <a:pt x="551" y="209"/>
                </a:cubicBezTo>
                <a:cubicBezTo>
                  <a:pt x="594" y="161"/>
                  <a:pt x="594" y="161"/>
                  <a:pt x="594" y="161"/>
                </a:cubicBezTo>
                <a:cubicBezTo>
                  <a:pt x="546" y="94"/>
                  <a:pt x="546" y="94"/>
                  <a:pt x="546" y="94"/>
                </a:cubicBezTo>
                <a:cubicBezTo>
                  <a:pt x="487" y="120"/>
                  <a:pt x="487" y="120"/>
                  <a:pt x="487" y="120"/>
                </a:cubicBezTo>
                <a:cubicBezTo>
                  <a:pt x="474" y="109"/>
                  <a:pt x="460" y="99"/>
                  <a:pt x="445" y="90"/>
                </a:cubicBezTo>
                <a:cubicBezTo>
                  <a:pt x="452" y="26"/>
                  <a:pt x="452" y="26"/>
                  <a:pt x="452" y="26"/>
                </a:cubicBezTo>
                <a:cubicBezTo>
                  <a:pt x="373" y="0"/>
                  <a:pt x="373" y="0"/>
                  <a:pt x="373" y="0"/>
                </a:cubicBezTo>
                <a:cubicBezTo>
                  <a:pt x="341" y="56"/>
                  <a:pt x="341" y="56"/>
                  <a:pt x="341" y="56"/>
                </a:cubicBezTo>
                <a:cubicBezTo>
                  <a:pt x="332" y="56"/>
                  <a:pt x="324" y="55"/>
                  <a:pt x="315" y="55"/>
                </a:cubicBezTo>
                <a:close/>
                <a:moveTo>
                  <a:pt x="544" y="313"/>
                </a:moveTo>
                <a:cubicBezTo>
                  <a:pt x="544" y="439"/>
                  <a:pt x="441" y="541"/>
                  <a:pt x="315" y="541"/>
                </a:cubicBezTo>
                <a:cubicBezTo>
                  <a:pt x="189" y="541"/>
                  <a:pt x="87" y="439"/>
                  <a:pt x="87" y="313"/>
                </a:cubicBezTo>
                <a:cubicBezTo>
                  <a:pt x="87" y="187"/>
                  <a:pt x="189" y="85"/>
                  <a:pt x="315" y="85"/>
                </a:cubicBezTo>
                <a:cubicBezTo>
                  <a:pt x="441" y="85"/>
                  <a:pt x="543" y="187"/>
                  <a:pt x="544" y="313"/>
                </a:cubicBezTo>
                <a:close/>
              </a:path>
            </a:pathLst>
          </a:custGeom>
          <a:solidFill>
            <a:srgbClr val="95CDA4"/>
          </a:solidFill>
          <a:ln>
            <a:noFill/>
          </a:ln>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HelveticaNeueLTPro-Lt" panose="020B0403020202020204" pitchFamily="34" charset="0"/>
              <a:ea typeface="+mn-ea"/>
              <a:cs typeface="+mn-cs"/>
            </a:endParaRPr>
          </a:p>
        </p:txBody>
      </p:sp>
      <p:sp>
        <p:nvSpPr>
          <p:cNvPr id="105" name="稻壳儿小白白(http://dwz.cn/Wu2UP)"/>
          <p:cNvSpPr>
            <a:spLocks noEditPoints="1"/>
          </p:cNvSpPr>
          <p:nvPr/>
        </p:nvSpPr>
        <p:spPr bwMode="auto">
          <a:xfrm>
            <a:off x="1943100" y="3781425"/>
            <a:ext cx="662305" cy="596900"/>
          </a:xfrm>
          <a:custGeom>
            <a:avLst/>
            <a:gdLst>
              <a:gd name="T0" fmla="*/ 7 w 47"/>
              <a:gd name="T1" fmla="*/ 13 h 42"/>
              <a:gd name="T2" fmla="*/ 13 w 47"/>
              <a:gd name="T3" fmla="*/ 16 h 42"/>
              <a:gd name="T4" fmla="*/ 14 w 47"/>
              <a:gd name="T5" fmla="*/ 15 h 42"/>
              <a:gd name="T6" fmla="*/ 18 w 47"/>
              <a:gd name="T7" fmla="*/ 12 h 42"/>
              <a:gd name="T8" fmla="*/ 18 w 47"/>
              <a:gd name="T9" fmla="*/ 12 h 42"/>
              <a:gd name="T10" fmla="*/ 16 w 47"/>
              <a:gd name="T11" fmla="*/ 9 h 42"/>
              <a:gd name="T12" fmla="*/ 25 w 47"/>
              <a:gd name="T13" fmla="*/ 0 h 42"/>
              <a:gd name="T14" fmla="*/ 18 w 47"/>
              <a:gd name="T15" fmla="*/ 0 h 42"/>
              <a:gd name="T16" fmla="*/ 10 w 47"/>
              <a:gd name="T17" fmla="*/ 4 h 42"/>
              <a:gd name="T18" fmla="*/ 6 w 47"/>
              <a:gd name="T19" fmla="*/ 7 h 42"/>
              <a:gd name="T20" fmla="*/ 5 w 47"/>
              <a:gd name="T21" fmla="*/ 10 h 42"/>
              <a:gd name="T22" fmla="*/ 2 w 47"/>
              <a:gd name="T23" fmla="*/ 11 h 42"/>
              <a:gd name="T24" fmla="*/ 0 w 47"/>
              <a:gd name="T25" fmla="*/ 13 h 42"/>
              <a:gd name="T26" fmla="*/ 0 w 47"/>
              <a:gd name="T27" fmla="*/ 14 h 42"/>
              <a:gd name="T28" fmla="*/ 3 w 47"/>
              <a:gd name="T29" fmla="*/ 17 h 42"/>
              <a:gd name="T30" fmla="*/ 5 w 47"/>
              <a:gd name="T31" fmla="*/ 18 h 42"/>
              <a:gd name="T32" fmla="*/ 6 w 47"/>
              <a:gd name="T33" fmla="*/ 16 h 42"/>
              <a:gd name="T34" fmla="*/ 7 w 47"/>
              <a:gd name="T35" fmla="*/ 13 h 42"/>
              <a:gd name="T36" fmla="*/ 20 w 47"/>
              <a:gd name="T37" fmla="*/ 15 h 42"/>
              <a:gd name="T38" fmla="*/ 19 w 47"/>
              <a:gd name="T39" fmla="*/ 15 h 42"/>
              <a:gd name="T40" fmla="*/ 16 w 47"/>
              <a:gd name="T41" fmla="*/ 18 h 42"/>
              <a:gd name="T42" fmla="*/ 16 w 47"/>
              <a:gd name="T43" fmla="*/ 18 h 42"/>
              <a:gd name="T44" fmla="*/ 36 w 47"/>
              <a:gd name="T45" fmla="*/ 41 h 42"/>
              <a:gd name="T46" fmla="*/ 37 w 47"/>
              <a:gd name="T47" fmla="*/ 41 h 42"/>
              <a:gd name="T48" fmla="*/ 40 w 47"/>
              <a:gd name="T49" fmla="*/ 39 h 42"/>
              <a:gd name="T50" fmla="*/ 40 w 47"/>
              <a:gd name="T51" fmla="*/ 37 h 42"/>
              <a:gd name="T52" fmla="*/ 20 w 47"/>
              <a:gd name="T53" fmla="*/ 15 h 42"/>
              <a:gd name="T54" fmla="*/ 46 w 47"/>
              <a:gd name="T55" fmla="*/ 5 h 42"/>
              <a:gd name="T56" fmla="*/ 45 w 47"/>
              <a:gd name="T57" fmla="*/ 5 h 42"/>
              <a:gd name="T58" fmla="*/ 43 w 47"/>
              <a:gd name="T59" fmla="*/ 8 h 42"/>
              <a:gd name="T60" fmla="*/ 38 w 47"/>
              <a:gd name="T61" fmla="*/ 9 h 42"/>
              <a:gd name="T62" fmla="*/ 37 w 47"/>
              <a:gd name="T63" fmla="*/ 5 h 42"/>
              <a:gd name="T64" fmla="*/ 39 w 47"/>
              <a:gd name="T65" fmla="*/ 1 h 42"/>
              <a:gd name="T66" fmla="*/ 38 w 47"/>
              <a:gd name="T67" fmla="*/ 1 h 42"/>
              <a:gd name="T68" fmla="*/ 32 w 47"/>
              <a:gd name="T69" fmla="*/ 6 h 42"/>
              <a:gd name="T70" fmla="*/ 30 w 47"/>
              <a:gd name="T71" fmla="*/ 14 h 42"/>
              <a:gd name="T72" fmla="*/ 27 w 47"/>
              <a:gd name="T73" fmla="*/ 17 h 42"/>
              <a:gd name="T74" fmla="*/ 30 w 47"/>
              <a:gd name="T75" fmla="*/ 21 h 42"/>
              <a:gd name="T76" fmla="*/ 34 w 47"/>
              <a:gd name="T77" fmla="*/ 17 h 42"/>
              <a:gd name="T78" fmla="*/ 38 w 47"/>
              <a:gd name="T79" fmla="*/ 16 h 42"/>
              <a:gd name="T80" fmla="*/ 46 w 47"/>
              <a:gd name="T81" fmla="*/ 13 h 42"/>
              <a:gd name="T82" fmla="*/ 46 w 47"/>
              <a:gd name="T83" fmla="*/ 5 h 42"/>
              <a:gd name="T84" fmla="*/ 6 w 47"/>
              <a:gd name="T85" fmla="*/ 37 h 42"/>
              <a:gd name="T86" fmla="*/ 6 w 47"/>
              <a:gd name="T87" fmla="*/ 39 h 42"/>
              <a:gd name="T88" fmla="*/ 8 w 47"/>
              <a:gd name="T89" fmla="*/ 41 h 42"/>
              <a:gd name="T90" fmla="*/ 10 w 47"/>
              <a:gd name="T91" fmla="*/ 41 h 42"/>
              <a:gd name="T92" fmla="*/ 22 w 47"/>
              <a:gd name="T93" fmla="*/ 30 h 42"/>
              <a:gd name="T94" fmla="*/ 18 w 47"/>
              <a:gd name="T95" fmla="*/ 26 h 42"/>
              <a:gd name="T96" fmla="*/ 6 w 47"/>
              <a:gd name="T97" fmla="*/ 37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7" h="42">
                <a:moveTo>
                  <a:pt x="7" y="13"/>
                </a:moveTo>
                <a:cubicBezTo>
                  <a:pt x="9" y="12"/>
                  <a:pt x="11" y="13"/>
                  <a:pt x="13" y="16"/>
                </a:cubicBezTo>
                <a:cubicBezTo>
                  <a:pt x="14" y="16"/>
                  <a:pt x="14" y="16"/>
                  <a:pt x="14" y="15"/>
                </a:cubicBezTo>
                <a:cubicBezTo>
                  <a:pt x="14" y="15"/>
                  <a:pt x="18" y="12"/>
                  <a:pt x="18" y="12"/>
                </a:cubicBezTo>
                <a:cubicBezTo>
                  <a:pt x="18" y="12"/>
                  <a:pt x="18" y="12"/>
                  <a:pt x="18" y="12"/>
                </a:cubicBezTo>
                <a:cubicBezTo>
                  <a:pt x="18" y="11"/>
                  <a:pt x="17" y="10"/>
                  <a:pt x="16" y="9"/>
                </a:cubicBezTo>
                <a:cubicBezTo>
                  <a:pt x="12" y="4"/>
                  <a:pt x="28" y="0"/>
                  <a:pt x="25" y="0"/>
                </a:cubicBezTo>
                <a:cubicBezTo>
                  <a:pt x="24" y="0"/>
                  <a:pt x="19" y="0"/>
                  <a:pt x="18" y="0"/>
                </a:cubicBezTo>
                <a:cubicBezTo>
                  <a:pt x="15" y="0"/>
                  <a:pt x="12" y="3"/>
                  <a:pt x="10" y="4"/>
                </a:cubicBezTo>
                <a:cubicBezTo>
                  <a:pt x="7" y="6"/>
                  <a:pt x="6" y="7"/>
                  <a:pt x="6" y="7"/>
                </a:cubicBezTo>
                <a:cubicBezTo>
                  <a:pt x="5" y="8"/>
                  <a:pt x="6" y="9"/>
                  <a:pt x="5" y="10"/>
                </a:cubicBezTo>
                <a:cubicBezTo>
                  <a:pt x="3" y="12"/>
                  <a:pt x="3" y="11"/>
                  <a:pt x="2" y="11"/>
                </a:cubicBezTo>
                <a:cubicBezTo>
                  <a:pt x="1" y="12"/>
                  <a:pt x="0" y="13"/>
                  <a:pt x="0" y="13"/>
                </a:cubicBezTo>
                <a:cubicBezTo>
                  <a:pt x="0" y="13"/>
                  <a:pt x="0" y="14"/>
                  <a:pt x="0" y="14"/>
                </a:cubicBezTo>
                <a:cubicBezTo>
                  <a:pt x="0" y="14"/>
                  <a:pt x="3" y="17"/>
                  <a:pt x="3" y="17"/>
                </a:cubicBezTo>
                <a:cubicBezTo>
                  <a:pt x="3" y="18"/>
                  <a:pt x="4" y="18"/>
                  <a:pt x="5" y="18"/>
                </a:cubicBezTo>
                <a:cubicBezTo>
                  <a:pt x="5" y="17"/>
                  <a:pt x="6" y="16"/>
                  <a:pt x="6" y="16"/>
                </a:cubicBezTo>
                <a:cubicBezTo>
                  <a:pt x="6" y="16"/>
                  <a:pt x="6" y="14"/>
                  <a:pt x="7" y="13"/>
                </a:cubicBezTo>
                <a:close/>
                <a:moveTo>
                  <a:pt x="20" y="15"/>
                </a:moveTo>
                <a:cubicBezTo>
                  <a:pt x="20" y="14"/>
                  <a:pt x="20" y="14"/>
                  <a:pt x="19" y="15"/>
                </a:cubicBezTo>
                <a:cubicBezTo>
                  <a:pt x="16" y="18"/>
                  <a:pt x="16" y="18"/>
                  <a:pt x="16" y="18"/>
                </a:cubicBezTo>
                <a:cubicBezTo>
                  <a:pt x="16" y="18"/>
                  <a:pt x="16" y="18"/>
                  <a:pt x="16" y="18"/>
                </a:cubicBezTo>
                <a:cubicBezTo>
                  <a:pt x="36" y="41"/>
                  <a:pt x="36" y="41"/>
                  <a:pt x="36" y="41"/>
                </a:cubicBezTo>
                <a:cubicBezTo>
                  <a:pt x="36" y="41"/>
                  <a:pt x="37" y="41"/>
                  <a:pt x="37" y="41"/>
                </a:cubicBezTo>
                <a:cubicBezTo>
                  <a:pt x="40" y="39"/>
                  <a:pt x="40" y="39"/>
                  <a:pt x="40" y="39"/>
                </a:cubicBezTo>
                <a:cubicBezTo>
                  <a:pt x="40" y="38"/>
                  <a:pt x="40" y="38"/>
                  <a:pt x="40" y="37"/>
                </a:cubicBezTo>
                <a:lnTo>
                  <a:pt x="20" y="15"/>
                </a:lnTo>
                <a:close/>
                <a:moveTo>
                  <a:pt x="46" y="5"/>
                </a:moveTo>
                <a:cubicBezTo>
                  <a:pt x="46" y="4"/>
                  <a:pt x="46" y="4"/>
                  <a:pt x="45" y="5"/>
                </a:cubicBezTo>
                <a:cubicBezTo>
                  <a:pt x="45" y="5"/>
                  <a:pt x="44" y="7"/>
                  <a:pt x="43" y="8"/>
                </a:cubicBezTo>
                <a:cubicBezTo>
                  <a:pt x="42" y="9"/>
                  <a:pt x="41" y="11"/>
                  <a:pt x="38" y="9"/>
                </a:cubicBezTo>
                <a:cubicBezTo>
                  <a:pt x="36" y="7"/>
                  <a:pt x="37" y="6"/>
                  <a:pt x="37" y="5"/>
                </a:cubicBezTo>
                <a:cubicBezTo>
                  <a:pt x="38" y="4"/>
                  <a:pt x="39" y="2"/>
                  <a:pt x="39" y="1"/>
                </a:cubicBezTo>
                <a:cubicBezTo>
                  <a:pt x="40" y="1"/>
                  <a:pt x="39" y="0"/>
                  <a:pt x="38" y="1"/>
                </a:cubicBezTo>
                <a:cubicBezTo>
                  <a:pt x="38" y="1"/>
                  <a:pt x="33" y="3"/>
                  <a:pt x="32" y="6"/>
                </a:cubicBezTo>
                <a:cubicBezTo>
                  <a:pt x="31" y="9"/>
                  <a:pt x="32" y="11"/>
                  <a:pt x="30" y="14"/>
                </a:cubicBezTo>
                <a:cubicBezTo>
                  <a:pt x="27" y="17"/>
                  <a:pt x="27" y="17"/>
                  <a:pt x="27" y="17"/>
                </a:cubicBezTo>
                <a:cubicBezTo>
                  <a:pt x="30" y="21"/>
                  <a:pt x="30" y="21"/>
                  <a:pt x="30" y="21"/>
                </a:cubicBezTo>
                <a:cubicBezTo>
                  <a:pt x="34" y="17"/>
                  <a:pt x="34" y="17"/>
                  <a:pt x="34" y="17"/>
                </a:cubicBezTo>
                <a:cubicBezTo>
                  <a:pt x="35" y="16"/>
                  <a:pt x="37" y="16"/>
                  <a:pt x="38" y="16"/>
                </a:cubicBezTo>
                <a:cubicBezTo>
                  <a:pt x="42" y="17"/>
                  <a:pt x="44" y="15"/>
                  <a:pt x="46" y="13"/>
                </a:cubicBezTo>
                <a:cubicBezTo>
                  <a:pt x="47" y="11"/>
                  <a:pt x="47" y="6"/>
                  <a:pt x="46" y="5"/>
                </a:cubicBezTo>
                <a:close/>
                <a:moveTo>
                  <a:pt x="6" y="37"/>
                </a:moveTo>
                <a:cubicBezTo>
                  <a:pt x="6" y="38"/>
                  <a:pt x="6" y="39"/>
                  <a:pt x="6" y="39"/>
                </a:cubicBezTo>
                <a:cubicBezTo>
                  <a:pt x="8" y="41"/>
                  <a:pt x="8" y="41"/>
                  <a:pt x="8" y="41"/>
                </a:cubicBezTo>
                <a:cubicBezTo>
                  <a:pt x="9" y="42"/>
                  <a:pt x="10" y="42"/>
                  <a:pt x="10" y="41"/>
                </a:cubicBezTo>
                <a:cubicBezTo>
                  <a:pt x="22" y="30"/>
                  <a:pt x="22" y="30"/>
                  <a:pt x="22" y="30"/>
                </a:cubicBezTo>
                <a:cubicBezTo>
                  <a:pt x="18" y="26"/>
                  <a:pt x="18" y="26"/>
                  <a:pt x="18" y="26"/>
                </a:cubicBezTo>
                <a:lnTo>
                  <a:pt x="6" y="37"/>
                </a:lnTo>
                <a:close/>
              </a:path>
            </a:pathLst>
          </a:custGeom>
          <a:solidFill>
            <a:srgbClr val="95CDA4"/>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32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113" name="稻壳儿小白白(http://dwz.cn/Wu2UP)"/>
          <p:cNvSpPr>
            <a:spLocks noEditPoints="1"/>
          </p:cNvSpPr>
          <p:nvPr/>
        </p:nvSpPr>
        <p:spPr bwMode="auto">
          <a:xfrm>
            <a:off x="4397375" y="3305175"/>
            <a:ext cx="340360" cy="279400"/>
          </a:xfrm>
          <a:custGeom>
            <a:avLst/>
            <a:gdLst>
              <a:gd name="T0" fmla="*/ 42 w 43"/>
              <a:gd name="T1" fmla="*/ 0 h 35"/>
              <a:gd name="T2" fmla="*/ 1 w 43"/>
              <a:gd name="T3" fmla="*/ 14 h 35"/>
              <a:gd name="T4" fmla="*/ 1 w 43"/>
              <a:gd name="T5" fmla="*/ 16 h 35"/>
              <a:gd name="T6" fmla="*/ 10 w 43"/>
              <a:gd name="T7" fmla="*/ 19 h 35"/>
              <a:gd name="T8" fmla="*/ 10 w 43"/>
              <a:gd name="T9" fmla="*/ 19 h 35"/>
              <a:gd name="T10" fmla="*/ 15 w 43"/>
              <a:gd name="T11" fmla="*/ 21 h 35"/>
              <a:gd name="T12" fmla="*/ 41 w 43"/>
              <a:gd name="T13" fmla="*/ 2 h 35"/>
              <a:gd name="T14" fmla="*/ 41 w 43"/>
              <a:gd name="T15" fmla="*/ 3 h 35"/>
              <a:gd name="T16" fmla="*/ 23 w 43"/>
              <a:gd name="T17" fmla="*/ 23 h 35"/>
              <a:gd name="T18" fmla="*/ 23 w 43"/>
              <a:gd name="T19" fmla="*/ 23 h 35"/>
              <a:gd name="T20" fmla="*/ 22 w 43"/>
              <a:gd name="T21" fmla="*/ 24 h 35"/>
              <a:gd name="T22" fmla="*/ 23 w 43"/>
              <a:gd name="T23" fmla="*/ 25 h 35"/>
              <a:gd name="T24" fmla="*/ 23 w 43"/>
              <a:gd name="T25" fmla="*/ 25 h 35"/>
              <a:gd name="T26" fmla="*/ 35 w 43"/>
              <a:gd name="T27" fmla="*/ 31 h 35"/>
              <a:gd name="T28" fmla="*/ 36 w 43"/>
              <a:gd name="T29" fmla="*/ 30 h 35"/>
              <a:gd name="T30" fmla="*/ 43 w 43"/>
              <a:gd name="T31" fmla="*/ 1 h 35"/>
              <a:gd name="T32" fmla="*/ 42 w 43"/>
              <a:gd name="T33" fmla="*/ 0 h 35"/>
              <a:gd name="T34" fmla="*/ 15 w 43"/>
              <a:gd name="T35" fmla="*/ 34 h 35"/>
              <a:gd name="T36" fmla="*/ 16 w 43"/>
              <a:gd name="T37" fmla="*/ 34 h 35"/>
              <a:gd name="T38" fmla="*/ 22 w 43"/>
              <a:gd name="T39" fmla="*/ 28 h 35"/>
              <a:gd name="T40" fmla="*/ 15 w 43"/>
              <a:gd name="T41" fmla="*/ 24 h 35"/>
              <a:gd name="T42" fmla="*/ 15 w 43"/>
              <a:gd name="T43" fmla="*/ 3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3" h="35">
                <a:moveTo>
                  <a:pt x="42" y="0"/>
                </a:moveTo>
                <a:cubicBezTo>
                  <a:pt x="41" y="0"/>
                  <a:pt x="1" y="14"/>
                  <a:pt x="1" y="14"/>
                </a:cubicBezTo>
                <a:cubicBezTo>
                  <a:pt x="0" y="15"/>
                  <a:pt x="0" y="15"/>
                  <a:pt x="1" y="16"/>
                </a:cubicBezTo>
                <a:cubicBezTo>
                  <a:pt x="2" y="16"/>
                  <a:pt x="10" y="19"/>
                  <a:pt x="10" y="19"/>
                </a:cubicBezTo>
                <a:cubicBezTo>
                  <a:pt x="10" y="19"/>
                  <a:pt x="10" y="19"/>
                  <a:pt x="10" y="19"/>
                </a:cubicBezTo>
                <a:cubicBezTo>
                  <a:pt x="15" y="21"/>
                  <a:pt x="15" y="21"/>
                  <a:pt x="15" y="21"/>
                </a:cubicBezTo>
                <a:cubicBezTo>
                  <a:pt x="15" y="21"/>
                  <a:pt x="40" y="3"/>
                  <a:pt x="41" y="2"/>
                </a:cubicBezTo>
                <a:cubicBezTo>
                  <a:pt x="41" y="2"/>
                  <a:pt x="41" y="3"/>
                  <a:pt x="41" y="3"/>
                </a:cubicBezTo>
                <a:cubicBezTo>
                  <a:pt x="41" y="3"/>
                  <a:pt x="23" y="23"/>
                  <a:pt x="23" y="23"/>
                </a:cubicBezTo>
                <a:cubicBezTo>
                  <a:pt x="23" y="23"/>
                  <a:pt x="23" y="23"/>
                  <a:pt x="23" y="23"/>
                </a:cubicBezTo>
                <a:cubicBezTo>
                  <a:pt x="22" y="24"/>
                  <a:pt x="22" y="24"/>
                  <a:pt x="22" y="24"/>
                </a:cubicBezTo>
                <a:cubicBezTo>
                  <a:pt x="23" y="25"/>
                  <a:pt x="23" y="25"/>
                  <a:pt x="23" y="25"/>
                </a:cubicBezTo>
                <a:cubicBezTo>
                  <a:pt x="23" y="25"/>
                  <a:pt x="23" y="25"/>
                  <a:pt x="23" y="25"/>
                </a:cubicBezTo>
                <a:cubicBezTo>
                  <a:pt x="23" y="25"/>
                  <a:pt x="34" y="31"/>
                  <a:pt x="35" y="31"/>
                </a:cubicBezTo>
                <a:cubicBezTo>
                  <a:pt x="35" y="31"/>
                  <a:pt x="36" y="31"/>
                  <a:pt x="36" y="30"/>
                </a:cubicBezTo>
                <a:cubicBezTo>
                  <a:pt x="37" y="29"/>
                  <a:pt x="43" y="2"/>
                  <a:pt x="43" y="1"/>
                </a:cubicBezTo>
                <a:cubicBezTo>
                  <a:pt x="43" y="0"/>
                  <a:pt x="43" y="0"/>
                  <a:pt x="42" y="0"/>
                </a:cubicBezTo>
                <a:close/>
                <a:moveTo>
                  <a:pt x="15" y="34"/>
                </a:moveTo>
                <a:cubicBezTo>
                  <a:pt x="15" y="35"/>
                  <a:pt x="15" y="35"/>
                  <a:pt x="16" y="34"/>
                </a:cubicBezTo>
                <a:cubicBezTo>
                  <a:pt x="16" y="34"/>
                  <a:pt x="22" y="28"/>
                  <a:pt x="22" y="28"/>
                </a:cubicBezTo>
                <a:cubicBezTo>
                  <a:pt x="15" y="24"/>
                  <a:pt x="15" y="24"/>
                  <a:pt x="15" y="24"/>
                </a:cubicBezTo>
                <a:lnTo>
                  <a:pt x="15" y="34"/>
                </a:lnTo>
                <a:close/>
              </a:path>
            </a:pathLst>
          </a:custGeom>
          <a:solidFill>
            <a:srgbClr val="95CDA4"/>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32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39" name="稻壳儿小白白(http://dwz.cn/Wu2UP)"/>
          <p:cNvSpPr>
            <a:spLocks noEditPoints="1"/>
          </p:cNvSpPr>
          <p:nvPr/>
        </p:nvSpPr>
        <p:spPr bwMode="auto">
          <a:xfrm>
            <a:off x="3201670" y="2649220"/>
            <a:ext cx="487680" cy="432435"/>
          </a:xfrm>
          <a:custGeom>
            <a:avLst/>
            <a:gdLst>
              <a:gd name="T0" fmla="*/ 23 w 46"/>
              <a:gd name="T1" fmla="*/ 32 h 41"/>
              <a:gd name="T2" fmla="*/ 18 w 46"/>
              <a:gd name="T3" fmla="*/ 36 h 41"/>
              <a:gd name="T4" fmla="*/ 23 w 46"/>
              <a:gd name="T5" fmla="*/ 41 h 41"/>
              <a:gd name="T6" fmla="*/ 27 w 46"/>
              <a:gd name="T7" fmla="*/ 36 h 41"/>
              <a:gd name="T8" fmla="*/ 23 w 46"/>
              <a:gd name="T9" fmla="*/ 32 h 41"/>
              <a:gd name="T10" fmla="*/ 13 w 46"/>
              <a:gd name="T11" fmla="*/ 26 h 41"/>
              <a:gd name="T12" fmla="*/ 16 w 46"/>
              <a:gd name="T13" fmla="*/ 30 h 41"/>
              <a:gd name="T14" fmla="*/ 29 w 46"/>
              <a:gd name="T15" fmla="*/ 30 h 41"/>
              <a:gd name="T16" fmla="*/ 32 w 46"/>
              <a:gd name="T17" fmla="*/ 26 h 41"/>
              <a:gd name="T18" fmla="*/ 13 w 46"/>
              <a:gd name="T19" fmla="*/ 26 h 41"/>
              <a:gd name="T20" fmla="*/ 6 w 46"/>
              <a:gd name="T21" fmla="*/ 20 h 41"/>
              <a:gd name="T22" fmla="*/ 9 w 46"/>
              <a:gd name="T23" fmla="*/ 23 h 41"/>
              <a:gd name="T24" fmla="*/ 36 w 46"/>
              <a:gd name="T25" fmla="*/ 23 h 41"/>
              <a:gd name="T26" fmla="*/ 39 w 46"/>
              <a:gd name="T27" fmla="*/ 20 h 41"/>
              <a:gd name="T28" fmla="*/ 6 w 46"/>
              <a:gd name="T29" fmla="*/ 20 h 41"/>
              <a:gd name="T30" fmla="*/ 0 w 46"/>
              <a:gd name="T31" fmla="*/ 13 h 41"/>
              <a:gd name="T32" fmla="*/ 3 w 46"/>
              <a:gd name="T33" fmla="*/ 16 h 41"/>
              <a:gd name="T34" fmla="*/ 42 w 46"/>
              <a:gd name="T35" fmla="*/ 16 h 41"/>
              <a:gd name="T36" fmla="*/ 46 w 46"/>
              <a:gd name="T37" fmla="*/ 13 h 41"/>
              <a:gd name="T38" fmla="*/ 0 w 46"/>
              <a:gd name="T39" fmla="*/ 13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6" h="41">
                <a:moveTo>
                  <a:pt x="23" y="32"/>
                </a:moveTo>
                <a:cubicBezTo>
                  <a:pt x="20" y="32"/>
                  <a:pt x="18" y="34"/>
                  <a:pt x="18" y="36"/>
                </a:cubicBezTo>
                <a:cubicBezTo>
                  <a:pt x="18" y="39"/>
                  <a:pt x="20" y="41"/>
                  <a:pt x="23" y="41"/>
                </a:cubicBezTo>
                <a:cubicBezTo>
                  <a:pt x="25" y="41"/>
                  <a:pt x="27" y="39"/>
                  <a:pt x="27" y="36"/>
                </a:cubicBezTo>
                <a:cubicBezTo>
                  <a:pt x="27" y="34"/>
                  <a:pt x="25" y="32"/>
                  <a:pt x="23" y="32"/>
                </a:cubicBezTo>
                <a:close/>
                <a:moveTo>
                  <a:pt x="13" y="26"/>
                </a:moveTo>
                <a:cubicBezTo>
                  <a:pt x="16" y="30"/>
                  <a:pt x="16" y="30"/>
                  <a:pt x="16" y="30"/>
                </a:cubicBezTo>
                <a:cubicBezTo>
                  <a:pt x="20" y="26"/>
                  <a:pt x="25" y="26"/>
                  <a:pt x="29" y="30"/>
                </a:cubicBezTo>
                <a:cubicBezTo>
                  <a:pt x="32" y="26"/>
                  <a:pt x="32" y="26"/>
                  <a:pt x="32" y="26"/>
                </a:cubicBezTo>
                <a:cubicBezTo>
                  <a:pt x="27" y="21"/>
                  <a:pt x="18" y="21"/>
                  <a:pt x="13" y="26"/>
                </a:cubicBezTo>
                <a:close/>
                <a:moveTo>
                  <a:pt x="6" y="20"/>
                </a:moveTo>
                <a:cubicBezTo>
                  <a:pt x="9" y="23"/>
                  <a:pt x="9" y="23"/>
                  <a:pt x="9" y="23"/>
                </a:cubicBezTo>
                <a:cubicBezTo>
                  <a:pt x="17" y="16"/>
                  <a:pt x="28" y="16"/>
                  <a:pt x="36" y="23"/>
                </a:cubicBezTo>
                <a:cubicBezTo>
                  <a:pt x="39" y="20"/>
                  <a:pt x="39" y="20"/>
                  <a:pt x="39" y="20"/>
                </a:cubicBezTo>
                <a:cubicBezTo>
                  <a:pt x="30" y="10"/>
                  <a:pt x="15" y="10"/>
                  <a:pt x="6" y="20"/>
                </a:cubicBezTo>
                <a:close/>
                <a:moveTo>
                  <a:pt x="0" y="13"/>
                </a:moveTo>
                <a:cubicBezTo>
                  <a:pt x="3" y="16"/>
                  <a:pt x="3" y="16"/>
                  <a:pt x="3" y="16"/>
                </a:cubicBezTo>
                <a:cubicBezTo>
                  <a:pt x="14" y="5"/>
                  <a:pt x="31" y="5"/>
                  <a:pt x="42" y="16"/>
                </a:cubicBezTo>
                <a:cubicBezTo>
                  <a:pt x="46" y="13"/>
                  <a:pt x="46" y="13"/>
                  <a:pt x="46" y="13"/>
                </a:cubicBezTo>
                <a:cubicBezTo>
                  <a:pt x="33" y="0"/>
                  <a:pt x="12" y="0"/>
                  <a:pt x="0" y="13"/>
                </a:cubicBezTo>
                <a:close/>
              </a:path>
            </a:pathLst>
          </a:custGeom>
          <a:solidFill>
            <a:srgbClr val="F6A9C3"/>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32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11" name="稻壳儿小白白(http://dwz.cn/Wu2UP)"/>
          <p:cNvSpPr>
            <a:spLocks noEditPoints="1"/>
          </p:cNvSpPr>
          <p:nvPr/>
        </p:nvSpPr>
        <p:spPr bwMode="auto">
          <a:xfrm>
            <a:off x="3726815" y="4160520"/>
            <a:ext cx="349885" cy="313690"/>
          </a:xfrm>
          <a:custGeom>
            <a:avLst/>
            <a:gdLst>
              <a:gd name="T0" fmla="*/ 29 w 47"/>
              <a:gd name="T1" fmla="*/ 31 h 42"/>
              <a:gd name="T2" fmla="*/ 21 w 47"/>
              <a:gd name="T3" fmla="*/ 24 h 42"/>
              <a:gd name="T4" fmla="*/ 24 w 47"/>
              <a:gd name="T5" fmla="*/ 18 h 42"/>
              <a:gd name="T6" fmla="*/ 26 w 47"/>
              <a:gd name="T7" fmla="*/ 14 h 42"/>
              <a:gd name="T8" fmla="*/ 25 w 47"/>
              <a:gd name="T9" fmla="*/ 12 h 42"/>
              <a:gd name="T10" fmla="*/ 26 w 47"/>
              <a:gd name="T11" fmla="*/ 8 h 42"/>
              <a:gd name="T12" fmla="*/ 16 w 47"/>
              <a:gd name="T13" fmla="*/ 0 h 42"/>
              <a:gd name="T14" fmla="*/ 7 w 47"/>
              <a:gd name="T15" fmla="*/ 8 h 42"/>
              <a:gd name="T16" fmla="*/ 8 w 47"/>
              <a:gd name="T17" fmla="*/ 12 h 42"/>
              <a:gd name="T18" fmla="*/ 7 w 47"/>
              <a:gd name="T19" fmla="*/ 14 h 42"/>
              <a:gd name="T20" fmla="*/ 9 w 47"/>
              <a:gd name="T21" fmla="*/ 18 h 42"/>
              <a:gd name="T22" fmla="*/ 11 w 47"/>
              <a:gd name="T23" fmla="*/ 24 h 42"/>
              <a:gd name="T24" fmla="*/ 4 w 47"/>
              <a:gd name="T25" fmla="*/ 31 h 42"/>
              <a:gd name="T26" fmla="*/ 0 w 47"/>
              <a:gd name="T27" fmla="*/ 33 h 42"/>
              <a:gd name="T28" fmla="*/ 0 w 47"/>
              <a:gd name="T29" fmla="*/ 42 h 42"/>
              <a:gd name="T30" fmla="*/ 37 w 47"/>
              <a:gd name="T31" fmla="*/ 42 h 42"/>
              <a:gd name="T32" fmla="*/ 37 w 47"/>
              <a:gd name="T33" fmla="*/ 37 h 42"/>
              <a:gd name="T34" fmla="*/ 29 w 47"/>
              <a:gd name="T35" fmla="*/ 31 h 42"/>
              <a:gd name="T36" fmla="*/ 40 w 47"/>
              <a:gd name="T37" fmla="*/ 19 h 42"/>
              <a:gd name="T38" fmla="*/ 40 w 47"/>
              <a:gd name="T39" fmla="*/ 12 h 42"/>
              <a:gd name="T40" fmla="*/ 35 w 47"/>
              <a:gd name="T41" fmla="*/ 12 h 42"/>
              <a:gd name="T42" fmla="*/ 35 w 47"/>
              <a:gd name="T43" fmla="*/ 19 h 42"/>
              <a:gd name="T44" fmla="*/ 28 w 47"/>
              <a:gd name="T45" fmla="*/ 19 h 42"/>
              <a:gd name="T46" fmla="*/ 28 w 47"/>
              <a:gd name="T47" fmla="*/ 23 h 42"/>
              <a:gd name="T48" fmla="*/ 35 w 47"/>
              <a:gd name="T49" fmla="*/ 23 h 42"/>
              <a:gd name="T50" fmla="*/ 35 w 47"/>
              <a:gd name="T51" fmla="*/ 30 h 42"/>
              <a:gd name="T52" fmla="*/ 40 w 47"/>
              <a:gd name="T53" fmla="*/ 30 h 42"/>
              <a:gd name="T54" fmla="*/ 40 w 47"/>
              <a:gd name="T55" fmla="*/ 23 h 42"/>
              <a:gd name="T56" fmla="*/ 47 w 47"/>
              <a:gd name="T57" fmla="*/ 23 h 42"/>
              <a:gd name="T58" fmla="*/ 47 w 47"/>
              <a:gd name="T59" fmla="*/ 19 h 42"/>
              <a:gd name="T60" fmla="*/ 40 w 47"/>
              <a:gd name="T61" fmla="*/ 19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7" h="42">
                <a:moveTo>
                  <a:pt x="29" y="31"/>
                </a:moveTo>
                <a:cubicBezTo>
                  <a:pt x="23" y="29"/>
                  <a:pt x="21" y="28"/>
                  <a:pt x="21" y="24"/>
                </a:cubicBezTo>
                <a:cubicBezTo>
                  <a:pt x="21" y="21"/>
                  <a:pt x="23" y="22"/>
                  <a:pt x="24" y="18"/>
                </a:cubicBezTo>
                <a:cubicBezTo>
                  <a:pt x="24" y="16"/>
                  <a:pt x="26" y="18"/>
                  <a:pt x="26" y="14"/>
                </a:cubicBezTo>
                <a:cubicBezTo>
                  <a:pt x="26" y="12"/>
                  <a:pt x="25" y="12"/>
                  <a:pt x="25" y="12"/>
                </a:cubicBezTo>
                <a:cubicBezTo>
                  <a:pt x="25" y="12"/>
                  <a:pt x="26" y="10"/>
                  <a:pt x="26" y="8"/>
                </a:cubicBezTo>
                <a:cubicBezTo>
                  <a:pt x="26" y="6"/>
                  <a:pt x="24" y="0"/>
                  <a:pt x="16" y="0"/>
                </a:cubicBezTo>
                <a:cubicBezTo>
                  <a:pt x="8" y="0"/>
                  <a:pt x="7" y="6"/>
                  <a:pt x="7" y="8"/>
                </a:cubicBezTo>
                <a:cubicBezTo>
                  <a:pt x="7" y="10"/>
                  <a:pt x="8" y="12"/>
                  <a:pt x="8" y="12"/>
                </a:cubicBezTo>
                <a:cubicBezTo>
                  <a:pt x="8" y="12"/>
                  <a:pt x="7" y="12"/>
                  <a:pt x="7" y="14"/>
                </a:cubicBezTo>
                <a:cubicBezTo>
                  <a:pt x="7" y="18"/>
                  <a:pt x="9" y="16"/>
                  <a:pt x="9" y="18"/>
                </a:cubicBezTo>
                <a:cubicBezTo>
                  <a:pt x="10" y="22"/>
                  <a:pt x="11" y="21"/>
                  <a:pt x="11" y="24"/>
                </a:cubicBezTo>
                <a:cubicBezTo>
                  <a:pt x="11" y="28"/>
                  <a:pt x="10" y="29"/>
                  <a:pt x="4" y="31"/>
                </a:cubicBezTo>
                <a:cubicBezTo>
                  <a:pt x="3" y="32"/>
                  <a:pt x="1" y="32"/>
                  <a:pt x="0" y="33"/>
                </a:cubicBezTo>
                <a:cubicBezTo>
                  <a:pt x="0" y="42"/>
                  <a:pt x="0" y="42"/>
                  <a:pt x="0" y="42"/>
                </a:cubicBezTo>
                <a:cubicBezTo>
                  <a:pt x="37" y="42"/>
                  <a:pt x="37" y="42"/>
                  <a:pt x="37" y="42"/>
                </a:cubicBezTo>
                <a:cubicBezTo>
                  <a:pt x="37" y="42"/>
                  <a:pt x="37" y="39"/>
                  <a:pt x="37" y="37"/>
                </a:cubicBezTo>
                <a:cubicBezTo>
                  <a:pt x="37" y="36"/>
                  <a:pt x="35" y="34"/>
                  <a:pt x="29" y="31"/>
                </a:cubicBezTo>
                <a:close/>
                <a:moveTo>
                  <a:pt x="40" y="19"/>
                </a:moveTo>
                <a:cubicBezTo>
                  <a:pt x="40" y="12"/>
                  <a:pt x="40" y="12"/>
                  <a:pt x="40" y="12"/>
                </a:cubicBezTo>
                <a:cubicBezTo>
                  <a:pt x="35" y="12"/>
                  <a:pt x="35" y="12"/>
                  <a:pt x="35" y="12"/>
                </a:cubicBezTo>
                <a:cubicBezTo>
                  <a:pt x="35" y="19"/>
                  <a:pt x="35" y="19"/>
                  <a:pt x="35" y="19"/>
                </a:cubicBezTo>
                <a:cubicBezTo>
                  <a:pt x="28" y="19"/>
                  <a:pt x="28" y="19"/>
                  <a:pt x="28" y="19"/>
                </a:cubicBezTo>
                <a:cubicBezTo>
                  <a:pt x="28" y="23"/>
                  <a:pt x="28" y="23"/>
                  <a:pt x="28" y="23"/>
                </a:cubicBezTo>
                <a:cubicBezTo>
                  <a:pt x="35" y="23"/>
                  <a:pt x="35" y="23"/>
                  <a:pt x="35" y="23"/>
                </a:cubicBezTo>
                <a:cubicBezTo>
                  <a:pt x="35" y="30"/>
                  <a:pt x="35" y="30"/>
                  <a:pt x="35" y="30"/>
                </a:cubicBezTo>
                <a:cubicBezTo>
                  <a:pt x="40" y="30"/>
                  <a:pt x="40" y="30"/>
                  <a:pt x="40" y="30"/>
                </a:cubicBezTo>
                <a:cubicBezTo>
                  <a:pt x="40" y="23"/>
                  <a:pt x="40" y="23"/>
                  <a:pt x="40" y="23"/>
                </a:cubicBezTo>
                <a:cubicBezTo>
                  <a:pt x="47" y="23"/>
                  <a:pt x="47" y="23"/>
                  <a:pt x="47" y="23"/>
                </a:cubicBezTo>
                <a:cubicBezTo>
                  <a:pt x="47" y="19"/>
                  <a:pt x="47" y="19"/>
                  <a:pt x="47" y="19"/>
                </a:cubicBezTo>
                <a:lnTo>
                  <a:pt x="40" y="19"/>
                </a:lnTo>
                <a:close/>
              </a:path>
            </a:pathLst>
          </a:custGeom>
          <a:solidFill>
            <a:srgbClr val="F6A9C3"/>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32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16398" name="TextBox 13"/>
          <p:cNvSpPr txBox="1"/>
          <p:nvPr/>
        </p:nvSpPr>
        <p:spPr>
          <a:xfrm>
            <a:off x="5989638" y="1798955"/>
            <a:ext cx="1062037" cy="185738"/>
          </a:xfrm>
          <a:prstGeom prst="rect">
            <a:avLst/>
          </a:prstGeom>
          <a:noFill/>
          <a:ln w="9525">
            <a:noFill/>
            <a:miter/>
          </a:ln>
        </p:spPr>
        <p:txBody>
          <a:bodyPr lIns="0" tIns="0" rIns="0" bIns="0">
            <a:spAutoFit/>
          </a:bodyPr>
          <a:lstStyle/>
          <a:p>
            <a:pPr lvl="0" defTabSz="911225" eaLnBrk="1" hangingPunct="1">
              <a:spcBef>
                <a:spcPct val="20000"/>
              </a:spcBef>
            </a:pPr>
            <a:r>
              <a:rPr lang="zh-CN" altLang="en-US" sz="1200" b="1"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单击编辑标题</a:t>
            </a:r>
          </a:p>
        </p:txBody>
      </p:sp>
      <p:sp>
        <p:nvSpPr>
          <p:cNvPr id="16399" name="TextBox 13"/>
          <p:cNvSpPr txBox="1"/>
          <p:nvPr/>
        </p:nvSpPr>
        <p:spPr>
          <a:xfrm>
            <a:off x="5989955" y="2048510"/>
            <a:ext cx="3418205" cy="283845"/>
          </a:xfrm>
          <a:prstGeom prst="rect">
            <a:avLst/>
          </a:prstGeom>
          <a:noFill/>
          <a:ln w="9525">
            <a:noFill/>
            <a:miter/>
          </a:ln>
        </p:spPr>
        <p:txBody>
          <a:bodyPr wrap="square" lIns="0" tIns="0" rIns="0" bIns="0">
            <a:spAutoFit/>
          </a:bodyPr>
          <a:lstStyle/>
          <a:p>
            <a:pPr indent="0" algn="l"/>
            <a:r>
              <a:rPr lang="zh-CN" altLang="da-DK" sz="900" dirty="0">
                <a:solidFill>
                  <a:schemeClr val="tx1">
                    <a:lumMod val="50000"/>
                    <a:lumOff val="50000"/>
                  </a:schemeClr>
                </a:solidFill>
                <a:latin typeface="微软雅黑" panose="020B0503020204020204" charset="-122"/>
                <a:ea typeface="微软雅黑" panose="020B0503020204020204" charset="-122"/>
                <a:sym typeface="+mn-ea"/>
              </a:rPr>
              <a:t>单击此处输入文本</a:t>
            </a:r>
            <a:r>
              <a:rPr lang="zh-CN" altLang="en-US" sz="900" dirty="0">
                <a:solidFill>
                  <a:schemeClr val="tx1">
                    <a:lumMod val="50000"/>
                    <a:lumOff val="50000"/>
                  </a:schemeClr>
                </a:solidFill>
                <a:latin typeface="微软雅黑" panose="020B0503020204020204" charset="-122"/>
                <a:ea typeface="微软雅黑" panose="020B0503020204020204" charset="-122"/>
                <a:sym typeface="+mn-ea"/>
              </a:rPr>
              <a:t>，</a:t>
            </a:r>
            <a:r>
              <a:rPr lang="zh-CN" altLang="da-DK" sz="900" dirty="0">
                <a:solidFill>
                  <a:schemeClr val="tx1">
                    <a:lumMod val="50000"/>
                    <a:lumOff val="50000"/>
                  </a:schemeClr>
                </a:solidFill>
                <a:latin typeface="微软雅黑" panose="020B0503020204020204" charset="-122"/>
                <a:ea typeface="微软雅黑" panose="020B0503020204020204" charset="-122"/>
                <a:sym typeface="+mn-ea"/>
              </a:rPr>
              <a:t>单击此处输入文本</a:t>
            </a:r>
            <a:r>
              <a:rPr lang="zh-CN" altLang="en-US" sz="900" dirty="0">
                <a:solidFill>
                  <a:schemeClr val="tx1">
                    <a:lumMod val="50000"/>
                    <a:lumOff val="50000"/>
                  </a:schemeClr>
                </a:solidFill>
                <a:latin typeface="微软雅黑" panose="020B0503020204020204" charset="-122"/>
                <a:ea typeface="微软雅黑" panose="020B0503020204020204" charset="-122"/>
                <a:sym typeface="+mn-ea"/>
              </a:rPr>
              <a:t>，</a:t>
            </a:r>
            <a:r>
              <a:rPr lang="zh-CN" altLang="da-DK" sz="900" dirty="0">
                <a:solidFill>
                  <a:schemeClr val="tx1">
                    <a:lumMod val="50000"/>
                    <a:lumOff val="50000"/>
                  </a:schemeClr>
                </a:solidFill>
                <a:latin typeface="微软雅黑" panose="020B0503020204020204" charset="-122"/>
                <a:ea typeface="微软雅黑" panose="020B0503020204020204" charset="-122"/>
                <a:sym typeface="+mn-ea"/>
              </a:rPr>
              <a:t>单击此处输入文本</a:t>
            </a:r>
            <a:r>
              <a:rPr lang="zh-CN" altLang="en-US" sz="900" dirty="0">
                <a:solidFill>
                  <a:schemeClr val="tx1">
                    <a:lumMod val="50000"/>
                    <a:lumOff val="50000"/>
                  </a:schemeClr>
                </a:solidFill>
                <a:latin typeface="微软雅黑" panose="020B0503020204020204" charset="-122"/>
                <a:ea typeface="微软雅黑" panose="020B0503020204020204" charset="-122"/>
                <a:sym typeface="+mn-ea"/>
              </a:rPr>
              <a:t>，</a:t>
            </a:r>
            <a:r>
              <a:rPr lang="zh-CN" altLang="da-DK" sz="900" dirty="0">
                <a:solidFill>
                  <a:schemeClr val="tx1">
                    <a:lumMod val="50000"/>
                    <a:lumOff val="50000"/>
                  </a:schemeClr>
                </a:solidFill>
                <a:latin typeface="微软雅黑" panose="020B0503020204020204" charset="-122"/>
                <a:ea typeface="微软雅黑" panose="020B0503020204020204" charset="-122"/>
                <a:sym typeface="+mn-ea"/>
              </a:rPr>
              <a:t>单击此处输入文本</a:t>
            </a:r>
            <a:r>
              <a:rPr lang="zh-CN" altLang="en-US" sz="900" dirty="0">
                <a:solidFill>
                  <a:schemeClr val="tx1">
                    <a:lumMod val="50000"/>
                    <a:lumOff val="50000"/>
                  </a:schemeClr>
                </a:solidFill>
                <a:latin typeface="微软雅黑" panose="020B0503020204020204" charset="-122"/>
                <a:ea typeface="微软雅黑" panose="020B0503020204020204" charset="-122"/>
                <a:sym typeface="+mn-ea"/>
              </a:rPr>
              <a:t>，</a:t>
            </a:r>
            <a:r>
              <a:rPr lang="zh-CN" altLang="da-DK" sz="900" dirty="0">
                <a:solidFill>
                  <a:schemeClr val="tx1">
                    <a:lumMod val="50000"/>
                    <a:lumOff val="50000"/>
                  </a:schemeClr>
                </a:solidFill>
                <a:latin typeface="微软雅黑" panose="020B0503020204020204" charset="-122"/>
                <a:ea typeface="微软雅黑" panose="020B0503020204020204" charset="-122"/>
                <a:sym typeface="+mn-ea"/>
              </a:rPr>
              <a:t>单击此处输入文本</a:t>
            </a:r>
            <a:r>
              <a:rPr lang="zh-CN" altLang="en-US" sz="900" dirty="0">
                <a:solidFill>
                  <a:schemeClr val="tx1">
                    <a:lumMod val="50000"/>
                    <a:lumOff val="50000"/>
                  </a:schemeClr>
                </a:solidFill>
                <a:latin typeface="微软雅黑" panose="020B0503020204020204" charset="-122"/>
                <a:ea typeface="微软雅黑" panose="020B0503020204020204" charset="-122"/>
                <a:sym typeface="+mn-ea"/>
              </a:rPr>
              <a:t>，</a:t>
            </a:r>
            <a:r>
              <a:rPr lang="zh-CN" altLang="da-DK" sz="900" dirty="0">
                <a:solidFill>
                  <a:schemeClr val="tx1">
                    <a:lumMod val="50000"/>
                    <a:lumOff val="50000"/>
                  </a:schemeClr>
                </a:solidFill>
                <a:latin typeface="微软雅黑" panose="020B0503020204020204" charset="-122"/>
                <a:ea typeface="微软雅黑" panose="020B0503020204020204" charset="-122"/>
                <a:sym typeface="+mn-ea"/>
              </a:rPr>
              <a:t>单击此处输入文本</a:t>
            </a:r>
          </a:p>
        </p:txBody>
      </p:sp>
      <p:sp>
        <p:nvSpPr>
          <p:cNvPr id="16400" name="TextBox 13"/>
          <p:cNvSpPr txBox="1"/>
          <p:nvPr/>
        </p:nvSpPr>
        <p:spPr>
          <a:xfrm>
            <a:off x="5989638" y="2773680"/>
            <a:ext cx="1062037" cy="184150"/>
          </a:xfrm>
          <a:prstGeom prst="rect">
            <a:avLst/>
          </a:prstGeom>
          <a:noFill/>
          <a:ln w="9525">
            <a:noFill/>
            <a:miter/>
          </a:ln>
        </p:spPr>
        <p:txBody>
          <a:bodyPr lIns="0" tIns="0" rIns="0" bIns="0">
            <a:spAutoFit/>
          </a:bodyPr>
          <a:lstStyle/>
          <a:p>
            <a:pPr lvl="0" defTabSz="911225" eaLnBrk="1" hangingPunct="1">
              <a:spcBef>
                <a:spcPct val="20000"/>
              </a:spcBef>
            </a:pPr>
            <a:r>
              <a:rPr lang="zh-CN" altLang="en-US" sz="1200" b="1"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单击编辑标题</a:t>
            </a:r>
          </a:p>
        </p:txBody>
      </p:sp>
      <p:sp>
        <p:nvSpPr>
          <p:cNvPr id="16401" name="TextBox 13"/>
          <p:cNvSpPr txBox="1"/>
          <p:nvPr/>
        </p:nvSpPr>
        <p:spPr>
          <a:xfrm>
            <a:off x="5989955" y="3021330"/>
            <a:ext cx="3272790" cy="283845"/>
          </a:xfrm>
          <a:prstGeom prst="rect">
            <a:avLst/>
          </a:prstGeom>
          <a:noFill/>
          <a:ln w="9525">
            <a:noFill/>
            <a:miter/>
          </a:ln>
        </p:spPr>
        <p:txBody>
          <a:bodyPr wrap="square" lIns="0" tIns="0" rIns="0" bIns="0">
            <a:spAutoFit/>
          </a:bodyPr>
          <a:lstStyle/>
          <a:p>
            <a:pPr indent="0" algn="l"/>
            <a:r>
              <a:rPr lang="zh-CN" altLang="da-DK" sz="900" dirty="0">
                <a:solidFill>
                  <a:schemeClr val="tx1">
                    <a:lumMod val="50000"/>
                    <a:lumOff val="50000"/>
                  </a:schemeClr>
                </a:solidFill>
                <a:latin typeface="微软雅黑" panose="020B0503020204020204" charset="-122"/>
                <a:ea typeface="微软雅黑" panose="020B0503020204020204" charset="-122"/>
                <a:sym typeface="+mn-ea"/>
              </a:rPr>
              <a:t>单击此处输入文本</a:t>
            </a:r>
            <a:r>
              <a:rPr lang="zh-CN" altLang="en-US" sz="900" dirty="0">
                <a:solidFill>
                  <a:schemeClr val="tx1">
                    <a:lumMod val="50000"/>
                    <a:lumOff val="50000"/>
                  </a:schemeClr>
                </a:solidFill>
                <a:latin typeface="微软雅黑" panose="020B0503020204020204" charset="-122"/>
                <a:ea typeface="微软雅黑" panose="020B0503020204020204" charset="-122"/>
                <a:sym typeface="+mn-ea"/>
              </a:rPr>
              <a:t>，</a:t>
            </a:r>
            <a:r>
              <a:rPr lang="zh-CN" altLang="da-DK" sz="900" dirty="0">
                <a:solidFill>
                  <a:schemeClr val="tx1">
                    <a:lumMod val="50000"/>
                    <a:lumOff val="50000"/>
                  </a:schemeClr>
                </a:solidFill>
                <a:latin typeface="微软雅黑" panose="020B0503020204020204" charset="-122"/>
                <a:ea typeface="微软雅黑" panose="020B0503020204020204" charset="-122"/>
                <a:sym typeface="+mn-ea"/>
              </a:rPr>
              <a:t>单击此处输入文本</a:t>
            </a:r>
            <a:r>
              <a:rPr lang="zh-CN" altLang="en-US" sz="900" dirty="0">
                <a:solidFill>
                  <a:schemeClr val="tx1">
                    <a:lumMod val="50000"/>
                    <a:lumOff val="50000"/>
                  </a:schemeClr>
                </a:solidFill>
                <a:latin typeface="微软雅黑" panose="020B0503020204020204" charset="-122"/>
                <a:ea typeface="微软雅黑" panose="020B0503020204020204" charset="-122"/>
                <a:sym typeface="+mn-ea"/>
              </a:rPr>
              <a:t>，</a:t>
            </a:r>
            <a:r>
              <a:rPr lang="zh-CN" altLang="da-DK" sz="900" dirty="0">
                <a:solidFill>
                  <a:schemeClr val="tx1">
                    <a:lumMod val="50000"/>
                    <a:lumOff val="50000"/>
                  </a:schemeClr>
                </a:solidFill>
                <a:latin typeface="微软雅黑" panose="020B0503020204020204" charset="-122"/>
                <a:ea typeface="微软雅黑" panose="020B0503020204020204" charset="-122"/>
                <a:sym typeface="+mn-ea"/>
              </a:rPr>
              <a:t>单击此处输入文本</a:t>
            </a:r>
            <a:r>
              <a:rPr lang="zh-CN" altLang="en-US" sz="900" dirty="0">
                <a:solidFill>
                  <a:schemeClr val="tx1">
                    <a:lumMod val="50000"/>
                    <a:lumOff val="50000"/>
                  </a:schemeClr>
                </a:solidFill>
                <a:latin typeface="微软雅黑" panose="020B0503020204020204" charset="-122"/>
                <a:ea typeface="微软雅黑" panose="020B0503020204020204" charset="-122"/>
                <a:sym typeface="+mn-ea"/>
              </a:rPr>
              <a:t>，</a:t>
            </a:r>
            <a:r>
              <a:rPr lang="zh-CN" altLang="da-DK" sz="900" dirty="0">
                <a:solidFill>
                  <a:schemeClr val="tx1">
                    <a:lumMod val="50000"/>
                    <a:lumOff val="50000"/>
                  </a:schemeClr>
                </a:solidFill>
                <a:latin typeface="微软雅黑" panose="020B0503020204020204" charset="-122"/>
                <a:ea typeface="微软雅黑" panose="020B0503020204020204" charset="-122"/>
                <a:sym typeface="+mn-ea"/>
              </a:rPr>
              <a:t>单击此处输入文本</a:t>
            </a:r>
            <a:r>
              <a:rPr lang="zh-CN" altLang="en-US" sz="900" dirty="0">
                <a:solidFill>
                  <a:schemeClr val="tx1">
                    <a:lumMod val="50000"/>
                    <a:lumOff val="50000"/>
                  </a:schemeClr>
                </a:solidFill>
                <a:latin typeface="微软雅黑" panose="020B0503020204020204" charset="-122"/>
                <a:ea typeface="微软雅黑" panose="020B0503020204020204" charset="-122"/>
                <a:sym typeface="+mn-ea"/>
              </a:rPr>
              <a:t>，</a:t>
            </a:r>
            <a:r>
              <a:rPr lang="zh-CN" altLang="da-DK" sz="900" dirty="0">
                <a:solidFill>
                  <a:schemeClr val="tx1">
                    <a:lumMod val="50000"/>
                    <a:lumOff val="50000"/>
                  </a:schemeClr>
                </a:solidFill>
                <a:latin typeface="微软雅黑" panose="020B0503020204020204" charset="-122"/>
                <a:ea typeface="微软雅黑" panose="020B0503020204020204" charset="-122"/>
                <a:sym typeface="+mn-ea"/>
              </a:rPr>
              <a:t>单击此处输入文本</a:t>
            </a:r>
            <a:r>
              <a:rPr lang="zh-CN" altLang="en-US" sz="900" dirty="0">
                <a:solidFill>
                  <a:schemeClr val="tx1">
                    <a:lumMod val="50000"/>
                    <a:lumOff val="50000"/>
                  </a:schemeClr>
                </a:solidFill>
                <a:latin typeface="微软雅黑" panose="020B0503020204020204" charset="-122"/>
                <a:ea typeface="微软雅黑" panose="020B0503020204020204" charset="-122"/>
                <a:sym typeface="+mn-ea"/>
              </a:rPr>
              <a:t>，</a:t>
            </a:r>
            <a:r>
              <a:rPr lang="zh-CN" altLang="da-DK" sz="900" dirty="0">
                <a:solidFill>
                  <a:schemeClr val="tx1">
                    <a:lumMod val="50000"/>
                    <a:lumOff val="50000"/>
                  </a:schemeClr>
                </a:solidFill>
                <a:latin typeface="微软雅黑" panose="020B0503020204020204" charset="-122"/>
                <a:ea typeface="微软雅黑" panose="020B0503020204020204" charset="-122"/>
                <a:sym typeface="+mn-ea"/>
              </a:rPr>
              <a:t>单击此处输入文本</a:t>
            </a:r>
          </a:p>
        </p:txBody>
      </p:sp>
      <p:sp>
        <p:nvSpPr>
          <p:cNvPr id="16402" name="TextBox 13"/>
          <p:cNvSpPr txBox="1"/>
          <p:nvPr/>
        </p:nvSpPr>
        <p:spPr>
          <a:xfrm>
            <a:off x="5989638" y="3778568"/>
            <a:ext cx="1062037" cy="184150"/>
          </a:xfrm>
          <a:prstGeom prst="rect">
            <a:avLst/>
          </a:prstGeom>
          <a:noFill/>
          <a:ln w="9525">
            <a:noFill/>
            <a:miter/>
          </a:ln>
        </p:spPr>
        <p:txBody>
          <a:bodyPr lIns="0" tIns="0" rIns="0" bIns="0">
            <a:spAutoFit/>
          </a:bodyPr>
          <a:lstStyle/>
          <a:p>
            <a:pPr lvl="0" defTabSz="911225" eaLnBrk="1" hangingPunct="1">
              <a:spcBef>
                <a:spcPct val="20000"/>
              </a:spcBef>
            </a:pPr>
            <a:r>
              <a:rPr lang="zh-CN" altLang="en-US" sz="1200" b="1"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单击编辑标题</a:t>
            </a:r>
          </a:p>
        </p:txBody>
      </p:sp>
      <p:sp>
        <p:nvSpPr>
          <p:cNvPr id="16403" name="TextBox 13"/>
          <p:cNvSpPr txBox="1"/>
          <p:nvPr/>
        </p:nvSpPr>
        <p:spPr>
          <a:xfrm>
            <a:off x="5989955" y="4026535"/>
            <a:ext cx="3576955" cy="283845"/>
          </a:xfrm>
          <a:prstGeom prst="rect">
            <a:avLst/>
          </a:prstGeom>
          <a:noFill/>
          <a:ln w="9525">
            <a:noFill/>
            <a:miter/>
          </a:ln>
        </p:spPr>
        <p:txBody>
          <a:bodyPr wrap="square" lIns="0" tIns="0" rIns="0" bIns="0">
            <a:spAutoFit/>
          </a:bodyPr>
          <a:lstStyle/>
          <a:p>
            <a:pPr indent="0" algn="l"/>
            <a:r>
              <a:rPr lang="zh-CN" altLang="da-DK" sz="900" dirty="0">
                <a:solidFill>
                  <a:schemeClr val="tx1">
                    <a:lumMod val="50000"/>
                    <a:lumOff val="50000"/>
                  </a:schemeClr>
                </a:solidFill>
                <a:latin typeface="微软雅黑" panose="020B0503020204020204" charset="-122"/>
                <a:ea typeface="微软雅黑" panose="020B0503020204020204" charset="-122"/>
                <a:sym typeface="+mn-ea"/>
              </a:rPr>
              <a:t>单击此处输入文本</a:t>
            </a:r>
            <a:r>
              <a:rPr lang="zh-CN" altLang="en-US" sz="900" dirty="0">
                <a:solidFill>
                  <a:schemeClr val="tx1">
                    <a:lumMod val="50000"/>
                    <a:lumOff val="50000"/>
                  </a:schemeClr>
                </a:solidFill>
                <a:latin typeface="微软雅黑" panose="020B0503020204020204" charset="-122"/>
                <a:ea typeface="微软雅黑" panose="020B0503020204020204" charset="-122"/>
                <a:sym typeface="+mn-ea"/>
              </a:rPr>
              <a:t>，</a:t>
            </a:r>
            <a:r>
              <a:rPr lang="zh-CN" altLang="da-DK" sz="900" dirty="0">
                <a:solidFill>
                  <a:schemeClr val="tx1">
                    <a:lumMod val="50000"/>
                    <a:lumOff val="50000"/>
                  </a:schemeClr>
                </a:solidFill>
                <a:latin typeface="微软雅黑" panose="020B0503020204020204" charset="-122"/>
                <a:ea typeface="微软雅黑" panose="020B0503020204020204" charset="-122"/>
                <a:sym typeface="+mn-ea"/>
              </a:rPr>
              <a:t>单击此处输入文本</a:t>
            </a:r>
            <a:r>
              <a:rPr lang="zh-CN" altLang="en-US" sz="900" dirty="0">
                <a:solidFill>
                  <a:schemeClr val="tx1">
                    <a:lumMod val="50000"/>
                    <a:lumOff val="50000"/>
                  </a:schemeClr>
                </a:solidFill>
                <a:latin typeface="微软雅黑" panose="020B0503020204020204" charset="-122"/>
                <a:ea typeface="微软雅黑" panose="020B0503020204020204" charset="-122"/>
                <a:sym typeface="+mn-ea"/>
              </a:rPr>
              <a:t>，</a:t>
            </a:r>
            <a:r>
              <a:rPr lang="zh-CN" altLang="da-DK" sz="900" dirty="0">
                <a:solidFill>
                  <a:schemeClr val="tx1">
                    <a:lumMod val="50000"/>
                    <a:lumOff val="50000"/>
                  </a:schemeClr>
                </a:solidFill>
                <a:latin typeface="微软雅黑" panose="020B0503020204020204" charset="-122"/>
                <a:ea typeface="微软雅黑" panose="020B0503020204020204" charset="-122"/>
                <a:sym typeface="+mn-ea"/>
              </a:rPr>
              <a:t>单击此处输入文本</a:t>
            </a:r>
            <a:r>
              <a:rPr lang="zh-CN" altLang="en-US" sz="900" dirty="0">
                <a:solidFill>
                  <a:schemeClr val="tx1">
                    <a:lumMod val="50000"/>
                    <a:lumOff val="50000"/>
                  </a:schemeClr>
                </a:solidFill>
                <a:latin typeface="微软雅黑" panose="020B0503020204020204" charset="-122"/>
                <a:ea typeface="微软雅黑" panose="020B0503020204020204" charset="-122"/>
                <a:sym typeface="+mn-ea"/>
              </a:rPr>
              <a:t>，</a:t>
            </a:r>
            <a:r>
              <a:rPr lang="zh-CN" altLang="da-DK" sz="900" dirty="0">
                <a:solidFill>
                  <a:schemeClr val="tx1">
                    <a:lumMod val="50000"/>
                    <a:lumOff val="50000"/>
                  </a:schemeClr>
                </a:solidFill>
                <a:latin typeface="微软雅黑" panose="020B0503020204020204" charset="-122"/>
                <a:ea typeface="微软雅黑" panose="020B0503020204020204" charset="-122"/>
                <a:sym typeface="+mn-ea"/>
              </a:rPr>
              <a:t>单击此处输入文本</a:t>
            </a:r>
            <a:r>
              <a:rPr lang="zh-CN" altLang="en-US" sz="900" dirty="0">
                <a:solidFill>
                  <a:schemeClr val="tx1">
                    <a:lumMod val="50000"/>
                    <a:lumOff val="50000"/>
                  </a:schemeClr>
                </a:solidFill>
                <a:latin typeface="微软雅黑" panose="020B0503020204020204" charset="-122"/>
                <a:ea typeface="微软雅黑" panose="020B0503020204020204" charset="-122"/>
                <a:sym typeface="+mn-ea"/>
              </a:rPr>
              <a:t>，</a:t>
            </a:r>
            <a:r>
              <a:rPr lang="zh-CN" altLang="da-DK" sz="900" dirty="0">
                <a:solidFill>
                  <a:schemeClr val="tx1">
                    <a:lumMod val="50000"/>
                    <a:lumOff val="50000"/>
                  </a:schemeClr>
                </a:solidFill>
                <a:latin typeface="微软雅黑" panose="020B0503020204020204" charset="-122"/>
                <a:ea typeface="微软雅黑" panose="020B0503020204020204" charset="-122"/>
                <a:sym typeface="+mn-ea"/>
              </a:rPr>
              <a:t>单击此处输入文本</a:t>
            </a:r>
            <a:r>
              <a:rPr lang="zh-CN" altLang="en-US" sz="900" dirty="0">
                <a:solidFill>
                  <a:schemeClr val="tx1">
                    <a:lumMod val="50000"/>
                    <a:lumOff val="50000"/>
                  </a:schemeClr>
                </a:solidFill>
                <a:latin typeface="微软雅黑" panose="020B0503020204020204" charset="-122"/>
                <a:ea typeface="微软雅黑" panose="020B0503020204020204" charset="-122"/>
                <a:sym typeface="+mn-ea"/>
              </a:rPr>
              <a:t>，</a:t>
            </a:r>
            <a:r>
              <a:rPr lang="zh-CN" altLang="da-DK" sz="900" dirty="0">
                <a:solidFill>
                  <a:schemeClr val="tx1">
                    <a:lumMod val="50000"/>
                    <a:lumOff val="50000"/>
                  </a:schemeClr>
                </a:solidFill>
                <a:latin typeface="微软雅黑" panose="020B0503020204020204" charset="-122"/>
                <a:ea typeface="微软雅黑" panose="020B0503020204020204" charset="-122"/>
                <a:sym typeface="+mn-ea"/>
              </a:rPr>
              <a:t>单击此处输入文本</a:t>
            </a:r>
          </a:p>
        </p:txBody>
      </p:sp>
      <p:sp>
        <p:nvSpPr>
          <p:cNvPr id="5" name="TextBox 13"/>
          <p:cNvSpPr txBox="1"/>
          <p:nvPr/>
        </p:nvSpPr>
        <p:spPr>
          <a:xfrm>
            <a:off x="5976303" y="4748848"/>
            <a:ext cx="1062037" cy="184150"/>
          </a:xfrm>
          <a:prstGeom prst="rect">
            <a:avLst/>
          </a:prstGeom>
          <a:noFill/>
          <a:ln w="9525">
            <a:noFill/>
            <a:miter/>
          </a:ln>
        </p:spPr>
        <p:txBody>
          <a:bodyPr lIns="0" tIns="0" rIns="0" bIns="0">
            <a:spAutoFit/>
          </a:bodyPr>
          <a:lstStyle/>
          <a:p>
            <a:pPr lvl="0" defTabSz="911225" eaLnBrk="1" hangingPunct="1">
              <a:spcBef>
                <a:spcPct val="20000"/>
              </a:spcBef>
            </a:pPr>
            <a:r>
              <a:rPr lang="zh-CN" altLang="en-US" sz="1200" b="1"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单击编辑标题</a:t>
            </a:r>
          </a:p>
        </p:txBody>
      </p:sp>
      <p:sp>
        <p:nvSpPr>
          <p:cNvPr id="6" name="TextBox 13"/>
          <p:cNvSpPr txBox="1"/>
          <p:nvPr/>
        </p:nvSpPr>
        <p:spPr>
          <a:xfrm>
            <a:off x="5976620" y="4996815"/>
            <a:ext cx="3576955" cy="283845"/>
          </a:xfrm>
          <a:prstGeom prst="rect">
            <a:avLst/>
          </a:prstGeom>
          <a:noFill/>
          <a:ln w="9525">
            <a:noFill/>
            <a:miter/>
          </a:ln>
        </p:spPr>
        <p:txBody>
          <a:bodyPr wrap="square" lIns="0" tIns="0" rIns="0" bIns="0">
            <a:spAutoFit/>
          </a:bodyPr>
          <a:lstStyle/>
          <a:p>
            <a:pPr indent="0" algn="l"/>
            <a:r>
              <a:rPr lang="zh-CN" altLang="da-DK" sz="900" dirty="0">
                <a:solidFill>
                  <a:schemeClr val="tx1">
                    <a:lumMod val="50000"/>
                    <a:lumOff val="50000"/>
                  </a:schemeClr>
                </a:solidFill>
                <a:latin typeface="微软雅黑" panose="020B0503020204020204" charset="-122"/>
                <a:ea typeface="微软雅黑" panose="020B0503020204020204" charset="-122"/>
                <a:sym typeface="+mn-ea"/>
              </a:rPr>
              <a:t>单击此处输入文本</a:t>
            </a:r>
            <a:r>
              <a:rPr lang="zh-CN" altLang="en-US" sz="900" dirty="0">
                <a:solidFill>
                  <a:schemeClr val="tx1">
                    <a:lumMod val="50000"/>
                    <a:lumOff val="50000"/>
                  </a:schemeClr>
                </a:solidFill>
                <a:latin typeface="微软雅黑" panose="020B0503020204020204" charset="-122"/>
                <a:ea typeface="微软雅黑" panose="020B0503020204020204" charset="-122"/>
                <a:sym typeface="+mn-ea"/>
              </a:rPr>
              <a:t>，</a:t>
            </a:r>
            <a:r>
              <a:rPr lang="zh-CN" altLang="da-DK" sz="900" dirty="0">
                <a:solidFill>
                  <a:schemeClr val="tx1">
                    <a:lumMod val="50000"/>
                    <a:lumOff val="50000"/>
                  </a:schemeClr>
                </a:solidFill>
                <a:latin typeface="微软雅黑" panose="020B0503020204020204" charset="-122"/>
                <a:ea typeface="微软雅黑" panose="020B0503020204020204" charset="-122"/>
                <a:sym typeface="+mn-ea"/>
              </a:rPr>
              <a:t>单击此处输入文本</a:t>
            </a:r>
            <a:r>
              <a:rPr lang="zh-CN" altLang="en-US" sz="900" dirty="0">
                <a:solidFill>
                  <a:schemeClr val="tx1">
                    <a:lumMod val="50000"/>
                    <a:lumOff val="50000"/>
                  </a:schemeClr>
                </a:solidFill>
                <a:latin typeface="微软雅黑" panose="020B0503020204020204" charset="-122"/>
                <a:ea typeface="微软雅黑" panose="020B0503020204020204" charset="-122"/>
                <a:sym typeface="+mn-ea"/>
              </a:rPr>
              <a:t>，</a:t>
            </a:r>
            <a:r>
              <a:rPr lang="zh-CN" altLang="da-DK" sz="900" dirty="0">
                <a:solidFill>
                  <a:schemeClr val="tx1">
                    <a:lumMod val="50000"/>
                    <a:lumOff val="50000"/>
                  </a:schemeClr>
                </a:solidFill>
                <a:latin typeface="微软雅黑" panose="020B0503020204020204" charset="-122"/>
                <a:ea typeface="微软雅黑" panose="020B0503020204020204" charset="-122"/>
                <a:sym typeface="+mn-ea"/>
              </a:rPr>
              <a:t>单击此处输入文本</a:t>
            </a:r>
            <a:r>
              <a:rPr lang="zh-CN" altLang="en-US" sz="900" dirty="0">
                <a:solidFill>
                  <a:schemeClr val="tx1">
                    <a:lumMod val="50000"/>
                    <a:lumOff val="50000"/>
                  </a:schemeClr>
                </a:solidFill>
                <a:latin typeface="微软雅黑" panose="020B0503020204020204" charset="-122"/>
                <a:ea typeface="微软雅黑" panose="020B0503020204020204" charset="-122"/>
                <a:sym typeface="+mn-ea"/>
              </a:rPr>
              <a:t>，</a:t>
            </a:r>
            <a:r>
              <a:rPr lang="zh-CN" altLang="da-DK" sz="900" dirty="0">
                <a:solidFill>
                  <a:schemeClr val="tx1">
                    <a:lumMod val="50000"/>
                    <a:lumOff val="50000"/>
                  </a:schemeClr>
                </a:solidFill>
                <a:latin typeface="微软雅黑" panose="020B0503020204020204" charset="-122"/>
                <a:ea typeface="微软雅黑" panose="020B0503020204020204" charset="-122"/>
                <a:sym typeface="+mn-ea"/>
              </a:rPr>
              <a:t>单击此处输入文本</a:t>
            </a:r>
            <a:r>
              <a:rPr lang="zh-CN" altLang="en-US" sz="900" dirty="0">
                <a:solidFill>
                  <a:schemeClr val="tx1">
                    <a:lumMod val="50000"/>
                    <a:lumOff val="50000"/>
                  </a:schemeClr>
                </a:solidFill>
                <a:latin typeface="微软雅黑" panose="020B0503020204020204" charset="-122"/>
                <a:ea typeface="微软雅黑" panose="020B0503020204020204" charset="-122"/>
                <a:sym typeface="+mn-ea"/>
              </a:rPr>
              <a:t>，</a:t>
            </a:r>
            <a:r>
              <a:rPr lang="zh-CN" altLang="da-DK" sz="900" dirty="0">
                <a:solidFill>
                  <a:schemeClr val="tx1">
                    <a:lumMod val="50000"/>
                    <a:lumOff val="50000"/>
                  </a:schemeClr>
                </a:solidFill>
                <a:latin typeface="微软雅黑" panose="020B0503020204020204" charset="-122"/>
                <a:ea typeface="微软雅黑" panose="020B0503020204020204" charset="-122"/>
                <a:sym typeface="+mn-ea"/>
              </a:rPr>
              <a:t>单击此处输入文本</a:t>
            </a:r>
            <a:r>
              <a:rPr lang="zh-CN" altLang="en-US" sz="900" dirty="0">
                <a:solidFill>
                  <a:schemeClr val="tx1">
                    <a:lumMod val="50000"/>
                    <a:lumOff val="50000"/>
                  </a:schemeClr>
                </a:solidFill>
                <a:latin typeface="微软雅黑" panose="020B0503020204020204" charset="-122"/>
                <a:ea typeface="微软雅黑" panose="020B0503020204020204" charset="-122"/>
                <a:sym typeface="+mn-ea"/>
              </a:rPr>
              <a:t>，</a:t>
            </a:r>
            <a:r>
              <a:rPr lang="zh-CN" altLang="da-DK" sz="900" dirty="0">
                <a:solidFill>
                  <a:schemeClr val="tx1">
                    <a:lumMod val="50000"/>
                    <a:lumOff val="50000"/>
                  </a:schemeClr>
                </a:solidFill>
                <a:latin typeface="微软雅黑" panose="020B0503020204020204" charset="-122"/>
                <a:ea typeface="微软雅黑" panose="020B0503020204020204" charset="-122"/>
                <a:sym typeface="+mn-ea"/>
              </a:rPr>
              <a:t>单击此处输入文本</a:t>
            </a:r>
          </a:p>
        </p:txBody>
      </p:sp>
      <p:cxnSp>
        <p:nvCxnSpPr>
          <p:cNvPr id="7" name="肘形连接符 6"/>
          <p:cNvCxnSpPr/>
          <p:nvPr/>
        </p:nvCxnSpPr>
        <p:spPr>
          <a:xfrm flipV="1">
            <a:off x="4012565" y="1933575"/>
            <a:ext cx="1764030" cy="374650"/>
          </a:xfrm>
          <a:prstGeom prst="bentConnector3">
            <a:avLst>
              <a:gd name="adj1" fmla="val 50036"/>
            </a:avLst>
          </a:prstGeom>
          <a:ln w="3175">
            <a:solidFill>
              <a:srgbClr val="C9A58B"/>
            </a:solidFill>
            <a:prstDash val="sysDash"/>
          </a:ln>
        </p:spPr>
        <p:style>
          <a:lnRef idx="1">
            <a:schemeClr val="accent1"/>
          </a:lnRef>
          <a:fillRef idx="0">
            <a:schemeClr val="accent1"/>
          </a:fillRef>
          <a:effectRef idx="0">
            <a:schemeClr val="accent1"/>
          </a:effectRef>
          <a:fontRef idx="minor">
            <a:schemeClr val="tx1"/>
          </a:fontRef>
        </p:style>
      </p:cxnSp>
      <p:cxnSp>
        <p:nvCxnSpPr>
          <p:cNvPr id="8" name="肘形连接符 7"/>
          <p:cNvCxnSpPr/>
          <p:nvPr/>
        </p:nvCxnSpPr>
        <p:spPr>
          <a:xfrm flipV="1">
            <a:off x="5140325" y="2884805"/>
            <a:ext cx="727710" cy="318135"/>
          </a:xfrm>
          <a:prstGeom prst="bentConnector3">
            <a:avLst>
              <a:gd name="adj1" fmla="val 54538"/>
            </a:avLst>
          </a:prstGeom>
          <a:ln w="3175">
            <a:solidFill>
              <a:srgbClr val="99A795"/>
            </a:solidFill>
            <a:prstDash val="sysDash"/>
          </a:ln>
        </p:spPr>
        <p:style>
          <a:lnRef idx="1">
            <a:schemeClr val="accent1"/>
          </a:lnRef>
          <a:fillRef idx="0">
            <a:schemeClr val="accent1"/>
          </a:fillRef>
          <a:effectRef idx="0">
            <a:schemeClr val="accent1"/>
          </a:effectRef>
          <a:fontRef idx="minor">
            <a:schemeClr val="tx1"/>
          </a:fontRef>
        </p:style>
      </p:cxnSp>
      <p:cxnSp>
        <p:nvCxnSpPr>
          <p:cNvPr id="9" name="肘形连接符 8"/>
          <p:cNvCxnSpPr/>
          <p:nvPr/>
        </p:nvCxnSpPr>
        <p:spPr>
          <a:xfrm flipV="1">
            <a:off x="4605655" y="4059555"/>
            <a:ext cx="1329055" cy="340995"/>
          </a:xfrm>
          <a:prstGeom prst="bentConnector3">
            <a:avLst>
              <a:gd name="adj1" fmla="val 50024"/>
            </a:avLst>
          </a:prstGeom>
          <a:ln w="3175">
            <a:solidFill>
              <a:srgbClr val="C9A58B"/>
            </a:solidFill>
            <a:prstDash val="sysDash"/>
          </a:ln>
        </p:spPr>
        <p:style>
          <a:lnRef idx="1">
            <a:schemeClr val="accent1"/>
          </a:lnRef>
          <a:fillRef idx="0">
            <a:schemeClr val="accent1"/>
          </a:fillRef>
          <a:effectRef idx="0">
            <a:schemeClr val="accent1"/>
          </a:effectRef>
          <a:fontRef idx="minor">
            <a:schemeClr val="tx1"/>
          </a:fontRef>
        </p:style>
      </p:cxnSp>
      <p:cxnSp>
        <p:nvCxnSpPr>
          <p:cNvPr id="10" name="肘形连接符 9"/>
          <p:cNvCxnSpPr/>
          <p:nvPr/>
        </p:nvCxnSpPr>
        <p:spPr>
          <a:xfrm>
            <a:off x="2638425" y="5069205"/>
            <a:ext cx="3247390" cy="156210"/>
          </a:xfrm>
          <a:prstGeom prst="bentConnector3">
            <a:avLst>
              <a:gd name="adj1" fmla="val 23093"/>
            </a:avLst>
          </a:prstGeom>
          <a:ln w="3175">
            <a:solidFill>
              <a:srgbClr val="99A795"/>
            </a:solidFill>
            <a:prstDash val="sysDash"/>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blinds dir="vert"/>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descr="1"/>
          <p:cNvPicPr>
            <a:picLocks noChangeAspect="1"/>
          </p:cNvPicPr>
          <p:nvPr/>
        </p:nvPicPr>
        <p:blipFill>
          <a:blip r:embed="rId2" cstate="print"/>
          <a:stretch>
            <a:fillRect/>
          </a:stretch>
        </p:blipFill>
        <p:spPr>
          <a:xfrm rot="10800000">
            <a:off x="38735" y="80010"/>
            <a:ext cx="528955" cy="788035"/>
          </a:xfrm>
          <a:prstGeom prst="rect">
            <a:avLst/>
          </a:prstGeom>
        </p:spPr>
      </p:pic>
      <p:sp>
        <p:nvSpPr>
          <p:cNvPr id="49" name="文本框 48"/>
          <p:cNvSpPr txBox="1"/>
          <p:nvPr/>
        </p:nvSpPr>
        <p:spPr>
          <a:xfrm>
            <a:off x="631190" y="60325"/>
            <a:ext cx="2152650" cy="741680"/>
          </a:xfrm>
          <a:prstGeom prst="rect">
            <a:avLst/>
          </a:prstGeom>
          <a:noFill/>
        </p:spPr>
        <p:txBody>
          <a:bodyPr anchor="ctr"/>
          <a:lstStyle/>
          <a:p>
            <a:pPr marL="0" marR="0" lvl="0" indent="0" algn="l" defTabSz="914400" rtl="0" eaLnBrk="1" fontAlgn="t" latinLnBrk="0" hangingPunct="1">
              <a:spcBef>
                <a:spcPts val="0"/>
              </a:spcBef>
              <a:spcAft>
                <a:spcPts val="0"/>
              </a:spcAft>
              <a:buClrTx/>
              <a:buSzTx/>
              <a:buFontTx/>
              <a:buNone/>
              <a:defRPr/>
            </a:pPr>
            <a:r>
              <a:rPr lang="zh-CN" altLang="en-US" sz="2000" b="1" kern="0" noProof="0" dirty="0">
                <a:ln>
                  <a:noFill/>
                </a:ln>
                <a:solidFill>
                  <a:schemeClr val="bg1">
                    <a:lumMod val="50000"/>
                  </a:schemeClr>
                </a:solidFill>
                <a:uLnTx/>
                <a:uFillTx/>
                <a:latin typeface="微软雅黑" panose="020B0503020204020204" charset="-122"/>
                <a:ea typeface="微软雅黑" panose="020B0503020204020204" charset="-122"/>
                <a:sym typeface="+mn-ea"/>
              </a:rPr>
              <a:t>标题栏</a:t>
            </a:r>
            <a:endParaRPr kumimoji="0" lang="zh-CN" altLang="en-US" sz="2000" b="1" i="0" u="none" strike="noStrike" kern="0" cap="none" spc="0" normalizeH="0" baseline="0" noProof="0" dirty="0">
              <a:ln>
                <a:noFill/>
              </a:ln>
              <a:solidFill>
                <a:schemeClr val="bg1">
                  <a:lumMod val="50000"/>
                </a:schemeClr>
              </a:solidFill>
              <a:effectLst/>
              <a:uLnTx/>
              <a:uFillTx/>
              <a:latin typeface="微软雅黑" panose="020B0503020204020204" charset="-122"/>
              <a:ea typeface="微软雅黑" panose="020B0503020204020204" charset="-122"/>
              <a:cs typeface="+mn-cs"/>
              <a:sym typeface="+mn-ea"/>
            </a:endParaRPr>
          </a:p>
        </p:txBody>
      </p:sp>
      <p:sp>
        <p:nvSpPr>
          <p:cNvPr id="3075" name="MH_SubTitle_1"/>
          <p:cNvSpPr/>
          <p:nvPr/>
        </p:nvSpPr>
        <p:spPr>
          <a:xfrm rot="21540000">
            <a:off x="7790815" y="2555875"/>
            <a:ext cx="1158875" cy="1147445"/>
          </a:xfrm>
          <a:prstGeom prst="ellipse">
            <a:avLst/>
          </a:prstGeom>
          <a:solidFill>
            <a:srgbClr val="95CDA4"/>
          </a:solidFill>
          <a:ln w="9525">
            <a:noFill/>
          </a:ln>
        </p:spPr>
        <p:txBody>
          <a:bodyPr lIns="0" tIns="0" rIns="0" bIns="0" anchor="ctr" anchorCtr="1"/>
          <a:lstStyle/>
          <a:p>
            <a:pPr lvl="0" eaLnBrk="1" hangingPunct="1"/>
            <a:r>
              <a:rPr lang="zh-CN" altLang="en-US" sz="1600" dirty="0">
                <a:solidFill>
                  <a:schemeClr val="bg1"/>
                </a:solidFill>
                <a:latin typeface="微软雅黑" panose="020B0503020204020204" charset="-122"/>
                <a:ea typeface="微软雅黑" panose="020B0503020204020204" charset="-122"/>
              </a:rPr>
              <a:t>添加文本</a:t>
            </a:r>
            <a:endParaRPr lang="zh-CN" sz="1600" dirty="0">
              <a:solidFill>
                <a:srgbClr val="434547"/>
              </a:solidFill>
              <a:latin typeface="幼圆" panose="02010509060101010101" charset="-122"/>
              <a:ea typeface="幼圆" panose="02010509060101010101" charset="-122"/>
            </a:endParaRPr>
          </a:p>
        </p:txBody>
      </p:sp>
      <p:sp>
        <p:nvSpPr>
          <p:cNvPr id="3076" name="MH_Other_1"/>
          <p:cNvSpPr>
            <a:spLocks noEditPoints="1"/>
          </p:cNvSpPr>
          <p:nvPr/>
        </p:nvSpPr>
        <p:spPr>
          <a:xfrm rot="5340000">
            <a:off x="7494905" y="2261235"/>
            <a:ext cx="1754505" cy="173926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2147483646" y="2147483646"/>
              </a:cxn>
            </a:cxnLst>
            <a:rect l="0" t="0" r="0" b="0"/>
            <a:pathLst>
              <a:path w="165" h="165">
                <a:moveTo>
                  <a:pt x="100" y="2"/>
                </a:moveTo>
                <a:cubicBezTo>
                  <a:pt x="107" y="4"/>
                  <a:pt x="107" y="4"/>
                  <a:pt x="107" y="4"/>
                </a:cubicBezTo>
                <a:cubicBezTo>
                  <a:pt x="106" y="25"/>
                  <a:pt x="106" y="25"/>
                  <a:pt x="106" y="25"/>
                </a:cubicBezTo>
                <a:cubicBezTo>
                  <a:pt x="109" y="26"/>
                  <a:pt x="111" y="27"/>
                  <a:pt x="113" y="29"/>
                </a:cubicBezTo>
                <a:cubicBezTo>
                  <a:pt x="130" y="15"/>
                  <a:pt x="130" y="15"/>
                  <a:pt x="130" y="15"/>
                </a:cubicBezTo>
                <a:cubicBezTo>
                  <a:pt x="135" y="19"/>
                  <a:pt x="135" y="19"/>
                  <a:pt x="135" y="19"/>
                </a:cubicBezTo>
                <a:cubicBezTo>
                  <a:pt x="126" y="39"/>
                  <a:pt x="126" y="39"/>
                  <a:pt x="126" y="39"/>
                </a:cubicBezTo>
                <a:cubicBezTo>
                  <a:pt x="128" y="41"/>
                  <a:pt x="130" y="43"/>
                  <a:pt x="131" y="45"/>
                </a:cubicBezTo>
                <a:cubicBezTo>
                  <a:pt x="152" y="38"/>
                  <a:pt x="152" y="38"/>
                  <a:pt x="152" y="38"/>
                </a:cubicBezTo>
                <a:cubicBezTo>
                  <a:pt x="156" y="44"/>
                  <a:pt x="156" y="44"/>
                  <a:pt x="156" y="44"/>
                </a:cubicBezTo>
                <a:cubicBezTo>
                  <a:pt x="140" y="59"/>
                  <a:pt x="140" y="59"/>
                  <a:pt x="140" y="59"/>
                </a:cubicBezTo>
                <a:cubicBezTo>
                  <a:pt x="141" y="61"/>
                  <a:pt x="142" y="64"/>
                  <a:pt x="142" y="66"/>
                </a:cubicBezTo>
                <a:cubicBezTo>
                  <a:pt x="164" y="68"/>
                  <a:pt x="164" y="68"/>
                  <a:pt x="164" y="68"/>
                </a:cubicBezTo>
                <a:cubicBezTo>
                  <a:pt x="165" y="75"/>
                  <a:pt x="165" y="75"/>
                  <a:pt x="165" y="75"/>
                </a:cubicBezTo>
                <a:cubicBezTo>
                  <a:pt x="144" y="83"/>
                  <a:pt x="144" y="83"/>
                  <a:pt x="144" y="83"/>
                </a:cubicBezTo>
                <a:cubicBezTo>
                  <a:pt x="144" y="85"/>
                  <a:pt x="144" y="88"/>
                  <a:pt x="144" y="90"/>
                </a:cubicBezTo>
                <a:cubicBezTo>
                  <a:pt x="163" y="100"/>
                  <a:pt x="163" y="100"/>
                  <a:pt x="163" y="100"/>
                </a:cubicBezTo>
                <a:cubicBezTo>
                  <a:pt x="161" y="107"/>
                  <a:pt x="161" y="107"/>
                  <a:pt x="161" y="107"/>
                </a:cubicBezTo>
                <a:cubicBezTo>
                  <a:pt x="140" y="106"/>
                  <a:pt x="140" y="106"/>
                  <a:pt x="140" y="106"/>
                </a:cubicBezTo>
                <a:cubicBezTo>
                  <a:pt x="139" y="109"/>
                  <a:pt x="138" y="111"/>
                  <a:pt x="136" y="113"/>
                </a:cubicBezTo>
                <a:cubicBezTo>
                  <a:pt x="150" y="130"/>
                  <a:pt x="150" y="130"/>
                  <a:pt x="150" y="130"/>
                </a:cubicBezTo>
                <a:cubicBezTo>
                  <a:pt x="146" y="135"/>
                  <a:pt x="146" y="135"/>
                  <a:pt x="146" y="135"/>
                </a:cubicBezTo>
                <a:cubicBezTo>
                  <a:pt x="126" y="126"/>
                  <a:pt x="126" y="126"/>
                  <a:pt x="126" y="126"/>
                </a:cubicBezTo>
                <a:cubicBezTo>
                  <a:pt x="124" y="128"/>
                  <a:pt x="122" y="130"/>
                  <a:pt x="120" y="131"/>
                </a:cubicBezTo>
                <a:cubicBezTo>
                  <a:pt x="127" y="152"/>
                  <a:pt x="127" y="152"/>
                  <a:pt x="127" y="152"/>
                </a:cubicBezTo>
                <a:cubicBezTo>
                  <a:pt x="120" y="156"/>
                  <a:pt x="120" y="156"/>
                  <a:pt x="120" y="156"/>
                </a:cubicBezTo>
                <a:cubicBezTo>
                  <a:pt x="106" y="140"/>
                  <a:pt x="106" y="140"/>
                  <a:pt x="106" y="140"/>
                </a:cubicBezTo>
                <a:cubicBezTo>
                  <a:pt x="104" y="141"/>
                  <a:pt x="101" y="142"/>
                  <a:pt x="99" y="142"/>
                </a:cubicBezTo>
                <a:cubicBezTo>
                  <a:pt x="97" y="164"/>
                  <a:pt x="97" y="164"/>
                  <a:pt x="97" y="164"/>
                </a:cubicBezTo>
                <a:cubicBezTo>
                  <a:pt x="90" y="165"/>
                  <a:pt x="90" y="165"/>
                  <a:pt x="90" y="165"/>
                </a:cubicBezTo>
                <a:cubicBezTo>
                  <a:pt x="82" y="144"/>
                  <a:pt x="82" y="144"/>
                  <a:pt x="82" y="144"/>
                </a:cubicBezTo>
                <a:cubicBezTo>
                  <a:pt x="80" y="144"/>
                  <a:pt x="77" y="144"/>
                  <a:pt x="75" y="144"/>
                </a:cubicBezTo>
                <a:cubicBezTo>
                  <a:pt x="65" y="163"/>
                  <a:pt x="65" y="163"/>
                  <a:pt x="65" y="163"/>
                </a:cubicBezTo>
                <a:cubicBezTo>
                  <a:pt x="58" y="161"/>
                  <a:pt x="58" y="161"/>
                  <a:pt x="58" y="161"/>
                </a:cubicBezTo>
                <a:cubicBezTo>
                  <a:pt x="59" y="140"/>
                  <a:pt x="59" y="140"/>
                  <a:pt x="59" y="140"/>
                </a:cubicBezTo>
                <a:cubicBezTo>
                  <a:pt x="56" y="139"/>
                  <a:pt x="54" y="137"/>
                  <a:pt x="52" y="136"/>
                </a:cubicBezTo>
                <a:cubicBezTo>
                  <a:pt x="35" y="150"/>
                  <a:pt x="35" y="150"/>
                  <a:pt x="35" y="150"/>
                </a:cubicBezTo>
                <a:cubicBezTo>
                  <a:pt x="29" y="146"/>
                  <a:pt x="29" y="146"/>
                  <a:pt x="29" y="146"/>
                </a:cubicBezTo>
                <a:cubicBezTo>
                  <a:pt x="39" y="126"/>
                  <a:pt x="39" y="126"/>
                  <a:pt x="39" y="126"/>
                </a:cubicBezTo>
                <a:cubicBezTo>
                  <a:pt x="37" y="124"/>
                  <a:pt x="35" y="122"/>
                  <a:pt x="33" y="120"/>
                </a:cubicBezTo>
                <a:cubicBezTo>
                  <a:pt x="13" y="127"/>
                  <a:pt x="13" y="127"/>
                  <a:pt x="13" y="127"/>
                </a:cubicBezTo>
                <a:cubicBezTo>
                  <a:pt x="9" y="120"/>
                  <a:pt x="9" y="120"/>
                  <a:pt x="9" y="120"/>
                </a:cubicBezTo>
                <a:cubicBezTo>
                  <a:pt x="25" y="106"/>
                  <a:pt x="25" y="106"/>
                  <a:pt x="25" y="106"/>
                </a:cubicBezTo>
                <a:cubicBezTo>
                  <a:pt x="24" y="104"/>
                  <a:pt x="23" y="101"/>
                  <a:pt x="23" y="99"/>
                </a:cubicBezTo>
                <a:cubicBezTo>
                  <a:pt x="1" y="97"/>
                  <a:pt x="1" y="97"/>
                  <a:pt x="1" y="97"/>
                </a:cubicBezTo>
                <a:cubicBezTo>
                  <a:pt x="0" y="90"/>
                  <a:pt x="0" y="90"/>
                  <a:pt x="0" y="90"/>
                </a:cubicBezTo>
                <a:cubicBezTo>
                  <a:pt x="21" y="82"/>
                  <a:pt x="21" y="82"/>
                  <a:pt x="21" y="82"/>
                </a:cubicBezTo>
                <a:cubicBezTo>
                  <a:pt x="20" y="80"/>
                  <a:pt x="21" y="77"/>
                  <a:pt x="21" y="74"/>
                </a:cubicBezTo>
                <a:cubicBezTo>
                  <a:pt x="2" y="65"/>
                  <a:pt x="2" y="65"/>
                  <a:pt x="2" y="65"/>
                </a:cubicBezTo>
                <a:cubicBezTo>
                  <a:pt x="4" y="58"/>
                  <a:pt x="4" y="58"/>
                  <a:pt x="4" y="58"/>
                </a:cubicBezTo>
                <a:cubicBezTo>
                  <a:pt x="25" y="59"/>
                  <a:pt x="25" y="59"/>
                  <a:pt x="25" y="59"/>
                </a:cubicBezTo>
                <a:cubicBezTo>
                  <a:pt x="26" y="56"/>
                  <a:pt x="27" y="54"/>
                  <a:pt x="29" y="52"/>
                </a:cubicBezTo>
                <a:cubicBezTo>
                  <a:pt x="15" y="35"/>
                  <a:pt x="15" y="35"/>
                  <a:pt x="15" y="35"/>
                </a:cubicBezTo>
                <a:cubicBezTo>
                  <a:pt x="19" y="29"/>
                  <a:pt x="19" y="29"/>
                  <a:pt x="19" y="29"/>
                </a:cubicBezTo>
                <a:cubicBezTo>
                  <a:pt x="39" y="39"/>
                  <a:pt x="39" y="39"/>
                  <a:pt x="39" y="39"/>
                </a:cubicBezTo>
                <a:cubicBezTo>
                  <a:pt x="41" y="37"/>
                  <a:pt x="43" y="35"/>
                  <a:pt x="45" y="33"/>
                </a:cubicBezTo>
                <a:cubicBezTo>
                  <a:pt x="38" y="13"/>
                  <a:pt x="38" y="13"/>
                  <a:pt x="38" y="13"/>
                </a:cubicBezTo>
                <a:cubicBezTo>
                  <a:pt x="44" y="9"/>
                  <a:pt x="44" y="9"/>
                  <a:pt x="44" y="9"/>
                </a:cubicBezTo>
                <a:cubicBezTo>
                  <a:pt x="59" y="25"/>
                  <a:pt x="59" y="25"/>
                  <a:pt x="59" y="25"/>
                </a:cubicBezTo>
                <a:cubicBezTo>
                  <a:pt x="61" y="24"/>
                  <a:pt x="64" y="23"/>
                  <a:pt x="66" y="23"/>
                </a:cubicBezTo>
                <a:cubicBezTo>
                  <a:pt x="68" y="1"/>
                  <a:pt x="68" y="1"/>
                  <a:pt x="68" y="1"/>
                </a:cubicBezTo>
                <a:cubicBezTo>
                  <a:pt x="75" y="0"/>
                  <a:pt x="75" y="0"/>
                  <a:pt x="75" y="0"/>
                </a:cubicBezTo>
                <a:cubicBezTo>
                  <a:pt x="83" y="21"/>
                  <a:pt x="83" y="21"/>
                  <a:pt x="83" y="21"/>
                </a:cubicBezTo>
                <a:cubicBezTo>
                  <a:pt x="85" y="20"/>
                  <a:pt x="88" y="21"/>
                  <a:pt x="90" y="21"/>
                </a:cubicBezTo>
                <a:cubicBezTo>
                  <a:pt x="100" y="2"/>
                  <a:pt x="100" y="2"/>
                  <a:pt x="100" y="2"/>
                </a:cubicBezTo>
                <a:close/>
                <a:moveTo>
                  <a:pt x="95" y="35"/>
                </a:moveTo>
                <a:cubicBezTo>
                  <a:pt x="121" y="42"/>
                  <a:pt x="137" y="69"/>
                  <a:pt x="130" y="95"/>
                </a:cubicBezTo>
                <a:cubicBezTo>
                  <a:pt x="123" y="121"/>
                  <a:pt x="96" y="137"/>
                  <a:pt x="70" y="130"/>
                </a:cubicBezTo>
                <a:cubicBezTo>
                  <a:pt x="44" y="123"/>
                  <a:pt x="28" y="96"/>
                  <a:pt x="35" y="69"/>
                </a:cubicBezTo>
                <a:cubicBezTo>
                  <a:pt x="42" y="43"/>
                  <a:pt x="69" y="28"/>
                  <a:pt x="95" y="35"/>
                </a:cubicBezTo>
                <a:close/>
              </a:path>
            </a:pathLst>
          </a:custGeom>
          <a:solidFill>
            <a:srgbClr val="95CDA4"/>
          </a:solidFill>
          <a:ln w="9525">
            <a:noFill/>
          </a:ln>
        </p:spPr>
        <p:txBody>
          <a:bodyPr/>
          <a:lstStyle/>
          <a:p>
            <a:endParaRPr lang="zh-CN" altLang="en-US"/>
          </a:p>
        </p:txBody>
      </p:sp>
      <p:sp>
        <p:nvSpPr>
          <p:cNvPr id="3077" name="MH_Other_2"/>
          <p:cNvSpPr>
            <a:spLocks noEditPoints="1"/>
          </p:cNvSpPr>
          <p:nvPr/>
        </p:nvSpPr>
        <p:spPr>
          <a:xfrm rot="5340000">
            <a:off x="5880735" y="1911350"/>
            <a:ext cx="1755140" cy="1727200"/>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165" h="164">
                <a:moveTo>
                  <a:pt x="79" y="0"/>
                </a:moveTo>
                <a:cubicBezTo>
                  <a:pt x="86" y="0"/>
                  <a:pt x="86" y="0"/>
                  <a:pt x="86" y="0"/>
                </a:cubicBezTo>
                <a:cubicBezTo>
                  <a:pt x="91" y="21"/>
                  <a:pt x="91" y="21"/>
                  <a:pt x="91" y="21"/>
                </a:cubicBezTo>
                <a:cubicBezTo>
                  <a:pt x="93" y="21"/>
                  <a:pt x="96" y="21"/>
                  <a:pt x="98" y="22"/>
                </a:cubicBezTo>
                <a:cubicBezTo>
                  <a:pt x="111" y="4"/>
                  <a:pt x="111" y="4"/>
                  <a:pt x="111" y="4"/>
                </a:cubicBezTo>
                <a:cubicBezTo>
                  <a:pt x="117" y="7"/>
                  <a:pt x="117" y="7"/>
                  <a:pt x="117" y="7"/>
                </a:cubicBezTo>
                <a:cubicBezTo>
                  <a:pt x="114" y="28"/>
                  <a:pt x="114" y="28"/>
                  <a:pt x="114" y="28"/>
                </a:cubicBezTo>
                <a:cubicBezTo>
                  <a:pt x="116" y="30"/>
                  <a:pt x="118" y="31"/>
                  <a:pt x="120" y="33"/>
                </a:cubicBezTo>
                <a:cubicBezTo>
                  <a:pt x="138" y="21"/>
                  <a:pt x="138" y="21"/>
                  <a:pt x="138" y="21"/>
                </a:cubicBezTo>
                <a:cubicBezTo>
                  <a:pt x="143" y="26"/>
                  <a:pt x="143" y="26"/>
                  <a:pt x="143" y="26"/>
                </a:cubicBezTo>
                <a:cubicBezTo>
                  <a:pt x="132" y="44"/>
                  <a:pt x="132" y="44"/>
                  <a:pt x="132" y="44"/>
                </a:cubicBezTo>
                <a:cubicBezTo>
                  <a:pt x="133" y="46"/>
                  <a:pt x="135" y="49"/>
                  <a:pt x="136" y="51"/>
                </a:cubicBezTo>
                <a:cubicBezTo>
                  <a:pt x="157" y="47"/>
                  <a:pt x="157" y="47"/>
                  <a:pt x="157" y="47"/>
                </a:cubicBezTo>
                <a:cubicBezTo>
                  <a:pt x="160" y="54"/>
                  <a:pt x="160" y="54"/>
                  <a:pt x="160" y="54"/>
                </a:cubicBezTo>
                <a:cubicBezTo>
                  <a:pt x="142" y="66"/>
                  <a:pt x="142" y="66"/>
                  <a:pt x="142" y="66"/>
                </a:cubicBezTo>
                <a:cubicBezTo>
                  <a:pt x="143" y="69"/>
                  <a:pt x="144" y="71"/>
                  <a:pt x="144" y="74"/>
                </a:cubicBezTo>
                <a:cubicBezTo>
                  <a:pt x="165" y="78"/>
                  <a:pt x="165" y="78"/>
                  <a:pt x="165" y="78"/>
                </a:cubicBezTo>
                <a:cubicBezTo>
                  <a:pt x="165" y="86"/>
                  <a:pt x="165" y="86"/>
                  <a:pt x="165" y="86"/>
                </a:cubicBezTo>
                <a:cubicBezTo>
                  <a:pt x="144" y="90"/>
                  <a:pt x="144" y="90"/>
                  <a:pt x="144" y="90"/>
                </a:cubicBezTo>
                <a:cubicBezTo>
                  <a:pt x="144" y="93"/>
                  <a:pt x="143" y="95"/>
                  <a:pt x="142" y="98"/>
                </a:cubicBezTo>
                <a:cubicBezTo>
                  <a:pt x="160" y="110"/>
                  <a:pt x="160" y="110"/>
                  <a:pt x="160" y="110"/>
                </a:cubicBezTo>
                <a:cubicBezTo>
                  <a:pt x="157" y="117"/>
                  <a:pt x="157" y="117"/>
                  <a:pt x="157" y="117"/>
                </a:cubicBezTo>
                <a:cubicBezTo>
                  <a:pt x="136" y="113"/>
                  <a:pt x="136" y="113"/>
                  <a:pt x="136" y="113"/>
                </a:cubicBezTo>
                <a:cubicBezTo>
                  <a:pt x="135" y="115"/>
                  <a:pt x="133" y="117"/>
                  <a:pt x="132" y="119"/>
                </a:cubicBezTo>
                <a:cubicBezTo>
                  <a:pt x="143" y="138"/>
                  <a:pt x="143" y="138"/>
                  <a:pt x="143" y="138"/>
                </a:cubicBezTo>
                <a:cubicBezTo>
                  <a:pt x="138" y="143"/>
                  <a:pt x="138" y="143"/>
                  <a:pt x="138" y="143"/>
                </a:cubicBezTo>
                <a:cubicBezTo>
                  <a:pt x="120" y="131"/>
                  <a:pt x="120" y="131"/>
                  <a:pt x="120" y="131"/>
                </a:cubicBezTo>
                <a:cubicBezTo>
                  <a:pt x="118" y="133"/>
                  <a:pt x="116" y="134"/>
                  <a:pt x="114" y="135"/>
                </a:cubicBezTo>
                <a:cubicBezTo>
                  <a:pt x="117" y="157"/>
                  <a:pt x="117" y="157"/>
                  <a:pt x="117" y="157"/>
                </a:cubicBezTo>
                <a:cubicBezTo>
                  <a:pt x="111" y="159"/>
                  <a:pt x="111" y="159"/>
                  <a:pt x="111" y="159"/>
                </a:cubicBezTo>
                <a:cubicBezTo>
                  <a:pt x="98" y="142"/>
                  <a:pt x="98" y="142"/>
                  <a:pt x="98" y="142"/>
                </a:cubicBezTo>
                <a:cubicBezTo>
                  <a:pt x="96" y="142"/>
                  <a:pt x="93" y="143"/>
                  <a:pt x="91" y="143"/>
                </a:cubicBezTo>
                <a:cubicBezTo>
                  <a:pt x="86" y="164"/>
                  <a:pt x="86" y="164"/>
                  <a:pt x="86" y="164"/>
                </a:cubicBezTo>
                <a:cubicBezTo>
                  <a:pt x="79" y="164"/>
                  <a:pt x="79" y="164"/>
                  <a:pt x="79" y="164"/>
                </a:cubicBezTo>
                <a:cubicBezTo>
                  <a:pt x="74" y="143"/>
                  <a:pt x="74" y="143"/>
                  <a:pt x="74" y="143"/>
                </a:cubicBezTo>
                <a:cubicBezTo>
                  <a:pt x="72" y="143"/>
                  <a:pt x="69" y="142"/>
                  <a:pt x="67" y="142"/>
                </a:cubicBezTo>
                <a:cubicBezTo>
                  <a:pt x="54" y="159"/>
                  <a:pt x="54" y="159"/>
                  <a:pt x="54" y="159"/>
                </a:cubicBezTo>
                <a:cubicBezTo>
                  <a:pt x="48" y="157"/>
                  <a:pt x="48" y="157"/>
                  <a:pt x="48" y="157"/>
                </a:cubicBezTo>
                <a:cubicBezTo>
                  <a:pt x="52" y="135"/>
                  <a:pt x="52" y="135"/>
                  <a:pt x="52" y="135"/>
                </a:cubicBezTo>
                <a:cubicBezTo>
                  <a:pt x="49" y="134"/>
                  <a:pt x="47" y="133"/>
                  <a:pt x="45" y="131"/>
                </a:cubicBezTo>
                <a:cubicBezTo>
                  <a:pt x="27" y="143"/>
                  <a:pt x="27" y="143"/>
                  <a:pt x="27" y="143"/>
                </a:cubicBezTo>
                <a:cubicBezTo>
                  <a:pt x="22" y="138"/>
                  <a:pt x="22" y="138"/>
                  <a:pt x="22" y="138"/>
                </a:cubicBezTo>
                <a:cubicBezTo>
                  <a:pt x="33" y="119"/>
                  <a:pt x="33" y="119"/>
                  <a:pt x="33" y="119"/>
                </a:cubicBezTo>
                <a:cubicBezTo>
                  <a:pt x="32" y="117"/>
                  <a:pt x="30" y="115"/>
                  <a:pt x="29" y="113"/>
                </a:cubicBezTo>
                <a:cubicBezTo>
                  <a:pt x="8" y="117"/>
                  <a:pt x="8" y="117"/>
                  <a:pt x="8" y="117"/>
                </a:cubicBezTo>
                <a:cubicBezTo>
                  <a:pt x="5" y="110"/>
                  <a:pt x="5" y="110"/>
                  <a:pt x="5" y="110"/>
                </a:cubicBezTo>
                <a:cubicBezTo>
                  <a:pt x="23" y="98"/>
                  <a:pt x="23" y="98"/>
                  <a:pt x="23" y="98"/>
                </a:cubicBezTo>
                <a:cubicBezTo>
                  <a:pt x="22" y="95"/>
                  <a:pt x="21" y="93"/>
                  <a:pt x="21" y="90"/>
                </a:cubicBezTo>
                <a:cubicBezTo>
                  <a:pt x="0" y="86"/>
                  <a:pt x="0" y="86"/>
                  <a:pt x="0" y="86"/>
                </a:cubicBezTo>
                <a:cubicBezTo>
                  <a:pt x="0" y="78"/>
                  <a:pt x="0" y="78"/>
                  <a:pt x="0" y="78"/>
                </a:cubicBezTo>
                <a:cubicBezTo>
                  <a:pt x="21" y="74"/>
                  <a:pt x="21" y="74"/>
                  <a:pt x="21" y="74"/>
                </a:cubicBezTo>
                <a:cubicBezTo>
                  <a:pt x="21" y="71"/>
                  <a:pt x="22" y="69"/>
                  <a:pt x="23" y="66"/>
                </a:cubicBezTo>
                <a:cubicBezTo>
                  <a:pt x="5" y="54"/>
                  <a:pt x="5" y="54"/>
                  <a:pt x="5" y="54"/>
                </a:cubicBezTo>
                <a:cubicBezTo>
                  <a:pt x="8" y="47"/>
                  <a:pt x="8" y="47"/>
                  <a:pt x="8" y="47"/>
                </a:cubicBezTo>
                <a:cubicBezTo>
                  <a:pt x="29" y="51"/>
                  <a:pt x="29" y="51"/>
                  <a:pt x="29" y="51"/>
                </a:cubicBezTo>
                <a:cubicBezTo>
                  <a:pt x="30" y="49"/>
                  <a:pt x="32" y="46"/>
                  <a:pt x="33" y="44"/>
                </a:cubicBezTo>
                <a:cubicBezTo>
                  <a:pt x="22" y="26"/>
                  <a:pt x="22" y="26"/>
                  <a:pt x="22" y="26"/>
                </a:cubicBezTo>
                <a:cubicBezTo>
                  <a:pt x="27" y="21"/>
                  <a:pt x="27" y="21"/>
                  <a:pt x="27" y="21"/>
                </a:cubicBezTo>
                <a:cubicBezTo>
                  <a:pt x="45" y="33"/>
                  <a:pt x="45" y="33"/>
                  <a:pt x="45" y="33"/>
                </a:cubicBezTo>
                <a:cubicBezTo>
                  <a:pt x="47" y="31"/>
                  <a:pt x="49" y="30"/>
                  <a:pt x="51" y="28"/>
                </a:cubicBezTo>
                <a:cubicBezTo>
                  <a:pt x="48" y="7"/>
                  <a:pt x="48" y="7"/>
                  <a:pt x="48" y="7"/>
                </a:cubicBezTo>
                <a:cubicBezTo>
                  <a:pt x="54" y="4"/>
                  <a:pt x="54" y="4"/>
                  <a:pt x="54" y="4"/>
                </a:cubicBezTo>
                <a:cubicBezTo>
                  <a:pt x="67" y="22"/>
                  <a:pt x="67" y="22"/>
                  <a:pt x="67" y="22"/>
                </a:cubicBezTo>
                <a:cubicBezTo>
                  <a:pt x="69" y="21"/>
                  <a:pt x="72" y="21"/>
                  <a:pt x="74" y="21"/>
                </a:cubicBezTo>
                <a:cubicBezTo>
                  <a:pt x="79" y="0"/>
                  <a:pt x="79" y="0"/>
                  <a:pt x="79" y="0"/>
                </a:cubicBezTo>
                <a:close/>
                <a:moveTo>
                  <a:pt x="83" y="32"/>
                </a:moveTo>
                <a:cubicBezTo>
                  <a:pt x="110" y="32"/>
                  <a:pt x="132" y="55"/>
                  <a:pt x="132" y="82"/>
                </a:cubicBezTo>
                <a:cubicBezTo>
                  <a:pt x="132" y="109"/>
                  <a:pt x="110" y="131"/>
                  <a:pt x="83" y="131"/>
                </a:cubicBezTo>
                <a:cubicBezTo>
                  <a:pt x="55" y="131"/>
                  <a:pt x="33" y="109"/>
                  <a:pt x="33" y="82"/>
                </a:cubicBezTo>
                <a:cubicBezTo>
                  <a:pt x="33" y="55"/>
                  <a:pt x="55" y="32"/>
                  <a:pt x="83" y="32"/>
                </a:cubicBezTo>
                <a:close/>
              </a:path>
            </a:pathLst>
          </a:custGeom>
          <a:solidFill>
            <a:srgbClr val="F6A9C3"/>
          </a:solidFill>
          <a:ln w="9525">
            <a:noFill/>
          </a:ln>
        </p:spPr>
        <p:txBody>
          <a:bodyPr/>
          <a:lstStyle/>
          <a:p>
            <a:endParaRPr lang="zh-CN" altLang="en-US"/>
          </a:p>
        </p:txBody>
      </p:sp>
      <p:sp>
        <p:nvSpPr>
          <p:cNvPr id="3078" name="MH_SubTitle_2"/>
          <p:cNvSpPr/>
          <p:nvPr/>
        </p:nvSpPr>
        <p:spPr>
          <a:xfrm rot="21540000">
            <a:off x="6200140" y="2200275"/>
            <a:ext cx="1158875" cy="1147445"/>
          </a:xfrm>
          <a:prstGeom prst="ellipse">
            <a:avLst/>
          </a:prstGeom>
          <a:solidFill>
            <a:srgbClr val="F6A9C3"/>
          </a:solidFill>
          <a:ln w="9525">
            <a:noFill/>
          </a:ln>
        </p:spPr>
        <p:txBody>
          <a:bodyPr lIns="0" tIns="0" rIns="0" bIns="0" anchor="ctr" anchorCtr="1"/>
          <a:lstStyle/>
          <a:p>
            <a:pPr lvl="0" eaLnBrk="1" hangingPunct="1"/>
            <a:r>
              <a:rPr lang="zh-CN" sz="1600" dirty="0">
                <a:solidFill>
                  <a:schemeClr val="bg1"/>
                </a:solidFill>
                <a:latin typeface="微软雅黑" panose="020B0503020204020204" charset="-122"/>
                <a:ea typeface="微软雅黑" panose="020B0503020204020204" charset="-122"/>
              </a:rPr>
              <a:t>添加文本</a:t>
            </a:r>
          </a:p>
        </p:txBody>
      </p:sp>
      <p:sp>
        <p:nvSpPr>
          <p:cNvPr id="3080" name="MH_SubTitle_3"/>
          <p:cNvSpPr/>
          <p:nvPr/>
        </p:nvSpPr>
        <p:spPr>
          <a:xfrm rot="21540000">
            <a:off x="4568190" y="2611755"/>
            <a:ext cx="1158875" cy="1148715"/>
          </a:xfrm>
          <a:prstGeom prst="ellipse">
            <a:avLst/>
          </a:prstGeom>
          <a:solidFill>
            <a:srgbClr val="95CDA4"/>
          </a:solidFill>
          <a:ln w="9525">
            <a:noFill/>
          </a:ln>
        </p:spPr>
        <p:txBody>
          <a:bodyPr lIns="0" tIns="0" rIns="0" bIns="0" anchor="ctr" anchorCtr="1"/>
          <a:lstStyle/>
          <a:p>
            <a:pPr lvl="0" algn="l" eaLnBrk="1" hangingPunct="1"/>
            <a:r>
              <a:rPr lang="zh-CN" altLang="en-US" sz="1600" dirty="0">
                <a:solidFill>
                  <a:schemeClr val="bg1"/>
                </a:solidFill>
                <a:latin typeface="微软雅黑" panose="020B0503020204020204" charset="-122"/>
                <a:ea typeface="微软雅黑" panose="020B0503020204020204" charset="-122"/>
              </a:rPr>
              <a:t>添加文本</a:t>
            </a:r>
          </a:p>
        </p:txBody>
      </p:sp>
      <p:sp>
        <p:nvSpPr>
          <p:cNvPr id="3081" name="MH_Other_4"/>
          <p:cNvSpPr>
            <a:spLocks noEditPoints="1"/>
          </p:cNvSpPr>
          <p:nvPr/>
        </p:nvSpPr>
        <p:spPr>
          <a:xfrm rot="5340000">
            <a:off x="4275455" y="2322830"/>
            <a:ext cx="1744980" cy="173736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2147483646" y="2147483646"/>
              </a:cxn>
            </a:cxnLst>
            <a:rect l="0" t="0" r="0" b="0"/>
            <a:pathLst>
              <a:path w="164" h="165">
                <a:moveTo>
                  <a:pt x="64" y="2"/>
                </a:moveTo>
                <a:cubicBezTo>
                  <a:pt x="57" y="4"/>
                  <a:pt x="57" y="4"/>
                  <a:pt x="57" y="4"/>
                </a:cubicBezTo>
                <a:cubicBezTo>
                  <a:pt x="58" y="25"/>
                  <a:pt x="58" y="25"/>
                  <a:pt x="58" y="25"/>
                </a:cubicBezTo>
                <a:cubicBezTo>
                  <a:pt x="56" y="26"/>
                  <a:pt x="53" y="28"/>
                  <a:pt x="51" y="29"/>
                </a:cubicBezTo>
                <a:cubicBezTo>
                  <a:pt x="35" y="15"/>
                  <a:pt x="35" y="15"/>
                  <a:pt x="35" y="15"/>
                </a:cubicBezTo>
                <a:cubicBezTo>
                  <a:pt x="29" y="19"/>
                  <a:pt x="29" y="19"/>
                  <a:pt x="29" y="19"/>
                </a:cubicBezTo>
                <a:cubicBezTo>
                  <a:pt x="38" y="39"/>
                  <a:pt x="38" y="39"/>
                  <a:pt x="38" y="39"/>
                </a:cubicBezTo>
                <a:cubicBezTo>
                  <a:pt x="36" y="41"/>
                  <a:pt x="34" y="43"/>
                  <a:pt x="33" y="45"/>
                </a:cubicBezTo>
                <a:cubicBezTo>
                  <a:pt x="12" y="38"/>
                  <a:pt x="12" y="38"/>
                  <a:pt x="12" y="38"/>
                </a:cubicBezTo>
                <a:cubicBezTo>
                  <a:pt x="9" y="45"/>
                  <a:pt x="9" y="45"/>
                  <a:pt x="9" y="45"/>
                </a:cubicBezTo>
                <a:cubicBezTo>
                  <a:pt x="25" y="59"/>
                  <a:pt x="25" y="59"/>
                  <a:pt x="25" y="59"/>
                </a:cubicBezTo>
                <a:cubicBezTo>
                  <a:pt x="24" y="61"/>
                  <a:pt x="23" y="64"/>
                  <a:pt x="22" y="66"/>
                </a:cubicBezTo>
                <a:cubicBezTo>
                  <a:pt x="1" y="68"/>
                  <a:pt x="1" y="68"/>
                  <a:pt x="1" y="68"/>
                </a:cubicBezTo>
                <a:cubicBezTo>
                  <a:pt x="0" y="75"/>
                  <a:pt x="0" y="75"/>
                  <a:pt x="0" y="75"/>
                </a:cubicBezTo>
                <a:cubicBezTo>
                  <a:pt x="20" y="83"/>
                  <a:pt x="20" y="83"/>
                  <a:pt x="20" y="83"/>
                </a:cubicBezTo>
                <a:cubicBezTo>
                  <a:pt x="20" y="85"/>
                  <a:pt x="20" y="88"/>
                  <a:pt x="21" y="91"/>
                </a:cubicBezTo>
                <a:cubicBezTo>
                  <a:pt x="1" y="100"/>
                  <a:pt x="1" y="100"/>
                  <a:pt x="1" y="100"/>
                </a:cubicBezTo>
                <a:cubicBezTo>
                  <a:pt x="3" y="107"/>
                  <a:pt x="3" y="107"/>
                  <a:pt x="3" y="107"/>
                </a:cubicBezTo>
                <a:cubicBezTo>
                  <a:pt x="25" y="106"/>
                  <a:pt x="25" y="106"/>
                  <a:pt x="25" y="106"/>
                </a:cubicBezTo>
                <a:cubicBezTo>
                  <a:pt x="26" y="109"/>
                  <a:pt x="27" y="111"/>
                  <a:pt x="28" y="113"/>
                </a:cubicBezTo>
                <a:cubicBezTo>
                  <a:pt x="14" y="130"/>
                  <a:pt x="14" y="130"/>
                  <a:pt x="14" y="130"/>
                </a:cubicBezTo>
                <a:cubicBezTo>
                  <a:pt x="19" y="136"/>
                  <a:pt x="19" y="136"/>
                  <a:pt x="19" y="136"/>
                </a:cubicBezTo>
                <a:cubicBezTo>
                  <a:pt x="38" y="126"/>
                  <a:pt x="38" y="126"/>
                  <a:pt x="38" y="126"/>
                </a:cubicBezTo>
                <a:cubicBezTo>
                  <a:pt x="40" y="128"/>
                  <a:pt x="42" y="130"/>
                  <a:pt x="44" y="132"/>
                </a:cubicBezTo>
                <a:cubicBezTo>
                  <a:pt x="38" y="152"/>
                  <a:pt x="38" y="152"/>
                  <a:pt x="38" y="152"/>
                </a:cubicBezTo>
                <a:cubicBezTo>
                  <a:pt x="44" y="156"/>
                  <a:pt x="44" y="156"/>
                  <a:pt x="44" y="156"/>
                </a:cubicBezTo>
                <a:cubicBezTo>
                  <a:pt x="58" y="140"/>
                  <a:pt x="58" y="140"/>
                  <a:pt x="58" y="140"/>
                </a:cubicBezTo>
                <a:cubicBezTo>
                  <a:pt x="61" y="141"/>
                  <a:pt x="63" y="142"/>
                  <a:pt x="66" y="142"/>
                </a:cubicBezTo>
                <a:cubicBezTo>
                  <a:pt x="68" y="164"/>
                  <a:pt x="68" y="164"/>
                  <a:pt x="68" y="164"/>
                </a:cubicBezTo>
                <a:cubicBezTo>
                  <a:pt x="75" y="165"/>
                  <a:pt x="75" y="165"/>
                  <a:pt x="75" y="165"/>
                </a:cubicBezTo>
                <a:cubicBezTo>
                  <a:pt x="82" y="144"/>
                  <a:pt x="82" y="144"/>
                  <a:pt x="82" y="144"/>
                </a:cubicBezTo>
                <a:cubicBezTo>
                  <a:pt x="85" y="145"/>
                  <a:pt x="87" y="144"/>
                  <a:pt x="90" y="144"/>
                </a:cubicBezTo>
                <a:cubicBezTo>
                  <a:pt x="100" y="163"/>
                  <a:pt x="100" y="163"/>
                  <a:pt x="100" y="163"/>
                </a:cubicBezTo>
                <a:cubicBezTo>
                  <a:pt x="107" y="161"/>
                  <a:pt x="107" y="161"/>
                  <a:pt x="107" y="161"/>
                </a:cubicBezTo>
                <a:cubicBezTo>
                  <a:pt x="106" y="140"/>
                  <a:pt x="106" y="140"/>
                  <a:pt x="106" y="140"/>
                </a:cubicBezTo>
                <a:cubicBezTo>
                  <a:pt x="108" y="139"/>
                  <a:pt x="111" y="138"/>
                  <a:pt x="113" y="136"/>
                </a:cubicBezTo>
                <a:cubicBezTo>
                  <a:pt x="129" y="150"/>
                  <a:pt x="129" y="150"/>
                  <a:pt x="129" y="150"/>
                </a:cubicBezTo>
                <a:cubicBezTo>
                  <a:pt x="135" y="146"/>
                  <a:pt x="135" y="146"/>
                  <a:pt x="135" y="146"/>
                </a:cubicBezTo>
                <a:cubicBezTo>
                  <a:pt x="126" y="126"/>
                  <a:pt x="126" y="126"/>
                  <a:pt x="126" y="126"/>
                </a:cubicBezTo>
                <a:cubicBezTo>
                  <a:pt x="128" y="124"/>
                  <a:pt x="129" y="123"/>
                  <a:pt x="131" y="120"/>
                </a:cubicBezTo>
                <a:cubicBezTo>
                  <a:pt x="151" y="127"/>
                  <a:pt x="151" y="127"/>
                  <a:pt x="151" y="127"/>
                </a:cubicBezTo>
                <a:cubicBezTo>
                  <a:pt x="155" y="121"/>
                  <a:pt x="155" y="121"/>
                  <a:pt x="155" y="121"/>
                </a:cubicBezTo>
                <a:cubicBezTo>
                  <a:pt x="139" y="106"/>
                  <a:pt x="139" y="106"/>
                  <a:pt x="139" y="106"/>
                </a:cubicBezTo>
                <a:cubicBezTo>
                  <a:pt x="140" y="104"/>
                  <a:pt x="141" y="101"/>
                  <a:pt x="142" y="99"/>
                </a:cubicBezTo>
                <a:cubicBezTo>
                  <a:pt x="163" y="97"/>
                  <a:pt x="163" y="97"/>
                  <a:pt x="163" y="97"/>
                </a:cubicBezTo>
                <a:cubicBezTo>
                  <a:pt x="164" y="90"/>
                  <a:pt x="164" y="90"/>
                  <a:pt x="164" y="90"/>
                </a:cubicBezTo>
                <a:cubicBezTo>
                  <a:pt x="144" y="82"/>
                  <a:pt x="144" y="82"/>
                  <a:pt x="144" y="82"/>
                </a:cubicBezTo>
                <a:cubicBezTo>
                  <a:pt x="144" y="80"/>
                  <a:pt x="144" y="77"/>
                  <a:pt x="143" y="75"/>
                </a:cubicBezTo>
                <a:cubicBezTo>
                  <a:pt x="162" y="65"/>
                  <a:pt x="162" y="65"/>
                  <a:pt x="162" y="65"/>
                </a:cubicBezTo>
                <a:cubicBezTo>
                  <a:pt x="161" y="58"/>
                  <a:pt x="161" y="58"/>
                  <a:pt x="161" y="58"/>
                </a:cubicBezTo>
                <a:cubicBezTo>
                  <a:pt x="139" y="59"/>
                  <a:pt x="139" y="59"/>
                  <a:pt x="139" y="59"/>
                </a:cubicBezTo>
                <a:cubicBezTo>
                  <a:pt x="138" y="56"/>
                  <a:pt x="137" y="54"/>
                  <a:pt x="136" y="52"/>
                </a:cubicBezTo>
                <a:cubicBezTo>
                  <a:pt x="150" y="35"/>
                  <a:pt x="150" y="35"/>
                  <a:pt x="150" y="35"/>
                </a:cubicBezTo>
                <a:cubicBezTo>
                  <a:pt x="145" y="30"/>
                  <a:pt x="145" y="30"/>
                  <a:pt x="145" y="30"/>
                </a:cubicBezTo>
                <a:cubicBezTo>
                  <a:pt x="126" y="39"/>
                  <a:pt x="126" y="39"/>
                  <a:pt x="126" y="39"/>
                </a:cubicBezTo>
                <a:cubicBezTo>
                  <a:pt x="124" y="37"/>
                  <a:pt x="122" y="35"/>
                  <a:pt x="120" y="34"/>
                </a:cubicBezTo>
                <a:cubicBezTo>
                  <a:pt x="126" y="13"/>
                  <a:pt x="126" y="13"/>
                  <a:pt x="126" y="13"/>
                </a:cubicBezTo>
                <a:cubicBezTo>
                  <a:pt x="120" y="9"/>
                  <a:pt x="120" y="9"/>
                  <a:pt x="120" y="9"/>
                </a:cubicBezTo>
                <a:cubicBezTo>
                  <a:pt x="106" y="25"/>
                  <a:pt x="106" y="25"/>
                  <a:pt x="106" y="25"/>
                </a:cubicBezTo>
                <a:cubicBezTo>
                  <a:pt x="103" y="24"/>
                  <a:pt x="101" y="23"/>
                  <a:pt x="98" y="23"/>
                </a:cubicBezTo>
                <a:cubicBezTo>
                  <a:pt x="96" y="1"/>
                  <a:pt x="96" y="1"/>
                  <a:pt x="96" y="1"/>
                </a:cubicBezTo>
                <a:cubicBezTo>
                  <a:pt x="89" y="0"/>
                  <a:pt x="89" y="0"/>
                  <a:pt x="89" y="0"/>
                </a:cubicBezTo>
                <a:cubicBezTo>
                  <a:pt x="82" y="21"/>
                  <a:pt x="82" y="21"/>
                  <a:pt x="82" y="21"/>
                </a:cubicBezTo>
                <a:cubicBezTo>
                  <a:pt x="79" y="21"/>
                  <a:pt x="77" y="21"/>
                  <a:pt x="74" y="21"/>
                </a:cubicBezTo>
                <a:cubicBezTo>
                  <a:pt x="64" y="2"/>
                  <a:pt x="64" y="2"/>
                  <a:pt x="64" y="2"/>
                </a:cubicBezTo>
                <a:close/>
                <a:moveTo>
                  <a:pt x="69" y="35"/>
                </a:moveTo>
                <a:cubicBezTo>
                  <a:pt x="43" y="42"/>
                  <a:pt x="27" y="69"/>
                  <a:pt x="34" y="95"/>
                </a:cubicBezTo>
                <a:cubicBezTo>
                  <a:pt x="41" y="121"/>
                  <a:pt x="68" y="137"/>
                  <a:pt x="95" y="130"/>
                </a:cubicBezTo>
                <a:cubicBezTo>
                  <a:pt x="121" y="123"/>
                  <a:pt x="137" y="96"/>
                  <a:pt x="130" y="70"/>
                </a:cubicBezTo>
                <a:cubicBezTo>
                  <a:pt x="122" y="43"/>
                  <a:pt x="95" y="28"/>
                  <a:pt x="69" y="35"/>
                </a:cubicBezTo>
                <a:close/>
              </a:path>
            </a:pathLst>
          </a:custGeom>
          <a:solidFill>
            <a:srgbClr val="95CDA4"/>
          </a:solidFill>
          <a:ln w="9525">
            <a:noFill/>
          </a:ln>
        </p:spPr>
        <p:txBody>
          <a:bodyPr/>
          <a:lstStyle/>
          <a:p>
            <a:endParaRPr lang="zh-CN" altLang="en-US"/>
          </a:p>
        </p:txBody>
      </p:sp>
      <p:sp>
        <p:nvSpPr>
          <p:cNvPr id="3082" name="MH_Other_5"/>
          <p:cNvSpPr>
            <a:spLocks noEditPoints="1"/>
          </p:cNvSpPr>
          <p:nvPr/>
        </p:nvSpPr>
        <p:spPr>
          <a:xfrm rot="5340000">
            <a:off x="2635885" y="1966595"/>
            <a:ext cx="1755140" cy="172974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165" h="164">
                <a:moveTo>
                  <a:pt x="58" y="4"/>
                </a:moveTo>
                <a:cubicBezTo>
                  <a:pt x="65" y="2"/>
                  <a:pt x="65" y="2"/>
                  <a:pt x="65" y="2"/>
                </a:cubicBezTo>
                <a:cubicBezTo>
                  <a:pt x="75" y="21"/>
                  <a:pt x="75" y="21"/>
                  <a:pt x="75" y="21"/>
                </a:cubicBezTo>
                <a:cubicBezTo>
                  <a:pt x="77" y="20"/>
                  <a:pt x="80" y="20"/>
                  <a:pt x="82" y="20"/>
                </a:cubicBezTo>
                <a:cubicBezTo>
                  <a:pt x="90" y="0"/>
                  <a:pt x="90" y="0"/>
                  <a:pt x="90" y="0"/>
                </a:cubicBezTo>
                <a:cubicBezTo>
                  <a:pt x="97" y="1"/>
                  <a:pt x="97" y="1"/>
                  <a:pt x="97" y="1"/>
                </a:cubicBezTo>
                <a:cubicBezTo>
                  <a:pt x="99" y="22"/>
                  <a:pt x="99" y="22"/>
                  <a:pt x="99" y="22"/>
                </a:cubicBezTo>
                <a:cubicBezTo>
                  <a:pt x="101" y="23"/>
                  <a:pt x="104" y="24"/>
                  <a:pt x="106" y="25"/>
                </a:cubicBezTo>
                <a:cubicBezTo>
                  <a:pt x="121" y="9"/>
                  <a:pt x="121" y="9"/>
                  <a:pt x="121" y="9"/>
                </a:cubicBezTo>
                <a:cubicBezTo>
                  <a:pt x="127" y="13"/>
                  <a:pt x="127" y="13"/>
                  <a:pt x="127" y="13"/>
                </a:cubicBezTo>
                <a:cubicBezTo>
                  <a:pt x="120" y="33"/>
                  <a:pt x="120" y="33"/>
                  <a:pt x="120" y="33"/>
                </a:cubicBezTo>
                <a:cubicBezTo>
                  <a:pt x="122" y="35"/>
                  <a:pt x="124" y="36"/>
                  <a:pt x="126" y="38"/>
                </a:cubicBezTo>
                <a:cubicBezTo>
                  <a:pt x="146" y="29"/>
                  <a:pt x="146" y="29"/>
                  <a:pt x="146" y="29"/>
                </a:cubicBezTo>
                <a:cubicBezTo>
                  <a:pt x="150" y="35"/>
                  <a:pt x="150" y="35"/>
                  <a:pt x="150" y="35"/>
                </a:cubicBezTo>
                <a:cubicBezTo>
                  <a:pt x="136" y="51"/>
                  <a:pt x="136" y="51"/>
                  <a:pt x="136" y="51"/>
                </a:cubicBezTo>
                <a:cubicBezTo>
                  <a:pt x="138" y="54"/>
                  <a:pt x="139" y="56"/>
                  <a:pt x="140" y="58"/>
                </a:cubicBezTo>
                <a:cubicBezTo>
                  <a:pt x="161" y="57"/>
                  <a:pt x="161" y="57"/>
                  <a:pt x="161" y="57"/>
                </a:cubicBezTo>
                <a:cubicBezTo>
                  <a:pt x="163" y="64"/>
                  <a:pt x="163" y="64"/>
                  <a:pt x="163" y="64"/>
                </a:cubicBezTo>
                <a:cubicBezTo>
                  <a:pt x="144" y="74"/>
                  <a:pt x="144" y="74"/>
                  <a:pt x="144" y="74"/>
                </a:cubicBezTo>
                <a:cubicBezTo>
                  <a:pt x="144" y="77"/>
                  <a:pt x="145" y="79"/>
                  <a:pt x="144" y="82"/>
                </a:cubicBezTo>
                <a:cubicBezTo>
                  <a:pt x="165" y="89"/>
                  <a:pt x="165" y="89"/>
                  <a:pt x="165" y="89"/>
                </a:cubicBezTo>
                <a:cubicBezTo>
                  <a:pt x="164" y="97"/>
                  <a:pt x="164" y="97"/>
                  <a:pt x="164" y="97"/>
                </a:cubicBezTo>
                <a:cubicBezTo>
                  <a:pt x="142" y="98"/>
                  <a:pt x="142" y="98"/>
                  <a:pt x="142" y="98"/>
                </a:cubicBezTo>
                <a:cubicBezTo>
                  <a:pt x="142" y="101"/>
                  <a:pt x="141" y="103"/>
                  <a:pt x="140" y="106"/>
                </a:cubicBezTo>
                <a:cubicBezTo>
                  <a:pt x="156" y="120"/>
                  <a:pt x="156" y="120"/>
                  <a:pt x="156" y="120"/>
                </a:cubicBezTo>
                <a:cubicBezTo>
                  <a:pt x="152" y="126"/>
                  <a:pt x="152" y="126"/>
                  <a:pt x="152" y="126"/>
                </a:cubicBezTo>
                <a:cubicBezTo>
                  <a:pt x="132" y="120"/>
                  <a:pt x="132" y="120"/>
                  <a:pt x="132" y="120"/>
                </a:cubicBezTo>
                <a:cubicBezTo>
                  <a:pt x="130" y="122"/>
                  <a:pt x="128" y="124"/>
                  <a:pt x="126" y="126"/>
                </a:cubicBezTo>
                <a:cubicBezTo>
                  <a:pt x="136" y="145"/>
                  <a:pt x="136" y="145"/>
                  <a:pt x="136" y="145"/>
                </a:cubicBezTo>
                <a:cubicBezTo>
                  <a:pt x="130" y="150"/>
                  <a:pt x="130" y="150"/>
                  <a:pt x="130" y="150"/>
                </a:cubicBezTo>
                <a:cubicBezTo>
                  <a:pt x="113" y="136"/>
                  <a:pt x="113" y="136"/>
                  <a:pt x="113" y="136"/>
                </a:cubicBezTo>
                <a:cubicBezTo>
                  <a:pt x="111" y="137"/>
                  <a:pt x="109" y="138"/>
                  <a:pt x="106" y="139"/>
                </a:cubicBezTo>
                <a:cubicBezTo>
                  <a:pt x="107" y="161"/>
                  <a:pt x="107" y="161"/>
                  <a:pt x="107" y="161"/>
                </a:cubicBezTo>
                <a:cubicBezTo>
                  <a:pt x="100" y="163"/>
                  <a:pt x="100" y="163"/>
                  <a:pt x="100" y="163"/>
                </a:cubicBezTo>
                <a:cubicBezTo>
                  <a:pt x="91" y="144"/>
                  <a:pt x="91" y="144"/>
                  <a:pt x="91" y="144"/>
                </a:cubicBezTo>
                <a:cubicBezTo>
                  <a:pt x="88" y="144"/>
                  <a:pt x="85" y="144"/>
                  <a:pt x="83" y="144"/>
                </a:cubicBezTo>
                <a:cubicBezTo>
                  <a:pt x="75" y="164"/>
                  <a:pt x="75" y="164"/>
                  <a:pt x="75" y="164"/>
                </a:cubicBezTo>
                <a:cubicBezTo>
                  <a:pt x="68" y="163"/>
                  <a:pt x="68" y="163"/>
                  <a:pt x="68" y="163"/>
                </a:cubicBezTo>
                <a:cubicBezTo>
                  <a:pt x="66" y="142"/>
                  <a:pt x="66" y="142"/>
                  <a:pt x="66" y="142"/>
                </a:cubicBezTo>
                <a:cubicBezTo>
                  <a:pt x="64" y="141"/>
                  <a:pt x="61" y="140"/>
                  <a:pt x="59" y="139"/>
                </a:cubicBezTo>
                <a:cubicBezTo>
                  <a:pt x="45" y="155"/>
                  <a:pt x="45" y="155"/>
                  <a:pt x="45" y="155"/>
                </a:cubicBezTo>
                <a:cubicBezTo>
                  <a:pt x="38" y="152"/>
                  <a:pt x="38" y="152"/>
                  <a:pt x="38" y="152"/>
                </a:cubicBezTo>
                <a:cubicBezTo>
                  <a:pt x="45" y="131"/>
                  <a:pt x="45" y="131"/>
                  <a:pt x="45" y="131"/>
                </a:cubicBezTo>
                <a:cubicBezTo>
                  <a:pt x="43" y="130"/>
                  <a:pt x="41" y="128"/>
                  <a:pt x="39" y="126"/>
                </a:cubicBezTo>
                <a:cubicBezTo>
                  <a:pt x="19" y="135"/>
                  <a:pt x="19" y="135"/>
                  <a:pt x="19" y="135"/>
                </a:cubicBezTo>
                <a:cubicBezTo>
                  <a:pt x="15" y="129"/>
                  <a:pt x="15" y="129"/>
                  <a:pt x="15" y="129"/>
                </a:cubicBezTo>
                <a:cubicBezTo>
                  <a:pt x="29" y="113"/>
                  <a:pt x="29" y="113"/>
                  <a:pt x="29" y="113"/>
                </a:cubicBezTo>
                <a:cubicBezTo>
                  <a:pt x="27" y="111"/>
                  <a:pt x="26" y="108"/>
                  <a:pt x="25" y="106"/>
                </a:cubicBezTo>
                <a:cubicBezTo>
                  <a:pt x="4" y="107"/>
                  <a:pt x="4" y="107"/>
                  <a:pt x="4" y="107"/>
                </a:cubicBezTo>
                <a:cubicBezTo>
                  <a:pt x="2" y="100"/>
                  <a:pt x="2" y="100"/>
                  <a:pt x="2" y="100"/>
                </a:cubicBezTo>
                <a:cubicBezTo>
                  <a:pt x="21" y="90"/>
                  <a:pt x="21" y="90"/>
                  <a:pt x="21" y="90"/>
                </a:cubicBezTo>
                <a:cubicBezTo>
                  <a:pt x="21" y="87"/>
                  <a:pt x="21" y="85"/>
                  <a:pt x="21" y="82"/>
                </a:cubicBezTo>
                <a:cubicBezTo>
                  <a:pt x="0" y="75"/>
                  <a:pt x="0" y="75"/>
                  <a:pt x="0" y="75"/>
                </a:cubicBezTo>
                <a:cubicBezTo>
                  <a:pt x="1" y="68"/>
                  <a:pt x="1" y="68"/>
                  <a:pt x="1" y="68"/>
                </a:cubicBezTo>
                <a:cubicBezTo>
                  <a:pt x="23" y="66"/>
                  <a:pt x="23" y="66"/>
                  <a:pt x="23" y="66"/>
                </a:cubicBezTo>
                <a:cubicBezTo>
                  <a:pt x="23" y="63"/>
                  <a:pt x="24" y="61"/>
                  <a:pt x="25" y="59"/>
                </a:cubicBezTo>
                <a:cubicBezTo>
                  <a:pt x="9" y="44"/>
                  <a:pt x="9" y="44"/>
                  <a:pt x="9" y="44"/>
                </a:cubicBezTo>
                <a:cubicBezTo>
                  <a:pt x="13" y="38"/>
                  <a:pt x="13" y="38"/>
                  <a:pt x="13" y="38"/>
                </a:cubicBezTo>
                <a:cubicBezTo>
                  <a:pt x="34" y="44"/>
                  <a:pt x="34" y="44"/>
                  <a:pt x="34" y="44"/>
                </a:cubicBezTo>
                <a:cubicBezTo>
                  <a:pt x="35" y="42"/>
                  <a:pt x="37" y="40"/>
                  <a:pt x="39" y="38"/>
                </a:cubicBezTo>
                <a:cubicBezTo>
                  <a:pt x="29" y="19"/>
                  <a:pt x="29" y="19"/>
                  <a:pt x="29" y="19"/>
                </a:cubicBezTo>
                <a:cubicBezTo>
                  <a:pt x="35" y="15"/>
                  <a:pt x="35" y="15"/>
                  <a:pt x="35" y="15"/>
                </a:cubicBezTo>
                <a:cubicBezTo>
                  <a:pt x="52" y="28"/>
                  <a:pt x="52" y="28"/>
                  <a:pt x="52" y="28"/>
                </a:cubicBezTo>
                <a:cubicBezTo>
                  <a:pt x="54" y="27"/>
                  <a:pt x="56" y="26"/>
                  <a:pt x="59" y="25"/>
                </a:cubicBezTo>
                <a:cubicBezTo>
                  <a:pt x="58" y="4"/>
                  <a:pt x="58" y="4"/>
                  <a:pt x="58" y="4"/>
                </a:cubicBezTo>
                <a:close/>
                <a:moveTo>
                  <a:pt x="70" y="34"/>
                </a:moveTo>
                <a:cubicBezTo>
                  <a:pt x="96" y="27"/>
                  <a:pt x="123" y="43"/>
                  <a:pt x="130" y="69"/>
                </a:cubicBezTo>
                <a:cubicBezTo>
                  <a:pt x="137" y="95"/>
                  <a:pt x="121" y="122"/>
                  <a:pt x="95" y="130"/>
                </a:cubicBezTo>
                <a:cubicBezTo>
                  <a:pt x="69" y="137"/>
                  <a:pt x="42" y="121"/>
                  <a:pt x="35" y="95"/>
                </a:cubicBezTo>
                <a:cubicBezTo>
                  <a:pt x="28" y="68"/>
                  <a:pt x="43" y="41"/>
                  <a:pt x="70" y="34"/>
                </a:cubicBezTo>
                <a:close/>
              </a:path>
            </a:pathLst>
          </a:custGeom>
          <a:solidFill>
            <a:srgbClr val="F6A9C3"/>
          </a:solidFill>
          <a:ln w="9525">
            <a:noFill/>
          </a:ln>
        </p:spPr>
        <p:txBody>
          <a:bodyPr/>
          <a:lstStyle/>
          <a:p>
            <a:endParaRPr lang="zh-CN" altLang="en-US"/>
          </a:p>
        </p:txBody>
      </p:sp>
      <p:sp>
        <p:nvSpPr>
          <p:cNvPr id="3083" name="MH_SubTitle_4"/>
          <p:cNvSpPr/>
          <p:nvPr/>
        </p:nvSpPr>
        <p:spPr>
          <a:xfrm rot="21540000">
            <a:off x="2928620" y="2256155"/>
            <a:ext cx="1158875" cy="1148715"/>
          </a:xfrm>
          <a:prstGeom prst="ellipse">
            <a:avLst/>
          </a:prstGeom>
          <a:solidFill>
            <a:srgbClr val="F6A9C3"/>
          </a:solidFill>
          <a:ln w="9525">
            <a:noFill/>
          </a:ln>
        </p:spPr>
        <p:txBody>
          <a:bodyPr lIns="0" tIns="0" rIns="0" bIns="0" anchor="ctr" anchorCtr="1"/>
          <a:lstStyle/>
          <a:p>
            <a:pPr lvl="0" eaLnBrk="1" hangingPunct="1"/>
            <a:r>
              <a:rPr lang="zh-CN" altLang="en-US" sz="1600" dirty="0">
                <a:solidFill>
                  <a:schemeClr val="bg1"/>
                </a:solidFill>
                <a:latin typeface="微软雅黑" panose="020B0503020204020204" charset="-122"/>
                <a:ea typeface="微软雅黑" panose="020B0503020204020204" charset="-122"/>
              </a:rPr>
              <a:t>添加文本</a:t>
            </a:r>
          </a:p>
        </p:txBody>
      </p:sp>
      <p:sp>
        <p:nvSpPr>
          <p:cNvPr id="88" name="文本框 87"/>
          <p:cNvSpPr txBox="1"/>
          <p:nvPr/>
        </p:nvSpPr>
        <p:spPr>
          <a:xfrm>
            <a:off x="2164715" y="4836160"/>
            <a:ext cx="7626985" cy="652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da-DK" sz="1200" dirty="0">
                <a:solidFill>
                  <a:schemeClr val="bg1">
                    <a:lumMod val="50000"/>
                  </a:schemeClr>
                </a:solidFill>
                <a:latin typeface="微软雅黑" panose="020B0503020204020204" charset="-122"/>
                <a:ea typeface="微软雅黑" panose="020B0503020204020204" charset="-122"/>
                <a:sym typeface="+mn-ea"/>
              </a:rPr>
              <a:t>单击此处输入文本</a:t>
            </a:r>
            <a:r>
              <a:rPr lang="zh-CN" altLang="en-US" sz="1200" dirty="0">
                <a:solidFill>
                  <a:schemeClr val="bg1">
                    <a:lumMod val="50000"/>
                  </a:schemeClr>
                </a:solidFill>
                <a:latin typeface="微软雅黑" panose="020B0503020204020204" charset="-122"/>
                <a:ea typeface="微软雅黑" panose="020B0503020204020204" charset="-122"/>
                <a:sym typeface="+mn-ea"/>
              </a:rPr>
              <a:t>，</a:t>
            </a:r>
            <a:r>
              <a:rPr lang="zh-CN" altLang="da-DK" sz="1200" dirty="0">
                <a:solidFill>
                  <a:schemeClr val="bg1">
                    <a:lumMod val="50000"/>
                  </a:schemeClr>
                </a:solidFill>
                <a:latin typeface="微软雅黑" panose="020B0503020204020204" charset="-122"/>
                <a:ea typeface="微软雅黑" panose="020B0503020204020204" charset="-122"/>
                <a:sym typeface="+mn-ea"/>
              </a:rPr>
              <a:t>单击此处输入文本</a:t>
            </a:r>
            <a:r>
              <a:rPr lang="zh-CN" altLang="en-US" sz="1200" dirty="0">
                <a:solidFill>
                  <a:schemeClr val="bg1">
                    <a:lumMod val="50000"/>
                  </a:schemeClr>
                </a:solidFill>
                <a:latin typeface="微软雅黑" panose="020B0503020204020204" charset="-122"/>
                <a:ea typeface="微软雅黑" panose="020B0503020204020204" charset="-122"/>
                <a:sym typeface="+mn-ea"/>
              </a:rPr>
              <a:t>，</a:t>
            </a:r>
            <a:r>
              <a:rPr lang="zh-CN" altLang="da-DK" sz="1200" dirty="0">
                <a:solidFill>
                  <a:schemeClr val="bg1">
                    <a:lumMod val="50000"/>
                  </a:schemeClr>
                </a:solidFill>
                <a:latin typeface="微软雅黑" panose="020B0503020204020204" charset="-122"/>
                <a:ea typeface="微软雅黑" panose="020B0503020204020204" charset="-122"/>
                <a:sym typeface="+mn-ea"/>
              </a:rPr>
              <a:t>单击此处输入文本</a:t>
            </a:r>
            <a:r>
              <a:rPr lang="zh-CN" altLang="en-US" sz="1200" dirty="0">
                <a:solidFill>
                  <a:schemeClr val="bg1">
                    <a:lumMod val="50000"/>
                  </a:schemeClr>
                </a:solidFill>
                <a:latin typeface="微软雅黑" panose="020B0503020204020204" charset="-122"/>
                <a:ea typeface="微软雅黑" panose="020B0503020204020204" charset="-122"/>
                <a:sym typeface="+mn-ea"/>
              </a:rPr>
              <a:t>，</a:t>
            </a:r>
            <a:r>
              <a:rPr lang="zh-CN" altLang="da-DK" sz="1200" dirty="0">
                <a:solidFill>
                  <a:schemeClr val="bg1">
                    <a:lumMod val="50000"/>
                  </a:schemeClr>
                </a:solidFill>
                <a:latin typeface="微软雅黑" panose="020B0503020204020204" charset="-122"/>
                <a:ea typeface="微软雅黑" panose="020B0503020204020204" charset="-122"/>
                <a:sym typeface="+mn-ea"/>
              </a:rPr>
              <a:t>单击此处输入文本</a:t>
            </a:r>
            <a:r>
              <a:rPr lang="zh-CN" altLang="en-US" sz="1200" dirty="0">
                <a:solidFill>
                  <a:schemeClr val="bg1">
                    <a:lumMod val="50000"/>
                  </a:schemeClr>
                </a:solidFill>
                <a:latin typeface="微软雅黑" panose="020B0503020204020204" charset="-122"/>
                <a:ea typeface="微软雅黑" panose="020B0503020204020204" charset="-122"/>
                <a:sym typeface="+mn-ea"/>
              </a:rPr>
              <a:t>，</a:t>
            </a:r>
            <a:r>
              <a:rPr lang="zh-CN" altLang="da-DK" sz="1200" dirty="0">
                <a:solidFill>
                  <a:schemeClr val="bg1">
                    <a:lumMod val="50000"/>
                  </a:schemeClr>
                </a:solidFill>
                <a:latin typeface="微软雅黑" panose="020B0503020204020204" charset="-122"/>
                <a:ea typeface="微软雅黑" panose="020B0503020204020204" charset="-122"/>
                <a:sym typeface="+mn-ea"/>
              </a:rPr>
              <a:t>单击此处输入文本单击此处输入文本</a:t>
            </a:r>
            <a:r>
              <a:rPr lang="zh-CN" altLang="en-US" sz="1200" dirty="0">
                <a:solidFill>
                  <a:schemeClr val="bg1">
                    <a:lumMod val="50000"/>
                  </a:schemeClr>
                </a:solidFill>
                <a:latin typeface="微软雅黑" panose="020B0503020204020204" charset="-122"/>
                <a:ea typeface="微软雅黑" panose="020B0503020204020204" charset="-122"/>
                <a:sym typeface="+mn-ea"/>
              </a:rPr>
              <a:t>，</a:t>
            </a:r>
            <a:r>
              <a:rPr lang="zh-CN" altLang="da-DK" sz="1200" dirty="0">
                <a:solidFill>
                  <a:schemeClr val="bg1">
                    <a:lumMod val="50000"/>
                  </a:schemeClr>
                </a:solidFill>
                <a:latin typeface="微软雅黑" panose="020B0503020204020204" charset="-122"/>
                <a:ea typeface="微软雅黑" panose="020B0503020204020204" charset="-122"/>
                <a:sym typeface="+mn-ea"/>
              </a:rPr>
              <a:t>单击此处输入文本</a:t>
            </a:r>
            <a:r>
              <a:rPr lang="zh-CN" altLang="en-US" sz="1200" dirty="0">
                <a:solidFill>
                  <a:schemeClr val="bg1">
                    <a:lumMod val="50000"/>
                  </a:schemeClr>
                </a:solidFill>
                <a:latin typeface="微软雅黑" panose="020B0503020204020204" charset="-122"/>
                <a:ea typeface="微软雅黑" panose="020B0503020204020204" charset="-122"/>
                <a:sym typeface="+mn-ea"/>
              </a:rPr>
              <a:t>，</a:t>
            </a:r>
            <a:r>
              <a:rPr lang="zh-CN" altLang="da-DK" sz="1200" dirty="0">
                <a:solidFill>
                  <a:schemeClr val="bg1">
                    <a:lumMod val="50000"/>
                  </a:schemeClr>
                </a:solidFill>
                <a:latin typeface="微软雅黑" panose="020B0503020204020204" charset="-122"/>
                <a:ea typeface="微软雅黑" panose="020B0503020204020204" charset="-122"/>
                <a:sym typeface="+mn-ea"/>
              </a:rPr>
              <a:t>单击此处输入文本</a:t>
            </a:r>
            <a:r>
              <a:rPr lang="zh-CN" altLang="en-US" sz="1200" dirty="0">
                <a:solidFill>
                  <a:schemeClr val="bg1">
                    <a:lumMod val="50000"/>
                  </a:schemeClr>
                </a:solidFill>
                <a:latin typeface="微软雅黑" panose="020B0503020204020204" charset="-122"/>
                <a:ea typeface="微软雅黑" panose="020B0503020204020204" charset="-122"/>
                <a:sym typeface="+mn-ea"/>
              </a:rPr>
              <a:t>，</a:t>
            </a:r>
            <a:r>
              <a:rPr lang="zh-CN" altLang="da-DK" sz="1200" dirty="0">
                <a:solidFill>
                  <a:schemeClr val="bg1">
                    <a:lumMod val="50000"/>
                  </a:schemeClr>
                </a:solidFill>
                <a:latin typeface="微软雅黑" panose="020B0503020204020204" charset="-122"/>
                <a:ea typeface="微软雅黑" panose="020B0503020204020204" charset="-122"/>
                <a:sym typeface="+mn-ea"/>
              </a:rPr>
              <a:t>单击此处输入文本</a:t>
            </a:r>
            <a:r>
              <a:rPr lang="zh-CN" altLang="en-US" sz="1200" dirty="0">
                <a:solidFill>
                  <a:schemeClr val="bg1">
                    <a:lumMod val="50000"/>
                  </a:schemeClr>
                </a:solidFill>
                <a:latin typeface="微软雅黑" panose="020B0503020204020204" charset="-122"/>
                <a:ea typeface="微软雅黑" panose="020B0503020204020204" charset="-122"/>
                <a:sym typeface="+mn-ea"/>
              </a:rPr>
              <a:t>，</a:t>
            </a:r>
            <a:r>
              <a:rPr lang="zh-CN" altLang="da-DK" sz="1200" dirty="0">
                <a:solidFill>
                  <a:schemeClr val="bg1">
                    <a:lumMod val="50000"/>
                  </a:schemeClr>
                </a:solidFill>
                <a:latin typeface="微软雅黑" panose="020B0503020204020204" charset="-122"/>
                <a:ea typeface="微软雅黑" panose="020B0503020204020204" charset="-122"/>
                <a:sym typeface="+mn-ea"/>
              </a:rPr>
              <a:t>单击此处输入文本单击此处输入文本</a:t>
            </a:r>
            <a:r>
              <a:rPr lang="zh-CN" altLang="en-US" sz="1200" dirty="0">
                <a:solidFill>
                  <a:schemeClr val="bg1">
                    <a:lumMod val="50000"/>
                  </a:schemeClr>
                </a:solidFill>
                <a:latin typeface="微软雅黑" panose="020B0503020204020204" charset="-122"/>
                <a:ea typeface="微软雅黑" panose="020B0503020204020204" charset="-122"/>
                <a:sym typeface="+mn-ea"/>
              </a:rPr>
              <a:t>，</a:t>
            </a:r>
            <a:r>
              <a:rPr lang="zh-CN" altLang="da-DK" sz="1200" dirty="0">
                <a:solidFill>
                  <a:schemeClr val="bg1">
                    <a:lumMod val="50000"/>
                  </a:schemeClr>
                </a:solidFill>
                <a:latin typeface="微软雅黑" panose="020B0503020204020204" charset="-122"/>
                <a:ea typeface="微软雅黑" panose="020B0503020204020204" charset="-122"/>
                <a:sym typeface="+mn-ea"/>
              </a:rPr>
              <a:t>单击此处输入文本</a:t>
            </a:r>
            <a:r>
              <a:rPr lang="zh-CN" altLang="en-US" sz="1200" dirty="0">
                <a:solidFill>
                  <a:schemeClr val="bg1">
                    <a:lumMod val="50000"/>
                  </a:schemeClr>
                </a:solidFill>
                <a:latin typeface="微软雅黑" panose="020B0503020204020204" charset="-122"/>
                <a:ea typeface="微软雅黑" panose="020B0503020204020204" charset="-122"/>
                <a:sym typeface="+mn-ea"/>
              </a:rPr>
              <a:t>，</a:t>
            </a:r>
            <a:r>
              <a:rPr lang="zh-CN" altLang="da-DK" sz="1200" dirty="0">
                <a:solidFill>
                  <a:schemeClr val="bg1">
                    <a:lumMod val="50000"/>
                  </a:schemeClr>
                </a:solidFill>
                <a:latin typeface="微软雅黑" panose="020B0503020204020204" charset="-122"/>
                <a:ea typeface="微软雅黑" panose="020B0503020204020204" charset="-122"/>
                <a:sym typeface="+mn-ea"/>
              </a:rPr>
              <a:t>单击此处输入文本</a:t>
            </a:r>
            <a:r>
              <a:rPr lang="zh-CN" altLang="en-US" sz="1200" dirty="0">
                <a:solidFill>
                  <a:schemeClr val="bg1">
                    <a:lumMod val="50000"/>
                  </a:schemeClr>
                </a:solidFill>
                <a:latin typeface="微软雅黑" panose="020B0503020204020204" charset="-122"/>
                <a:ea typeface="微软雅黑" panose="020B0503020204020204" charset="-122"/>
                <a:sym typeface="+mn-ea"/>
              </a:rPr>
              <a:t>，</a:t>
            </a:r>
            <a:r>
              <a:rPr lang="zh-CN" altLang="da-DK" sz="1200" dirty="0">
                <a:solidFill>
                  <a:schemeClr val="bg1">
                    <a:lumMod val="50000"/>
                  </a:schemeClr>
                </a:solidFill>
                <a:latin typeface="微软雅黑" panose="020B0503020204020204" charset="-122"/>
                <a:ea typeface="微软雅黑" panose="020B0503020204020204" charset="-122"/>
                <a:sym typeface="+mn-ea"/>
              </a:rPr>
              <a:t>单击此处输入文本</a:t>
            </a:r>
            <a:r>
              <a:rPr lang="zh-CN" altLang="en-US" sz="1200" dirty="0">
                <a:solidFill>
                  <a:schemeClr val="bg1">
                    <a:lumMod val="50000"/>
                  </a:schemeClr>
                </a:solidFill>
                <a:latin typeface="微软雅黑" panose="020B0503020204020204" charset="-122"/>
                <a:ea typeface="微软雅黑" panose="020B0503020204020204" charset="-122"/>
                <a:sym typeface="+mn-ea"/>
              </a:rPr>
              <a:t>，</a:t>
            </a:r>
            <a:r>
              <a:rPr lang="zh-CN" altLang="da-DK" sz="1200" dirty="0">
                <a:solidFill>
                  <a:schemeClr val="bg1">
                    <a:lumMod val="50000"/>
                  </a:schemeClr>
                </a:solidFill>
                <a:latin typeface="微软雅黑" panose="020B0503020204020204" charset="-122"/>
                <a:ea typeface="微软雅黑" panose="020B0503020204020204" charset="-122"/>
                <a:sym typeface="+mn-ea"/>
              </a:rPr>
              <a:t>单击此处输入文本</a:t>
            </a:r>
          </a:p>
        </p:txBody>
      </p:sp>
      <p:sp>
        <p:nvSpPr>
          <p:cNvPr id="4" name="MH_Other_1"/>
          <p:cNvSpPr/>
          <p:nvPr/>
        </p:nvSpPr>
        <p:spPr>
          <a:xfrm flipV="1">
            <a:off x="1678305" y="4398645"/>
            <a:ext cx="8886190" cy="76200"/>
          </a:xfrm>
          <a:prstGeom prst="rect">
            <a:avLst/>
          </a:prstGeom>
          <a:solidFill>
            <a:srgbClr val="95CDA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ransition spd="slow">
    <p:split orient="vert"/>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2502535" y="1649730"/>
            <a:ext cx="7040245" cy="2609850"/>
          </a:xfrm>
          <a:prstGeom prst="rect">
            <a:avLst/>
          </a:prstGeom>
          <a:solidFill>
            <a:schemeClr val="bg1">
              <a:alpha val="6000"/>
            </a:schemeClr>
          </a:solidFill>
          <a:ln>
            <a:solidFill>
              <a:schemeClr val="bg1">
                <a:lumMod val="50000"/>
                <a:alpha val="43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descr="12"/>
          <p:cNvPicPr>
            <a:picLocks noChangeAspect="1"/>
          </p:cNvPicPr>
          <p:nvPr/>
        </p:nvPicPr>
        <p:blipFill>
          <a:blip r:embed="rId2" cstate="print"/>
          <a:stretch>
            <a:fillRect/>
          </a:stretch>
        </p:blipFill>
        <p:spPr>
          <a:xfrm>
            <a:off x="5033010" y="5506085"/>
            <a:ext cx="912495" cy="1809115"/>
          </a:xfrm>
          <a:prstGeom prst="rect">
            <a:avLst/>
          </a:prstGeom>
        </p:spPr>
      </p:pic>
      <p:pic>
        <p:nvPicPr>
          <p:cNvPr id="9" name="图片 8" descr="5"/>
          <p:cNvPicPr>
            <a:picLocks noChangeAspect="1"/>
          </p:cNvPicPr>
          <p:nvPr/>
        </p:nvPicPr>
        <p:blipFill>
          <a:blip r:embed="rId3" cstate="print"/>
          <a:stretch>
            <a:fillRect/>
          </a:stretch>
        </p:blipFill>
        <p:spPr>
          <a:xfrm rot="1320000">
            <a:off x="753110" y="5558790"/>
            <a:ext cx="1355725" cy="1715135"/>
          </a:xfrm>
          <a:prstGeom prst="rect">
            <a:avLst/>
          </a:prstGeom>
        </p:spPr>
      </p:pic>
      <p:pic>
        <p:nvPicPr>
          <p:cNvPr id="12" name="图片 11" descr="10"/>
          <p:cNvPicPr>
            <a:picLocks noChangeAspect="1"/>
          </p:cNvPicPr>
          <p:nvPr/>
        </p:nvPicPr>
        <p:blipFill>
          <a:blip r:embed="rId4" cstate="print"/>
          <a:stretch>
            <a:fillRect/>
          </a:stretch>
        </p:blipFill>
        <p:spPr>
          <a:xfrm>
            <a:off x="2001520" y="5879465"/>
            <a:ext cx="1225550" cy="1064895"/>
          </a:xfrm>
          <a:prstGeom prst="rect">
            <a:avLst/>
          </a:prstGeom>
        </p:spPr>
      </p:pic>
      <p:pic>
        <p:nvPicPr>
          <p:cNvPr id="13" name="图片 12" descr="11"/>
          <p:cNvPicPr>
            <a:picLocks noChangeAspect="1"/>
          </p:cNvPicPr>
          <p:nvPr/>
        </p:nvPicPr>
        <p:blipFill>
          <a:blip r:embed="rId5" cstate="print"/>
          <a:stretch>
            <a:fillRect/>
          </a:stretch>
        </p:blipFill>
        <p:spPr>
          <a:xfrm>
            <a:off x="4021455" y="5861050"/>
            <a:ext cx="922020" cy="1010920"/>
          </a:xfrm>
          <a:prstGeom prst="rect">
            <a:avLst/>
          </a:prstGeom>
        </p:spPr>
      </p:pic>
      <p:pic>
        <p:nvPicPr>
          <p:cNvPr id="15" name="图片 14" descr="13"/>
          <p:cNvPicPr>
            <a:picLocks noChangeAspect="1"/>
          </p:cNvPicPr>
          <p:nvPr/>
        </p:nvPicPr>
        <p:blipFill>
          <a:blip r:embed="rId6" cstate="print"/>
          <a:stretch>
            <a:fillRect/>
          </a:stretch>
        </p:blipFill>
        <p:spPr>
          <a:xfrm rot="4620000">
            <a:off x="6122035" y="5701030"/>
            <a:ext cx="1775460" cy="2004695"/>
          </a:xfrm>
          <a:prstGeom prst="rect">
            <a:avLst/>
          </a:prstGeom>
        </p:spPr>
      </p:pic>
      <p:pic>
        <p:nvPicPr>
          <p:cNvPr id="16" name="图片 15" descr="14"/>
          <p:cNvPicPr>
            <a:picLocks noChangeAspect="1"/>
          </p:cNvPicPr>
          <p:nvPr/>
        </p:nvPicPr>
        <p:blipFill>
          <a:blip r:embed="rId7" cstate="print"/>
          <a:stretch>
            <a:fillRect/>
          </a:stretch>
        </p:blipFill>
        <p:spPr>
          <a:xfrm>
            <a:off x="-281940" y="5407660"/>
            <a:ext cx="1053465" cy="1393825"/>
          </a:xfrm>
          <a:prstGeom prst="rect">
            <a:avLst/>
          </a:prstGeom>
        </p:spPr>
      </p:pic>
      <p:pic>
        <p:nvPicPr>
          <p:cNvPr id="17" name="图片 16" descr="6777777"/>
          <p:cNvPicPr>
            <a:picLocks noChangeAspect="1"/>
          </p:cNvPicPr>
          <p:nvPr/>
        </p:nvPicPr>
        <p:blipFill>
          <a:blip r:embed="rId8" cstate="print"/>
          <a:stretch>
            <a:fillRect/>
          </a:stretch>
        </p:blipFill>
        <p:spPr>
          <a:xfrm rot="19560000">
            <a:off x="3199130" y="6146165"/>
            <a:ext cx="927100" cy="594995"/>
          </a:xfrm>
          <a:prstGeom prst="rect">
            <a:avLst/>
          </a:prstGeom>
        </p:spPr>
      </p:pic>
      <p:pic>
        <p:nvPicPr>
          <p:cNvPr id="18" name="图片 17" descr="9"/>
          <p:cNvPicPr>
            <a:picLocks noChangeAspect="1"/>
          </p:cNvPicPr>
          <p:nvPr/>
        </p:nvPicPr>
        <p:blipFill>
          <a:blip r:embed="rId9" cstate="print"/>
          <a:stretch>
            <a:fillRect/>
          </a:stretch>
        </p:blipFill>
        <p:spPr>
          <a:xfrm rot="11040000">
            <a:off x="7457440" y="6103620"/>
            <a:ext cx="1144270" cy="972185"/>
          </a:xfrm>
          <a:prstGeom prst="rect">
            <a:avLst/>
          </a:prstGeom>
        </p:spPr>
      </p:pic>
      <p:pic>
        <p:nvPicPr>
          <p:cNvPr id="19" name="图片 18" descr="11"/>
          <p:cNvPicPr>
            <a:picLocks noChangeAspect="1"/>
          </p:cNvPicPr>
          <p:nvPr/>
        </p:nvPicPr>
        <p:blipFill>
          <a:blip r:embed="rId10" cstate="print"/>
          <a:stretch>
            <a:fillRect/>
          </a:stretch>
        </p:blipFill>
        <p:spPr>
          <a:xfrm rot="3960000">
            <a:off x="8348345" y="5690870"/>
            <a:ext cx="1106170" cy="1214120"/>
          </a:xfrm>
          <a:prstGeom prst="rect">
            <a:avLst/>
          </a:prstGeom>
        </p:spPr>
      </p:pic>
      <p:pic>
        <p:nvPicPr>
          <p:cNvPr id="20" name="图片 19" descr="12"/>
          <p:cNvPicPr>
            <a:picLocks noChangeAspect="1"/>
          </p:cNvPicPr>
          <p:nvPr/>
        </p:nvPicPr>
        <p:blipFill>
          <a:blip r:embed="rId2" cstate="print"/>
          <a:stretch>
            <a:fillRect/>
          </a:stretch>
        </p:blipFill>
        <p:spPr>
          <a:xfrm rot="1980000">
            <a:off x="9299575" y="5661660"/>
            <a:ext cx="912495" cy="1809115"/>
          </a:xfrm>
          <a:prstGeom prst="rect">
            <a:avLst/>
          </a:prstGeom>
        </p:spPr>
      </p:pic>
      <p:pic>
        <p:nvPicPr>
          <p:cNvPr id="32" name="图片 31" descr="4"/>
          <p:cNvPicPr>
            <a:picLocks noChangeAspect="1"/>
          </p:cNvPicPr>
          <p:nvPr/>
        </p:nvPicPr>
        <p:blipFill>
          <a:blip r:embed="rId11" cstate="print"/>
          <a:stretch>
            <a:fillRect/>
          </a:stretch>
        </p:blipFill>
        <p:spPr>
          <a:xfrm rot="19320000">
            <a:off x="10139680" y="5713095"/>
            <a:ext cx="1720850" cy="1362075"/>
          </a:xfrm>
          <a:prstGeom prst="rect">
            <a:avLst/>
          </a:prstGeom>
        </p:spPr>
      </p:pic>
      <p:pic>
        <p:nvPicPr>
          <p:cNvPr id="30" name="图片 29" descr="6777777"/>
          <p:cNvPicPr>
            <a:picLocks noChangeAspect="1"/>
          </p:cNvPicPr>
          <p:nvPr/>
        </p:nvPicPr>
        <p:blipFill>
          <a:blip r:embed="rId12" cstate="print"/>
          <a:stretch>
            <a:fillRect/>
          </a:stretch>
        </p:blipFill>
        <p:spPr>
          <a:xfrm rot="21360000">
            <a:off x="6535420" y="6445250"/>
            <a:ext cx="647700" cy="415925"/>
          </a:xfrm>
          <a:prstGeom prst="rect">
            <a:avLst/>
          </a:prstGeom>
        </p:spPr>
      </p:pic>
      <p:pic>
        <p:nvPicPr>
          <p:cNvPr id="33" name="图片 32" descr="1"/>
          <p:cNvPicPr>
            <a:picLocks noChangeAspect="1"/>
          </p:cNvPicPr>
          <p:nvPr/>
        </p:nvPicPr>
        <p:blipFill>
          <a:blip r:embed="rId13" cstate="print"/>
          <a:stretch>
            <a:fillRect/>
          </a:stretch>
        </p:blipFill>
        <p:spPr>
          <a:xfrm rot="19380000">
            <a:off x="10240645" y="5893435"/>
            <a:ext cx="669290" cy="996315"/>
          </a:xfrm>
          <a:prstGeom prst="rect">
            <a:avLst/>
          </a:prstGeom>
        </p:spPr>
      </p:pic>
      <p:pic>
        <p:nvPicPr>
          <p:cNvPr id="34" name="图片 33" descr="9"/>
          <p:cNvPicPr>
            <a:picLocks noChangeAspect="1"/>
          </p:cNvPicPr>
          <p:nvPr/>
        </p:nvPicPr>
        <p:blipFill>
          <a:blip r:embed="rId14" cstate="print"/>
          <a:stretch>
            <a:fillRect/>
          </a:stretch>
        </p:blipFill>
        <p:spPr>
          <a:xfrm rot="6900000">
            <a:off x="11258550" y="5830570"/>
            <a:ext cx="1135380" cy="964565"/>
          </a:xfrm>
          <a:prstGeom prst="rect">
            <a:avLst/>
          </a:prstGeom>
        </p:spPr>
      </p:pic>
      <p:pic>
        <p:nvPicPr>
          <p:cNvPr id="6" name="图片 5" descr="2"/>
          <p:cNvPicPr>
            <a:picLocks noChangeAspect="1"/>
          </p:cNvPicPr>
          <p:nvPr/>
        </p:nvPicPr>
        <p:blipFill>
          <a:blip r:embed="rId15" cstate="print"/>
          <a:stretch>
            <a:fillRect/>
          </a:stretch>
        </p:blipFill>
        <p:spPr>
          <a:xfrm>
            <a:off x="5830570" y="5855970"/>
            <a:ext cx="1031240" cy="1473835"/>
          </a:xfrm>
          <a:prstGeom prst="rect">
            <a:avLst/>
          </a:prstGeom>
        </p:spPr>
      </p:pic>
      <p:sp>
        <p:nvSpPr>
          <p:cNvPr id="10" name="文本框 9"/>
          <p:cNvSpPr txBox="1"/>
          <p:nvPr/>
        </p:nvSpPr>
        <p:spPr>
          <a:xfrm>
            <a:off x="3152140" y="2216785"/>
            <a:ext cx="5696585" cy="1200329"/>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7200" noProof="0" dirty="0">
                <a:ln>
                  <a:noFill/>
                </a:ln>
                <a:solidFill>
                  <a:schemeClr val="bg1">
                    <a:lumMod val="50000"/>
                  </a:schemeClr>
                </a:solidFill>
                <a:uLnTx/>
                <a:uFillTx/>
                <a:latin typeface="微软雅黑" pitchFamily="34" charset="-122"/>
                <a:ea typeface="微软雅黑" pitchFamily="34" charset="-122"/>
                <a:sym typeface="+mn-ea"/>
              </a:rPr>
              <a:t>THANKS</a:t>
            </a:r>
          </a:p>
        </p:txBody>
      </p:sp>
      <p:sp>
        <p:nvSpPr>
          <p:cNvPr id="7" name="文本框 6"/>
          <p:cNvSpPr txBox="1"/>
          <p:nvPr/>
        </p:nvSpPr>
        <p:spPr>
          <a:xfrm>
            <a:off x="4589145" y="3206750"/>
            <a:ext cx="2746375" cy="640080"/>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zh-CN" altLang="en-US" sz="3600" noProof="0" dirty="0">
                <a:ln>
                  <a:noFill/>
                </a:ln>
                <a:solidFill>
                  <a:schemeClr val="bg1">
                    <a:lumMod val="50000"/>
                  </a:schemeClr>
                </a:solidFill>
                <a:uLnTx/>
                <a:uFillTx/>
                <a:latin typeface="微软雅黑" pitchFamily="34" charset="-122"/>
                <a:ea typeface="微软雅黑" pitchFamily="34" charset="-122"/>
                <a:sym typeface="+mn-ea"/>
              </a:rPr>
              <a:t>谢谢观看</a:t>
            </a:r>
          </a:p>
        </p:txBody>
      </p:sp>
    </p:spTree>
  </p:cSld>
  <p:clrMapOvr>
    <a:masterClrMapping/>
  </p:clrMapOvr>
  <p:transition spd="slow">
    <p:split orient="vert"/>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1797050" y="1694180"/>
            <a:ext cx="8275955" cy="2609850"/>
          </a:xfrm>
          <a:prstGeom prst="rect">
            <a:avLst/>
          </a:prstGeom>
          <a:solidFill>
            <a:schemeClr val="bg1">
              <a:alpha val="6000"/>
            </a:schemeClr>
          </a:solidFill>
          <a:ln>
            <a:solidFill>
              <a:schemeClr val="bg1">
                <a:lumMod val="50000"/>
                <a:alpha val="43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2186965" y="2164335"/>
            <a:ext cx="3469640" cy="1569660"/>
          </a:xfrm>
          <a:prstGeom prst="rect">
            <a:avLst/>
          </a:prstGeom>
          <a:noFill/>
        </p:spPr>
        <p:txBody>
          <a:bodyPr wrap="square" rtlCol="0">
            <a:spAutoFit/>
          </a:bodyPr>
          <a:lstStyle/>
          <a:p>
            <a:pPr marL="0" marR="0" lvl="0" algn="l" defTabSz="914400" rtl="0" eaLnBrk="1" latinLnBrk="0" hangingPunct="1">
              <a:spcBef>
                <a:spcPts val="0"/>
              </a:spcBef>
              <a:spcAft>
                <a:spcPts val="0"/>
              </a:spcAft>
              <a:buClrTx/>
              <a:buSzTx/>
              <a:buFontTx/>
              <a:buNone/>
              <a:defRPr/>
            </a:pPr>
            <a:r>
              <a:rPr lang="en-US" altLang="zh-CN" sz="9600" noProof="0" dirty="0">
                <a:ln>
                  <a:noFill/>
                </a:ln>
                <a:solidFill>
                  <a:schemeClr val="bg1">
                    <a:lumMod val="50000"/>
                  </a:schemeClr>
                </a:solidFill>
                <a:effectLst/>
                <a:uLnTx/>
                <a:uFillTx/>
                <a:latin typeface="微软雅黑" pitchFamily="34" charset="-122"/>
                <a:ea typeface="微软雅黑" pitchFamily="34" charset="-122"/>
                <a:sym typeface="+mn-ea"/>
              </a:rPr>
              <a:t>01</a:t>
            </a:r>
          </a:p>
        </p:txBody>
      </p:sp>
      <p:sp>
        <p:nvSpPr>
          <p:cNvPr id="11" name="文本框 10"/>
          <p:cNvSpPr txBox="1"/>
          <p:nvPr/>
        </p:nvSpPr>
        <p:spPr>
          <a:xfrm>
            <a:off x="3997325" y="2299335"/>
            <a:ext cx="6924040" cy="830997"/>
          </a:xfrm>
          <a:prstGeom prst="rect">
            <a:avLst/>
          </a:prstGeom>
          <a:noFill/>
        </p:spPr>
        <p:txBody>
          <a:bodyPr wrap="square" rtlCol="0">
            <a:spAutoFit/>
          </a:bodyPr>
          <a:lstStyle/>
          <a:p>
            <a:pPr algn="l"/>
            <a:r>
              <a:rPr lang="zh-CN" altLang="en-US" sz="4800" dirty="0">
                <a:solidFill>
                  <a:schemeClr val="bg1">
                    <a:lumMod val="50000"/>
                  </a:schemeClr>
                </a:solidFill>
                <a:latin typeface="微软雅黑" panose="020B0503020204020204" charset="-122"/>
                <a:ea typeface="微软雅黑" panose="020B0503020204020204" charset="-122"/>
                <a:sym typeface="+mn-ea"/>
              </a:rPr>
              <a:t>标题栏文本</a:t>
            </a:r>
          </a:p>
        </p:txBody>
      </p:sp>
      <p:sp>
        <p:nvSpPr>
          <p:cNvPr id="3" name="文本框 36"/>
          <p:cNvSpPr txBox="1"/>
          <p:nvPr/>
        </p:nvSpPr>
        <p:spPr>
          <a:xfrm>
            <a:off x="4017010" y="3202940"/>
            <a:ext cx="5906135" cy="4699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1200" dirty="0">
                <a:solidFill>
                  <a:schemeClr val="tx1">
                    <a:lumMod val="50000"/>
                    <a:lumOff val="50000"/>
                  </a:schemeClr>
                </a:solidFill>
                <a:latin typeface="微软雅黑" panose="020B0503020204020204" charset="-122"/>
                <a:ea typeface="微软雅黑" panose="020B0503020204020204" charset="-122"/>
                <a:sym typeface="+mn-ea"/>
              </a:rPr>
              <a:t>单击此处输入您的文本，单击此处输入您的文，本单击此处输入您的文本，本单击此处输入您的文本</a:t>
            </a:r>
          </a:p>
        </p:txBody>
      </p:sp>
      <p:pic>
        <p:nvPicPr>
          <p:cNvPr id="14" name="图片 13" descr="12"/>
          <p:cNvPicPr>
            <a:picLocks noChangeAspect="1"/>
          </p:cNvPicPr>
          <p:nvPr/>
        </p:nvPicPr>
        <p:blipFill>
          <a:blip r:embed="rId2" cstate="print"/>
          <a:stretch>
            <a:fillRect/>
          </a:stretch>
        </p:blipFill>
        <p:spPr>
          <a:xfrm>
            <a:off x="5033010" y="5506085"/>
            <a:ext cx="912495" cy="1809115"/>
          </a:xfrm>
          <a:prstGeom prst="rect">
            <a:avLst/>
          </a:prstGeom>
        </p:spPr>
      </p:pic>
      <p:pic>
        <p:nvPicPr>
          <p:cNvPr id="9" name="图片 8" descr="5"/>
          <p:cNvPicPr>
            <a:picLocks noChangeAspect="1"/>
          </p:cNvPicPr>
          <p:nvPr/>
        </p:nvPicPr>
        <p:blipFill>
          <a:blip r:embed="rId3" cstate="print"/>
          <a:stretch>
            <a:fillRect/>
          </a:stretch>
        </p:blipFill>
        <p:spPr>
          <a:xfrm rot="1320000">
            <a:off x="753110" y="5558790"/>
            <a:ext cx="1355725" cy="1715135"/>
          </a:xfrm>
          <a:prstGeom prst="rect">
            <a:avLst/>
          </a:prstGeom>
        </p:spPr>
      </p:pic>
      <p:pic>
        <p:nvPicPr>
          <p:cNvPr id="12" name="图片 11" descr="10"/>
          <p:cNvPicPr>
            <a:picLocks noChangeAspect="1"/>
          </p:cNvPicPr>
          <p:nvPr/>
        </p:nvPicPr>
        <p:blipFill>
          <a:blip r:embed="rId4" cstate="print"/>
          <a:stretch>
            <a:fillRect/>
          </a:stretch>
        </p:blipFill>
        <p:spPr>
          <a:xfrm>
            <a:off x="2001520" y="5879465"/>
            <a:ext cx="1225550" cy="1064895"/>
          </a:xfrm>
          <a:prstGeom prst="rect">
            <a:avLst/>
          </a:prstGeom>
        </p:spPr>
      </p:pic>
      <p:pic>
        <p:nvPicPr>
          <p:cNvPr id="13" name="图片 12" descr="11"/>
          <p:cNvPicPr>
            <a:picLocks noChangeAspect="1"/>
          </p:cNvPicPr>
          <p:nvPr/>
        </p:nvPicPr>
        <p:blipFill>
          <a:blip r:embed="rId5" cstate="print"/>
          <a:stretch>
            <a:fillRect/>
          </a:stretch>
        </p:blipFill>
        <p:spPr>
          <a:xfrm>
            <a:off x="4021455" y="5861050"/>
            <a:ext cx="922020" cy="1010920"/>
          </a:xfrm>
          <a:prstGeom prst="rect">
            <a:avLst/>
          </a:prstGeom>
        </p:spPr>
      </p:pic>
      <p:pic>
        <p:nvPicPr>
          <p:cNvPr id="15" name="图片 14" descr="13"/>
          <p:cNvPicPr>
            <a:picLocks noChangeAspect="1"/>
          </p:cNvPicPr>
          <p:nvPr/>
        </p:nvPicPr>
        <p:blipFill>
          <a:blip r:embed="rId6" cstate="print"/>
          <a:stretch>
            <a:fillRect/>
          </a:stretch>
        </p:blipFill>
        <p:spPr>
          <a:xfrm rot="4620000">
            <a:off x="6122035" y="5701030"/>
            <a:ext cx="1775460" cy="2004695"/>
          </a:xfrm>
          <a:prstGeom prst="rect">
            <a:avLst/>
          </a:prstGeom>
        </p:spPr>
      </p:pic>
      <p:pic>
        <p:nvPicPr>
          <p:cNvPr id="16" name="图片 15" descr="14"/>
          <p:cNvPicPr>
            <a:picLocks noChangeAspect="1"/>
          </p:cNvPicPr>
          <p:nvPr/>
        </p:nvPicPr>
        <p:blipFill>
          <a:blip r:embed="rId7" cstate="print"/>
          <a:stretch>
            <a:fillRect/>
          </a:stretch>
        </p:blipFill>
        <p:spPr>
          <a:xfrm>
            <a:off x="-281940" y="5407660"/>
            <a:ext cx="1053465" cy="1393825"/>
          </a:xfrm>
          <a:prstGeom prst="rect">
            <a:avLst/>
          </a:prstGeom>
        </p:spPr>
      </p:pic>
      <p:pic>
        <p:nvPicPr>
          <p:cNvPr id="17" name="图片 16" descr="6777777"/>
          <p:cNvPicPr>
            <a:picLocks noChangeAspect="1"/>
          </p:cNvPicPr>
          <p:nvPr/>
        </p:nvPicPr>
        <p:blipFill>
          <a:blip r:embed="rId8" cstate="print"/>
          <a:stretch>
            <a:fillRect/>
          </a:stretch>
        </p:blipFill>
        <p:spPr>
          <a:xfrm rot="19560000">
            <a:off x="3199130" y="6146165"/>
            <a:ext cx="927100" cy="594995"/>
          </a:xfrm>
          <a:prstGeom prst="rect">
            <a:avLst/>
          </a:prstGeom>
        </p:spPr>
      </p:pic>
      <p:pic>
        <p:nvPicPr>
          <p:cNvPr id="18" name="图片 17" descr="9"/>
          <p:cNvPicPr>
            <a:picLocks noChangeAspect="1"/>
          </p:cNvPicPr>
          <p:nvPr/>
        </p:nvPicPr>
        <p:blipFill>
          <a:blip r:embed="rId9" cstate="print"/>
          <a:stretch>
            <a:fillRect/>
          </a:stretch>
        </p:blipFill>
        <p:spPr>
          <a:xfrm rot="11040000">
            <a:off x="7457440" y="6103620"/>
            <a:ext cx="1144270" cy="972185"/>
          </a:xfrm>
          <a:prstGeom prst="rect">
            <a:avLst/>
          </a:prstGeom>
        </p:spPr>
      </p:pic>
      <p:pic>
        <p:nvPicPr>
          <p:cNvPr id="19" name="图片 18" descr="11"/>
          <p:cNvPicPr>
            <a:picLocks noChangeAspect="1"/>
          </p:cNvPicPr>
          <p:nvPr/>
        </p:nvPicPr>
        <p:blipFill>
          <a:blip r:embed="rId10" cstate="print"/>
          <a:stretch>
            <a:fillRect/>
          </a:stretch>
        </p:blipFill>
        <p:spPr>
          <a:xfrm rot="3960000">
            <a:off x="8348345" y="5690870"/>
            <a:ext cx="1106170" cy="1214120"/>
          </a:xfrm>
          <a:prstGeom prst="rect">
            <a:avLst/>
          </a:prstGeom>
        </p:spPr>
      </p:pic>
      <p:pic>
        <p:nvPicPr>
          <p:cNvPr id="20" name="图片 19" descr="12"/>
          <p:cNvPicPr>
            <a:picLocks noChangeAspect="1"/>
          </p:cNvPicPr>
          <p:nvPr/>
        </p:nvPicPr>
        <p:blipFill>
          <a:blip r:embed="rId2" cstate="print"/>
          <a:stretch>
            <a:fillRect/>
          </a:stretch>
        </p:blipFill>
        <p:spPr>
          <a:xfrm rot="1980000">
            <a:off x="9299575" y="5661660"/>
            <a:ext cx="912495" cy="1809115"/>
          </a:xfrm>
          <a:prstGeom prst="rect">
            <a:avLst/>
          </a:prstGeom>
        </p:spPr>
      </p:pic>
      <p:pic>
        <p:nvPicPr>
          <p:cNvPr id="32" name="图片 31" descr="4"/>
          <p:cNvPicPr>
            <a:picLocks noChangeAspect="1"/>
          </p:cNvPicPr>
          <p:nvPr/>
        </p:nvPicPr>
        <p:blipFill>
          <a:blip r:embed="rId11" cstate="print"/>
          <a:stretch>
            <a:fillRect/>
          </a:stretch>
        </p:blipFill>
        <p:spPr>
          <a:xfrm rot="19320000">
            <a:off x="10139680" y="5713095"/>
            <a:ext cx="1720850" cy="1362075"/>
          </a:xfrm>
          <a:prstGeom prst="rect">
            <a:avLst/>
          </a:prstGeom>
        </p:spPr>
      </p:pic>
      <p:pic>
        <p:nvPicPr>
          <p:cNvPr id="30" name="图片 29" descr="6777777"/>
          <p:cNvPicPr>
            <a:picLocks noChangeAspect="1"/>
          </p:cNvPicPr>
          <p:nvPr/>
        </p:nvPicPr>
        <p:blipFill>
          <a:blip r:embed="rId12" cstate="print"/>
          <a:stretch>
            <a:fillRect/>
          </a:stretch>
        </p:blipFill>
        <p:spPr>
          <a:xfrm rot="21360000">
            <a:off x="6535420" y="6445250"/>
            <a:ext cx="647700" cy="415925"/>
          </a:xfrm>
          <a:prstGeom prst="rect">
            <a:avLst/>
          </a:prstGeom>
        </p:spPr>
      </p:pic>
      <p:pic>
        <p:nvPicPr>
          <p:cNvPr id="33" name="图片 32" descr="1"/>
          <p:cNvPicPr>
            <a:picLocks noChangeAspect="1"/>
          </p:cNvPicPr>
          <p:nvPr/>
        </p:nvPicPr>
        <p:blipFill>
          <a:blip r:embed="rId13" cstate="print"/>
          <a:stretch>
            <a:fillRect/>
          </a:stretch>
        </p:blipFill>
        <p:spPr>
          <a:xfrm rot="19380000">
            <a:off x="10240645" y="5893435"/>
            <a:ext cx="669290" cy="996315"/>
          </a:xfrm>
          <a:prstGeom prst="rect">
            <a:avLst/>
          </a:prstGeom>
        </p:spPr>
      </p:pic>
      <p:pic>
        <p:nvPicPr>
          <p:cNvPr id="34" name="图片 33" descr="9"/>
          <p:cNvPicPr>
            <a:picLocks noChangeAspect="1"/>
          </p:cNvPicPr>
          <p:nvPr/>
        </p:nvPicPr>
        <p:blipFill>
          <a:blip r:embed="rId14" cstate="print"/>
          <a:stretch>
            <a:fillRect/>
          </a:stretch>
        </p:blipFill>
        <p:spPr>
          <a:xfrm rot="6900000">
            <a:off x="11258550" y="5830570"/>
            <a:ext cx="1135380" cy="964565"/>
          </a:xfrm>
          <a:prstGeom prst="rect">
            <a:avLst/>
          </a:prstGeom>
        </p:spPr>
      </p:pic>
      <p:pic>
        <p:nvPicPr>
          <p:cNvPr id="6" name="图片 5" descr="2"/>
          <p:cNvPicPr>
            <a:picLocks noChangeAspect="1"/>
          </p:cNvPicPr>
          <p:nvPr/>
        </p:nvPicPr>
        <p:blipFill>
          <a:blip r:embed="rId15" cstate="print"/>
          <a:stretch>
            <a:fillRect/>
          </a:stretch>
        </p:blipFill>
        <p:spPr>
          <a:xfrm>
            <a:off x="5830570" y="5855970"/>
            <a:ext cx="1031240" cy="1473835"/>
          </a:xfrm>
          <a:prstGeom prst="rect">
            <a:avLst/>
          </a:prstGeom>
        </p:spPr>
      </p:pic>
    </p:spTree>
  </p:cSld>
  <p:clrMapOvr>
    <a:masterClrMapping/>
  </p:clrMapOvr>
  <p:transition spd="slow">
    <p:zoom/>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descr="1"/>
          <p:cNvPicPr>
            <a:picLocks noChangeAspect="1"/>
          </p:cNvPicPr>
          <p:nvPr/>
        </p:nvPicPr>
        <p:blipFill>
          <a:blip r:embed="rId2" cstate="print"/>
          <a:stretch>
            <a:fillRect/>
          </a:stretch>
        </p:blipFill>
        <p:spPr>
          <a:xfrm rot="10800000">
            <a:off x="38735" y="80010"/>
            <a:ext cx="528955" cy="788035"/>
          </a:xfrm>
          <a:prstGeom prst="rect">
            <a:avLst/>
          </a:prstGeom>
        </p:spPr>
      </p:pic>
      <p:grpSp>
        <p:nvGrpSpPr>
          <p:cNvPr id="4" name="组合 3"/>
          <p:cNvGrpSpPr/>
          <p:nvPr/>
        </p:nvGrpSpPr>
        <p:grpSpPr>
          <a:xfrm>
            <a:off x="2190115" y="1332230"/>
            <a:ext cx="671830" cy="673100"/>
            <a:chOff x="5202" y="5131"/>
            <a:chExt cx="1058" cy="1060"/>
          </a:xfrm>
        </p:grpSpPr>
        <p:sp>
          <p:nvSpPr>
            <p:cNvPr id="175117" name="Freeform 12"/>
            <p:cNvSpPr/>
            <p:nvPr/>
          </p:nvSpPr>
          <p:spPr>
            <a:xfrm>
              <a:off x="5202" y="5131"/>
              <a:ext cx="1058" cy="1061"/>
            </a:xfrm>
            <a:custGeom>
              <a:avLst/>
              <a:gdLst>
                <a:gd name="txL" fmla="*/ 0 w 271"/>
                <a:gd name="txT" fmla="*/ 0 h 271"/>
                <a:gd name="txR" fmla="*/ 271 w 271"/>
                <a:gd name="txB" fmla="*/ 271 h 271"/>
              </a:gdLst>
              <a:ahLst/>
              <a:cxnLst>
                <a:cxn ang="0">
                  <a:pos x="104722" y="74794"/>
                </a:cxn>
                <a:cxn ang="0">
                  <a:pos x="406465" y="103287"/>
                </a:cxn>
                <a:cxn ang="0">
                  <a:pos x="378066" y="406025"/>
                </a:cxn>
                <a:cxn ang="0">
                  <a:pos x="76323" y="377532"/>
                </a:cxn>
                <a:cxn ang="0">
                  <a:pos x="104722" y="74794"/>
                </a:cxn>
              </a:cxnLst>
              <a:rect l="txL" t="txT" r="txR" b="txB"/>
              <a:pathLst>
                <a:path w="271" h="271">
                  <a:moveTo>
                    <a:pt x="59" y="42"/>
                  </a:moveTo>
                  <a:cubicBezTo>
                    <a:pt x="110" y="0"/>
                    <a:pt x="186" y="7"/>
                    <a:pt x="229" y="58"/>
                  </a:cubicBezTo>
                  <a:cubicBezTo>
                    <a:pt x="271" y="110"/>
                    <a:pt x="264" y="186"/>
                    <a:pt x="213" y="228"/>
                  </a:cubicBezTo>
                  <a:cubicBezTo>
                    <a:pt x="161" y="271"/>
                    <a:pt x="85" y="264"/>
                    <a:pt x="43" y="212"/>
                  </a:cubicBezTo>
                  <a:cubicBezTo>
                    <a:pt x="0" y="161"/>
                    <a:pt x="7" y="85"/>
                    <a:pt x="59" y="42"/>
                  </a:cubicBezTo>
                  <a:close/>
                </a:path>
              </a:pathLst>
            </a:custGeom>
            <a:solidFill>
              <a:srgbClr val="95CDA4"/>
            </a:solidFill>
            <a:ln w="9525">
              <a:noFill/>
            </a:ln>
          </p:spPr>
          <p:txBody>
            <a:bodyPr/>
            <a:lstStyle/>
            <a:p>
              <a:endParaRPr lang="zh-CN" altLang="en-US">
                <a:solidFill>
                  <a:srgbClr val="706E65"/>
                </a:solidFill>
              </a:endParaRPr>
            </a:p>
          </p:txBody>
        </p:sp>
        <p:sp>
          <p:nvSpPr>
            <p:cNvPr id="175148" name="Freeform 43"/>
            <p:cNvSpPr/>
            <p:nvPr/>
          </p:nvSpPr>
          <p:spPr>
            <a:xfrm>
              <a:off x="5394" y="5396"/>
              <a:ext cx="628" cy="562"/>
            </a:xfrm>
            <a:custGeom>
              <a:avLst/>
              <a:gdLst>
                <a:gd name="txL" fmla="*/ 0 w 161"/>
                <a:gd name="txT" fmla="*/ 0 h 144"/>
                <a:gd name="txR" fmla="*/ 161 w 161"/>
                <a:gd name="txB" fmla="*/ 144 h 144"/>
              </a:gdLst>
              <a:ahLst/>
              <a:cxnLst>
                <a:cxn ang="0">
                  <a:pos x="141988" y="55022"/>
                </a:cxn>
                <a:cxn ang="0">
                  <a:pos x="70994" y="1775"/>
                </a:cxn>
                <a:cxn ang="0">
                  <a:pos x="5325" y="88746"/>
                </a:cxn>
                <a:cxn ang="0">
                  <a:pos x="140213" y="255588"/>
                </a:cxn>
                <a:cxn ang="0">
                  <a:pos x="280425" y="90521"/>
                </a:cxn>
                <a:cxn ang="0">
                  <a:pos x="214756" y="3550"/>
                </a:cxn>
                <a:cxn ang="0">
                  <a:pos x="141988" y="55022"/>
                </a:cxn>
              </a:cxnLst>
              <a:rect l="txL" t="txT" r="txR" b="txB"/>
              <a:pathLst>
                <a:path w="161" h="144">
                  <a:moveTo>
                    <a:pt x="80" y="31"/>
                  </a:moveTo>
                  <a:cubicBezTo>
                    <a:pt x="73" y="11"/>
                    <a:pt x="60" y="0"/>
                    <a:pt x="40" y="1"/>
                  </a:cubicBezTo>
                  <a:cubicBezTo>
                    <a:pt x="11" y="3"/>
                    <a:pt x="0" y="23"/>
                    <a:pt x="3" y="50"/>
                  </a:cubicBezTo>
                  <a:cubicBezTo>
                    <a:pt x="6" y="83"/>
                    <a:pt x="49" y="103"/>
                    <a:pt x="79" y="144"/>
                  </a:cubicBezTo>
                  <a:cubicBezTo>
                    <a:pt x="110" y="103"/>
                    <a:pt x="154" y="84"/>
                    <a:pt x="158" y="51"/>
                  </a:cubicBezTo>
                  <a:cubicBezTo>
                    <a:pt x="161" y="24"/>
                    <a:pt x="150" y="4"/>
                    <a:pt x="121" y="2"/>
                  </a:cubicBezTo>
                  <a:cubicBezTo>
                    <a:pt x="101" y="0"/>
                    <a:pt x="89" y="11"/>
                    <a:pt x="80" y="31"/>
                  </a:cubicBezTo>
                  <a:close/>
                </a:path>
              </a:pathLst>
            </a:custGeom>
            <a:solidFill>
              <a:srgbClr val="FFFFFF">
                <a:alpha val="100000"/>
              </a:srgbClr>
            </a:solidFill>
            <a:ln w="9525">
              <a:noFill/>
            </a:ln>
          </p:spPr>
          <p:txBody>
            <a:bodyPr/>
            <a:lstStyle/>
            <a:p>
              <a:endParaRPr lang="zh-CN" altLang="en-US">
                <a:solidFill>
                  <a:srgbClr val="706E65"/>
                </a:solidFill>
              </a:endParaRPr>
            </a:p>
          </p:txBody>
        </p:sp>
      </p:grpSp>
      <p:grpSp>
        <p:nvGrpSpPr>
          <p:cNvPr id="16" name="组合 15"/>
          <p:cNvGrpSpPr/>
          <p:nvPr/>
        </p:nvGrpSpPr>
        <p:grpSpPr>
          <a:xfrm>
            <a:off x="9234170" y="1292860"/>
            <a:ext cx="673100" cy="669290"/>
            <a:chOff x="8470" y="2554"/>
            <a:chExt cx="1060" cy="1054"/>
          </a:xfrm>
        </p:grpSpPr>
        <p:sp>
          <p:nvSpPr>
            <p:cNvPr id="175113" name="Freeform 8"/>
            <p:cNvSpPr/>
            <p:nvPr/>
          </p:nvSpPr>
          <p:spPr>
            <a:xfrm>
              <a:off x="8470" y="2554"/>
              <a:ext cx="1061" cy="1054"/>
            </a:xfrm>
            <a:custGeom>
              <a:avLst/>
              <a:gdLst>
                <a:gd name="txL" fmla="*/ 0 w 271"/>
                <a:gd name="txT" fmla="*/ 0 h 271"/>
                <a:gd name="txR" fmla="*/ 271 w 271"/>
                <a:gd name="txB" fmla="*/ 271 h 271"/>
              </a:gdLst>
              <a:ahLst/>
              <a:cxnLst>
                <a:cxn ang="0">
                  <a:pos x="381094" y="77840"/>
                </a:cxn>
                <a:cxn ang="0">
                  <a:pos x="406025" y="378587"/>
                </a:cxn>
                <a:cxn ang="0">
                  <a:pos x="101506" y="403354"/>
                </a:cxn>
                <a:cxn ang="0">
                  <a:pos x="78356" y="100838"/>
                </a:cxn>
                <a:cxn ang="0">
                  <a:pos x="381094" y="77840"/>
                </a:cxn>
              </a:cxnLst>
              <a:rect l="txL" t="txT" r="txR" b="txB"/>
              <a:pathLst>
                <a:path w="271" h="271">
                  <a:moveTo>
                    <a:pt x="214" y="44"/>
                  </a:moveTo>
                  <a:cubicBezTo>
                    <a:pt x="265" y="87"/>
                    <a:pt x="271" y="163"/>
                    <a:pt x="228" y="214"/>
                  </a:cubicBezTo>
                  <a:cubicBezTo>
                    <a:pt x="184" y="265"/>
                    <a:pt x="108" y="271"/>
                    <a:pt x="57" y="228"/>
                  </a:cubicBezTo>
                  <a:cubicBezTo>
                    <a:pt x="7" y="184"/>
                    <a:pt x="0" y="108"/>
                    <a:pt x="44" y="57"/>
                  </a:cubicBezTo>
                  <a:cubicBezTo>
                    <a:pt x="87" y="7"/>
                    <a:pt x="163" y="0"/>
                    <a:pt x="214" y="44"/>
                  </a:cubicBezTo>
                  <a:close/>
                </a:path>
              </a:pathLst>
            </a:custGeom>
            <a:solidFill>
              <a:srgbClr val="95CDA4"/>
            </a:solidFill>
            <a:ln w="9525">
              <a:noFill/>
            </a:ln>
          </p:spPr>
          <p:txBody>
            <a:bodyPr/>
            <a:lstStyle/>
            <a:p>
              <a:endParaRPr lang="zh-CN" altLang="en-US">
                <a:solidFill>
                  <a:srgbClr val="706E65"/>
                </a:solidFill>
              </a:endParaRPr>
            </a:p>
          </p:txBody>
        </p:sp>
        <p:sp>
          <p:nvSpPr>
            <p:cNvPr id="175179" name="Freeform 87"/>
            <p:cNvSpPr>
              <a:spLocks noEditPoints="1"/>
            </p:cNvSpPr>
            <p:nvPr/>
          </p:nvSpPr>
          <p:spPr>
            <a:xfrm>
              <a:off x="8669" y="2847"/>
              <a:ext cx="712" cy="468"/>
            </a:xfrm>
            <a:custGeom>
              <a:avLst/>
              <a:gdLst>
                <a:gd name="txL" fmla="*/ 0 w 162"/>
                <a:gd name="txT" fmla="*/ 0 h 106"/>
                <a:gd name="txR" fmla="*/ 162 w 162"/>
                <a:gd name="txB" fmla="*/ 106 h 106"/>
              </a:gdLst>
              <a:ahLst/>
              <a:cxnLst>
                <a:cxn ang="0">
                  <a:pos x="323850" y="24082"/>
                </a:cxn>
                <a:cxn ang="0">
                  <a:pos x="173919" y="0"/>
                </a:cxn>
                <a:cxn ang="0">
                  <a:pos x="9995" y="24082"/>
                </a:cxn>
                <a:cxn ang="0">
                  <a:pos x="9995" y="110376"/>
                </a:cxn>
                <a:cxn ang="0">
                  <a:pos x="5997" y="120410"/>
                </a:cxn>
                <a:cxn ang="0">
                  <a:pos x="15993" y="132451"/>
                </a:cxn>
                <a:cxn ang="0">
                  <a:pos x="27987" y="120410"/>
                </a:cxn>
                <a:cxn ang="0">
                  <a:pos x="21990" y="110376"/>
                </a:cxn>
                <a:cxn ang="0">
                  <a:pos x="21990" y="56192"/>
                </a:cxn>
                <a:cxn ang="0">
                  <a:pos x="173919" y="78267"/>
                </a:cxn>
                <a:cxn ang="0">
                  <a:pos x="323850" y="54185"/>
                </a:cxn>
                <a:cxn ang="0">
                  <a:pos x="323850" y="24082"/>
                </a:cxn>
                <a:cxn ang="0">
                  <a:pos x="25988" y="136465"/>
                </a:cxn>
                <a:cxn ang="0">
                  <a:pos x="7996" y="136465"/>
                </a:cxn>
                <a:cxn ang="0">
                  <a:pos x="0" y="188643"/>
                </a:cxn>
                <a:cxn ang="0">
                  <a:pos x="5997" y="190650"/>
                </a:cxn>
                <a:cxn ang="0">
                  <a:pos x="7996" y="184629"/>
                </a:cxn>
                <a:cxn ang="0">
                  <a:pos x="7996" y="190650"/>
                </a:cxn>
                <a:cxn ang="0">
                  <a:pos x="17992" y="192657"/>
                </a:cxn>
                <a:cxn ang="0">
                  <a:pos x="19991" y="186636"/>
                </a:cxn>
                <a:cxn ang="0">
                  <a:pos x="21990" y="190650"/>
                </a:cxn>
                <a:cxn ang="0">
                  <a:pos x="23989" y="190650"/>
                </a:cxn>
                <a:cxn ang="0">
                  <a:pos x="25988" y="166568"/>
                </a:cxn>
                <a:cxn ang="0">
                  <a:pos x="27987" y="190650"/>
                </a:cxn>
                <a:cxn ang="0">
                  <a:pos x="33984" y="188643"/>
                </a:cxn>
                <a:cxn ang="0">
                  <a:pos x="25988" y="136465"/>
                </a:cxn>
                <a:cxn ang="0">
                  <a:pos x="59972" y="188643"/>
                </a:cxn>
                <a:cxn ang="0">
                  <a:pos x="59972" y="74253"/>
                </a:cxn>
                <a:cxn ang="0">
                  <a:pos x="173919" y="90308"/>
                </a:cxn>
                <a:cxn ang="0">
                  <a:pos x="281869" y="74253"/>
                </a:cxn>
                <a:cxn ang="0">
                  <a:pos x="281869" y="186636"/>
                </a:cxn>
                <a:cxn ang="0">
                  <a:pos x="171920" y="212725"/>
                </a:cxn>
                <a:cxn ang="0">
                  <a:pos x="59972" y="188643"/>
                </a:cxn>
              </a:cxnLst>
              <a:rect l="txL" t="txT" r="txR" b="txB"/>
              <a:pathLst>
                <a:path w="162" h="106">
                  <a:moveTo>
                    <a:pt x="162" y="12"/>
                  </a:moveTo>
                  <a:cubicBezTo>
                    <a:pt x="87" y="0"/>
                    <a:pt x="87" y="0"/>
                    <a:pt x="87" y="0"/>
                  </a:cubicBezTo>
                  <a:cubicBezTo>
                    <a:pt x="5" y="12"/>
                    <a:pt x="5" y="12"/>
                    <a:pt x="5" y="12"/>
                  </a:cubicBezTo>
                  <a:cubicBezTo>
                    <a:pt x="5" y="27"/>
                    <a:pt x="5" y="41"/>
                    <a:pt x="5" y="55"/>
                  </a:cubicBezTo>
                  <a:cubicBezTo>
                    <a:pt x="4" y="56"/>
                    <a:pt x="3" y="58"/>
                    <a:pt x="3" y="60"/>
                  </a:cubicBezTo>
                  <a:cubicBezTo>
                    <a:pt x="3" y="63"/>
                    <a:pt x="5" y="66"/>
                    <a:pt x="8" y="66"/>
                  </a:cubicBezTo>
                  <a:cubicBezTo>
                    <a:pt x="12" y="66"/>
                    <a:pt x="14" y="63"/>
                    <a:pt x="14" y="60"/>
                  </a:cubicBezTo>
                  <a:cubicBezTo>
                    <a:pt x="14" y="58"/>
                    <a:pt x="13" y="56"/>
                    <a:pt x="11" y="55"/>
                  </a:cubicBezTo>
                  <a:cubicBezTo>
                    <a:pt x="11" y="28"/>
                    <a:pt x="11" y="28"/>
                    <a:pt x="11" y="28"/>
                  </a:cubicBezTo>
                  <a:cubicBezTo>
                    <a:pt x="87" y="39"/>
                    <a:pt x="87" y="39"/>
                    <a:pt x="87" y="39"/>
                  </a:cubicBezTo>
                  <a:cubicBezTo>
                    <a:pt x="162" y="27"/>
                    <a:pt x="162" y="27"/>
                    <a:pt x="162" y="27"/>
                  </a:cubicBezTo>
                  <a:cubicBezTo>
                    <a:pt x="162" y="12"/>
                    <a:pt x="162" y="12"/>
                    <a:pt x="162" y="12"/>
                  </a:cubicBezTo>
                  <a:close/>
                  <a:moveTo>
                    <a:pt x="13" y="68"/>
                  </a:moveTo>
                  <a:cubicBezTo>
                    <a:pt x="10" y="69"/>
                    <a:pt x="7" y="69"/>
                    <a:pt x="4" y="68"/>
                  </a:cubicBezTo>
                  <a:cubicBezTo>
                    <a:pt x="3" y="77"/>
                    <a:pt x="1" y="85"/>
                    <a:pt x="0" y="94"/>
                  </a:cubicBezTo>
                  <a:cubicBezTo>
                    <a:pt x="1" y="94"/>
                    <a:pt x="2" y="94"/>
                    <a:pt x="3" y="95"/>
                  </a:cubicBezTo>
                  <a:cubicBezTo>
                    <a:pt x="4" y="92"/>
                    <a:pt x="4" y="92"/>
                    <a:pt x="4" y="92"/>
                  </a:cubicBezTo>
                  <a:cubicBezTo>
                    <a:pt x="4" y="95"/>
                    <a:pt x="4" y="95"/>
                    <a:pt x="4" y="95"/>
                  </a:cubicBezTo>
                  <a:cubicBezTo>
                    <a:pt x="6" y="95"/>
                    <a:pt x="8" y="96"/>
                    <a:pt x="9" y="96"/>
                  </a:cubicBezTo>
                  <a:cubicBezTo>
                    <a:pt x="10" y="93"/>
                    <a:pt x="10" y="93"/>
                    <a:pt x="10" y="93"/>
                  </a:cubicBezTo>
                  <a:cubicBezTo>
                    <a:pt x="11" y="95"/>
                    <a:pt x="11" y="95"/>
                    <a:pt x="11" y="95"/>
                  </a:cubicBezTo>
                  <a:cubicBezTo>
                    <a:pt x="12" y="95"/>
                    <a:pt x="12" y="95"/>
                    <a:pt x="12" y="95"/>
                  </a:cubicBezTo>
                  <a:cubicBezTo>
                    <a:pt x="13" y="83"/>
                    <a:pt x="13" y="83"/>
                    <a:pt x="13" y="83"/>
                  </a:cubicBezTo>
                  <a:cubicBezTo>
                    <a:pt x="14" y="95"/>
                    <a:pt x="14" y="95"/>
                    <a:pt x="14" y="95"/>
                  </a:cubicBezTo>
                  <a:cubicBezTo>
                    <a:pt x="15" y="94"/>
                    <a:pt x="16" y="94"/>
                    <a:pt x="17" y="94"/>
                  </a:cubicBezTo>
                  <a:cubicBezTo>
                    <a:pt x="16" y="85"/>
                    <a:pt x="14" y="77"/>
                    <a:pt x="13" y="68"/>
                  </a:cubicBezTo>
                  <a:close/>
                  <a:moveTo>
                    <a:pt x="30" y="94"/>
                  </a:moveTo>
                  <a:cubicBezTo>
                    <a:pt x="30" y="37"/>
                    <a:pt x="30" y="37"/>
                    <a:pt x="30" y="37"/>
                  </a:cubicBezTo>
                  <a:cubicBezTo>
                    <a:pt x="87" y="45"/>
                    <a:pt x="87" y="45"/>
                    <a:pt x="87" y="45"/>
                  </a:cubicBezTo>
                  <a:cubicBezTo>
                    <a:pt x="141" y="37"/>
                    <a:pt x="141" y="37"/>
                    <a:pt x="141" y="37"/>
                  </a:cubicBezTo>
                  <a:cubicBezTo>
                    <a:pt x="141" y="93"/>
                    <a:pt x="141" y="93"/>
                    <a:pt x="141" y="93"/>
                  </a:cubicBezTo>
                  <a:cubicBezTo>
                    <a:pt x="122" y="93"/>
                    <a:pt x="104" y="98"/>
                    <a:pt x="86" y="106"/>
                  </a:cubicBezTo>
                  <a:cubicBezTo>
                    <a:pt x="68" y="97"/>
                    <a:pt x="49" y="94"/>
                    <a:pt x="30" y="94"/>
                  </a:cubicBezTo>
                  <a:close/>
                </a:path>
              </a:pathLst>
            </a:custGeom>
            <a:solidFill>
              <a:schemeClr val="bg1">
                <a:alpha val="100000"/>
              </a:schemeClr>
            </a:solidFill>
            <a:ln w="9525">
              <a:noFill/>
            </a:ln>
          </p:spPr>
          <p:txBody>
            <a:bodyPr/>
            <a:lstStyle/>
            <a:p>
              <a:endParaRPr lang="zh-CN" altLang="en-US">
                <a:solidFill>
                  <a:srgbClr val="706E65"/>
                </a:solidFill>
              </a:endParaRPr>
            </a:p>
          </p:txBody>
        </p:sp>
      </p:grpSp>
      <p:grpSp>
        <p:nvGrpSpPr>
          <p:cNvPr id="17" name="组合 16"/>
          <p:cNvGrpSpPr/>
          <p:nvPr/>
        </p:nvGrpSpPr>
        <p:grpSpPr>
          <a:xfrm>
            <a:off x="5778500" y="1386840"/>
            <a:ext cx="600710" cy="603250"/>
            <a:chOff x="4704" y="4364"/>
            <a:chExt cx="946" cy="950"/>
          </a:xfrm>
        </p:grpSpPr>
        <p:sp>
          <p:nvSpPr>
            <p:cNvPr id="175115" name="Freeform 10"/>
            <p:cNvSpPr/>
            <p:nvPr/>
          </p:nvSpPr>
          <p:spPr>
            <a:xfrm>
              <a:off x="4704" y="4364"/>
              <a:ext cx="946" cy="950"/>
            </a:xfrm>
            <a:custGeom>
              <a:avLst/>
              <a:gdLst>
                <a:gd name="txL" fmla="*/ 0 w 242"/>
                <a:gd name="txT" fmla="*/ 0 h 243"/>
                <a:gd name="txR" fmla="*/ 242 w 242"/>
                <a:gd name="txB" fmla="*/ 243 h 243"/>
              </a:gdLst>
              <a:ahLst/>
              <a:cxnLst>
                <a:cxn ang="0">
                  <a:pos x="216884" y="1777"/>
                </a:cxn>
                <a:cxn ang="0">
                  <a:pos x="430213" y="216788"/>
                </a:cxn>
                <a:cxn ang="0">
                  <a:pos x="213329" y="430023"/>
                </a:cxn>
                <a:cxn ang="0">
                  <a:pos x="0" y="215012"/>
                </a:cxn>
                <a:cxn ang="0">
                  <a:pos x="216884" y="1777"/>
                </a:cxn>
              </a:cxnLst>
              <a:rect l="txL" t="txT" r="txR" b="txB"/>
              <a:pathLst>
                <a:path w="242" h="243">
                  <a:moveTo>
                    <a:pt x="122" y="1"/>
                  </a:moveTo>
                  <a:cubicBezTo>
                    <a:pt x="188" y="1"/>
                    <a:pt x="242" y="56"/>
                    <a:pt x="242" y="122"/>
                  </a:cubicBezTo>
                  <a:cubicBezTo>
                    <a:pt x="241" y="189"/>
                    <a:pt x="187" y="243"/>
                    <a:pt x="120" y="242"/>
                  </a:cubicBezTo>
                  <a:cubicBezTo>
                    <a:pt x="53" y="242"/>
                    <a:pt x="0" y="188"/>
                    <a:pt x="0" y="121"/>
                  </a:cubicBezTo>
                  <a:cubicBezTo>
                    <a:pt x="1" y="54"/>
                    <a:pt x="55" y="0"/>
                    <a:pt x="122" y="1"/>
                  </a:cubicBezTo>
                  <a:close/>
                </a:path>
              </a:pathLst>
            </a:custGeom>
            <a:solidFill>
              <a:srgbClr val="F6A9C3"/>
            </a:solidFill>
            <a:ln w="9525">
              <a:noFill/>
            </a:ln>
          </p:spPr>
          <p:txBody>
            <a:bodyPr/>
            <a:lstStyle/>
            <a:p>
              <a:endParaRPr lang="zh-CN" altLang="en-US">
                <a:solidFill>
                  <a:srgbClr val="706E65"/>
                </a:solidFill>
              </a:endParaRPr>
            </a:p>
          </p:txBody>
        </p:sp>
        <p:sp>
          <p:nvSpPr>
            <p:cNvPr id="175151" name="Freeform 46"/>
            <p:cNvSpPr>
              <a:spLocks noEditPoints="1"/>
            </p:cNvSpPr>
            <p:nvPr/>
          </p:nvSpPr>
          <p:spPr>
            <a:xfrm>
              <a:off x="4994" y="4517"/>
              <a:ext cx="367" cy="642"/>
            </a:xfrm>
            <a:custGeom>
              <a:avLst/>
              <a:gdLst>
                <a:gd name="txL" fmla="*/ 0 w 94"/>
                <a:gd name="txT" fmla="*/ 0 h 165"/>
                <a:gd name="txR" fmla="*/ 94 w 94"/>
                <a:gd name="txB" fmla="*/ 165 h 165"/>
              </a:gdLst>
              <a:ahLst/>
              <a:cxnLst>
                <a:cxn ang="0">
                  <a:pos x="147181" y="0"/>
                </a:cxn>
                <a:cxn ang="0">
                  <a:pos x="17733" y="0"/>
                </a:cxn>
                <a:cxn ang="0">
                  <a:pos x="0" y="19473"/>
                </a:cxn>
                <a:cxn ang="0">
                  <a:pos x="0" y="272627"/>
                </a:cxn>
                <a:cxn ang="0">
                  <a:pos x="17733" y="292100"/>
                </a:cxn>
                <a:cxn ang="0">
                  <a:pos x="147181" y="292100"/>
                </a:cxn>
                <a:cxn ang="0">
                  <a:pos x="166687" y="272627"/>
                </a:cxn>
                <a:cxn ang="0">
                  <a:pos x="166687" y="19473"/>
                </a:cxn>
                <a:cxn ang="0">
                  <a:pos x="147181" y="0"/>
                </a:cxn>
                <a:cxn ang="0">
                  <a:pos x="56745" y="21244"/>
                </a:cxn>
                <a:cxn ang="0">
                  <a:pos x="109942" y="21244"/>
                </a:cxn>
                <a:cxn ang="0">
                  <a:pos x="109942" y="28325"/>
                </a:cxn>
                <a:cxn ang="0">
                  <a:pos x="56745" y="28325"/>
                </a:cxn>
                <a:cxn ang="0">
                  <a:pos x="56745" y="21244"/>
                </a:cxn>
                <a:cxn ang="0">
                  <a:pos x="83344" y="279708"/>
                </a:cxn>
                <a:cxn ang="0">
                  <a:pos x="72704" y="269086"/>
                </a:cxn>
                <a:cxn ang="0">
                  <a:pos x="83344" y="260235"/>
                </a:cxn>
                <a:cxn ang="0">
                  <a:pos x="93983" y="269086"/>
                </a:cxn>
                <a:cxn ang="0">
                  <a:pos x="83344" y="279708"/>
                </a:cxn>
                <a:cxn ang="0">
                  <a:pos x="154274" y="244302"/>
                </a:cxn>
                <a:cxn ang="0">
                  <a:pos x="12413" y="244302"/>
                </a:cxn>
                <a:cxn ang="0">
                  <a:pos x="12413" y="46028"/>
                </a:cxn>
                <a:cxn ang="0">
                  <a:pos x="154274" y="46028"/>
                </a:cxn>
                <a:cxn ang="0">
                  <a:pos x="154274" y="244302"/>
                </a:cxn>
              </a:cxnLst>
              <a:rect l="txL" t="txT" r="txR" b="txB"/>
              <a:pathLst>
                <a:path w="94" h="165">
                  <a:moveTo>
                    <a:pt x="83" y="0"/>
                  </a:moveTo>
                  <a:cubicBezTo>
                    <a:pt x="10" y="0"/>
                    <a:pt x="10" y="0"/>
                    <a:pt x="10" y="0"/>
                  </a:cubicBezTo>
                  <a:cubicBezTo>
                    <a:pt x="5" y="0"/>
                    <a:pt x="0" y="5"/>
                    <a:pt x="0" y="11"/>
                  </a:cubicBezTo>
                  <a:cubicBezTo>
                    <a:pt x="0" y="154"/>
                    <a:pt x="0" y="154"/>
                    <a:pt x="0" y="154"/>
                  </a:cubicBezTo>
                  <a:cubicBezTo>
                    <a:pt x="0" y="160"/>
                    <a:pt x="5" y="165"/>
                    <a:pt x="10" y="165"/>
                  </a:cubicBezTo>
                  <a:cubicBezTo>
                    <a:pt x="83" y="165"/>
                    <a:pt x="83" y="165"/>
                    <a:pt x="83" y="165"/>
                  </a:cubicBezTo>
                  <a:cubicBezTo>
                    <a:pt x="89" y="165"/>
                    <a:pt x="94" y="160"/>
                    <a:pt x="94" y="154"/>
                  </a:cubicBezTo>
                  <a:cubicBezTo>
                    <a:pt x="94" y="11"/>
                    <a:pt x="94" y="11"/>
                    <a:pt x="94" y="11"/>
                  </a:cubicBezTo>
                  <a:cubicBezTo>
                    <a:pt x="94" y="5"/>
                    <a:pt x="89" y="0"/>
                    <a:pt x="83" y="0"/>
                  </a:cubicBezTo>
                  <a:close/>
                  <a:moveTo>
                    <a:pt x="32" y="12"/>
                  </a:moveTo>
                  <a:cubicBezTo>
                    <a:pt x="62" y="12"/>
                    <a:pt x="62" y="12"/>
                    <a:pt x="62" y="12"/>
                  </a:cubicBezTo>
                  <a:cubicBezTo>
                    <a:pt x="62" y="16"/>
                    <a:pt x="62" y="16"/>
                    <a:pt x="62" y="16"/>
                  </a:cubicBezTo>
                  <a:cubicBezTo>
                    <a:pt x="32" y="16"/>
                    <a:pt x="32" y="16"/>
                    <a:pt x="32" y="16"/>
                  </a:cubicBezTo>
                  <a:lnTo>
                    <a:pt x="32" y="12"/>
                  </a:lnTo>
                  <a:close/>
                  <a:moveTo>
                    <a:pt x="47" y="158"/>
                  </a:moveTo>
                  <a:cubicBezTo>
                    <a:pt x="44" y="158"/>
                    <a:pt x="41" y="156"/>
                    <a:pt x="41" y="152"/>
                  </a:cubicBezTo>
                  <a:cubicBezTo>
                    <a:pt x="41" y="149"/>
                    <a:pt x="44" y="147"/>
                    <a:pt x="47" y="147"/>
                  </a:cubicBezTo>
                  <a:cubicBezTo>
                    <a:pt x="50" y="147"/>
                    <a:pt x="53" y="149"/>
                    <a:pt x="53" y="152"/>
                  </a:cubicBezTo>
                  <a:cubicBezTo>
                    <a:pt x="53" y="156"/>
                    <a:pt x="50" y="158"/>
                    <a:pt x="47" y="158"/>
                  </a:cubicBezTo>
                  <a:close/>
                  <a:moveTo>
                    <a:pt x="87" y="138"/>
                  </a:moveTo>
                  <a:cubicBezTo>
                    <a:pt x="7" y="138"/>
                    <a:pt x="7" y="138"/>
                    <a:pt x="7" y="138"/>
                  </a:cubicBezTo>
                  <a:cubicBezTo>
                    <a:pt x="7" y="26"/>
                    <a:pt x="7" y="26"/>
                    <a:pt x="7" y="26"/>
                  </a:cubicBezTo>
                  <a:cubicBezTo>
                    <a:pt x="87" y="26"/>
                    <a:pt x="87" y="26"/>
                    <a:pt x="87" y="26"/>
                  </a:cubicBezTo>
                  <a:lnTo>
                    <a:pt x="87" y="138"/>
                  </a:lnTo>
                  <a:close/>
                </a:path>
              </a:pathLst>
            </a:custGeom>
            <a:solidFill>
              <a:srgbClr val="FFFFFF">
                <a:alpha val="100000"/>
              </a:srgbClr>
            </a:solidFill>
            <a:ln w="9525">
              <a:noFill/>
            </a:ln>
          </p:spPr>
          <p:txBody>
            <a:bodyPr/>
            <a:lstStyle/>
            <a:p>
              <a:endParaRPr lang="zh-CN" altLang="en-US">
                <a:solidFill>
                  <a:srgbClr val="706E65"/>
                </a:solidFill>
              </a:endParaRPr>
            </a:p>
          </p:txBody>
        </p:sp>
      </p:grpSp>
      <p:grpSp>
        <p:nvGrpSpPr>
          <p:cNvPr id="18" name="组合 17"/>
          <p:cNvGrpSpPr/>
          <p:nvPr/>
        </p:nvGrpSpPr>
        <p:grpSpPr>
          <a:xfrm>
            <a:off x="2190115" y="3667760"/>
            <a:ext cx="672465" cy="675005"/>
            <a:chOff x="4030" y="4930"/>
            <a:chExt cx="840" cy="843"/>
          </a:xfrm>
        </p:grpSpPr>
        <p:sp>
          <p:nvSpPr>
            <p:cNvPr id="93246" name="Freeform 1819"/>
            <p:cNvSpPr/>
            <p:nvPr/>
          </p:nvSpPr>
          <p:spPr>
            <a:xfrm>
              <a:off x="4030" y="4930"/>
              <a:ext cx="840" cy="843"/>
            </a:xfrm>
            <a:custGeom>
              <a:avLst/>
              <a:gdLst>
                <a:gd name="txL" fmla="*/ 0 w 92"/>
                <a:gd name="txT" fmla="*/ 0 h 92"/>
                <a:gd name="txR" fmla="*/ 92 w 92"/>
                <a:gd name="txB" fmla="*/ 92 h 92"/>
              </a:gdLst>
              <a:ahLst/>
              <a:cxnLst>
                <a:cxn ang="0">
                  <a:pos x="382657" y="63966"/>
                </a:cxn>
                <a:cxn ang="0">
                  <a:pos x="469624" y="383796"/>
                </a:cxn>
                <a:cxn ang="0">
                  <a:pos x="150743" y="471022"/>
                </a:cxn>
                <a:cxn ang="0">
                  <a:pos x="69574" y="151192"/>
                </a:cxn>
                <a:cxn ang="0">
                  <a:pos x="382657" y="63966"/>
                </a:cxn>
              </a:cxnLst>
              <a:rect l="txL" t="txT" r="txR" b="txB"/>
              <a:pathLst>
                <a:path w="92" h="92">
                  <a:moveTo>
                    <a:pt x="66" y="11"/>
                  </a:moveTo>
                  <a:cubicBezTo>
                    <a:pt x="85" y="23"/>
                    <a:pt x="92" y="47"/>
                    <a:pt x="81" y="66"/>
                  </a:cubicBezTo>
                  <a:cubicBezTo>
                    <a:pt x="70" y="85"/>
                    <a:pt x="45" y="92"/>
                    <a:pt x="26" y="81"/>
                  </a:cubicBezTo>
                  <a:cubicBezTo>
                    <a:pt x="7" y="70"/>
                    <a:pt x="0" y="45"/>
                    <a:pt x="12" y="26"/>
                  </a:cubicBezTo>
                  <a:cubicBezTo>
                    <a:pt x="23" y="7"/>
                    <a:pt x="47" y="0"/>
                    <a:pt x="66" y="11"/>
                  </a:cubicBezTo>
                </a:path>
              </a:pathLst>
            </a:custGeom>
            <a:solidFill>
              <a:srgbClr val="F6A9C3"/>
            </a:solidFill>
            <a:ln w="9525">
              <a:noFill/>
            </a:ln>
          </p:spPr>
          <p:txBody>
            <a:bodyPr/>
            <a:lstStyle/>
            <a:p>
              <a:endParaRPr lang="zh-CN" altLang="en-US">
                <a:solidFill>
                  <a:srgbClr val="706E65"/>
                </a:solidFill>
              </a:endParaRPr>
            </a:p>
          </p:txBody>
        </p:sp>
        <p:sp>
          <p:nvSpPr>
            <p:cNvPr id="29717" name="稻壳儿小白白(http://dwz.cn/Wu2UP)"/>
            <p:cNvSpPr>
              <a:spLocks noEditPoints="1"/>
            </p:cNvSpPr>
            <p:nvPr/>
          </p:nvSpPr>
          <p:spPr>
            <a:xfrm>
              <a:off x="4214" y="5125"/>
              <a:ext cx="425" cy="425"/>
            </a:xfrm>
            <a:custGeom>
              <a:avLst/>
              <a:gdLst/>
              <a:ahLst/>
              <a:cxnLst>
                <a:cxn ang="0">
                  <a:pos x="1479576135" y="12226576"/>
                </a:cxn>
                <a:cxn ang="0">
                  <a:pos x="1455122931" y="0"/>
                </a:cxn>
                <a:cxn ang="0">
                  <a:pos x="1430665982" y="12226576"/>
                </a:cxn>
                <a:cxn ang="0">
                  <a:pos x="24456949" y="941543682"/>
                </a:cxn>
                <a:cxn ang="0">
                  <a:pos x="0" y="990457474"/>
                </a:cxn>
                <a:cxn ang="0">
                  <a:pos x="24456949" y="1027140945"/>
                </a:cxn>
                <a:cxn ang="0">
                  <a:pos x="391292460" y="1173874831"/>
                </a:cxn>
                <a:cxn ang="0">
                  <a:pos x="562483613" y="1479569178"/>
                </a:cxn>
                <a:cxn ang="0">
                  <a:pos x="611393766" y="1504026074"/>
                </a:cxn>
                <a:cxn ang="0">
                  <a:pos x="611393766" y="1504026074"/>
                </a:cxn>
                <a:cxn ang="0">
                  <a:pos x="648081062" y="1479569178"/>
                </a:cxn>
                <a:cxn ang="0">
                  <a:pos x="745901369" y="1308382141"/>
                </a:cxn>
                <a:cxn ang="0">
                  <a:pos x="1198334329" y="1491799499"/>
                </a:cxn>
                <a:cxn ang="0">
                  <a:pos x="1222791278" y="1504026074"/>
                </a:cxn>
                <a:cxn ang="0">
                  <a:pos x="1235017880" y="1491799499"/>
                </a:cxn>
                <a:cxn ang="0">
                  <a:pos x="1259474829" y="1455116027"/>
                </a:cxn>
                <a:cxn ang="0">
                  <a:pos x="1504033084" y="48910047"/>
                </a:cxn>
                <a:cxn ang="0">
                  <a:pos x="1479576135" y="12226576"/>
                </a:cxn>
                <a:cxn ang="0">
                  <a:pos x="146734204" y="978227154"/>
                </a:cxn>
                <a:cxn ang="0">
                  <a:pos x="1235017880" y="244557725"/>
                </a:cxn>
                <a:cxn ang="0">
                  <a:pos x="440206358" y="1088277568"/>
                </a:cxn>
                <a:cxn ang="0">
                  <a:pos x="427976011" y="1088277568"/>
                </a:cxn>
                <a:cxn ang="0">
                  <a:pos x="146734204" y="978227154"/>
                </a:cxn>
                <a:cxn ang="0">
                  <a:pos x="476889909" y="1124961039"/>
                </a:cxn>
                <a:cxn ang="0">
                  <a:pos x="476889909" y="1124961039"/>
                </a:cxn>
                <a:cxn ang="0">
                  <a:pos x="1369525482" y="171190782"/>
                </a:cxn>
                <a:cxn ang="0">
                  <a:pos x="611393766" y="1357292188"/>
                </a:cxn>
                <a:cxn ang="0">
                  <a:pos x="476889909" y="1124961039"/>
                </a:cxn>
                <a:cxn ang="0">
                  <a:pos x="1186107726" y="1381749084"/>
                </a:cxn>
                <a:cxn ang="0">
                  <a:pos x="782584920" y="1222784878"/>
                </a:cxn>
                <a:cxn ang="0">
                  <a:pos x="745901369" y="1222784878"/>
                </a:cxn>
                <a:cxn ang="0">
                  <a:pos x="1369525482" y="269014620"/>
                </a:cxn>
                <a:cxn ang="0">
                  <a:pos x="1186107726" y="1381749084"/>
                </a:cxn>
                <a:cxn ang="0">
                  <a:pos x="1186107726" y="1381749084"/>
                </a:cxn>
                <a:cxn ang="0">
                  <a:pos x="1186107726" y="1381749084"/>
                </a:cxn>
              </a:cxnLst>
              <a:rect l="0" t="0" r="0" b="0"/>
              <a:pathLst>
                <a:path w="123" h="123">
                  <a:moveTo>
                    <a:pt x="121" y="1"/>
                  </a:moveTo>
                  <a:cubicBezTo>
                    <a:pt x="120" y="0"/>
                    <a:pt x="119" y="0"/>
                    <a:pt x="119" y="0"/>
                  </a:cubicBezTo>
                  <a:cubicBezTo>
                    <a:pt x="118" y="0"/>
                    <a:pt x="117" y="0"/>
                    <a:pt x="117" y="1"/>
                  </a:cubicBezTo>
                  <a:cubicBezTo>
                    <a:pt x="2" y="77"/>
                    <a:pt x="2" y="77"/>
                    <a:pt x="2" y="77"/>
                  </a:cubicBezTo>
                  <a:cubicBezTo>
                    <a:pt x="0" y="78"/>
                    <a:pt x="0" y="79"/>
                    <a:pt x="0" y="81"/>
                  </a:cubicBezTo>
                  <a:cubicBezTo>
                    <a:pt x="0" y="82"/>
                    <a:pt x="1" y="83"/>
                    <a:pt x="2" y="84"/>
                  </a:cubicBezTo>
                  <a:cubicBezTo>
                    <a:pt x="32" y="96"/>
                    <a:pt x="32" y="96"/>
                    <a:pt x="32" y="96"/>
                  </a:cubicBezTo>
                  <a:cubicBezTo>
                    <a:pt x="46" y="121"/>
                    <a:pt x="46" y="121"/>
                    <a:pt x="46" y="121"/>
                  </a:cubicBezTo>
                  <a:cubicBezTo>
                    <a:pt x="47" y="122"/>
                    <a:pt x="48" y="123"/>
                    <a:pt x="50" y="123"/>
                  </a:cubicBezTo>
                  <a:cubicBezTo>
                    <a:pt x="50" y="123"/>
                    <a:pt x="50" y="123"/>
                    <a:pt x="50" y="123"/>
                  </a:cubicBezTo>
                  <a:cubicBezTo>
                    <a:pt x="51" y="123"/>
                    <a:pt x="52" y="122"/>
                    <a:pt x="53" y="121"/>
                  </a:cubicBezTo>
                  <a:cubicBezTo>
                    <a:pt x="61" y="107"/>
                    <a:pt x="61" y="107"/>
                    <a:pt x="61" y="107"/>
                  </a:cubicBezTo>
                  <a:cubicBezTo>
                    <a:pt x="98" y="122"/>
                    <a:pt x="98" y="122"/>
                    <a:pt x="98" y="122"/>
                  </a:cubicBezTo>
                  <a:cubicBezTo>
                    <a:pt x="99" y="123"/>
                    <a:pt x="99" y="123"/>
                    <a:pt x="100" y="123"/>
                  </a:cubicBezTo>
                  <a:cubicBezTo>
                    <a:pt x="100" y="123"/>
                    <a:pt x="101" y="122"/>
                    <a:pt x="101" y="122"/>
                  </a:cubicBezTo>
                  <a:cubicBezTo>
                    <a:pt x="102" y="122"/>
                    <a:pt x="103" y="121"/>
                    <a:pt x="103" y="119"/>
                  </a:cubicBezTo>
                  <a:cubicBezTo>
                    <a:pt x="123" y="4"/>
                    <a:pt x="123" y="4"/>
                    <a:pt x="123" y="4"/>
                  </a:cubicBezTo>
                  <a:cubicBezTo>
                    <a:pt x="123" y="3"/>
                    <a:pt x="122" y="1"/>
                    <a:pt x="121" y="1"/>
                  </a:cubicBezTo>
                  <a:close/>
                  <a:moveTo>
                    <a:pt x="12" y="80"/>
                  </a:moveTo>
                  <a:cubicBezTo>
                    <a:pt x="101" y="20"/>
                    <a:pt x="101" y="20"/>
                    <a:pt x="101" y="20"/>
                  </a:cubicBezTo>
                  <a:cubicBezTo>
                    <a:pt x="36" y="89"/>
                    <a:pt x="36" y="89"/>
                    <a:pt x="36" y="89"/>
                  </a:cubicBezTo>
                  <a:cubicBezTo>
                    <a:pt x="36" y="89"/>
                    <a:pt x="35" y="89"/>
                    <a:pt x="35" y="89"/>
                  </a:cubicBezTo>
                  <a:lnTo>
                    <a:pt x="12" y="80"/>
                  </a:lnTo>
                  <a:close/>
                  <a:moveTo>
                    <a:pt x="39" y="92"/>
                  </a:moveTo>
                  <a:cubicBezTo>
                    <a:pt x="39" y="92"/>
                    <a:pt x="39" y="92"/>
                    <a:pt x="39" y="92"/>
                  </a:cubicBezTo>
                  <a:cubicBezTo>
                    <a:pt x="112" y="14"/>
                    <a:pt x="112" y="14"/>
                    <a:pt x="112" y="14"/>
                  </a:cubicBezTo>
                  <a:cubicBezTo>
                    <a:pt x="50" y="111"/>
                    <a:pt x="50" y="111"/>
                    <a:pt x="50" y="111"/>
                  </a:cubicBezTo>
                  <a:lnTo>
                    <a:pt x="39" y="92"/>
                  </a:lnTo>
                  <a:close/>
                  <a:moveTo>
                    <a:pt x="97" y="113"/>
                  </a:moveTo>
                  <a:cubicBezTo>
                    <a:pt x="64" y="100"/>
                    <a:pt x="64" y="100"/>
                    <a:pt x="64" y="100"/>
                  </a:cubicBezTo>
                  <a:cubicBezTo>
                    <a:pt x="63" y="100"/>
                    <a:pt x="62" y="100"/>
                    <a:pt x="61" y="100"/>
                  </a:cubicBezTo>
                  <a:cubicBezTo>
                    <a:pt x="112" y="22"/>
                    <a:pt x="112" y="22"/>
                    <a:pt x="112" y="22"/>
                  </a:cubicBezTo>
                  <a:lnTo>
                    <a:pt x="97" y="113"/>
                  </a:lnTo>
                  <a:close/>
                  <a:moveTo>
                    <a:pt x="97" y="113"/>
                  </a:moveTo>
                  <a:cubicBezTo>
                    <a:pt x="97" y="113"/>
                    <a:pt x="97" y="113"/>
                    <a:pt x="97" y="113"/>
                  </a:cubicBezTo>
                </a:path>
              </a:pathLst>
            </a:custGeom>
            <a:solidFill>
              <a:schemeClr val="bg1"/>
            </a:solidFill>
            <a:ln w="9525">
              <a:noFill/>
            </a:ln>
          </p:spPr>
          <p:txBody>
            <a:bodyPr/>
            <a:lstStyle/>
            <a:p>
              <a:endParaRPr lang="zh-CN" altLang="en-US">
                <a:solidFill>
                  <a:srgbClr val="706E65"/>
                </a:solidFill>
              </a:endParaRPr>
            </a:p>
          </p:txBody>
        </p:sp>
      </p:grpSp>
      <p:sp>
        <p:nvSpPr>
          <p:cNvPr id="5" name="文本框 4"/>
          <p:cNvSpPr txBox="1"/>
          <p:nvPr/>
        </p:nvSpPr>
        <p:spPr>
          <a:xfrm>
            <a:off x="1282065" y="2412116"/>
            <a:ext cx="2562860" cy="75764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lnSpc>
                <a:spcPct val="150000"/>
              </a:lnSpc>
            </a:pPr>
            <a:r>
              <a:rPr lang="zh-CN" altLang="en-US" sz="1000" kern="0" noProof="0" dirty="0">
                <a:ln>
                  <a:noFill/>
                </a:ln>
                <a:solidFill>
                  <a:schemeClr val="bg1">
                    <a:lumMod val="50000"/>
                  </a:schemeClr>
                </a:solidFill>
                <a:uLnTx/>
                <a:uFillTx/>
                <a:latin typeface="微软雅黑" panose="020B0503020204020204" charset="-122"/>
                <a:ea typeface="微软雅黑" panose="020B0503020204020204" charset="-122"/>
                <a:sym typeface="+mn-ea"/>
              </a:rPr>
              <a:t>在此输入您的描述内容，在此输入您的描述内容在此输入您的描述内容在此输入您的描述内容在此输入您的描述内容</a:t>
            </a:r>
          </a:p>
        </p:txBody>
      </p:sp>
      <p:sp>
        <p:nvSpPr>
          <p:cNvPr id="20" name="TextBox 1210"/>
          <p:cNvSpPr/>
          <p:nvPr/>
        </p:nvSpPr>
        <p:spPr>
          <a:xfrm>
            <a:off x="1283970" y="2102236"/>
            <a:ext cx="2576195" cy="338554"/>
          </a:xfrm>
          <a:prstGeom prst="rect">
            <a:avLst/>
          </a:prstGeom>
          <a:noFill/>
          <a:ln w="9525">
            <a:noFill/>
            <a:miter/>
          </a:ln>
        </p:spPr>
        <p:txBody>
          <a:bodyPr wrap="square">
            <a:spAutoFit/>
          </a:bodyPr>
          <a:lstStyle/>
          <a:p>
            <a:pPr lvl="0" algn="ctr"/>
            <a:r>
              <a:rPr lang="zh-CN" altLang="en-US" sz="1600" b="1" dirty="0">
                <a:solidFill>
                  <a:schemeClr val="bg1">
                    <a:lumMod val="50000"/>
                  </a:schemeClr>
                </a:solidFill>
                <a:latin typeface="微软雅黑" panose="020B0503020204020204" charset="-122"/>
                <a:ea typeface="微软雅黑" panose="020B0503020204020204" charset="-122"/>
                <a:sym typeface="Arial" panose="020B0604020202020204" pitchFamily="34" charset="0"/>
              </a:rPr>
              <a:t>此处添加标题</a:t>
            </a:r>
          </a:p>
        </p:txBody>
      </p:sp>
      <p:sp>
        <p:nvSpPr>
          <p:cNvPr id="21" name="文本框 20"/>
          <p:cNvSpPr txBox="1"/>
          <p:nvPr/>
        </p:nvSpPr>
        <p:spPr>
          <a:xfrm>
            <a:off x="4756785" y="2412116"/>
            <a:ext cx="2649855" cy="75764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lnSpc>
                <a:spcPct val="150000"/>
              </a:lnSpc>
            </a:pPr>
            <a:r>
              <a:rPr lang="zh-CN" altLang="en-US" sz="1000" kern="0" noProof="0" dirty="0">
                <a:ln>
                  <a:noFill/>
                </a:ln>
                <a:solidFill>
                  <a:schemeClr val="bg1">
                    <a:lumMod val="50000"/>
                  </a:schemeClr>
                </a:solidFill>
                <a:uLnTx/>
                <a:uFillTx/>
                <a:latin typeface="微软雅黑" panose="020B0503020204020204" charset="-122"/>
                <a:ea typeface="微软雅黑" panose="020B0503020204020204" charset="-122"/>
                <a:sym typeface="+mn-ea"/>
              </a:rPr>
              <a:t>在此输入您的描述内容，在此输入您的描述内容在此输入您的描述内容在此输入您的描述内容在此输入您的描述内容</a:t>
            </a:r>
          </a:p>
        </p:txBody>
      </p:sp>
      <p:sp>
        <p:nvSpPr>
          <p:cNvPr id="22" name="TextBox 1210"/>
          <p:cNvSpPr/>
          <p:nvPr/>
        </p:nvSpPr>
        <p:spPr>
          <a:xfrm>
            <a:off x="4722495" y="2102236"/>
            <a:ext cx="2576195" cy="338554"/>
          </a:xfrm>
          <a:prstGeom prst="rect">
            <a:avLst/>
          </a:prstGeom>
          <a:noFill/>
          <a:ln w="9525">
            <a:noFill/>
            <a:miter/>
          </a:ln>
        </p:spPr>
        <p:txBody>
          <a:bodyPr wrap="square">
            <a:spAutoFit/>
          </a:bodyPr>
          <a:lstStyle/>
          <a:p>
            <a:pPr lvl="0" algn="ctr"/>
            <a:r>
              <a:rPr lang="zh-CN" altLang="en-US" sz="1600" b="1" dirty="0">
                <a:solidFill>
                  <a:schemeClr val="bg1">
                    <a:lumMod val="50000"/>
                  </a:schemeClr>
                </a:solidFill>
                <a:latin typeface="微软雅黑" panose="020B0503020204020204" charset="-122"/>
                <a:ea typeface="微软雅黑" panose="020B0503020204020204" charset="-122"/>
                <a:sym typeface="Arial" panose="020B0604020202020204" pitchFamily="34" charset="0"/>
              </a:rPr>
              <a:t>此处添加标题</a:t>
            </a:r>
          </a:p>
        </p:txBody>
      </p:sp>
      <p:sp>
        <p:nvSpPr>
          <p:cNvPr id="23" name="文本框 22"/>
          <p:cNvSpPr txBox="1"/>
          <p:nvPr/>
        </p:nvSpPr>
        <p:spPr>
          <a:xfrm>
            <a:off x="8286750" y="2412116"/>
            <a:ext cx="2665095" cy="75764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lnSpc>
                <a:spcPct val="150000"/>
              </a:lnSpc>
            </a:pPr>
            <a:r>
              <a:rPr lang="zh-CN" altLang="en-US" sz="1000" kern="0" noProof="0" dirty="0">
                <a:ln>
                  <a:noFill/>
                </a:ln>
                <a:solidFill>
                  <a:schemeClr val="bg1">
                    <a:lumMod val="50000"/>
                  </a:schemeClr>
                </a:solidFill>
                <a:uLnTx/>
                <a:uFillTx/>
                <a:latin typeface="微软雅黑" panose="020B0503020204020204" charset="-122"/>
                <a:ea typeface="微软雅黑" panose="020B0503020204020204" charset="-122"/>
                <a:sym typeface="+mn-ea"/>
              </a:rPr>
              <a:t>在此输入您的描述内容，在此输入您的描述内容在此输入您的描述内容在此输入您的描述内容在此输入您的描述内容</a:t>
            </a:r>
          </a:p>
        </p:txBody>
      </p:sp>
      <p:sp>
        <p:nvSpPr>
          <p:cNvPr id="24" name="TextBox 1210"/>
          <p:cNvSpPr/>
          <p:nvPr/>
        </p:nvSpPr>
        <p:spPr>
          <a:xfrm>
            <a:off x="8252460" y="2102236"/>
            <a:ext cx="2576195" cy="338554"/>
          </a:xfrm>
          <a:prstGeom prst="rect">
            <a:avLst/>
          </a:prstGeom>
          <a:noFill/>
          <a:ln w="9525">
            <a:noFill/>
            <a:miter/>
          </a:ln>
        </p:spPr>
        <p:txBody>
          <a:bodyPr wrap="square">
            <a:spAutoFit/>
          </a:bodyPr>
          <a:lstStyle/>
          <a:p>
            <a:pPr lvl="0" algn="ctr"/>
            <a:r>
              <a:rPr lang="zh-CN" altLang="en-US" sz="1600" b="1" dirty="0">
                <a:solidFill>
                  <a:schemeClr val="bg1">
                    <a:lumMod val="50000"/>
                  </a:schemeClr>
                </a:solidFill>
                <a:latin typeface="微软雅黑" panose="020B0503020204020204" charset="-122"/>
                <a:ea typeface="微软雅黑" panose="020B0503020204020204" charset="-122"/>
                <a:sym typeface="Arial" panose="020B0604020202020204" pitchFamily="34" charset="0"/>
              </a:rPr>
              <a:t>此处添加标题</a:t>
            </a:r>
          </a:p>
        </p:txBody>
      </p:sp>
      <p:sp>
        <p:nvSpPr>
          <p:cNvPr id="25" name="文本框 24"/>
          <p:cNvSpPr txBox="1"/>
          <p:nvPr/>
        </p:nvSpPr>
        <p:spPr>
          <a:xfrm>
            <a:off x="1282065" y="4793366"/>
            <a:ext cx="2593975" cy="75764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lnSpc>
                <a:spcPct val="150000"/>
              </a:lnSpc>
            </a:pPr>
            <a:r>
              <a:rPr lang="zh-CN" altLang="en-US" sz="1000" kern="0" noProof="0" dirty="0">
                <a:ln>
                  <a:noFill/>
                </a:ln>
                <a:solidFill>
                  <a:schemeClr val="bg1">
                    <a:lumMod val="50000"/>
                  </a:schemeClr>
                </a:solidFill>
                <a:uLnTx/>
                <a:uFillTx/>
                <a:latin typeface="微软雅黑" panose="020B0503020204020204" charset="-122"/>
                <a:ea typeface="微软雅黑" panose="020B0503020204020204" charset="-122"/>
                <a:sym typeface="+mn-ea"/>
              </a:rPr>
              <a:t>在此输入您的描述内容，在此输入您的描述内容在此输入您的描述内容在此输入您的描述内容在此输入您的描述内容</a:t>
            </a:r>
          </a:p>
        </p:txBody>
      </p:sp>
      <p:sp>
        <p:nvSpPr>
          <p:cNvPr id="26" name="TextBox 1210"/>
          <p:cNvSpPr/>
          <p:nvPr/>
        </p:nvSpPr>
        <p:spPr>
          <a:xfrm>
            <a:off x="1228090" y="4456816"/>
            <a:ext cx="2576195" cy="338554"/>
          </a:xfrm>
          <a:prstGeom prst="rect">
            <a:avLst/>
          </a:prstGeom>
          <a:noFill/>
          <a:ln w="9525">
            <a:noFill/>
            <a:miter/>
          </a:ln>
        </p:spPr>
        <p:txBody>
          <a:bodyPr wrap="square">
            <a:spAutoFit/>
          </a:bodyPr>
          <a:lstStyle/>
          <a:p>
            <a:pPr lvl="0" algn="ctr"/>
            <a:r>
              <a:rPr lang="zh-CN" altLang="en-US" sz="1600" b="1" dirty="0">
                <a:solidFill>
                  <a:schemeClr val="bg1">
                    <a:lumMod val="50000"/>
                  </a:schemeClr>
                </a:solidFill>
                <a:latin typeface="微软雅黑" panose="020B0503020204020204" charset="-122"/>
                <a:ea typeface="微软雅黑" panose="020B0503020204020204" charset="-122"/>
                <a:sym typeface="Arial" panose="020B0604020202020204" pitchFamily="34" charset="0"/>
              </a:rPr>
              <a:t>此处添加标题</a:t>
            </a:r>
          </a:p>
        </p:txBody>
      </p:sp>
      <p:sp>
        <p:nvSpPr>
          <p:cNvPr id="31" name="文本框 30"/>
          <p:cNvSpPr txBox="1"/>
          <p:nvPr/>
        </p:nvSpPr>
        <p:spPr>
          <a:xfrm>
            <a:off x="4756785" y="4793366"/>
            <a:ext cx="2649855" cy="75764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lnSpc>
                <a:spcPct val="150000"/>
              </a:lnSpc>
            </a:pPr>
            <a:r>
              <a:rPr lang="zh-CN" altLang="en-US" sz="1000" kern="0" dirty="0">
                <a:solidFill>
                  <a:schemeClr val="bg1">
                    <a:lumMod val="50000"/>
                  </a:schemeClr>
                </a:solidFill>
                <a:latin typeface="微软雅黑" panose="020B0503020204020204" charset="-122"/>
                <a:ea typeface="微软雅黑" panose="020B0503020204020204" charset="-122"/>
                <a:sym typeface="+mn-ea"/>
              </a:rPr>
              <a:t>在此输入您的描述内容，在此输入您的描述内容在此输入您的描述内容在此输入您的描述内容在此输入您的描述内容</a:t>
            </a:r>
          </a:p>
        </p:txBody>
      </p:sp>
      <p:sp>
        <p:nvSpPr>
          <p:cNvPr id="32" name="TextBox 1210"/>
          <p:cNvSpPr/>
          <p:nvPr/>
        </p:nvSpPr>
        <p:spPr>
          <a:xfrm>
            <a:off x="4808220" y="4456816"/>
            <a:ext cx="2576195" cy="338554"/>
          </a:xfrm>
          <a:prstGeom prst="rect">
            <a:avLst/>
          </a:prstGeom>
          <a:noFill/>
          <a:ln w="9525">
            <a:noFill/>
            <a:miter/>
          </a:ln>
        </p:spPr>
        <p:txBody>
          <a:bodyPr wrap="square">
            <a:spAutoFit/>
          </a:bodyPr>
          <a:lstStyle/>
          <a:p>
            <a:pPr lvl="0" algn="ctr"/>
            <a:r>
              <a:rPr lang="zh-CN" altLang="en-US" sz="1600" b="1" dirty="0">
                <a:solidFill>
                  <a:schemeClr val="bg1">
                    <a:lumMod val="50000"/>
                  </a:schemeClr>
                </a:solidFill>
                <a:latin typeface="微软雅黑" panose="020B0503020204020204" charset="-122"/>
                <a:ea typeface="微软雅黑" panose="020B0503020204020204" charset="-122"/>
                <a:sym typeface="Arial" panose="020B0604020202020204" pitchFamily="34" charset="0"/>
              </a:rPr>
              <a:t>此处添加标题</a:t>
            </a:r>
          </a:p>
        </p:txBody>
      </p:sp>
      <p:grpSp>
        <p:nvGrpSpPr>
          <p:cNvPr id="36" name="组合 35"/>
          <p:cNvGrpSpPr/>
          <p:nvPr/>
        </p:nvGrpSpPr>
        <p:grpSpPr>
          <a:xfrm>
            <a:off x="5778500" y="3739515"/>
            <a:ext cx="600710" cy="603250"/>
            <a:chOff x="7609" y="5766"/>
            <a:chExt cx="946" cy="950"/>
          </a:xfrm>
        </p:grpSpPr>
        <p:sp>
          <p:nvSpPr>
            <p:cNvPr id="28" name="Freeform 10"/>
            <p:cNvSpPr/>
            <p:nvPr/>
          </p:nvSpPr>
          <p:spPr>
            <a:xfrm>
              <a:off x="7609" y="5766"/>
              <a:ext cx="946" cy="950"/>
            </a:xfrm>
            <a:custGeom>
              <a:avLst/>
              <a:gdLst>
                <a:gd name="txL" fmla="*/ 0 w 242"/>
                <a:gd name="txT" fmla="*/ 0 h 243"/>
                <a:gd name="txR" fmla="*/ 242 w 242"/>
                <a:gd name="txB" fmla="*/ 243 h 243"/>
              </a:gdLst>
              <a:ahLst/>
              <a:cxnLst>
                <a:cxn ang="0">
                  <a:pos x="216884" y="1777"/>
                </a:cxn>
                <a:cxn ang="0">
                  <a:pos x="430213" y="216788"/>
                </a:cxn>
                <a:cxn ang="0">
                  <a:pos x="213329" y="430023"/>
                </a:cxn>
                <a:cxn ang="0">
                  <a:pos x="0" y="215012"/>
                </a:cxn>
                <a:cxn ang="0">
                  <a:pos x="216884" y="1777"/>
                </a:cxn>
              </a:cxnLst>
              <a:rect l="txL" t="txT" r="txR" b="txB"/>
              <a:pathLst>
                <a:path w="242" h="243">
                  <a:moveTo>
                    <a:pt x="122" y="1"/>
                  </a:moveTo>
                  <a:cubicBezTo>
                    <a:pt x="188" y="1"/>
                    <a:pt x="242" y="56"/>
                    <a:pt x="242" y="122"/>
                  </a:cubicBezTo>
                  <a:cubicBezTo>
                    <a:pt x="241" y="189"/>
                    <a:pt x="187" y="243"/>
                    <a:pt x="120" y="242"/>
                  </a:cubicBezTo>
                  <a:cubicBezTo>
                    <a:pt x="53" y="242"/>
                    <a:pt x="0" y="188"/>
                    <a:pt x="0" y="121"/>
                  </a:cubicBezTo>
                  <a:cubicBezTo>
                    <a:pt x="1" y="54"/>
                    <a:pt x="55" y="0"/>
                    <a:pt x="122" y="1"/>
                  </a:cubicBezTo>
                  <a:close/>
                </a:path>
              </a:pathLst>
            </a:custGeom>
            <a:solidFill>
              <a:srgbClr val="95CDA4"/>
            </a:solidFill>
            <a:ln w="9525">
              <a:noFill/>
            </a:ln>
          </p:spPr>
          <p:txBody>
            <a:bodyPr/>
            <a:lstStyle/>
            <a:p>
              <a:endParaRPr lang="zh-CN" altLang="en-US">
                <a:solidFill>
                  <a:srgbClr val="706E65"/>
                </a:solidFill>
              </a:endParaRPr>
            </a:p>
          </p:txBody>
        </p:sp>
        <p:sp>
          <p:nvSpPr>
            <p:cNvPr id="54" name="稻壳儿小白白(http://dwz.cn/Wu2UP)"/>
            <p:cNvSpPr>
              <a:spLocks noEditPoints="1"/>
            </p:cNvSpPr>
            <p:nvPr/>
          </p:nvSpPr>
          <p:spPr bwMode="auto">
            <a:xfrm>
              <a:off x="7783" y="6048"/>
              <a:ext cx="595" cy="366"/>
            </a:xfrm>
            <a:custGeom>
              <a:avLst/>
              <a:gdLst>
                <a:gd name="T0" fmla="*/ 2 w 44"/>
                <a:gd name="T1" fmla="*/ 2 h 27"/>
                <a:gd name="T2" fmla="*/ 20 w 44"/>
                <a:gd name="T3" fmla="*/ 12 h 27"/>
                <a:gd name="T4" fmla="*/ 22 w 44"/>
                <a:gd name="T5" fmla="*/ 12 h 27"/>
                <a:gd name="T6" fmla="*/ 24 w 44"/>
                <a:gd name="T7" fmla="*/ 12 h 27"/>
                <a:gd name="T8" fmla="*/ 42 w 44"/>
                <a:gd name="T9" fmla="*/ 2 h 27"/>
                <a:gd name="T10" fmla="*/ 42 w 44"/>
                <a:gd name="T11" fmla="*/ 0 h 27"/>
                <a:gd name="T12" fmla="*/ 2 w 44"/>
                <a:gd name="T13" fmla="*/ 0 h 27"/>
                <a:gd name="T14" fmla="*/ 2 w 44"/>
                <a:gd name="T15" fmla="*/ 2 h 27"/>
                <a:gd name="T16" fmla="*/ 42 w 44"/>
                <a:gd name="T17" fmla="*/ 7 h 27"/>
                <a:gd name="T18" fmla="*/ 24 w 44"/>
                <a:gd name="T19" fmla="*/ 16 h 27"/>
                <a:gd name="T20" fmla="*/ 22 w 44"/>
                <a:gd name="T21" fmla="*/ 17 h 27"/>
                <a:gd name="T22" fmla="*/ 20 w 44"/>
                <a:gd name="T23" fmla="*/ 16 h 27"/>
                <a:gd name="T24" fmla="*/ 2 w 44"/>
                <a:gd name="T25" fmla="*/ 7 h 27"/>
                <a:gd name="T26" fmla="*/ 1 w 44"/>
                <a:gd name="T27" fmla="*/ 7 h 27"/>
                <a:gd name="T28" fmla="*/ 1 w 44"/>
                <a:gd name="T29" fmla="*/ 25 h 27"/>
                <a:gd name="T30" fmla="*/ 3 w 44"/>
                <a:gd name="T31" fmla="*/ 27 h 27"/>
                <a:gd name="T32" fmla="*/ 41 w 44"/>
                <a:gd name="T33" fmla="*/ 27 h 27"/>
                <a:gd name="T34" fmla="*/ 43 w 44"/>
                <a:gd name="T35" fmla="*/ 25 h 27"/>
                <a:gd name="T36" fmla="*/ 43 w 44"/>
                <a:gd name="T37" fmla="*/ 7 h 27"/>
                <a:gd name="T38" fmla="*/ 42 w 44"/>
                <a:gd name="T39"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4" h="27">
                  <a:moveTo>
                    <a:pt x="2" y="2"/>
                  </a:moveTo>
                  <a:cubicBezTo>
                    <a:pt x="3" y="3"/>
                    <a:pt x="19" y="11"/>
                    <a:pt x="20" y="12"/>
                  </a:cubicBezTo>
                  <a:cubicBezTo>
                    <a:pt x="20" y="12"/>
                    <a:pt x="21" y="12"/>
                    <a:pt x="22" y="12"/>
                  </a:cubicBezTo>
                  <a:cubicBezTo>
                    <a:pt x="23" y="12"/>
                    <a:pt x="23" y="12"/>
                    <a:pt x="24" y="12"/>
                  </a:cubicBezTo>
                  <a:cubicBezTo>
                    <a:pt x="25" y="11"/>
                    <a:pt x="40" y="3"/>
                    <a:pt x="42" y="2"/>
                  </a:cubicBezTo>
                  <a:cubicBezTo>
                    <a:pt x="43" y="1"/>
                    <a:pt x="44" y="0"/>
                    <a:pt x="42" y="0"/>
                  </a:cubicBezTo>
                  <a:cubicBezTo>
                    <a:pt x="2" y="0"/>
                    <a:pt x="2" y="0"/>
                    <a:pt x="2" y="0"/>
                  </a:cubicBezTo>
                  <a:cubicBezTo>
                    <a:pt x="0" y="0"/>
                    <a:pt x="1" y="1"/>
                    <a:pt x="2" y="2"/>
                  </a:cubicBezTo>
                  <a:close/>
                  <a:moveTo>
                    <a:pt x="42" y="7"/>
                  </a:moveTo>
                  <a:cubicBezTo>
                    <a:pt x="41" y="7"/>
                    <a:pt x="25" y="16"/>
                    <a:pt x="24" y="16"/>
                  </a:cubicBezTo>
                  <a:cubicBezTo>
                    <a:pt x="23" y="17"/>
                    <a:pt x="23" y="17"/>
                    <a:pt x="22" y="17"/>
                  </a:cubicBezTo>
                  <a:cubicBezTo>
                    <a:pt x="21" y="17"/>
                    <a:pt x="20" y="17"/>
                    <a:pt x="20" y="16"/>
                  </a:cubicBezTo>
                  <a:cubicBezTo>
                    <a:pt x="19" y="16"/>
                    <a:pt x="3" y="7"/>
                    <a:pt x="2" y="7"/>
                  </a:cubicBezTo>
                  <a:cubicBezTo>
                    <a:pt x="1" y="6"/>
                    <a:pt x="1" y="7"/>
                    <a:pt x="1" y="7"/>
                  </a:cubicBezTo>
                  <a:cubicBezTo>
                    <a:pt x="1" y="8"/>
                    <a:pt x="1" y="25"/>
                    <a:pt x="1" y="25"/>
                  </a:cubicBezTo>
                  <a:cubicBezTo>
                    <a:pt x="1" y="26"/>
                    <a:pt x="2" y="27"/>
                    <a:pt x="3" y="27"/>
                  </a:cubicBezTo>
                  <a:cubicBezTo>
                    <a:pt x="41" y="27"/>
                    <a:pt x="41" y="27"/>
                    <a:pt x="41" y="27"/>
                  </a:cubicBezTo>
                  <a:cubicBezTo>
                    <a:pt x="42" y="27"/>
                    <a:pt x="43" y="26"/>
                    <a:pt x="43" y="25"/>
                  </a:cubicBezTo>
                  <a:cubicBezTo>
                    <a:pt x="43" y="25"/>
                    <a:pt x="43" y="8"/>
                    <a:pt x="43" y="7"/>
                  </a:cubicBezTo>
                  <a:cubicBezTo>
                    <a:pt x="43" y="7"/>
                    <a:pt x="43" y="6"/>
                    <a:pt x="42" y="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3200" b="0" i="0" u="none" strike="noStrike" kern="1200" cap="none" spc="0" normalizeH="0" baseline="0" noProof="0">
                <a:ln>
                  <a:noFill/>
                </a:ln>
                <a:solidFill>
                  <a:srgbClr val="706E65"/>
                </a:solidFill>
                <a:effectLst/>
                <a:uLnTx/>
                <a:uFillTx/>
                <a:latin typeface="Arial" panose="020B0604020202020204"/>
                <a:ea typeface="微软雅黑" panose="020B0503020204020204" charset="-122"/>
                <a:cs typeface="+mn-cs"/>
              </a:endParaRPr>
            </a:p>
          </p:txBody>
        </p:sp>
      </p:grpSp>
      <p:grpSp>
        <p:nvGrpSpPr>
          <p:cNvPr id="35" name="组合 34"/>
          <p:cNvGrpSpPr/>
          <p:nvPr/>
        </p:nvGrpSpPr>
        <p:grpSpPr>
          <a:xfrm>
            <a:off x="9260840" y="3739515"/>
            <a:ext cx="600710" cy="603250"/>
            <a:chOff x="12694" y="5813"/>
            <a:chExt cx="946" cy="950"/>
          </a:xfrm>
        </p:grpSpPr>
        <p:sp>
          <p:nvSpPr>
            <p:cNvPr id="6" name="Freeform 10"/>
            <p:cNvSpPr/>
            <p:nvPr/>
          </p:nvSpPr>
          <p:spPr>
            <a:xfrm>
              <a:off x="12694" y="5813"/>
              <a:ext cx="946" cy="950"/>
            </a:xfrm>
            <a:custGeom>
              <a:avLst/>
              <a:gdLst>
                <a:gd name="txL" fmla="*/ 0 w 242"/>
                <a:gd name="txT" fmla="*/ 0 h 243"/>
                <a:gd name="txR" fmla="*/ 242 w 242"/>
                <a:gd name="txB" fmla="*/ 243 h 243"/>
              </a:gdLst>
              <a:ahLst/>
              <a:cxnLst>
                <a:cxn ang="0">
                  <a:pos x="216884" y="1777"/>
                </a:cxn>
                <a:cxn ang="0">
                  <a:pos x="430213" y="216788"/>
                </a:cxn>
                <a:cxn ang="0">
                  <a:pos x="213329" y="430023"/>
                </a:cxn>
                <a:cxn ang="0">
                  <a:pos x="0" y="215012"/>
                </a:cxn>
                <a:cxn ang="0">
                  <a:pos x="216884" y="1777"/>
                </a:cxn>
              </a:cxnLst>
              <a:rect l="txL" t="txT" r="txR" b="txB"/>
              <a:pathLst>
                <a:path w="242" h="243">
                  <a:moveTo>
                    <a:pt x="122" y="1"/>
                  </a:moveTo>
                  <a:cubicBezTo>
                    <a:pt x="188" y="1"/>
                    <a:pt x="242" y="56"/>
                    <a:pt x="242" y="122"/>
                  </a:cubicBezTo>
                  <a:cubicBezTo>
                    <a:pt x="241" y="189"/>
                    <a:pt x="187" y="243"/>
                    <a:pt x="120" y="242"/>
                  </a:cubicBezTo>
                  <a:cubicBezTo>
                    <a:pt x="53" y="242"/>
                    <a:pt x="0" y="188"/>
                    <a:pt x="0" y="121"/>
                  </a:cubicBezTo>
                  <a:cubicBezTo>
                    <a:pt x="1" y="54"/>
                    <a:pt x="55" y="0"/>
                    <a:pt x="122" y="1"/>
                  </a:cubicBezTo>
                  <a:close/>
                </a:path>
              </a:pathLst>
            </a:custGeom>
            <a:solidFill>
              <a:srgbClr val="F6A9C3"/>
            </a:solidFill>
            <a:ln w="9525">
              <a:noFill/>
            </a:ln>
          </p:spPr>
          <p:txBody>
            <a:bodyPr/>
            <a:lstStyle/>
            <a:p>
              <a:endParaRPr lang="zh-CN" altLang="en-US">
                <a:solidFill>
                  <a:srgbClr val="706E65"/>
                </a:solidFill>
              </a:endParaRPr>
            </a:p>
          </p:txBody>
        </p:sp>
        <p:sp>
          <p:nvSpPr>
            <p:cNvPr id="34" name="Freeform 5"/>
            <p:cNvSpPr>
              <a:spLocks noEditPoints="1"/>
            </p:cNvSpPr>
            <p:nvPr/>
          </p:nvSpPr>
          <p:spPr bwMode="auto">
            <a:xfrm>
              <a:off x="12837" y="5978"/>
              <a:ext cx="634" cy="644"/>
            </a:xfrm>
            <a:custGeom>
              <a:avLst/>
              <a:gdLst>
                <a:gd name="T0" fmla="*/ 803 w 901"/>
                <a:gd name="T1" fmla="*/ 514 h 913"/>
                <a:gd name="T2" fmla="*/ 860 w 901"/>
                <a:gd name="T3" fmla="*/ 431 h 913"/>
                <a:gd name="T4" fmla="*/ 484 w 901"/>
                <a:gd name="T5" fmla="*/ 490 h 913"/>
                <a:gd name="T6" fmla="*/ 445 w 901"/>
                <a:gd name="T7" fmla="*/ 441 h 913"/>
                <a:gd name="T8" fmla="*/ 500 w 901"/>
                <a:gd name="T9" fmla="*/ 399 h 913"/>
                <a:gd name="T10" fmla="*/ 476 w 901"/>
                <a:gd name="T11" fmla="*/ 385 h 913"/>
                <a:gd name="T12" fmla="*/ 397 w 901"/>
                <a:gd name="T13" fmla="*/ 462 h 913"/>
                <a:gd name="T14" fmla="*/ 484 w 901"/>
                <a:gd name="T15" fmla="*/ 522 h 913"/>
                <a:gd name="T16" fmla="*/ 585 w 901"/>
                <a:gd name="T17" fmla="*/ 478 h 913"/>
                <a:gd name="T18" fmla="*/ 617 w 901"/>
                <a:gd name="T19" fmla="*/ 375 h 913"/>
                <a:gd name="T20" fmla="*/ 512 w 901"/>
                <a:gd name="T21" fmla="*/ 279 h 913"/>
                <a:gd name="T22" fmla="*/ 370 w 901"/>
                <a:gd name="T23" fmla="*/ 308 h 913"/>
                <a:gd name="T24" fmla="*/ 277 w 901"/>
                <a:gd name="T25" fmla="*/ 470 h 913"/>
                <a:gd name="T26" fmla="*/ 342 w 901"/>
                <a:gd name="T27" fmla="*/ 589 h 913"/>
                <a:gd name="T28" fmla="*/ 492 w 901"/>
                <a:gd name="T29" fmla="*/ 630 h 913"/>
                <a:gd name="T30" fmla="*/ 528 w 901"/>
                <a:gd name="T31" fmla="*/ 686 h 913"/>
                <a:gd name="T32" fmla="*/ 413 w 901"/>
                <a:gd name="T33" fmla="*/ 698 h 913"/>
                <a:gd name="T34" fmla="*/ 212 w 901"/>
                <a:gd name="T35" fmla="*/ 528 h 913"/>
                <a:gd name="T36" fmla="*/ 216 w 901"/>
                <a:gd name="T37" fmla="*/ 377 h 913"/>
                <a:gd name="T38" fmla="*/ 433 w 901"/>
                <a:gd name="T39" fmla="*/ 207 h 913"/>
                <a:gd name="T40" fmla="*/ 567 w 901"/>
                <a:gd name="T41" fmla="*/ 219 h 913"/>
                <a:gd name="T42" fmla="*/ 694 w 901"/>
                <a:gd name="T43" fmla="*/ 381 h 913"/>
                <a:gd name="T44" fmla="*/ 664 w 901"/>
                <a:gd name="T45" fmla="*/ 498 h 913"/>
                <a:gd name="T46" fmla="*/ 490 w 901"/>
                <a:gd name="T47" fmla="*/ 597 h 913"/>
                <a:gd name="T48" fmla="*/ 388 w 901"/>
                <a:gd name="T49" fmla="*/ 573 h 913"/>
                <a:gd name="T50" fmla="*/ 322 w 901"/>
                <a:gd name="T51" fmla="*/ 468 h 913"/>
                <a:gd name="T52" fmla="*/ 362 w 901"/>
                <a:gd name="T53" fmla="*/ 360 h 913"/>
                <a:gd name="T54" fmla="*/ 469 w 901"/>
                <a:gd name="T55" fmla="*/ 310 h 913"/>
                <a:gd name="T56" fmla="*/ 573 w 901"/>
                <a:gd name="T57" fmla="*/ 393 h 913"/>
                <a:gd name="T58" fmla="*/ 534 w 901"/>
                <a:gd name="T59" fmla="*/ 472 h 913"/>
                <a:gd name="T60" fmla="*/ 749 w 901"/>
                <a:gd name="T61" fmla="*/ 354 h 913"/>
                <a:gd name="T62" fmla="*/ 868 w 901"/>
                <a:gd name="T63" fmla="*/ 257 h 913"/>
                <a:gd name="T64" fmla="*/ 712 w 901"/>
                <a:gd name="T65" fmla="*/ 255 h 913"/>
                <a:gd name="T66" fmla="*/ 668 w 901"/>
                <a:gd name="T67" fmla="*/ 209 h 913"/>
                <a:gd name="T68" fmla="*/ 712 w 901"/>
                <a:gd name="T69" fmla="*/ 77 h 913"/>
                <a:gd name="T70" fmla="*/ 573 w 901"/>
                <a:gd name="T71" fmla="*/ 170 h 913"/>
                <a:gd name="T72" fmla="*/ 516 w 901"/>
                <a:gd name="T73" fmla="*/ 122 h 913"/>
                <a:gd name="T74" fmla="*/ 465 w 901"/>
                <a:gd name="T75" fmla="*/ 12 h 913"/>
                <a:gd name="T76" fmla="*/ 419 w 901"/>
                <a:gd name="T77" fmla="*/ 168 h 913"/>
                <a:gd name="T78" fmla="*/ 334 w 901"/>
                <a:gd name="T79" fmla="*/ 126 h 913"/>
                <a:gd name="T80" fmla="*/ 233 w 901"/>
                <a:gd name="T81" fmla="*/ 89 h 913"/>
                <a:gd name="T82" fmla="*/ 279 w 901"/>
                <a:gd name="T83" fmla="*/ 225 h 913"/>
                <a:gd name="T84" fmla="*/ 174 w 901"/>
                <a:gd name="T85" fmla="*/ 227 h 913"/>
                <a:gd name="T86" fmla="*/ 83 w 901"/>
                <a:gd name="T87" fmla="*/ 271 h 913"/>
                <a:gd name="T88" fmla="*/ 166 w 901"/>
                <a:gd name="T89" fmla="*/ 494 h 913"/>
                <a:gd name="T90" fmla="*/ 87 w 901"/>
                <a:gd name="T91" fmla="*/ 403 h 913"/>
                <a:gd name="T92" fmla="*/ 48 w 901"/>
                <a:gd name="T93" fmla="*/ 490 h 913"/>
                <a:gd name="T94" fmla="*/ 225 w 901"/>
                <a:gd name="T95" fmla="*/ 634 h 913"/>
                <a:gd name="T96" fmla="*/ 97 w 901"/>
                <a:gd name="T97" fmla="*/ 609 h 913"/>
                <a:gd name="T98" fmla="*/ 131 w 901"/>
                <a:gd name="T99" fmla="*/ 688 h 913"/>
                <a:gd name="T100" fmla="*/ 324 w 901"/>
                <a:gd name="T101" fmla="*/ 717 h 913"/>
                <a:gd name="T102" fmla="*/ 220 w 901"/>
                <a:gd name="T103" fmla="*/ 785 h 913"/>
                <a:gd name="T104" fmla="*/ 299 w 901"/>
                <a:gd name="T105" fmla="*/ 814 h 913"/>
                <a:gd name="T106" fmla="*/ 447 w 901"/>
                <a:gd name="T107" fmla="*/ 749 h 913"/>
                <a:gd name="T108" fmla="*/ 423 w 901"/>
                <a:gd name="T109" fmla="*/ 875 h 913"/>
                <a:gd name="T110" fmla="*/ 502 w 901"/>
                <a:gd name="T111" fmla="*/ 832 h 913"/>
                <a:gd name="T112" fmla="*/ 573 w 901"/>
                <a:gd name="T113" fmla="*/ 709 h 913"/>
                <a:gd name="T114" fmla="*/ 642 w 901"/>
                <a:gd name="T115" fmla="*/ 826 h 913"/>
                <a:gd name="T116" fmla="*/ 678 w 901"/>
                <a:gd name="T117" fmla="*/ 733 h 913"/>
                <a:gd name="T118" fmla="*/ 670 w 901"/>
                <a:gd name="T119" fmla="*/ 630 h 913"/>
                <a:gd name="T120" fmla="*/ 810 w 901"/>
                <a:gd name="T121" fmla="*/ 684 h 913"/>
                <a:gd name="T122" fmla="*/ 777 w 901"/>
                <a:gd name="T123" fmla="*/ 573 h 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01" h="913">
                  <a:moveTo>
                    <a:pt x="735" y="419"/>
                  </a:moveTo>
                  <a:lnTo>
                    <a:pt x="735" y="419"/>
                  </a:lnTo>
                  <a:lnTo>
                    <a:pt x="737" y="441"/>
                  </a:lnTo>
                  <a:lnTo>
                    <a:pt x="737" y="464"/>
                  </a:lnTo>
                  <a:lnTo>
                    <a:pt x="735" y="488"/>
                  </a:lnTo>
                  <a:lnTo>
                    <a:pt x="733" y="510"/>
                  </a:lnTo>
                  <a:lnTo>
                    <a:pt x="733" y="510"/>
                  </a:lnTo>
                  <a:lnTo>
                    <a:pt x="751" y="514"/>
                  </a:lnTo>
                  <a:lnTo>
                    <a:pt x="765" y="516"/>
                  </a:lnTo>
                  <a:lnTo>
                    <a:pt x="779" y="518"/>
                  </a:lnTo>
                  <a:lnTo>
                    <a:pt x="791" y="516"/>
                  </a:lnTo>
                  <a:lnTo>
                    <a:pt x="803" y="514"/>
                  </a:lnTo>
                  <a:lnTo>
                    <a:pt x="814" y="512"/>
                  </a:lnTo>
                  <a:lnTo>
                    <a:pt x="830" y="504"/>
                  </a:lnTo>
                  <a:lnTo>
                    <a:pt x="846" y="496"/>
                  </a:lnTo>
                  <a:lnTo>
                    <a:pt x="862" y="490"/>
                  </a:lnTo>
                  <a:lnTo>
                    <a:pt x="870" y="488"/>
                  </a:lnTo>
                  <a:lnTo>
                    <a:pt x="878" y="486"/>
                  </a:lnTo>
                  <a:lnTo>
                    <a:pt x="889" y="488"/>
                  </a:lnTo>
                  <a:lnTo>
                    <a:pt x="901" y="490"/>
                  </a:lnTo>
                  <a:lnTo>
                    <a:pt x="901" y="490"/>
                  </a:lnTo>
                  <a:lnTo>
                    <a:pt x="889" y="468"/>
                  </a:lnTo>
                  <a:lnTo>
                    <a:pt x="876" y="447"/>
                  </a:lnTo>
                  <a:lnTo>
                    <a:pt x="860" y="431"/>
                  </a:lnTo>
                  <a:lnTo>
                    <a:pt x="850" y="423"/>
                  </a:lnTo>
                  <a:lnTo>
                    <a:pt x="842" y="419"/>
                  </a:lnTo>
                  <a:lnTo>
                    <a:pt x="832" y="413"/>
                  </a:lnTo>
                  <a:lnTo>
                    <a:pt x="820" y="411"/>
                  </a:lnTo>
                  <a:lnTo>
                    <a:pt x="808" y="409"/>
                  </a:lnTo>
                  <a:lnTo>
                    <a:pt x="795" y="407"/>
                  </a:lnTo>
                  <a:lnTo>
                    <a:pt x="781" y="409"/>
                  </a:lnTo>
                  <a:lnTo>
                    <a:pt x="767" y="411"/>
                  </a:lnTo>
                  <a:lnTo>
                    <a:pt x="751" y="415"/>
                  </a:lnTo>
                  <a:lnTo>
                    <a:pt x="735" y="419"/>
                  </a:lnTo>
                  <a:lnTo>
                    <a:pt x="735" y="419"/>
                  </a:lnTo>
                  <a:close/>
                  <a:moveTo>
                    <a:pt x="484" y="490"/>
                  </a:moveTo>
                  <a:lnTo>
                    <a:pt x="484" y="490"/>
                  </a:lnTo>
                  <a:lnTo>
                    <a:pt x="476" y="490"/>
                  </a:lnTo>
                  <a:lnTo>
                    <a:pt x="467" y="490"/>
                  </a:lnTo>
                  <a:lnTo>
                    <a:pt x="461" y="486"/>
                  </a:lnTo>
                  <a:lnTo>
                    <a:pt x="455" y="482"/>
                  </a:lnTo>
                  <a:lnTo>
                    <a:pt x="451" y="478"/>
                  </a:lnTo>
                  <a:lnTo>
                    <a:pt x="447" y="472"/>
                  </a:lnTo>
                  <a:lnTo>
                    <a:pt x="443" y="464"/>
                  </a:lnTo>
                  <a:lnTo>
                    <a:pt x="443" y="458"/>
                  </a:lnTo>
                  <a:lnTo>
                    <a:pt x="443" y="458"/>
                  </a:lnTo>
                  <a:lnTo>
                    <a:pt x="443" y="449"/>
                  </a:lnTo>
                  <a:lnTo>
                    <a:pt x="445" y="441"/>
                  </a:lnTo>
                  <a:lnTo>
                    <a:pt x="447" y="435"/>
                  </a:lnTo>
                  <a:lnTo>
                    <a:pt x="451" y="429"/>
                  </a:lnTo>
                  <a:lnTo>
                    <a:pt x="457" y="425"/>
                  </a:lnTo>
                  <a:lnTo>
                    <a:pt x="461" y="421"/>
                  </a:lnTo>
                  <a:lnTo>
                    <a:pt x="469" y="417"/>
                  </a:lnTo>
                  <a:lnTo>
                    <a:pt x="478" y="417"/>
                  </a:lnTo>
                  <a:lnTo>
                    <a:pt x="478" y="417"/>
                  </a:lnTo>
                  <a:lnTo>
                    <a:pt x="486" y="413"/>
                  </a:lnTo>
                  <a:lnTo>
                    <a:pt x="494" y="409"/>
                  </a:lnTo>
                  <a:lnTo>
                    <a:pt x="494" y="409"/>
                  </a:lnTo>
                  <a:lnTo>
                    <a:pt x="498" y="403"/>
                  </a:lnTo>
                  <a:lnTo>
                    <a:pt x="500" y="399"/>
                  </a:lnTo>
                  <a:lnTo>
                    <a:pt x="500" y="399"/>
                  </a:lnTo>
                  <a:lnTo>
                    <a:pt x="500" y="399"/>
                  </a:lnTo>
                  <a:lnTo>
                    <a:pt x="498" y="399"/>
                  </a:lnTo>
                  <a:lnTo>
                    <a:pt x="498" y="399"/>
                  </a:lnTo>
                  <a:lnTo>
                    <a:pt x="498" y="393"/>
                  </a:lnTo>
                  <a:lnTo>
                    <a:pt x="494" y="389"/>
                  </a:lnTo>
                  <a:lnTo>
                    <a:pt x="494" y="389"/>
                  </a:lnTo>
                  <a:lnTo>
                    <a:pt x="486" y="385"/>
                  </a:lnTo>
                  <a:lnTo>
                    <a:pt x="476" y="385"/>
                  </a:lnTo>
                  <a:lnTo>
                    <a:pt x="476" y="385"/>
                  </a:lnTo>
                  <a:lnTo>
                    <a:pt x="476" y="385"/>
                  </a:lnTo>
                  <a:lnTo>
                    <a:pt x="476" y="385"/>
                  </a:lnTo>
                  <a:lnTo>
                    <a:pt x="476" y="385"/>
                  </a:lnTo>
                  <a:lnTo>
                    <a:pt x="457" y="387"/>
                  </a:lnTo>
                  <a:lnTo>
                    <a:pt x="441" y="393"/>
                  </a:lnTo>
                  <a:lnTo>
                    <a:pt x="427" y="401"/>
                  </a:lnTo>
                  <a:lnTo>
                    <a:pt x="417" y="411"/>
                  </a:lnTo>
                  <a:lnTo>
                    <a:pt x="417" y="411"/>
                  </a:lnTo>
                  <a:lnTo>
                    <a:pt x="407" y="421"/>
                  </a:lnTo>
                  <a:lnTo>
                    <a:pt x="401" y="433"/>
                  </a:lnTo>
                  <a:lnTo>
                    <a:pt x="397" y="447"/>
                  </a:lnTo>
                  <a:lnTo>
                    <a:pt x="397" y="462"/>
                  </a:lnTo>
                  <a:lnTo>
                    <a:pt x="397" y="462"/>
                  </a:lnTo>
                  <a:lnTo>
                    <a:pt x="397" y="462"/>
                  </a:lnTo>
                  <a:lnTo>
                    <a:pt x="397" y="462"/>
                  </a:lnTo>
                  <a:lnTo>
                    <a:pt x="397" y="462"/>
                  </a:lnTo>
                  <a:lnTo>
                    <a:pt x="399" y="474"/>
                  </a:lnTo>
                  <a:lnTo>
                    <a:pt x="405" y="486"/>
                  </a:lnTo>
                  <a:lnTo>
                    <a:pt x="413" y="498"/>
                  </a:lnTo>
                  <a:lnTo>
                    <a:pt x="423" y="506"/>
                  </a:lnTo>
                  <a:lnTo>
                    <a:pt x="423" y="506"/>
                  </a:lnTo>
                  <a:lnTo>
                    <a:pt x="435" y="514"/>
                  </a:lnTo>
                  <a:lnTo>
                    <a:pt x="449" y="520"/>
                  </a:lnTo>
                  <a:lnTo>
                    <a:pt x="465" y="522"/>
                  </a:lnTo>
                  <a:lnTo>
                    <a:pt x="484" y="522"/>
                  </a:lnTo>
                  <a:lnTo>
                    <a:pt x="484" y="522"/>
                  </a:lnTo>
                  <a:lnTo>
                    <a:pt x="484" y="522"/>
                  </a:lnTo>
                  <a:lnTo>
                    <a:pt x="484" y="522"/>
                  </a:lnTo>
                  <a:lnTo>
                    <a:pt x="484" y="522"/>
                  </a:lnTo>
                  <a:lnTo>
                    <a:pt x="500" y="520"/>
                  </a:lnTo>
                  <a:lnTo>
                    <a:pt x="514" y="518"/>
                  </a:lnTo>
                  <a:lnTo>
                    <a:pt x="528" y="514"/>
                  </a:lnTo>
                  <a:lnTo>
                    <a:pt x="540" y="508"/>
                  </a:lnTo>
                  <a:lnTo>
                    <a:pt x="552" y="502"/>
                  </a:lnTo>
                  <a:lnTo>
                    <a:pt x="565" y="494"/>
                  </a:lnTo>
                  <a:lnTo>
                    <a:pt x="575" y="486"/>
                  </a:lnTo>
                  <a:lnTo>
                    <a:pt x="585" y="478"/>
                  </a:lnTo>
                  <a:lnTo>
                    <a:pt x="585" y="478"/>
                  </a:lnTo>
                  <a:lnTo>
                    <a:pt x="601" y="458"/>
                  </a:lnTo>
                  <a:lnTo>
                    <a:pt x="607" y="447"/>
                  </a:lnTo>
                  <a:lnTo>
                    <a:pt x="611" y="435"/>
                  </a:lnTo>
                  <a:lnTo>
                    <a:pt x="615" y="425"/>
                  </a:lnTo>
                  <a:lnTo>
                    <a:pt x="617" y="413"/>
                  </a:lnTo>
                  <a:lnTo>
                    <a:pt x="619" y="401"/>
                  </a:lnTo>
                  <a:lnTo>
                    <a:pt x="619" y="389"/>
                  </a:lnTo>
                  <a:lnTo>
                    <a:pt x="619" y="389"/>
                  </a:lnTo>
                  <a:lnTo>
                    <a:pt x="619" y="387"/>
                  </a:lnTo>
                  <a:lnTo>
                    <a:pt x="619" y="387"/>
                  </a:lnTo>
                  <a:lnTo>
                    <a:pt x="619" y="387"/>
                  </a:lnTo>
                  <a:lnTo>
                    <a:pt x="617" y="375"/>
                  </a:lnTo>
                  <a:lnTo>
                    <a:pt x="615" y="362"/>
                  </a:lnTo>
                  <a:lnTo>
                    <a:pt x="611" y="352"/>
                  </a:lnTo>
                  <a:lnTo>
                    <a:pt x="605" y="342"/>
                  </a:lnTo>
                  <a:lnTo>
                    <a:pt x="599" y="332"/>
                  </a:lnTo>
                  <a:lnTo>
                    <a:pt x="591" y="322"/>
                  </a:lnTo>
                  <a:lnTo>
                    <a:pt x="573" y="306"/>
                  </a:lnTo>
                  <a:lnTo>
                    <a:pt x="573" y="306"/>
                  </a:lnTo>
                  <a:lnTo>
                    <a:pt x="563" y="300"/>
                  </a:lnTo>
                  <a:lnTo>
                    <a:pt x="550" y="294"/>
                  </a:lnTo>
                  <a:lnTo>
                    <a:pt x="538" y="288"/>
                  </a:lnTo>
                  <a:lnTo>
                    <a:pt x="526" y="283"/>
                  </a:lnTo>
                  <a:lnTo>
                    <a:pt x="512" y="279"/>
                  </a:lnTo>
                  <a:lnTo>
                    <a:pt x="498" y="277"/>
                  </a:lnTo>
                  <a:lnTo>
                    <a:pt x="484" y="277"/>
                  </a:lnTo>
                  <a:lnTo>
                    <a:pt x="469" y="277"/>
                  </a:lnTo>
                  <a:lnTo>
                    <a:pt x="469" y="277"/>
                  </a:lnTo>
                  <a:lnTo>
                    <a:pt x="467" y="277"/>
                  </a:lnTo>
                  <a:lnTo>
                    <a:pt x="467" y="277"/>
                  </a:lnTo>
                  <a:lnTo>
                    <a:pt x="467" y="277"/>
                  </a:lnTo>
                  <a:lnTo>
                    <a:pt x="447" y="279"/>
                  </a:lnTo>
                  <a:lnTo>
                    <a:pt x="427" y="285"/>
                  </a:lnTo>
                  <a:lnTo>
                    <a:pt x="407" y="292"/>
                  </a:lnTo>
                  <a:lnTo>
                    <a:pt x="388" y="298"/>
                  </a:lnTo>
                  <a:lnTo>
                    <a:pt x="370" y="308"/>
                  </a:lnTo>
                  <a:lnTo>
                    <a:pt x="354" y="318"/>
                  </a:lnTo>
                  <a:lnTo>
                    <a:pt x="340" y="330"/>
                  </a:lnTo>
                  <a:lnTo>
                    <a:pt x="326" y="342"/>
                  </a:lnTo>
                  <a:lnTo>
                    <a:pt x="326" y="342"/>
                  </a:lnTo>
                  <a:lnTo>
                    <a:pt x="314" y="356"/>
                  </a:lnTo>
                  <a:lnTo>
                    <a:pt x="303" y="371"/>
                  </a:lnTo>
                  <a:lnTo>
                    <a:pt x="293" y="387"/>
                  </a:lnTo>
                  <a:lnTo>
                    <a:pt x="287" y="401"/>
                  </a:lnTo>
                  <a:lnTo>
                    <a:pt x="281" y="419"/>
                  </a:lnTo>
                  <a:lnTo>
                    <a:pt x="277" y="435"/>
                  </a:lnTo>
                  <a:lnTo>
                    <a:pt x="275" y="454"/>
                  </a:lnTo>
                  <a:lnTo>
                    <a:pt x="277" y="470"/>
                  </a:lnTo>
                  <a:lnTo>
                    <a:pt x="277" y="470"/>
                  </a:lnTo>
                  <a:lnTo>
                    <a:pt x="277" y="472"/>
                  </a:lnTo>
                  <a:lnTo>
                    <a:pt x="277" y="472"/>
                  </a:lnTo>
                  <a:lnTo>
                    <a:pt x="277" y="472"/>
                  </a:lnTo>
                  <a:lnTo>
                    <a:pt x="279" y="490"/>
                  </a:lnTo>
                  <a:lnTo>
                    <a:pt x="283" y="506"/>
                  </a:lnTo>
                  <a:lnTo>
                    <a:pt x="289" y="522"/>
                  </a:lnTo>
                  <a:lnTo>
                    <a:pt x="297" y="537"/>
                  </a:lnTo>
                  <a:lnTo>
                    <a:pt x="305" y="553"/>
                  </a:lnTo>
                  <a:lnTo>
                    <a:pt x="318" y="565"/>
                  </a:lnTo>
                  <a:lnTo>
                    <a:pt x="330" y="577"/>
                  </a:lnTo>
                  <a:lnTo>
                    <a:pt x="342" y="589"/>
                  </a:lnTo>
                  <a:lnTo>
                    <a:pt x="342" y="589"/>
                  </a:lnTo>
                  <a:lnTo>
                    <a:pt x="358" y="599"/>
                  </a:lnTo>
                  <a:lnTo>
                    <a:pt x="374" y="607"/>
                  </a:lnTo>
                  <a:lnTo>
                    <a:pt x="391" y="615"/>
                  </a:lnTo>
                  <a:lnTo>
                    <a:pt x="409" y="622"/>
                  </a:lnTo>
                  <a:lnTo>
                    <a:pt x="429" y="626"/>
                  </a:lnTo>
                  <a:lnTo>
                    <a:pt x="447" y="630"/>
                  </a:lnTo>
                  <a:lnTo>
                    <a:pt x="467" y="630"/>
                  </a:lnTo>
                  <a:lnTo>
                    <a:pt x="490" y="630"/>
                  </a:lnTo>
                  <a:lnTo>
                    <a:pt x="490" y="630"/>
                  </a:lnTo>
                  <a:lnTo>
                    <a:pt x="492" y="630"/>
                  </a:lnTo>
                  <a:lnTo>
                    <a:pt x="492" y="630"/>
                  </a:lnTo>
                  <a:lnTo>
                    <a:pt x="500" y="630"/>
                  </a:lnTo>
                  <a:lnTo>
                    <a:pt x="506" y="632"/>
                  </a:lnTo>
                  <a:lnTo>
                    <a:pt x="514" y="634"/>
                  </a:lnTo>
                  <a:lnTo>
                    <a:pt x="520" y="638"/>
                  </a:lnTo>
                  <a:lnTo>
                    <a:pt x="524" y="644"/>
                  </a:lnTo>
                  <a:lnTo>
                    <a:pt x="528" y="650"/>
                  </a:lnTo>
                  <a:lnTo>
                    <a:pt x="530" y="656"/>
                  </a:lnTo>
                  <a:lnTo>
                    <a:pt x="532" y="664"/>
                  </a:lnTo>
                  <a:lnTo>
                    <a:pt x="532" y="664"/>
                  </a:lnTo>
                  <a:lnTo>
                    <a:pt x="532" y="672"/>
                  </a:lnTo>
                  <a:lnTo>
                    <a:pt x="530" y="678"/>
                  </a:lnTo>
                  <a:lnTo>
                    <a:pt x="528" y="686"/>
                  </a:lnTo>
                  <a:lnTo>
                    <a:pt x="522" y="690"/>
                  </a:lnTo>
                  <a:lnTo>
                    <a:pt x="518" y="696"/>
                  </a:lnTo>
                  <a:lnTo>
                    <a:pt x="512" y="700"/>
                  </a:lnTo>
                  <a:lnTo>
                    <a:pt x="506" y="702"/>
                  </a:lnTo>
                  <a:lnTo>
                    <a:pt x="498" y="705"/>
                  </a:lnTo>
                  <a:lnTo>
                    <a:pt x="494" y="705"/>
                  </a:lnTo>
                  <a:lnTo>
                    <a:pt x="494" y="705"/>
                  </a:lnTo>
                  <a:lnTo>
                    <a:pt x="494" y="705"/>
                  </a:lnTo>
                  <a:lnTo>
                    <a:pt x="494" y="705"/>
                  </a:lnTo>
                  <a:lnTo>
                    <a:pt x="467" y="705"/>
                  </a:lnTo>
                  <a:lnTo>
                    <a:pt x="439" y="702"/>
                  </a:lnTo>
                  <a:lnTo>
                    <a:pt x="413" y="698"/>
                  </a:lnTo>
                  <a:lnTo>
                    <a:pt x="388" y="692"/>
                  </a:lnTo>
                  <a:lnTo>
                    <a:pt x="364" y="684"/>
                  </a:lnTo>
                  <a:lnTo>
                    <a:pt x="340" y="674"/>
                  </a:lnTo>
                  <a:lnTo>
                    <a:pt x="318" y="662"/>
                  </a:lnTo>
                  <a:lnTo>
                    <a:pt x="297" y="648"/>
                  </a:lnTo>
                  <a:lnTo>
                    <a:pt x="297" y="648"/>
                  </a:lnTo>
                  <a:lnTo>
                    <a:pt x="279" y="632"/>
                  </a:lnTo>
                  <a:lnTo>
                    <a:pt x="261" y="613"/>
                  </a:lnTo>
                  <a:lnTo>
                    <a:pt x="245" y="595"/>
                  </a:lnTo>
                  <a:lnTo>
                    <a:pt x="233" y="573"/>
                  </a:lnTo>
                  <a:lnTo>
                    <a:pt x="220" y="553"/>
                  </a:lnTo>
                  <a:lnTo>
                    <a:pt x="212" y="528"/>
                  </a:lnTo>
                  <a:lnTo>
                    <a:pt x="206" y="504"/>
                  </a:lnTo>
                  <a:lnTo>
                    <a:pt x="202" y="478"/>
                  </a:lnTo>
                  <a:lnTo>
                    <a:pt x="202" y="478"/>
                  </a:lnTo>
                  <a:lnTo>
                    <a:pt x="202" y="478"/>
                  </a:lnTo>
                  <a:lnTo>
                    <a:pt x="202" y="476"/>
                  </a:lnTo>
                  <a:lnTo>
                    <a:pt x="202" y="476"/>
                  </a:lnTo>
                  <a:lnTo>
                    <a:pt x="202" y="476"/>
                  </a:lnTo>
                  <a:lnTo>
                    <a:pt x="202" y="476"/>
                  </a:lnTo>
                  <a:lnTo>
                    <a:pt x="202" y="449"/>
                  </a:lnTo>
                  <a:lnTo>
                    <a:pt x="204" y="425"/>
                  </a:lnTo>
                  <a:lnTo>
                    <a:pt x="208" y="401"/>
                  </a:lnTo>
                  <a:lnTo>
                    <a:pt x="216" y="377"/>
                  </a:lnTo>
                  <a:lnTo>
                    <a:pt x="227" y="352"/>
                  </a:lnTo>
                  <a:lnTo>
                    <a:pt x="241" y="332"/>
                  </a:lnTo>
                  <a:lnTo>
                    <a:pt x="255" y="310"/>
                  </a:lnTo>
                  <a:lnTo>
                    <a:pt x="271" y="292"/>
                  </a:lnTo>
                  <a:lnTo>
                    <a:pt x="271" y="292"/>
                  </a:lnTo>
                  <a:lnTo>
                    <a:pt x="291" y="273"/>
                  </a:lnTo>
                  <a:lnTo>
                    <a:pt x="312" y="257"/>
                  </a:lnTo>
                  <a:lnTo>
                    <a:pt x="332" y="243"/>
                  </a:lnTo>
                  <a:lnTo>
                    <a:pt x="356" y="231"/>
                  </a:lnTo>
                  <a:lnTo>
                    <a:pt x="380" y="221"/>
                  </a:lnTo>
                  <a:lnTo>
                    <a:pt x="407" y="213"/>
                  </a:lnTo>
                  <a:lnTo>
                    <a:pt x="433" y="207"/>
                  </a:lnTo>
                  <a:lnTo>
                    <a:pt x="461" y="203"/>
                  </a:lnTo>
                  <a:lnTo>
                    <a:pt x="461" y="203"/>
                  </a:lnTo>
                  <a:lnTo>
                    <a:pt x="461" y="203"/>
                  </a:lnTo>
                  <a:lnTo>
                    <a:pt x="463" y="203"/>
                  </a:lnTo>
                  <a:lnTo>
                    <a:pt x="463" y="203"/>
                  </a:lnTo>
                  <a:lnTo>
                    <a:pt x="463" y="203"/>
                  </a:lnTo>
                  <a:lnTo>
                    <a:pt x="463" y="203"/>
                  </a:lnTo>
                  <a:lnTo>
                    <a:pt x="486" y="203"/>
                  </a:lnTo>
                  <a:lnTo>
                    <a:pt x="506" y="205"/>
                  </a:lnTo>
                  <a:lnTo>
                    <a:pt x="528" y="207"/>
                  </a:lnTo>
                  <a:lnTo>
                    <a:pt x="548" y="213"/>
                  </a:lnTo>
                  <a:lnTo>
                    <a:pt x="567" y="219"/>
                  </a:lnTo>
                  <a:lnTo>
                    <a:pt x="585" y="227"/>
                  </a:lnTo>
                  <a:lnTo>
                    <a:pt x="601" y="237"/>
                  </a:lnTo>
                  <a:lnTo>
                    <a:pt x="617" y="247"/>
                  </a:lnTo>
                  <a:lnTo>
                    <a:pt x="617" y="247"/>
                  </a:lnTo>
                  <a:lnTo>
                    <a:pt x="633" y="259"/>
                  </a:lnTo>
                  <a:lnTo>
                    <a:pt x="648" y="273"/>
                  </a:lnTo>
                  <a:lnTo>
                    <a:pt x="660" y="290"/>
                  </a:lnTo>
                  <a:lnTo>
                    <a:pt x="670" y="306"/>
                  </a:lnTo>
                  <a:lnTo>
                    <a:pt x="678" y="324"/>
                  </a:lnTo>
                  <a:lnTo>
                    <a:pt x="686" y="342"/>
                  </a:lnTo>
                  <a:lnTo>
                    <a:pt x="690" y="360"/>
                  </a:lnTo>
                  <a:lnTo>
                    <a:pt x="694" y="381"/>
                  </a:lnTo>
                  <a:lnTo>
                    <a:pt x="694" y="381"/>
                  </a:lnTo>
                  <a:lnTo>
                    <a:pt x="694" y="381"/>
                  </a:lnTo>
                  <a:lnTo>
                    <a:pt x="694" y="383"/>
                  </a:lnTo>
                  <a:lnTo>
                    <a:pt x="694" y="383"/>
                  </a:lnTo>
                  <a:lnTo>
                    <a:pt x="694" y="383"/>
                  </a:lnTo>
                  <a:lnTo>
                    <a:pt x="694" y="383"/>
                  </a:lnTo>
                  <a:lnTo>
                    <a:pt x="694" y="403"/>
                  </a:lnTo>
                  <a:lnTo>
                    <a:pt x="692" y="423"/>
                  </a:lnTo>
                  <a:lnTo>
                    <a:pt x="688" y="443"/>
                  </a:lnTo>
                  <a:lnTo>
                    <a:pt x="682" y="462"/>
                  </a:lnTo>
                  <a:lnTo>
                    <a:pt x="674" y="480"/>
                  </a:lnTo>
                  <a:lnTo>
                    <a:pt x="664" y="498"/>
                  </a:lnTo>
                  <a:lnTo>
                    <a:pt x="652" y="514"/>
                  </a:lnTo>
                  <a:lnTo>
                    <a:pt x="637" y="528"/>
                  </a:lnTo>
                  <a:lnTo>
                    <a:pt x="637" y="528"/>
                  </a:lnTo>
                  <a:lnTo>
                    <a:pt x="623" y="543"/>
                  </a:lnTo>
                  <a:lnTo>
                    <a:pt x="607" y="555"/>
                  </a:lnTo>
                  <a:lnTo>
                    <a:pt x="591" y="565"/>
                  </a:lnTo>
                  <a:lnTo>
                    <a:pt x="573" y="575"/>
                  </a:lnTo>
                  <a:lnTo>
                    <a:pt x="552" y="583"/>
                  </a:lnTo>
                  <a:lnTo>
                    <a:pt x="532" y="589"/>
                  </a:lnTo>
                  <a:lnTo>
                    <a:pt x="512" y="595"/>
                  </a:lnTo>
                  <a:lnTo>
                    <a:pt x="490" y="597"/>
                  </a:lnTo>
                  <a:lnTo>
                    <a:pt x="490" y="597"/>
                  </a:lnTo>
                  <a:lnTo>
                    <a:pt x="490" y="597"/>
                  </a:lnTo>
                  <a:lnTo>
                    <a:pt x="488" y="597"/>
                  </a:lnTo>
                  <a:lnTo>
                    <a:pt x="488" y="597"/>
                  </a:lnTo>
                  <a:lnTo>
                    <a:pt x="488" y="597"/>
                  </a:lnTo>
                  <a:lnTo>
                    <a:pt x="488" y="597"/>
                  </a:lnTo>
                  <a:lnTo>
                    <a:pt x="474" y="597"/>
                  </a:lnTo>
                  <a:lnTo>
                    <a:pt x="457" y="597"/>
                  </a:lnTo>
                  <a:lnTo>
                    <a:pt x="443" y="595"/>
                  </a:lnTo>
                  <a:lnTo>
                    <a:pt x="429" y="591"/>
                  </a:lnTo>
                  <a:lnTo>
                    <a:pt x="415" y="587"/>
                  </a:lnTo>
                  <a:lnTo>
                    <a:pt x="401" y="581"/>
                  </a:lnTo>
                  <a:lnTo>
                    <a:pt x="388" y="573"/>
                  </a:lnTo>
                  <a:lnTo>
                    <a:pt x="378" y="565"/>
                  </a:lnTo>
                  <a:lnTo>
                    <a:pt x="378" y="565"/>
                  </a:lnTo>
                  <a:lnTo>
                    <a:pt x="366" y="557"/>
                  </a:lnTo>
                  <a:lnTo>
                    <a:pt x="356" y="547"/>
                  </a:lnTo>
                  <a:lnTo>
                    <a:pt x="348" y="534"/>
                  </a:lnTo>
                  <a:lnTo>
                    <a:pt x="340" y="522"/>
                  </a:lnTo>
                  <a:lnTo>
                    <a:pt x="334" y="510"/>
                  </a:lnTo>
                  <a:lnTo>
                    <a:pt x="328" y="496"/>
                  </a:lnTo>
                  <a:lnTo>
                    <a:pt x="324" y="482"/>
                  </a:lnTo>
                  <a:lnTo>
                    <a:pt x="322" y="468"/>
                  </a:lnTo>
                  <a:lnTo>
                    <a:pt x="322" y="468"/>
                  </a:lnTo>
                  <a:lnTo>
                    <a:pt x="322" y="468"/>
                  </a:lnTo>
                  <a:lnTo>
                    <a:pt x="322" y="466"/>
                  </a:lnTo>
                  <a:lnTo>
                    <a:pt x="322" y="466"/>
                  </a:lnTo>
                  <a:lnTo>
                    <a:pt x="322" y="466"/>
                  </a:lnTo>
                  <a:lnTo>
                    <a:pt x="322" y="466"/>
                  </a:lnTo>
                  <a:lnTo>
                    <a:pt x="322" y="451"/>
                  </a:lnTo>
                  <a:lnTo>
                    <a:pt x="324" y="437"/>
                  </a:lnTo>
                  <a:lnTo>
                    <a:pt x="326" y="421"/>
                  </a:lnTo>
                  <a:lnTo>
                    <a:pt x="332" y="409"/>
                  </a:lnTo>
                  <a:lnTo>
                    <a:pt x="336" y="395"/>
                  </a:lnTo>
                  <a:lnTo>
                    <a:pt x="344" y="383"/>
                  </a:lnTo>
                  <a:lnTo>
                    <a:pt x="352" y="371"/>
                  </a:lnTo>
                  <a:lnTo>
                    <a:pt x="362" y="360"/>
                  </a:lnTo>
                  <a:lnTo>
                    <a:pt x="362" y="360"/>
                  </a:lnTo>
                  <a:lnTo>
                    <a:pt x="372" y="350"/>
                  </a:lnTo>
                  <a:lnTo>
                    <a:pt x="384" y="340"/>
                  </a:lnTo>
                  <a:lnTo>
                    <a:pt x="397" y="332"/>
                  </a:lnTo>
                  <a:lnTo>
                    <a:pt x="409" y="326"/>
                  </a:lnTo>
                  <a:lnTo>
                    <a:pt x="423" y="320"/>
                  </a:lnTo>
                  <a:lnTo>
                    <a:pt x="439" y="316"/>
                  </a:lnTo>
                  <a:lnTo>
                    <a:pt x="453" y="312"/>
                  </a:lnTo>
                  <a:lnTo>
                    <a:pt x="469" y="310"/>
                  </a:lnTo>
                  <a:lnTo>
                    <a:pt x="469" y="310"/>
                  </a:lnTo>
                  <a:lnTo>
                    <a:pt x="469" y="310"/>
                  </a:lnTo>
                  <a:lnTo>
                    <a:pt x="469" y="310"/>
                  </a:lnTo>
                  <a:lnTo>
                    <a:pt x="469" y="310"/>
                  </a:lnTo>
                  <a:lnTo>
                    <a:pt x="469" y="310"/>
                  </a:lnTo>
                  <a:lnTo>
                    <a:pt x="469" y="310"/>
                  </a:lnTo>
                  <a:lnTo>
                    <a:pt x="490" y="310"/>
                  </a:lnTo>
                  <a:lnTo>
                    <a:pt x="506" y="314"/>
                  </a:lnTo>
                  <a:lnTo>
                    <a:pt x="524" y="320"/>
                  </a:lnTo>
                  <a:lnTo>
                    <a:pt x="538" y="330"/>
                  </a:lnTo>
                  <a:lnTo>
                    <a:pt x="538" y="330"/>
                  </a:lnTo>
                  <a:lnTo>
                    <a:pt x="552" y="342"/>
                  </a:lnTo>
                  <a:lnTo>
                    <a:pt x="563" y="356"/>
                  </a:lnTo>
                  <a:lnTo>
                    <a:pt x="569" y="373"/>
                  </a:lnTo>
                  <a:lnTo>
                    <a:pt x="573" y="393"/>
                  </a:lnTo>
                  <a:lnTo>
                    <a:pt x="573" y="393"/>
                  </a:lnTo>
                  <a:lnTo>
                    <a:pt x="573" y="393"/>
                  </a:lnTo>
                  <a:lnTo>
                    <a:pt x="573" y="393"/>
                  </a:lnTo>
                  <a:lnTo>
                    <a:pt x="573" y="393"/>
                  </a:lnTo>
                  <a:lnTo>
                    <a:pt x="573" y="393"/>
                  </a:lnTo>
                  <a:lnTo>
                    <a:pt x="573" y="393"/>
                  </a:lnTo>
                  <a:lnTo>
                    <a:pt x="573" y="411"/>
                  </a:lnTo>
                  <a:lnTo>
                    <a:pt x="567" y="429"/>
                  </a:lnTo>
                  <a:lnTo>
                    <a:pt x="559" y="445"/>
                  </a:lnTo>
                  <a:lnTo>
                    <a:pt x="548" y="460"/>
                  </a:lnTo>
                  <a:lnTo>
                    <a:pt x="548" y="460"/>
                  </a:lnTo>
                  <a:lnTo>
                    <a:pt x="534" y="472"/>
                  </a:lnTo>
                  <a:lnTo>
                    <a:pt x="518" y="482"/>
                  </a:lnTo>
                  <a:lnTo>
                    <a:pt x="502" y="488"/>
                  </a:lnTo>
                  <a:lnTo>
                    <a:pt x="484" y="490"/>
                  </a:lnTo>
                  <a:lnTo>
                    <a:pt x="484" y="490"/>
                  </a:lnTo>
                  <a:close/>
                  <a:moveTo>
                    <a:pt x="688" y="279"/>
                  </a:moveTo>
                  <a:lnTo>
                    <a:pt x="688" y="279"/>
                  </a:lnTo>
                  <a:lnTo>
                    <a:pt x="700" y="298"/>
                  </a:lnTo>
                  <a:lnTo>
                    <a:pt x="712" y="318"/>
                  </a:lnTo>
                  <a:lnTo>
                    <a:pt x="723" y="338"/>
                  </a:lnTo>
                  <a:lnTo>
                    <a:pt x="731" y="358"/>
                  </a:lnTo>
                  <a:lnTo>
                    <a:pt x="731" y="358"/>
                  </a:lnTo>
                  <a:lnTo>
                    <a:pt x="749" y="354"/>
                  </a:lnTo>
                  <a:lnTo>
                    <a:pt x="765" y="348"/>
                  </a:lnTo>
                  <a:lnTo>
                    <a:pt x="777" y="342"/>
                  </a:lnTo>
                  <a:lnTo>
                    <a:pt x="787" y="334"/>
                  </a:lnTo>
                  <a:lnTo>
                    <a:pt x="795" y="328"/>
                  </a:lnTo>
                  <a:lnTo>
                    <a:pt x="803" y="320"/>
                  </a:lnTo>
                  <a:lnTo>
                    <a:pt x="814" y="304"/>
                  </a:lnTo>
                  <a:lnTo>
                    <a:pt x="824" y="290"/>
                  </a:lnTo>
                  <a:lnTo>
                    <a:pt x="834" y="277"/>
                  </a:lnTo>
                  <a:lnTo>
                    <a:pt x="840" y="271"/>
                  </a:lnTo>
                  <a:lnTo>
                    <a:pt x="846" y="265"/>
                  </a:lnTo>
                  <a:lnTo>
                    <a:pt x="856" y="261"/>
                  </a:lnTo>
                  <a:lnTo>
                    <a:pt x="868" y="257"/>
                  </a:lnTo>
                  <a:lnTo>
                    <a:pt x="868" y="257"/>
                  </a:lnTo>
                  <a:lnTo>
                    <a:pt x="846" y="243"/>
                  </a:lnTo>
                  <a:lnTo>
                    <a:pt x="824" y="233"/>
                  </a:lnTo>
                  <a:lnTo>
                    <a:pt x="801" y="227"/>
                  </a:lnTo>
                  <a:lnTo>
                    <a:pt x="791" y="225"/>
                  </a:lnTo>
                  <a:lnTo>
                    <a:pt x="781" y="225"/>
                  </a:lnTo>
                  <a:lnTo>
                    <a:pt x="769" y="227"/>
                  </a:lnTo>
                  <a:lnTo>
                    <a:pt x="757" y="229"/>
                  </a:lnTo>
                  <a:lnTo>
                    <a:pt x="747" y="233"/>
                  </a:lnTo>
                  <a:lnTo>
                    <a:pt x="735" y="239"/>
                  </a:lnTo>
                  <a:lnTo>
                    <a:pt x="723" y="247"/>
                  </a:lnTo>
                  <a:lnTo>
                    <a:pt x="712" y="255"/>
                  </a:lnTo>
                  <a:lnTo>
                    <a:pt x="700" y="267"/>
                  </a:lnTo>
                  <a:lnTo>
                    <a:pt x="688" y="279"/>
                  </a:lnTo>
                  <a:lnTo>
                    <a:pt x="688" y="279"/>
                  </a:lnTo>
                  <a:close/>
                  <a:moveTo>
                    <a:pt x="569" y="188"/>
                  </a:moveTo>
                  <a:lnTo>
                    <a:pt x="569" y="188"/>
                  </a:lnTo>
                  <a:lnTo>
                    <a:pt x="589" y="196"/>
                  </a:lnTo>
                  <a:lnTo>
                    <a:pt x="607" y="209"/>
                  </a:lnTo>
                  <a:lnTo>
                    <a:pt x="627" y="221"/>
                  </a:lnTo>
                  <a:lnTo>
                    <a:pt x="646" y="235"/>
                  </a:lnTo>
                  <a:lnTo>
                    <a:pt x="646" y="235"/>
                  </a:lnTo>
                  <a:lnTo>
                    <a:pt x="658" y="221"/>
                  </a:lnTo>
                  <a:lnTo>
                    <a:pt x="668" y="209"/>
                  </a:lnTo>
                  <a:lnTo>
                    <a:pt x="676" y="196"/>
                  </a:lnTo>
                  <a:lnTo>
                    <a:pt x="682" y="186"/>
                  </a:lnTo>
                  <a:lnTo>
                    <a:pt x="686" y="174"/>
                  </a:lnTo>
                  <a:lnTo>
                    <a:pt x="688" y="164"/>
                  </a:lnTo>
                  <a:lnTo>
                    <a:pt x="690" y="146"/>
                  </a:lnTo>
                  <a:lnTo>
                    <a:pt x="690" y="130"/>
                  </a:lnTo>
                  <a:lnTo>
                    <a:pt x="692" y="111"/>
                  </a:lnTo>
                  <a:lnTo>
                    <a:pt x="694" y="103"/>
                  </a:lnTo>
                  <a:lnTo>
                    <a:pt x="698" y="95"/>
                  </a:lnTo>
                  <a:lnTo>
                    <a:pt x="704" y="87"/>
                  </a:lnTo>
                  <a:lnTo>
                    <a:pt x="712" y="77"/>
                  </a:lnTo>
                  <a:lnTo>
                    <a:pt x="712" y="77"/>
                  </a:lnTo>
                  <a:lnTo>
                    <a:pt x="686" y="77"/>
                  </a:lnTo>
                  <a:lnTo>
                    <a:pt x="664" y="79"/>
                  </a:lnTo>
                  <a:lnTo>
                    <a:pt x="642" y="85"/>
                  </a:lnTo>
                  <a:lnTo>
                    <a:pt x="631" y="89"/>
                  </a:lnTo>
                  <a:lnTo>
                    <a:pt x="621" y="93"/>
                  </a:lnTo>
                  <a:lnTo>
                    <a:pt x="611" y="101"/>
                  </a:lnTo>
                  <a:lnTo>
                    <a:pt x="603" y="107"/>
                  </a:lnTo>
                  <a:lnTo>
                    <a:pt x="595" y="117"/>
                  </a:lnTo>
                  <a:lnTo>
                    <a:pt x="589" y="128"/>
                  </a:lnTo>
                  <a:lnTo>
                    <a:pt x="583" y="140"/>
                  </a:lnTo>
                  <a:lnTo>
                    <a:pt x="577" y="154"/>
                  </a:lnTo>
                  <a:lnTo>
                    <a:pt x="573" y="170"/>
                  </a:lnTo>
                  <a:lnTo>
                    <a:pt x="569" y="188"/>
                  </a:lnTo>
                  <a:lnTo>
                    <a:pt x="569" y="188"/>
                  </a:lnTo>
                  <a:close/>
                  <a:moveTo>
                    <a:pt x="419" y="168"/>
                  </a:moveTo>
                  <a:lnTo>
                    <a:pt x="419" y="168"/>
                  </a:lnTo>
                  <a:lnTo>
                    <a:pt x="441" y="166"/>
                  </a:lnTo>
                  <a:lnTo>
                    <a:pt x="463" y="166"/>
                  </a:lnTo>
                  <a:lnTo>
                    <a:pt x="486" y="166"/>
                  </a:lnTo>
                  <a:lnTo>
                    <a:pt x="508" y="170"/>
                  </a:lnTo>
                  <a:lnTo>
                    <a:pt x="508" y="170"/>
                  </a:lnTo>
                  <a:lnTo>
                    <a:pt x="512" y="152"/>
                  </a:lnTo>
                  <a:lnTo>
                    <a:pt x="516" y="136"/>
                  </a:lnTo>
                  <a:lnTo>
                    <a:pt x="516" y="122"/>
                  </a:lnTo>
                  <a:lnTo>
                    <a:pt x="516" y="109"/>
                  </a:lnTo>
                  <a:lnTo>
                    <a:pt x="514" y="97"/>
                  </a:lnTo>
                  <a:lnTo>
                    <a:pt x="510" y="87"/>
                  </a:lnTo>
                  <a:lnTo>
                    <a:pt x="502" y="71"/>
                  </a:lnTo>
                  <a:lnTo>
                    <a:pt x="494" y="55"/>
                  </a:lnTo>
                  <a:lnTo>
                    <a:pt x="488" y="41"/>
                  </a:lnTo>
                  <a:lnTo>
                    <a:pt x="486" y="30"/>
                  </a:lnTo>
                  <a:lnTo>
                    <a:pt x="486" y="22"/>
                  </a:lnTo>
                  <a:lnTo>
                    <a:pt x="486" y="12"/>
                  </a:lnTo>
                  <a:lnTo>
                    <a:pt x="488" y="0"/>
                  </a:lnTo>
                  <a:lnTo>
                    <a:pt x="488" y="0"/>
                  </a:lnTo>
                  <a:lnTo>
                    <a:pt x="465" y="12"/>
                  </a:lnTo>
                  <a:lnTo>
                    <a:pt x="445" y="26"/>
                  </a:lnTo>
                  <a:lnTo>
                    <a:pt x="429" y="41"/>
                  </a:lnTo>
                  <a:lnTo>
                    <a:pt x="423" y="51"/>
                  </a:lnTo>
                  <a:lnTo>
                    <a:pt x="417" y="61"/>
                  </a:lnTo>
                  <a:lnTo>
                    <a:pt x="413" y="71"/>
                  </a:lnTo>
                  <a:lnTo>
                    <a:pt x="409" y="81"/>
                  </a:lnTo>
                  <a:lnTo>
                    <a:pt x="407" y="93"/>
                  </a:lnTo>
                  <a:lnTo>
                    <a:pt x="407" y="105"/>
                  </a:lnTo>
                  <a:lnTo>
                    <a:pt x="407" y="120"/>
                  </a:lnTo>
                  <a:lnTo>
                    <a:pt x="409" y="134"/>
                  </a:lnTo>
                  <a:lnTo>
                    <a:pt x="413" y="150"/>
                  </a:lnTo>
                  <a:lnTo>
                    <a:pt x="419" y="168"/>
                  </a:lnTo>
                  <a:lnTo>
                    <a:pt x="419" y="168"/>
                  </a:lnTo>
                  <a:close/>
                  <a:moveTo>
                    <a:pt x="279" y="225"/>
                  </a:moveTo>
                  <a:lnTo>
                    <a:pt x="279" y="225"/>
                  </a:lnTo>
                  <a:lnTo>
                    <a:pt x="297" y="213"/>
                  </a:lnTo>
                  <a:lnTo>
                    <a:pt x="316" y="200"/>
                  </a:lnTo>
                  <a:lnTo>
                    <a:pt x="336" y="190"/>
                  </a:lnTo>
                  <a:lnTo>
                    <a:pt x="358" y="182"/>
                  </a:lnTo>
                  <a:lnTo>
                    <a:pt x="358" y="182"/>
                  </a:lnTo>
                  <a:lnTo>
                    <a:pt x="352" y="164"/>
                  </a:lnTo>
                  <a:lnTo>
                    <a:pt x="346" y="148"/>
                  </a:lnTo>
                  <a:lnTo>
                    <a:pt x="340" y="136"/>
                  </a:lnTo>
                  <a:lnTo>
                    <a:pt x="334" y="126"/>
                  </a:lnTo>
                  <a:lnTo>
                    <a:pt x="326" y="117"/>
                  </a:lnTo>
                  <a:lnTo>
                    <a:pt x="318" y="109"/>
                  </a:lnTo>
                  <a:lnTo>
                    <a:pt x="303" y="99"/>
                  </a:lnTo>
                  <a:lnTo>
                    <a:pt x="289" y="89"/>
                  </a:lnTo>
                  <a:lnTo>
                    <a:pt x="275" y="79"/>
                  </a:lnTo>
                  <a:lnTo>
                    <a:pt x="269" y="73"/>
                  </a:lnTo>
                  <a:lnTo>
                    <a:pt x="263" y="65"/>
                  </a:lnTo>
                  <a:lnTo>
                    <a:pt x="259" y="57"/>
                  </a:lnTo>
                  <a:lnTo>
                    <a:pt x="255" y="45"/>
                  </a:lnTo>
                  <a:lnTo>
                    <a:pt x="255" y="45"/>
                  </a:lnTo>
                  <a:lnTo>
                    <a:pt x="243" y="67"/>
                  </a:lnTo>
                  <a:lnTo>
                    <a:pt x="233" y="89"/>
                  </a:lnTo>
                  <a:lnTo>
                    <a:pt x="225" y="109"/>
                  </a:lnTo>
                  <a:lnTo>
                    <a:pt x="225" y="122"/>
                  </a:lnTo>
                  <a:lnTo>
                    <a:pt x="225" y="132"/>
                  </a:lnTo>
                  <a:lnTo>
                    <a:pt x="225" y="144"/>
                  </a:lnTo>
                  <a:lnTo>
                    <a:pt x="227" y="154"/>
                  </a:lnTo>
                  <a:lnTo>
                    <a:pt x="231" y="166"/>
                  </a:lnTo>
                  <a:lnTo>
                    <a:pt x="237" y="178"/>
                  </a:lnTo>
                  <a:lnTo>
                    <a:pt x="245" y="190"/>
                  </a:lnTo>
                  <a:lnTo>
                    <a:pt x="255" y="200"/>
                  </a:lnTo>
                  <a:lnTo>
                    <a:pt x="265" y="213"/>
                  </a:lnTo>
                  <a:lnTo>
                    <a:pt x="279" y="225"/>
                  </a:lnTo>
                  <a:lnTo>
                    <a:pt x="279" y="225"/>
                  </a:lnTo>
                  <a:close/>
                  <a:moveTo>
                    <a:pt x="186" y="344"/>
                  </a:moveTo>
                  <a:lnTo>
                    <a:pt x="186" y="344"/>
                  </a:lnTo>
                  <a:lnTo>
                    <a:pt x="196" y="324"/>
                  </a:lnTo>
                  <a:lnTo>
                    <a:pt x="206" y="304"/>
                  </a:lnTo>
                  <a:lnTo>
                    <a:pt x="218" y="285"/>
                  </a:lnTo>
                  <a:lnTo>
                    <a:pt x="233" y="267"/>
                  </a:lnTo>
                  <a:lnTo>
                    <a:pt x="233" y="267"/>
                  </a:lnTo>
                  <a:lnTo>
                    <a:pt x="218" y="255"/>
                  </a:lnTo>
                  <a:lnTo>
                    <a:pt x="206" y="245"/>
                  </a:lnTo>
                  <a:lnTo>
                    <a:pt x="194" y="237"/>
                  </a:lnTo>
                  <a:lnTo>
                    <a:pt x="184" y="231"/>
                  </a:lnTo>
                  <a:lnTo>
                    <a:pt x="174" y="227"/>
                  </a:lnTo>
                  <a:lnTo>
                    <a:pt x="164" y="225"/>
                  </a:lnTo>
                  <a:lnTo>
                    <a:pt x="146" y="223"/>
                  </a:lnTo>
                  <a:lnTo>
                    <a:pt x="127" y="223"/>
                  </a:lnTo>
                  <a:lnTo>
                    <a:pt x="111" y="221"/>
                  </a:lnTo>
                  <a:lnTo>
                    <a:pt x="103" y="219"/>
                  </a:lnTo>
                  <a:lnTo>
                    <a:pt x="93" y="215"/>
                  </a:lnTo>
                  <a:lnTo>
                    <a:pt x="85" y="209"/>
                  </a:lnTo>
                  <a:lnTo>
                    <a:pt x="77" y="200"/>
                  </a:lnTo>
                  <a:lnTo>
                    <a:pt x="77" y="200"/>
                  </a:lnTo>
                  <a:lnTo>
                    <a:pt x="75" y="227"/>
                  </a:lnTo>
                  <a:lnTo>
                    <a:pt x="77" y="249"/>
                  </a:lnTo>
                  <a:lnTo>
                    <a:pt x="83" y="271"/>
                  </a:lnTo>
                  <a:lnTo>
                    <a:pt x="87" y="281"/>
                  </a:lnTo>
                  <a:lnTo>
                    <a:pt x="93" y="292"/>
                  </a:lnTo>
                  <a:lnTo>
                    <a:pt x="99" y="302"/>
                  </a:lnTo>
                  <a:lnTo>
                    <a:pt x="107" y="310"/>
                  </a:lnTo>
                  <a:lnTo>
                    <a:pt x="115" y="318"/>
                  </a:lnTo>
                  <a:lnTo>
                    <a:pt x="127" y="324"/>
                  </a:lnTo>
                  <a:lnTo>
                    <a:pt x="140" y="330"/>
                  </a:lnTo>
                  <a:lnTo>
                    <a:pt x="154" y="336"/>
                  </a:lnTo>
                  <a:lnTo>
                    <a:pt x="168" y="340"/>
                  </a:lnTo>
                  <a:lnTo>
                    <a:pt x="186" y="344"/>
                  </a:lnTo>
                  <a:lnTo>
                    <a:pt x="186" y="344"/>
                  </a:lnTo>
                  <a:close/>
                  <a:moveTo>
                    <a:pt x="166" y="494"/>
                  </a:moveTo>
                  <a:lnTo>
                    <a:pt x="166" y="494"/>
                  </a:lnTo>
                  <a:lnTo>
                    <a:pt x="164" y="472"/>
                  </a:lnTo>
                  <a:lnTo>
                    <a:pt x="164" y="449"/>
                  </a:lnTo>
                  <a:lnTo>
                    <a:pt x="166" y="427"/>
                  </a:lnTo>
                  <a:lnTo>
                    <a:pt x="168" y="405"/>
                  </a:lnTo>
                  <a:lnTo>
                    <a:pt x="168" y="405"/>
                  </a:lnTo>
                  <a:lnTo>
                    <a:pt x="150" y="399"/>
                  </a:lnTo>
                  <a:lnTo>
                    <a:pt x="133" y="397"/>
                  </a:lnTo>
                  <a:lnTo>
                    <a:pt x="119" y="397"/>
                  </a:lnTo>
                  <a:lnTo>
                    <a:pt x="107" y="397"/>
                  </a:lnTo>
                  <a:lnTo>
                    <a:pt x="97" y="399"/>
                  </a:lnTo>
                  <a:lnTo>
                    <a:pt x="87" y="403"/>
                  </a:lnTo>
                  <a:lnTo>
                    <a:pt x="69" y="409"/>
                  </a:lnTo>
                  <a:lnTo>
                    <a:pt x="54" y="419"/>
                  </a:lnTo>
                  <a:lnTo>
                    <a:pt x="38" y="425"/>
                  </a:lnTo>
                  <a:lnTo>
                    <a:pt x="30" y="427"/>
                  </a:lnTo>
                  <a:lnTo>
                    <a:pt x="20" y="427"/>
                  </a:lnTo>
                  <a:lnTo>
                    <a:pt x="10" y="427"/>
                  </a:lnTo>
                  <a:lnTo>
                    <a:pt x="0" y="425"/>
                  </a:lnTo>
                  <a:lnTo>
                    <a:pt x="0" y="425"/>
                  </a:lnTo>
                  <a:lnTo>
                    <a:pt x="10" y="447"/>
                  </a:lnTo>
                  <a:lnTo>
                    <a:pt x="24" y="466"/>
                  </a:lnTo>
                  <a:lnTo>
                    <a:pt x="40" y="484"/>
                  </a:lnTo>
                  <a:lnTo>
                    <a:pt x="48" y="490"/>
                  </a:lnTo>
                  <a:lnTo>
                    <a:pt x="59" y="496"/>
                  </a:lnTo>
                  <a:lnTo>
                    <a:pt x="69" y="500"/>
                  </a:lnTo>
                  <a:lnTo>
                    <a:pt x="79" y="504"/>
                  </a:lnTo>
                  <a:lnTo>
                    <a:pt x="91" y="506"/>
                  </a:lnTo>
                  <a:lnTo>
                    <a:pt x="105" y="506"/>
                  </a:lnTo>
                  <a:lnTo>
                    <a:pt x="119" y="506"/>
                  </a:lnTo>
                  <a:lnTo>
                    <a:pt x="133" y="504"/>
                  </a:lnTo>
                  <a:lnTo>
                    <a:pt x="150" y="500"/>
                  </a:lnTo>
                  <a:lnTo>
                    <a:pt x="166" y="494"/>
                  </a:lnTo>
                  <a:lnTo>
                    <a:pt x="166" y="494"/>
                  </a:lnTo>
                  <a:close/>
                  <a:moveTo>
                    <a:pt x="225" y="634"/>
                  </a:moveTo>
                  <a:lnTo>
                    <a:pt x="225" y="634"/>
                  </a:lnTo>
                  <a:lnTo>
                    <a:pt x="210" y="615"/>
                  </a:lnTo>
                  <a:lnTo>
                    <a:pt x="198" y="597"/>
                  </a:lnTo>
                  <a:lnTo>
                    <a:pt x="188" y="577"/>
                  </a:lnTo>
                  <a:lnTo>
                    <a:pt x="180" y="555"/>
                  </a:lnTo>
                  <a:lnTo>
                    <a:pt x="180" y="555"/>
                  </a:lnTo>
                  <a:lnTo>
                    <a:pt x="162" y="561"/>
                  </a:lnTo>
                  <a:lnTo>
                    <a:pt x="148" y="567"/>
                  </a:lnTo>
                  <a:lnTo>
                    <a:pt x="135" y="573"/>
                  </a:lnTo>
                  <a:lnTo>
                    <a:pt x="125" y="579"/>
                  </a:lnTo>
                  <a:lnTo>
                    <a:pt x="115" y="587"/>
                  </a:lnTo>
                  <a:lnTo>
                    <a:pt x="109" y="593"/>
                  </a:lnTo>
                  <a:lnTo>
                    <a:pt x="97" y="609"/>
                  </a:lnTo>
                  <a:lnTo>
                    <a:pt x="89" y="624"/>
                  </a:lnTo>
                  <a:lnTo>
                    <a:pt x="79" y="638"/>
                  </a:lnTo>
                  <a:lnTo>
                    <a:pt x="73" y="644"/>
                  </a:lnTo>
                  <a:lnTo>
                    <a:pt x="65" y="650"/>
                  </a:lnTo>
                  <a:lnTo>
                    <a:pt x="54" y="654"/>
                  </a:lnTo>
                  <a:lnTo>
                    <a:pt x="44" y="658"/>
                  </a:lnTo>
                  <a:lnTo>
                    <a:pt x="44" y="658"/>
                  </a:lnTo>
                  <a:lnTo>
                    <a:pt x="65" y="670"/>
                  </a:lnTo>
                  <a:lnTo>
                    <a:pt x="87" y="680"/>
                  </a:lnTo>
                  <a:lnTo>
                    <a:pt x="109" y="688"/>
                  </a:lnTo>
                  <a:lnTo>
                    <a:pt x="119" y="688"/>
                  </a:lnTo>
                  <a:lnTo>
                    <a:pt x="131" y="688"/>
                  </a:lnTo>
                  <a:lnTo>
                    <a:pt x="142" y="688"/>
                  </a:lnTo>
                  <a:lnTo>
                    <a:pt x="154" y="686"/>
                  </a:lnTo>
                  <a:lnTo>
                    <a:pt x="166" y="682"/>
                  </a:lnTo>
                  <a:lnTo>
                    <a:pt x="176" y="676"/>
                  </a:lnTo>
                  <a:lnTo>
                    <a:pt x="188" y="668"/>
                  </a:lnTo>
                  <a:lnTo>
                    <a:pt x="200" y="658"/>
                  </a:lnTo>
                  <a:lnTo>
                    <a:pt x="212" y="648"/>
                  </a:lnTo>
                  <a:lnTo>
                    <a:pt x="225" y="634"/>
                  </a:lnTo>
                  <a:lnTo>
                    <a:pt x="225" y="634"/>
                  </a:lnTo>
                  <a:close/>
                  <a:moveTo>
                    <a:pt x="344" y="727"/>
                  </a:moveTo>
                  <a:lnTo>
                    <a:pt x="344" y="727"/>
                  </a:lnTo>
                  <a:lnTo>
                    <a:pt x="324" y="717"/>
                  </a:lnTo>
                  <a:lnTo>
                    <a:pt x="303" y="707"/>
                  </a:lnTo>
                  <a:lnTo>
                    <a:pt x="285" y="694"/>
                  </a:lnTo>
                  <a:lnTo>
                    <a:pt x="267" y="680"/>
                  </a:lnTo>
                  <a:lnTo>
                    <a:pt x="267" y="680"/>
                  </a:lnTo>
                  <a:lnTo>
                    <a:pt x="253" y="692"/>
                  </a:lnTo>
                  <a:lnTo>
                    <a:pt x="243" y="707"/>
                  </a:lnTo>
                  <a:lnTo>
                    <a:pt x="235" y="717"/>
                  </a:lnTo>
                  <a:lnTo>
                    <a:pt x="231" y="729"/>
                  </a:lnTo>
                  <a:lnTo>
                    <a:pt x="227" y="739"/>
                  </a:lnTo>
                  <a:lnTo>
                    <a:pt x="225" y="749"/>
                  </a:lnTo>
                  <a:lnTo>
                    <a:pt x="223" y="767"/>
                  </a:lnTo>
                  <a:lnTo>
                    <a:pt x="220" y="785"/>
                  </a:lnTo>
                  <a:lnTo>
                    <a:pt x="218" y="802"/>
                  </a:lnTo>
                  <a:lnTo>
                    <a:pt x="216" y="810"/>
                  </a:lnTo>
                  <a:lnTo>
                    <a:pt x="212" y="818"/>
                  </a:lnTo>
                  <a:lnTo>
                    <a:pt x="206" y="828"/>
                  </a:lnTo>
                  <a:lnTo>
                    <a:pt x="198" y="836"/>
                  </a:lnTo>
                  <a:lnTo>
                    <a:pt x="198" y="836"/>
                  </a:lnTo>
                  <a:lnTo>
                    <a:pt x="225" y="836"/>
                  </a:lnTo>
                  <a:lnTo>
                    <a:pt x="249" y="836"/>
                  </a:lnTo>
                  <a:lnTo>
                    <a:pt x="271" y="830"/>
                  </a:lnTo>
                  <a:lnTo>
                    <a:pt x="281" y="826"/>
                  </a:lnTo>
                  <a:lnTo>
                    <a:pt x="291" y="820"/>
                  </a:lnTo>
                  <a:lnTo>
                    <a:pt x="299" y="814"/>
                  </a:lnTo>
                  <a:lnTo>
                    <a:pt x="308" y="806"/>
                  </a:lnTo>
                  <a:lnTo>
                    <a:pt x="316" y="796"/>
                  </a:lnTo>
                  <a:lnTo>
                    <a:pt x="324" y="785"/>
                  </a:lnTo>
                  <a:lnTo>
                    <a:pt x="330" y="773"/>
                  </a:lnTo>
                  <a:lnTo>
                    <a:pt x="334" y="759"/>
                  </a:lnTo>
                  <a:lnTo>
                    <a:pt x="340" y="745"/>
                  </a:lnTo>
                  <a:lnTo>
                    <a:pt x="344" y="727"/>
                  </a:lnTo>
                  <a:lnTo>
                    <a:pt x="344" y="727"/>
                  </a:lnTo>
                  <a:close/>
                  <a:moveTo>
                    <a:pt x="494" y="747"/>
                  </a:moveTo>
                  <a:lnTo>
                    <a:pt x="494" y="747"/>
                  </a:lnTo>
                  <a:lnTo>
                    <a:pt x="471" y="749"/>
                  </a:lnTo>
                  <a:lnTo>
                    <a:pt x="447" y="749"/>
                  </a:lnTo>
                  <a:lnTo>
                    <a:pt x="425" y="747"/>
                  </a:lnTo>
                  <a:lnTo>
                    <a:pt x="403" y="745"/>
                  </a:lnTo>
                  <a:lnTo>
                    <a:pt x="403" y="745"/>
                  </a:lnTo>
                  <a:lnTo>
                    <a:pt x="399" y="763"/>
                  </a:lnTo>
                  <a:lnTo>
                    <a:pt x="397" y="779"/>
                  </a:lnTo>
                  <a:lnTo>
                    <a:pt x="395" y="794"/>
                  </a:lnTo>
                  <a:lnTo>
                    <a:pt x="397" y="806"/>
                  </a:lnTo>
                  <a:lnTo>
                    <a:pt x="399" y="816"/>
                  </a:lnTo>
                  <a:lnTo>
                    <a:pt x="401" y="826"/>
                  </a:lnTo>
                  <a:lnTo>
                    <a:pt x="409" y="842"/>
                  </a:lnTo>
                  <a:lnTo>
                    <a:pt x="417" y="858"/>
                  </a:lnTo>
                  <a:lnTo>
                    <a:pt x="423" y="875"/>
                  </a:lnTo>
                  <a:lnTo>
                    <a:pt x="425" y="883"/>
                  </a:lnTo>
                  <a:lnTo>
                    <a:pt x="427" y="893"/>
                  </a:lnTo>
                  <a:lnTo>
                    <a:pt x="425" y="903"/>
                  </a:lnTo>
                  <a:lnTo>
                    <a:pt x="423" y="913"/>
                  </a:lnTo>
                  <a:lnTo>
                    <a:pt x="423" y="913"/>
                  </a:lnTo>
                  <a:lnTo>
                    <a:pt x="445" y="901"/>
                  </a:lnTo>
                  <a:lnTo>
                    <a:pt x="465" y="889"/>
                  </a:lnTo>
                  <a:lnTo>
                    <a:pt x="482" y="873"/>
                  </a:lnTo>
                  <a:lnTo>
                    <a:pt x="488" y="864"/>
                  </a:lnTo>
                  <a:lnTo>
                    <a:pt x="494" y="854"/>
                  </a:lnTo>
                  <a:lnTo>
                    <a:pt x="500" y="844"/>
                  </a:lnTo>
                  <a:lnTo>
                    <a:pt x="502" y="832"/>
                  </a:lnTo>
                  <a:lnTo>
                    <a:pt x="504" y="822"/>
                  </a:lnTo>
                  <a:lnTo>
                    <a:pt x="506" y="808"/>
                  </a:lnTo>
                  <a:lnTo>
                    <a:pt x="504" y="794"/>
                  </a:lnTo>
                  <a:lnTo>
                    <a:pt x="502" y="779"/>
                  </a:lnTo>
                  <a:lnTo>
                    <a:pt x="498" y="763"/>
                  </a:lnTo>
                  <a:lnTo>
                    <a:pt x="494" y="747"/>
                  </a:lnTo>
                  <a:lnTo>
                    <a:pt x="494" y="747"/>
                  </a:lnTo>
                  <a:close/>
                  <a:moveTo>
                    <a:pt x="631" y="674"/>
                  </a:moveTo>
                  <a:lnTo>
                    <a:pt x="631" y="674"/>
                  </a:lnTo>
                  <a:lnTo>
                    <a:pt x="613" y="686"/>
                  </a:lnTo>
                  <a:lnTo>
                    <a:pt x="593" y="698"/>
                  </a:lnTo>
                  <a:lnTo>
                    <a:pt x="573" y="709"/>
                  </a:lnTo>
                  <a:lnTo>
                    <a:pt x="552" y="719"/>
                  </a:lnTo>
                  <a:lnTo>
                    <a:pt x="552" y="719"/>
                  </a:lnTo>
                  <a:lnTo>
                    <a:pt x="557" y="735"/>
                  </a:lnTo>
                  <a:lnTo>
                    <a:pt x="563" y="751"/>
                  </a:lnTo>
                  <a:lnTo>
                    <a:pt x="569" y="763"/>
                  </a:lnTo>
                  <a:lnTo>
                    <a:pt x="577" y="773"/>
                  </a:lnTo>
                  <a:lnTo>
                    <a:pt x="583" y="781"/>
                  </a:lnTo>
                  <a:lnTo>
                    <a:pt x="591" y="790"/>
                  </a:lnTo>
                  <a:lnTo>
                    <a:pt x="607" y="800"/>
                  </a:lnTo>
                  <a:lnTo>
                    <a:pt x="621" y="810"/>
                  </a:lnTo>
                  <a:lnTo>
                    <a:pt x="635" y="820"/>
                  </a:lnTo>
                  <a:lnTo>
                    <a:pt x="642" y="826"/>
                  </a:lnTo>
                  <a:lnTo>
                    <a:pt x="646" y="834"/>
                  </a:lnTo>
                  <a:lnTo>
                    <a:pt x="650" y="842"/>
                  </a:lnTo>
                  <a:lnTo>
                    <a:pt x="654" y="854"/>
                  </a:lnTo>
                  <a:lnTo>
                    <a:pt x="654" y="854"/>
                  </a:lnTo>
                  <a:lnTo>
                    <a:pt x="668" y="832"/>
                  </a:lnTo>
                  <a:lnTo>
                    <a:pt x="678" y="812"/>
                  </a:lnTo>
                  <a:lnTo>
                    <a:pt x="684" y="790"/>
                  </a:lnTo>
                  <a:lnTo>
                    <a:pt x="686" y="777"/>
                  </a:lnTo>
                  <a:lnTo>
                    <a:pt x="686" y="767"/>
                  </a:lnTo>
                  <a:lnTo>
                    <a:pt x="684" y="755"/>
                  </a:lnTo>
                  <a:lnTo>
                    <a:pt x="682" y="745"/>
                  </a:lnTo>
                  <a:lnTo>
                    <a:pt x="678" y="733"/>
                  </a:lnTo>
                  <a:lnTo>
                    <a:pt x="672" y="721"/>
                  </a:lnTo>
                  <a:lnTo>
                    <a:pt x="666" y="711"/>
                  </a:lnTo>
                  <a:lnTo>
                    <a:pt x="656" y="698"/>
                  </a:lnTo>
                  <a:lnTo>
                    <a:pt x="644" y="686"/>
                  </a:lnTo>
                  <a:lnTo>
                    <a:pt x="631" y="674"/>
                  </a:lnTo>
                  <a:lnTo>
                    <a:pt x="631" y="674"/>
                  </a:lnTo>
                  <a:close/>
                  <a:moveTo>
                    <a:pt x="716" y="553"/>
                  </a:moveTo>
                  <a:lnTo>
                    <a:pt x="716" y="553"/>
                  </a:lnTo>
                  <a:lnTo>
                    <a:pt x="708" y="573"/>
                  </a:lnTo>
                  <a:lnTo>
                    <a:pt x="696" y="593"/>
                  </a:lnTo>
                  <a:lnTo>
                    <a:pt x="684" y="611"/>
                  </a:lnTo>
                  <a:lnTo>
                    <a:pt x="670" y="630"/>
                  </a:lnTo>
                  <a:lnTo>
                    <a:pt x="670" y="630"/>
                  </a:lnTo>
                  <a:lnTo>
                    <a:pt x="684" y="644"/>
                  </a:lnTo>
                  <a:lnTo>
                    <a:pt x="696" y="654"/>
                  </a:lnTo>
                  <a:lnTo>
                    <a:pt x="708" y="660"/>
                  </a:lnTo>
                  <a:lnTo>
                    <a:pt x="718" y="666"/>
                  </a:lnTo>
                  <a:lnTo>
                    <a:pt x="729" y="670"/>
                  </a:lnTo>
                  <a:lnTo>
                    <a:pt x="739" y="672"/>
                  </a:lnTo>
                  <a:lnTo>
                    <a:pt x="759" y="674"/>
                  </a:lnTo>
                  <a:lnTo>
                    <a:pt x="775" y="674"/>
                  </a:lnTo>
                  <a:lnTo>
                    <a:pt x="793" y="676"/>
                  </a:lnTo>
                  <a:lnTo>
                    <a:pt x="801" y="680"/>
                  </a:lnTo>
                  <a:lnTo>
                    <a:pt x="810" y="684"/>
                  </a:lnTo>
                  <a:lnTo>
                    <a:pt x="818" y="688"/>
                  </a:lnTo>
                  <a:lnTo>
                    <a:pt x="826" y="696"/>
                  </a:lnTo>
                  <a:lnTo>
                    <a:pt x="826" y="696"/>
                  </a:lnTo>
                  <a:lnTo>
                    <a:pt x="828" y="672"/>
                  </a:lnTo>
                  <a:lnTo>
                    <a:pt x="826" y="648"/>
                  </a:lnTo>
                  <a:lnTo>
                    <a:pt x="820" y="626"/>
                  </a:lnTo>
                  <a:lnTo>
                    <a:pt x="816" y="615"/>
                  </a:lnTo>
                  <a:lnTo>
                    <a:pt x="812" y="605"/>
                  </a:lnTo>
                  <a:lnTo>
                    <a:pt x="803" y="597"/>
                  </a:lnTo>
                  <a:lnTo>
                    <a:pt x="795" y="587"/>
                  </a:lnTo>
                  <a:lnTo>
                    <a:pt x="787" y="581"/>
                  </a:lnTo>
                  <a:lnTo>
                    <a:pt x="777" y="573"/>
                  </a:lnTo>
                  <a:lnTo>
                    <a:pt x="765" y="567"/>
                  </a:lnTo>
                  <a:lnTo>
                    <a:pt x="751" y="561"/>
                  </a:lnTo>
                  <a:lnTo>
                    <a:pt x="735" y="557"/>
                  </a:lnTo>
                  <a:lnTo>
                    <a:pt x="716" y="553"/>
                  </a:lnTo>
                  <a:lnTo>
                    <a:pt x="716" y="553"/>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706E65"/>
                </a:solidFill>
              </a:endParaRPr>
            </a:p>
          </p:txBody>
        </p:sp>
      </p:grpSp>
      <p:sp>
        <p:nvSpPr>
          <p:cNvPr id="37" name="文本框 36"/>
          <p:cNvSpPr txBox="1"/>
          <p:nvPr/>
        </p:nvSpPr>
        <p:spPr>
          <a:xfrm>
            <a:off x="8286750" y="4793366"/>
            <a:ext cx="2649855" cy="75764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lnSpc>
                <a:spcPct val="150000"/>
              </a:lnSpc>
            </a:pPr>
            <a:r>
              <a:rPr lang="zh-CN" altLang="en-US" sz="1000" kern="0" dirty="0">
                <a:solidFill>
                  <a:schemeClr val="bg1">
                    <a:lumMod val="50000"/>
                  </a:schemeClr>
                </a:solidFill>
                <a:latin typeface="微软雅黑" panose="020B0503020204020204" charset="-122"/>
                <a:ea typeface="微软雅黑" panose="020B0503020204020204" charset="-122"/>
                <a:sym typeface="+mn-ea"/>
              </a:rPr>
              <a:t>在此输入您的描述内容，在此输入您的描述内容在此输入您的描述内容在此输入您的描述内容在此输入您的描述内容</a:t>
            </a:r>
          </a:p>
        </p:txBody>
      </p:sp>
      <p:sp>
        <p:nvSpPr>
          <p:cNvPr id="38" name="TextBox 1210"/>
          <p:cNvSpPr/>
          <p:nvPr/>
        </p:nvSpPr>
        <p:spPr>
          <a:xfrm>
            <a:off x="8338185" y="4456816"/>
            <a:ext cx="2576195" cy="338554"/>
          </a:xfrm>
          <a:prstGeom prst="rect">
            <a:avLst/>
          </a:prstGeom>
          <a:noFill/>
          <a:ln w="9525">
            <a:noFill/>
            <a:miter/>
          </a:ln>
        </p:spPr>
        <p:txBody>
          <a:bodyPr wrap="square">
            <a:spAutoFit/>
          </a:bodyPr>
          <a:lstStyle/>
          <a:p>
            <a:pPr lvl="0" algn="ctr"/>
            <a:r>
              <a:rPr lang="zh-CN" altLang="en-US" sz="1600" b="1" dirty="0">
                <a:solidFill>
                  <a:schemeClr val="bg1">
                    <a:lumMod val="50000"/>
                  </a:schemeClr>
                </a:solidFill>
                <a:latin typeface="微软雅黑" panose="020B0503020204020204" charset="-122"/>
                <a:ea typeface="微软雅黑" panose="020B0503020204020204" charset="-122"/>
                <a:sym typeface="Arial" panose="020B0604020202020204" pitchFamily="34" charset="0"/>
              </a:rPr>
              <a:t>此处添加标题</a:t>
            </a:r>
          </a:p>
        </p:txBody>
      </p:sp>
      <p:sp>
        <p:nvSpPr>
          <p:cNvPr id="49" name="文本框 48"/>
          <p:cNvSpPr txBox="1"/>
          <p:nvPr/>
        </p:nvSpPr>
        <p:spPr>
          <a:xfrm>
            <a:off x="631190" y="60325"/>
            <a:ext cx="2152650" cy="741680"/>
          </a:xfrm>
          <a:prstGeom prst="rect">
            <a:avLst/>
          </a:prstGeom>
          <a:noFill/>
        </p:spPr>
        <p:txBody>
          <a:bodyPr anchor="ctr"/>
          <a:lstStyle/>
          <a:p>
            <a:pPr marL="0" marR="0" lvl="0" indent="0" algn="l" defTabSz="914400" rtl="0" eaLnBrk="1" fontAlgn="t" latinLnBrk="0" hangingPunct="1">
              <a:spcBef>
                <a:spcPts val="0"/>
              </a:spcBef>
              <a:spcAft>
                <a:spcPts val="0"/>
              </a:spcAft>
              <a:buClrTx/>
              <a:buSzTx/>
              <a:buFontTx/>
              <a:buNone/>
              <a:defRPr/>
            </a:pPr>
            <a:r>
              <a:rPr lang="zh-CN" altLang="en-US" sz="2000" b="1" kern="0" noProof="0" dirty="0">
                <a:ln>
                  <a:noFill/>
                </a:ln>
                <a:solidFill>
                  <a:schemeClr val="bg1">
                    <a:lumMod val="50000"/>
                  </a:schemeClr>
                </a:solidFill>
                <a:uLnTx/>
                <a:uFillTx/>
                <a:latin typeface="微软雅黑" panose="020B0503020204020204" charset="-122"/>
                <a:ea typeface="微软雅黑" panose="020B0503020204020204" charset="-122"/>
                <a:sym typeface="+mn-ea"/>
              </a:rPr>
              <a:t>标题栏</a:t>
            </a:r>
            <a:endParaRPr kumimoji="0" lang="zh-CN" altLang="en-US" sz="2000" b="1" i="0" u="none" strike="noStrike" kern="0" cap="none" spc="0" normalizeH="0" baseline="0" noProof="0" dirty="0">
              <a:ln>
                <a:noFill/>
              </a:ln>
              <a:solidFill>
                <a:schemeClr val="bg1">
                  <a:lumMod val="50000"/>
                </a:schemeClr>
              </a:solidFill>
              <a:effectLst/>
              <a:uLnTx/>
              <a:uFillTx/>
              <a:latin typeface="微软雅黑" panose="020B0503020204020204" charset="-122"/>
              <a:ea typeface="微软雅黑" panose="020B0503020204020204" charset="-122"/>
              <a:cs typeface="+mn-cs"/>
              <a:sym typeface="+mn-ea"/>
            </a:endParaRPr>
          </a:p>
        </p:txBody>
      </p:sp>
    </p:spTree>
  </p:cSld>
  <p:clrMapOvr>
    <a:masterClrMapping/>
  </p:clrMapOvr>
  <p:transition spd="slow">
    <p:zoom/>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hape 539"/>
          <p:cNvSpPr/>
          <p:nvPr/>
        </p:nvSpPr>
        <p:spPr>
          <a:xfrm>
            <a:off x="1476375" y="1865630"/>
            <a:ext cx="2527300" cy="1274763"/>
          </a:xfrm>
          <a:custGeom>
            <a:avLst/>
            <a:gdLst/>
            <a:ahLst/>
            <a:cxnLst>
              <a:cxn ang="0">
                <a:pos x="2147483647" y="2147483647"/>
              </a:cxn>
              <a:cxn ang="5898240">
                <a:pos x="2147483647" y="2147483647"/>
              </a:cxn>
              <a:cxn ang="11796480">
                <a:pos x="2147483647" y="2147483647"/>
              </a:cxn>
              <a:cxn ang="17694720">
                <a:pos x="2147483647" y="2147483647"/>
              </a:cxn>
            </a:cxnLst>
            <a:rect l="0" t="0" r="0" b="0"/>
            <a:pathLst>
              <a:path w="21600" h="21600">
                <a:moveTo>
                  <a:pt x="47" y="0"/>
                </a:moveTo>
                <a:lnTo>
                  <a:pt x="3117" y="10867"/>
                </a:lnTo>
                <a:lnTo>
                  <a:pt x="0" y="21600"/>
                </a:lnTo>
                <a:lnTo>
                  <a:pt x="18545" y="21600"/>
                </a:lnTo>
                <a:lnTo>
                  <a:pt x="21600" y="10963"/>
                </a:lnTo>
                <a:lnTo>
                  <a:pt x="18671" y="18"/>
                </a:lnTo>
                <a:lnTo>
                  <a:pt x="47" y="0"/>
                </a:lnTo>
                <a:close/>
              </a:path>
            </a:pathLst>
          </a:custGeom>
          <a:solidFill>
            <a:srgbClr val="F6A9C3"/>
          </a:solidFill>
          <a:ln w="9525">
            <a:noFill/>
          </a:ln>
        </p:spPr>
        <p:txBody>
          <a:bodyPr/>
          <a:lstStyle/>
          <a:p>
            <a:endParaRPr lang="zh-CN" altLang="en-US"/>
          </a:p>
        </p:txBody>
      </p:sp>
      <p:sp>
        <p:nvSpPr>
          <p:cNvPr id="52" name="Shape 540"/>
          <p:cNvSpPr/>
          <p:nvPr/>
        </p:nvSpPr>
        <p:spPr>
          <a:xfrm>
            <a:off x="1593850" y="3458210"/>
            <a:ext cx="1962150" cy="293370"/>
          </a:xfrm>
          <a:prstGeom prst="rect">
            <a:avLst/>
          </a:prstGeom>
          <a:noFill/>
          <a:ln w="12700" cap="flat">
            <a:noFill/>
            <a:miter lim="400000"/>
          </a:ln>
          <a:effectLst/>
        </p:spPr>
        <p:txBody>
          <a:bodyPr lIns="0" tIns="0" rIns="0" bIns="0">
            <a:spAutoFit/>
          </a:bodyPr>
          <a:lstStyle>
            <a:lvl1pPr algn="l">
              <a:defRPr sz="4200" spc="84">
                <a:solidFill>
                  <a:srgbClr val="AAAAAA"/>
                </a:solidFill>
                <a:latin typeface="Oswald Light"/>
                <a:ea typeface="Oswald Light"/>
                <a:cs typeface="Oswald Light"/>
                <a:sym typeface="Oswald Light"/>
              </a:defRPr>
            </a:lvl1pPr>
          </a:lstStyle>
          <a:p>
            <a:pPr marL="0" marR="0" lvl="0" indent="0" algn="l" defTabSz="914400" rtl="0" eaLnBrk="1" fontAlgn="auto" latinLnBrk="0" hangingPunct="1">
              <a:lnSpc>
                <a:spcPct val="100000"/>
              </a:lnSpc>
              <a:spcBef>
                <a:spcPts val="0"/>
              </a:spcBef>
              <a:spcAft>
                <a:spcPts val="0"/>
              </a:spcAft>
              <a:buClrTx/>
              <a:buSzTx/>
              <a:buFontTx/>
              <a:buNone/>
              <a:defRPr sz="1800" spc="0">
                <a:solidFill>
                  <a:srgbClr val="000000"/>
                </a:solidFill>
              </a:defRPr>
            </a:pPr>
            <a:r>
              <a:rPr lang="zh-CN" altLang="en-US" dirty="0">
                <a:solidFill>
                  <a:schemeClr val="tx1">
                    <a:lumMod val="50000"/>
                    <a:lumOff val="50000"/>
                  </a:schemeClr>
                </a:solidFill>
                <a:latin typeface="微软雅黑" panose="020B0503020204020204" charset="-122"/>
                <a:ea typeface="微软雅黑" panose="020B0503020204020204" charset="-122"/>
                <a:sym typeface="Arial" panose="020B0604020202020204" pitchFamily="34" charset="0"/>
              </a:rPr>
              <a:t>点击此处添加标题</a:t>
            </a:r>
            <a:endParaRPr kumimoji="0" lang="zh-CN" altLang="en-US" sz="2000" b="0" i="0" u="none" strike="noStrike" kern="1200" cap="none" spc="42" normalizeH="0" baseline="0" noProof="0" dirty="0">
              <a:ln>
                <a:noFill/>
              </a:ln>
              <a:solidFill>
                <a:schemeClr val="tx1">
                  <a:lumMod val="50000"/>
                  <a:lumOff val="50000"/>
                </a:schemeClr>
              </a:solidFill>
              <a:effectLst/>
              <a:uLnTx/>
              <a:uFillTx/>
              <a:latin typeface="微软雅黑" panose="020B0503020204020204" charset="-122"/>
              <a:ea typeface="微软雅黑" panose="020B0503020204020204" charset="-122"/>
              <a:cs typeface="Oswald Light"/>
              <a:sym typeface="Arial" panose="020B0604020202020204" pitchFamily="34" charset="0"/>
            </a:endParaRPr>
          </a:p>
        </p:txBody>
      </p:sp>
      <p:sp>
        <p:nvSpPr>
          <p:cNvPr id="54" name="Shape 542"/>
          <p:cNvSpPr/>
          <p:nvPr/>
        </p:nvSpPr>
        <p:spPr>
          <a:xfrm>
            <a:off x="2441575" y="2265680"/>
            <a:ext cx="563563" cy="469900"/>
          </a:xfrm>
          <a:custGeom>
            <a:avLst/>
            <a:gdLst/>
            <a:ahLst/>
            <a:cxnLst>
              <a:cxn ang="0">
                <a:pos x="wd2" y="hd2"/>
              </a:cxn>
              <a:cxn ang="5400000">
                <a:pos x="wd2" y="hd2"/>
              </a:cxn>
              <a:cxn ang="10800000">
                <a:pos x="wd2" y="hd2"/>
              </a:cxn>
              <a:cxn ang="16200000">
                <a:pos x="wd2" y="hd2"/>
              </a:cxn>
            </a:cxnLst>
            <a:rect l="0" t="0" r="r" b="b"/>
            <a:pathLst>
              <a:path w="21600" h="21600" extrusionOk="0">
                <a:moveTo>
                  <a:pt x="20709" y="14020"/>
                </a:moveTo>
                <a:cubicBezTo>
                  <a:pt x="20951" y="14020"/>
                  <a:pt x="21162" y="14126"/>
                  <a:pt x="21336" y="14334"/>
                </a:cubicBezTo>
                <a:cubicBezTo>
                  <a:pt x="21512" y="14549"/>
                  <a:pt x="21600" y="14810"/>
                  <a:pt x="21600" y="15116"/>
                </a:cubicBezTo>
                <a:lnTo>
                  <a:pt x="21600" y="20504"/>
                </a:lnTo>
                <a:cubicBezTo>
                  <a:pt x="21600" y="20816"/>
                  <a:pt x="21512" y="21071"/>
                  <a:pt x="21336" y="21286"/>
                </a:cubicBezTo>
                <a:cubicBezTo>
                  <a:pt x="21162" y="21494"/>
                  <a:pt x="20951" y="21600"/>
                  <a:pt x="20709" y="21600"/>
                </a:cubicBezTo>
                <a:lnTo>
                  <a:pt x="16198" y="21600"/>
                </a:lnTo>
                <a:cubicBezTo>
                  <a:pt x="15941" y="21600"/>
                  <a:pt x="15730" y="21494"/>
                  <a:pt x="15564" y="21286"/>
                </a:cubicBezTo>
                <a:cubicBezTo>
                  <a:pt x="15400" y="21071"/>
                  <a:pt x="15316" y="20816"/>
                  <a:pt x="15316" y="20504"/>
                </a:cubicBezTo>
                <a:lnTo>
                  <a:pt x="15316" y="15116"/>
                </a:lnTo>
                <a:cubicBezTo>
                  <a:pt x="15316" y="14810"/>
                  <a:pt x="15400" y="14549"/>
                  <a:pt x="15571" y="14334"/>
                </a:cubicBezTo>
                <a:cubicBezTo>
                  <a:pt x="15737" y="14126"/>
                  <a:pt x="15945" y="14020"/>
                  <a:pt x="16198" y="14020"/>
                </a:cubicBezTo>
                <a:lnTo>
                  <a:pt x="17789" y="14020"/>
                </a:lnTo>
                <a:lnTo>
                  <a:pt x="17789" y="11869"/>
                </a:lnTo>
                <a:cubicBezTo>
                  <a:pt x="17789" y="11699"/>
                  <a:pt x="17708" y="11611"/>
                  <a:pt x="17544" y="11602"/>
                </a:cubicBezTo>
                <a:lnTo>
                  <a:pt x="11473" y="11602"/>
                </a:lnTo>
                <a:lnTo>
                  <a:pt x="11473" y="14020"/>
                </a:lnTo>
                <a:lnTo>
                  <a:pt x="13054" y="14020"/>
                </a:lnTo>
                <a:cubicBezTo>
                  <a:pt x="13297" y="14020"/>
                  <a:pt x="13507" y="14126"/>
                  <a:pt x="13681" y="14334"/>
                </a:cubicBezTo>
                <a:cubicBezTo>
                  <a:pt x="13857" y="14549"/>
                  <a:pt x="13945" y="14810"/>
                  <a:pt x="13945" y="15116"/>
                </a:cubicBezTo>
                <a:lnTo>
                  <a:pt x="13945" y="20504"/>
                </a:lnTo>
                <a:cubicBezTo>
                  <a:pt x="13945" y="20816"/>
                  <a:pt x="13857" y="21071"/>
                  <a:pt x="13681" y="21286"/>
                </a:cubicBezTo>
                <a:cubicBezTo>
                  <a:pt x="13507" y="21494"/>
                  <a:pt x="13297" y="21600"/>
                  <a:pt x="13054" y="21600"/>
                </a:cubicBezTo>
                <a:lnTo>
                  <a:pt x="8543" y="21600"/>
                </a:lnTo>
                <a:cubicBezTo>
                  <a:pt x="8298" y="21600"/>
                  <a:pt x="8090" y="21494"/>
                  <a:pt x="7914" y="21286"/>
                </a:cubicBezTo>
                <a:cubicBezTo>
                  <a:pt x="7740" y="21071"/>
                  <a:pt x="7652" y="20816"/>
                  <a:pt x="7652" y="20504"/>
                </a:cubicBezTo>
                <a:lnTo>
                  <a:pt x="7652" y="15116"/>
                </a:lnTo>
                <a:cubicBezTo>
                  <a:pt x="7652" y="14810"/>
                  <a:pt x="7740" y="14549"/>
                  <a:pt x="7914" y="14334"/>
                </a:cubicBezTo>
                <a:cubicBezTo>
                  <a:pt x="8090" y="14126"/>
                  <a:pt x="8298" y="14020"/>
                  <a:pt x="8543" y="14020"/>
                </a:cubicBezTo>
                <a:lnTo>
                  <a:pt x="10124" y="14020"/>
                </a:lnTo>
                <a:lnTo>
                  <a:pt x="10124" y="11602"/>
                </a:lnTo>
                <a:lnTo>
                  <a:pt x="4056" y="11602"/>
                </a:lnTo>
                <a:cubicBezTo>
                  <a:pt x="3902" y="11602"/>
                  <a:pt x="3821" y="11690"/>
                  <a:pt x="3821" y="11869"/>
                </a:cubicBezTo>
                <a:lnTo>
                  <a:pt x="3821" y="14020"/>
                </a:lnTo>
                <a:lnTo>
                  <a:pt x="5402" y="14020"/>
                </a:lnTo>
                <a:cubicBezTo>
                  <a:pt x="5662" y="14020"/>
                  <a:pt x="5875" y="14126"/>
                  <a:pt x="6054" y="14334"/>
                </a:cubicBezTo>
                <a:cubicBezTo>
                  <a:pt x="6230" y="14549"/>
                  <a:pt x="6316" y="14810"/>
                  <a:pt x="6316" y="15116"/>
                </a:cubicBezTo>
                <a:lnTo>
                  <a:pt x="6316" y="20504"/>
                </a:lnTo>
                <a:cubicBezTo>
                  <a:pt x="6316" y="20816"/>
                  <a:pt x="6230" y="21071"/>
                  <a:pt x="6054" y="21286"/>
                </a:cubicBezTo>
                <a:cubicBezTo>
                  <a:pt x="5877" y="21494"/>
                  <a:pt x="5664" y="21600"/>
                  <a:pt x="5402" y="21600"/>
                </a:cubicBezTo>
                <a:lnTo>
                  <a:pt x="913" y="21600"/>
                </a:lnTo>
                <a:cubicBezTo>
                  <a:pt x="658" y="21600"/>
                  <a:pt x="441" y="21494"/>
                  <a:pt x="262" y="21286"/>
                </a:cubicBezTo>
                <a:cubicBezTo>
                  <a:pt x="88" y="21071"/>
                  <a:pt x="0" y="20816"/>
                  <a:pt x="0" y="20504"/>
                </a:cubicBezTo>
                <a:lnTo>
                  <a:pt x="0" y="15116"/>
                </a:lnTo>
                <a:cubicBezTo>
                  <a:pt x="0" y="14810"/>
                  <a:pt x="88" y="14549"/>
                  <a:pt x="262" y="14334"/>
                </a:cubicBezTo>
                <a:cubicBezTo>
                  <a:pt x="438" y="14126"/>
                  <a:pt x="656" y="14020"/>
                  <a:pt x="913" y="14020"/>
                </a:cubicBezTo>
                <a:lnTo>
                  <a:pt x="2472" y="14020"/>
                </a:lnTo>
                <a:lnTo>
                  <a:pt x="2472" y="11869"/>
                </a:lnTo>
                <a:cubicBezTo>
                  <a:pt x="2472" y="11352"/>
                  <a:pt x="2629" y="10912"/>
                  <a:pt x="2942" y="10544"/>
                </a:cubicBezTo>
                <a:cubicBezTo>
                  <a:pt x="3253" y="10180"/>
                  <a:pt x="3623" y="9998"/>
                  <a:pt x="4054" y="9998"/>
                </a:cubicBezTo>
                <a:lnTo>
                  <a:pt x="10122" y="9998"/>
                </a:lnTo>
                <a:lnTo>
                  <a:pt x="10122" y="7551"/>
                </a:lnTo>
                <a:lnTo>
                  <a:pt x="8541" y="7551"/>
                </a:lnTo>
                <a:cubicBezTo>
                  <a:pt x="8296" y="7551"/>
                  <a:pt x="8088" y="7451"/>
                  <a:pt x="7912" y="7248"/>
                </a:cubicBezTo>
                <a:cubicBezTo>
                  <a:pt x="7738" y="7045"/>
                  <a:pt x="7650" y="6790"/>
                  <a:pt x="7650" y="6484"/>
                </a:cubicBezTo>
                <a:lnTo>
                  <a:pt x="7650" y="1066"/>
                </a:lnTo>
                <a:cubicBezTo>
                  <a:pt x="7650" y="776"/>
                  <a:pt x="7738" y="523"/>
                  <a:pt x="7912" y="314"/>
                </a:cubicBezTo>
                <a:cubicBezTo>
                  <a:pt x="8088" y="103"/>
                  <a:pt x="8296" y="0"/>
                  <a:pt x="8541" y="0"/>
                </a:cubicBezTo>
                <a:lnTo>
                  <a:pt x="13052" y="0"/>
                </a:lnTo>
                <a:cubicBezTo>
                  <a:pt x="13294" y="0"/>
                  <a:pt x="13505" y="103"/>
                  <a:pt x="13679" y="314"/>
                </a:cubicBezTo>
                <a:cubicBezTo>
                  <a:pt x="13855" y="523"/>
                  <a:pt x="13943" y="776"/>
                  <a:pt x="13943" y="1066"/>
                </a:cubicBezTo>
                <a:lnTo>
                  <a:pt x="13943" y="6484"/>
                </a:lnTo>
                <a:cubicBezTo>
                  <a:pt x="13943" y="6790"/>
                  <a:pt x="13855" y="7045"/>
                  <a:pt x="13679" y="7248"/>
                </a:cubicBezTo>
                <a:cubicBezTo>
                  <a:pt x="13505" y="7451"/>
                  <a:pt x="13294" y="7551"/>
                  <a:pt x="13052" y="7551"/>
                </a:cubicBezTo>
                <a:lnTo>
                  <a:pt x="11471" y="7551"/>
                </a:lnTo>
                <a:lnTo>
                  <a:pt x="11471" y="9998"/>
                </a:lnTo>
                <a:lnTo>
                  <a:pt x="17541" y="9998"/>
                </a:lnTo>
                <a:cubicBezTo>
                  <a:pt x="17970" y="9998"/>
                  <a:pt x="18339" y="10177"/>
                  <a:pt x="18653" y="10539"/>
                </a:cubicBezTo>
                <a:cubicBezTo>
                  <a:pt x="18966" y="10900"/>
                  <a:pt x="19123" y="11344"/>
                  <a:pt x="19123" y="11869"/>
                </a:cubicBezTo>
                <a:lnTo>
                  <a:pt x="19123" y="14020"/>
                </a:lnTo>
                <a:lnTo>
                  <a:pt x="20709" y="14020"/>
                </a:lnTo>
                <a:close/>
              </a:path>
            </a:pathLst>
          </a:custGeom>
          <a:solidFill>
            <a:schemeClr val="bg1"/>
          </a:solidFill>
          <a:ln w="12700" cap="flat">
            <a:noFill/>
            <a:miter lim="400000"/>
          </a:ln>
          <a:effectLst/>
        </p:spPr>
        <p:txBody>
          <a:bodyPr lIns="19050" tIns="19050" rIns="19050" bIns="19050" anchor="ctr"/>
          <a:lstStyle/>
          <a:p>
            <a:pPr marL="0" marR="0" lvl="0" indent="0" algn="l" defTabSz="228600" rtl="0" eaLnBrk="1" fontAlgn="auto" latinLnBrk="0" hangingPunct="1">
              <a:lnSpc>
                <a:spcPct val="100000"/>
              </a:lnSpc>
              <a:spcBef>
                <a:spcPts val="0"/>
              </a:spcBef>
              <a:spcAft>
                <a:spcPts val="0"/>
              </a:spcAft>
              <a:buClrTx/>
              <a:buSzTx/>
              <a:buFontTx/>
              <a:buNone/>
              <a:defRPr sz="6400">
                <a:solidFill>
                  <a:srgbClr val="FFFFFF"/>
                </a:solidFill>
                <a:effectLst>
                  <a:outerShdw blurRad="38100" dist="12700" dir="5400000" rotWithShape="0">
                    <a:srgbClr val="000000">
                      <a:alpha val="50000"/>
                    </a:srgbClr>
                  </a:outerShdw>
                </a:effectLst>
              </a:defRPr>
            </a:pPr>
            <a:endParaRPr kumimoji="0" sz="32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mn-lt"/>
              <a:ea typeface="+mn-ea"/>
              <a:cs typeface="+mn-cs"/>
            </a:endParaRPr>
          </a:p>
        </p:txBody>
      </p:sp>
      <p:sp>
        <p:nvSpPr>
          <p:cNvPr id="18438" name="Shape 544"/>
          <p:cNvSpPr/>
          <p:nvPr/>
        </p:nvSpPr>
        <p:spPr>
          <a:xfrm>
            <a:off x="3702050" y="1864043"/>
            <a:ext cx="2528888" cy="1276350"/>
          </a:xfrm>
          <a:custGeom>
            <a:avLst/>
            <a:gdLst/>
            <a:ahLst/>
            <a:cxnLst>
              <a:cxn ang="0">
                <a:pos x="2147483647" y="2147483647"/>
              </a:cxn>
              <a:cxn ang="5898240">
                <a:pos x="2147483647" y="2147483647"/>
              </a:cxn>
              <a:cxn ang="11796480">
                <a:pos x="2147483647" y="2147483647"/>
              </a:cxn>
              <a:cxn ang="17694720">
                <a:pos x="2147483647" y="2147483647"/>
              </a:cxn>
            </a:cxnLst>
            <a:rect l="0" t="0" r="0" b="0"/>
            <a:pathLst>
              <a:path w="21600" h="21600">
                <a:moveTo>
                  <a:pt x="47" y="0"/>
                </a:moveTo>
                <a:lnTo>
                  <a:pt x="3117" y="10867"/>
                </a:lnTo>
                <a:lnTo>
                  <a:pt x="0" y="21600"/>
                </a:lnTo>
                <a:lnTo>
                  <a:pt x="18545" y="21600"/>
                </a:lnTo>
                <a:lnTo>
                  <a:pt x="21600" y="10963"/>
                </a:lnTo>
                <a:lnTo>
                  <a:pt x="18671" y="18"/>
                </a:lnTo>
                <a:lnTo>
                  <a:pt x="47" y="0"/>
                </a:lnTo>
                <a:close/>
              </a:path>
            </a:pathLst>
          </a:custGeom>
          <a:solidFill>
            <a:srgbClr val="95CDA4"/>
          </a:solidFill>
          <a:ln w="12700">
            <a:noFill/>
          </a:ln>
        </p:spPr>
        <p:txBody>
          <a:bodyPr/>
          <a:lstStyle/>
          <a:p>
            <a:endParaRPr lang="zh-CN" altLang="en-US"/>
          </a:p>
        </p:txBody>
      </p:sp>
      <p:sp>
        <p:nvSpPr>
          <p:cNvPr id="58" name="Shape 547"/>
          <p:cNvSpPr/>
          <p:nvPr/>
        </p:nvSpPr>
        <p:spPr>
          <a:xfrm>
            <a:off x="4695825" y="2260918"/>
            <a:ext cx="585788" cy="487363"/>
          </a:xfrm>
          <a:custGeom>
            <a:avLst/>
            <a:gdLst/>
            <a:ahLst/>
            <a:cxnLst>
              <a:cxn ang="0">
                <a:pos x="wd2" y="hd2"/>
              </a:cxn>
              <a:cxn ang="5400000">
                <a:pos x="wd2" y="hd2"/>
              </a:cxn>
              <a:cxn ang="10800000">
                <a:pos x="wd2" y="hd2"/>
              </a:cxn>
              <a:cxn ang="16200000">
                <a:pos x="wd2" y="hd2"/>
              </a:cxn>
            </a:cxnLst>
            <a:rect l="0" t="0" r="r" b="b"/>
            <a:pathLst>
              <a:path w="21600" h="21600" extrusionOk="0">
                <a:moveTo>
                  <a:pt x="11234" y="6152"/>
                </a:moveTo>
                <a:cubicBezTo>
                  <a:pt x="11406" y="6502"/>
                  <a:pt x="11552" y="6917"/>
                  <a:pt x="11672" y="7395"/>
                </a:cubicBezTo>
                <a:cubicBezTo>
                  <a:pt x="11747" y="7412"/>
                  <a:pt x="11886" y="7434"/>
                  <a:pt x="12089" y="7462"/>
                </a:cubicBezTo>
                <a:cubicBezTo>
                  <a:pt x="12291" y="7488"/>
                  <a:pt x="12501" y="7527"/>
                  <a:pt x="12715" y="7578"/>
                </a:cubicBezTo>
                <a:cubicBezTo>
                  <a:pt x="12929" y="7626"/>
                  <a:pt x="13120" y="7680"/>
                  <a:pt x="13289" y="7731"/>
                </a:cubicBezTo>
                <a:cubicBezTo>
                  <a:pt x="13459" y="7787"/>
                  <a:pt x="13543" y="7849"/>
                  <a:pt x="13543" y="7923"/>
                </a:cubicBezTo>
                <a:lnTo>
                  <a:pt x="13543" y="10328"/>
                </a:lnTo>
                <a:cubicBezTo>
                  <a:pt x="13543" y="10416"/>
                  <a:pt x="13459" y="10495"/>
                  <a:pt x="13289" y="10549"/>
                </a:cubicBezTo>
                <a:cubicBezTo>
                  <a:pt x="13120" y="10611"/>
                  <a:pt x="12929" y="10659"/>
                  <a:pt x="12715" y="10707"/>
                </a:cubicBezTo>
                <a:cubicBezTo>
                  <a:pt x="12501" y="10752"/>
                  <a:pt x="12289" y="10783"/>
                  <a:pt x="12077" y="10800"/>
                </a:cubicBezTo>
                <a:cubicBezTo>
                  <a:pt x="11867" y="10820"/>
                  <a:pt x="11731" y="10837"/>
                  <a:pt x="11672" y="10857"/>
                </a:cubicBezTo>
                <a:cubicBezTo>
                  <a:pt x="11566" y="11243"/>
                  <a:pt x="11430" y="11639"/>
                  <a:pt x="11255" y="12045"/>
                </a:cubicBezTo>
                <a:cubicBezTo>
                  <a:pt x="11430" y="12325"/>
                  <a:pt x="11594" y="12596"/>
                  <a:pt x="11757" y="12864"/>
                </a:cubicBezTo>
                <a:cubicBezTo>
                  <a:pt x="11919" y="13127"/>
                  <a:pt x="12100" y="13395"/>
                  <a:pt x="12303" y="13655"/>
                </a:cubicBezTo>
                <a:lnTo>
                  <a:pt x="12326" y="13787"/>
                </a:lnTo>
                <a:cubicBezTo>
                  <a:pt x="12326" y="13841"/>
                  <a:pt x="12249" y="13977"/>
                  <a:pt x="12096" y="14194"/>
                </a:cubicBezTo>
                <a:cubicBezTo>
                  <a:pt x="11940" y="14411"/>
                  <a:pt x="11762" y="14637"/>
                  <a:pt x="11559" y="14877"/>
                </a:cubicBezTo>
                <a:cubicBezTo>
                  <a:pt x="11357" y="15117"/>
                  <a:pt x="11166" y="15326"/>
                  <a:pt x="10992" y="15513"/>
                </a:cubicBezTo>
                <a:cubicBezTo>
                  <a:pt x="10813" y="15696"/>
                  <a:pt x="10702" y="15789"/>
                  <a:pt x="10658" y="15789"/>
                </a:cubicBezTo>
                <a:cubicBezTo>
                  <a:pt x="10643" y="15789"/>
                  <a:pt x="10566" y="15727"/>
                  <a:pt x="10427" y="15606"/>
                </a:cubicBezTo>
                <a:cubicBezTo>
                  <a:pt x="10288" y="15484"/>
                  <a:pt x="10135" y="15346"/>
                  <a:pt x="9966" y="15188"/>
                </a:cubicBezTo>
                <a:cubicBezTo>
                  <a:pt x="9796" y="15030"/>
                  <a:pt x="9638" y="14886"/>
                  <a:pt x="9493" y="14747"/>
                </a:cubicBezTo>
                <a:cubicBezTo>
                  <a:pt x="9344" y="14615"/>
                  <a:pt x="9250" y="14524"/>
                  <a:pt x="9205" y="14476"/>
                </a:cubicBezTo>
                <a:cubicBezTo>
                  <a:pt x="8866" y="14685"/>
                  <a:pt x="8537" y="14852"/>
                  <a:pt x="8212" y="14979"/>
                </a:cubicBezTo>
                <a:cubicBezTo>
                  <a:pt x="8212" y="15069"/>
                  <a:pt x="8200" y="15236"/>
                  <a:pt x="8179" y="15476"/>
                </a:cubicBezTo>
                <a:cubicBezTo>
                  <a:pt x="8156" y="15721"/>
                  <a:pt x="8127" y="15976"/>
                  <a:pt x="8090" y="16241"/>
                </a:cubicBezTo>
                <a:cubicBezTo>
                  <a:pt x="8052" y="16509"/>
                  <a:pt x="8005" y="16744"/>
                  <a:pt x="7948" y="16944"/>
                </a:cubicBezTo>
                <a:cubicBezTo>
                  <a:pt x="7892" y="17148"/>
                  <a:pt x="7833" y="17249"/>
                  <a:pt x="7774" y="17249"/>
                </a:cubicBezTo>
                <a:lnTo>
                  <a:pt x="5769" y="17249"/>
                </a:lnTo>
                <a:cubicBezTo>
                  <a:pt x="5708" y="17249"/>
                  <a:pt x="5651" y="17147"/>
                  <a:pt x="5595" y="16944"/>
                </a:cubicBezTo>
                <a:cubicBezTo>
                  <a:pt x="5538" y="16744"/>
                  <a:pt x="5494" y="16509"/>
                  <a:pt x="5463" y="16241"/>
                </a:cubicBezTo>
                <a:cubicBezTo>
                  <a:pt x="5435" y="15976"/>
                  <a:pt x="5406" y="15721"/>
                  <a:pt x="5385" y="15484"/>
                </a:cubicBezTo>
                <a:cubicBezTo>
                  <a:pt x="5362" y="15244"/>
                  <a:pt x="5352" y="15078"/>
                  <a:pt x="5352" y="14979"/>
                </a:cubicBezTo>
                <a:cubicBezTo>
                  <a:pt x="5013" y="14871"/>
                  <a:pt x="4682" y="14702"/>
                  <a:pt x="4359" y="14476"/>
                </a:cubicBezTo>
                <a:cubicBezTo>
                  <a:pt x="4126" y="14685"/>
                  <a:pt x="3895" y="14894"/>
                  <a:pt x="3667" y="15106"/>
                </a:cubicBezTo>
                <a:cubicBezTo>
                  <a:pt x="3439" y="15321"/>
                  <a:pt x="3213" y="15535"/>
                  <a:pt x="2996" y="15761"/>
                </a:cubicBezTo>
                <a:lnTo>
                  <a:pt x="2883" y="15789"/>
                </a:lnTo>
                <a:cubicBezTo>
                  <a:pt x="2855" y="15789"/>
                  <a:pt x="2751" y="15696"/>
                  <a:pt x="2573" y="15513"/>
                </a:cubicBezTo>
                <a:cubicBezTo>
                  <a:pt x="2396" y="15326"/>
                  <a:pt x="2212" y="15117"/>
                  <a:pt x="2022" y="14877"/>
                </a:cubicBezTo>
                <a:cubicBezTo>
                  <a:pt x="1829" y="14637"/>
                  <a:pt x="1657" y="14411"/>
                  <a:pt x="1504" y="14194"/>
                </a:cubicBezTo>
                <a:cubicBezTo>
                  <a:pt x="1349" y="13977"/>
                  <a:pt x="1273" y="13841"/>
                  <a:pt x="1273" y="13787"/>
                </a:cubicBezTo>
                <a:cubicBezTo>
                  <a:pt x="1273" y="13771"/>
                  <a:pt x="1320" y="13677"/>
                  <a:pt x="1419" y="13511"/>
                </a:cubicBezTo>
                <a:cubicBezTo>
                  <a:pt x="1516" y="13347"/>
                  <a:pt x="1629" y="13163"/>
                  <a:pt x="1751" y="12971"/>
                </a:cubicBezTo>
                <a:cubicBezTo>
                  <a:pt x="1876" y="12777"/>
                  <a:pt x="1991" y="12590"/>
                  <a:pt x="2100" y="12415"/>
                </a:cubicBezTo>
                <a:cubicBezTo>
                  <a:pt x="2210" y="12240"/>
                  <a:pt x="2278" y="12127"/>
                  <a:pt x="2309" y="12071"/>
                </a:cubicBezTo>
                <a:cubicBezTo>
                  <a:pt x="2135" y="11687"/>
                  <a:pt x="1989" y="11260"/>
                  <a:pt x="1869" y="10800"/>
                </a:cubicBezTo>
                <a:cubicBezTo>
                  <a:pt x="1794" y="10783"/>
                  <a:pt x="1655" y="10761"/>
                  <a:pt x="1452" y="10732"/>
                </a:cubicBezTo>
                <a:cubicBezTo>
                  <a:pt x="1250" y="10707"/>
                  <a:pt x="1043" y="10676"/>
                  <a:pt x="826" y="10639"/>
                </a:cubicBezTo>
                <a:cubicBezTo>
                  <a:pt x="612" y="10602"/>
                  <a:pt x="421" y="10554"/>
                  <a:pt x="252" y="10498"/>
                </a:cubicBezTo>
                <a:cubicBezTo>
                  <a:pt x="82" y="10439"/>
                  <a:pt x="0" y="10374"/>
                  <a:pt x="0" y="10300"/>
                </a:cubicBezTo>
                <a:lnTo>
                  <a:pt x="0" y="7869"/>
                </a:lnTo>
                <a:cubicBezTo>
                  <a:pt x="0" y="7798"/>
                  <a:pt x="82" y="7725"/>
                  <a:pt x="252" y="7660"/>
                </a:cubicBezTo>
                <a:cubicBezTo>
                  <a:pt x="421" y="7590"/>
                  <a:pt x="617" y="7539"/>
                  <a:pt x="838" y="7502"/>
                </a:cubicBezTo>
                <a:cubicBezTo>
                  <a:pt x="1059" y="7468"/>
                  <a:pt x="1273" y="7434"/>
                  <a:pt x="1476" y="7409"/>
                </a:cubicBezTo>
                <a:cubicBezTo>
                  <a:pt x="1678" y="7380"/>
                  <a:pt x="1817" y="7366"/>
                  <a:pt x="1892" y="7366"/>
                </a:cubicBezTo>
                <a:cubicBezTo>
                  <a:pt x="1982" y="6926"/>
                  <a:pt x="2121" y="6531"/>
                  <a:pt x="2309" y="6178"/>
                </a:cubicBezTo>
                <a:cubicBezTo>
                  <a:pt x="2135" y="5901"/>
                  <a:pt x="1965" y="5621"/>
                  <a:pt x="1796" y="5347"/>
                </a:cubicBezTo>
                <a:cubicBezTo>
                  <a:pt x="1629" y="5074"/>
                  <a:pt x="1452" y="4803"/>
                  <a:pt x="1273" y="4543"/>
                </a:cubicBezTo>
                <a:lnTo>
                  <a:pt x="1229" y="4407"/>
                </a:lnTo>
                <a:cubicBezTo>
                  <a:pt x="1229" y="4354"/>
                  <a:pt x="1304" y="4221"/>
                  <a:pt x="1457" y="4009"/>
                </a:cubicBezTo>
                <a:cubicBezTo>
                  <a:pt x="1612" y="3797"/>
                  <a:pt x="1789" y="3574"/>
                  <a:pt x="1987" y="3334"/>
                </a:cubicBezTo>
                <a:cubicBezTo>
                  <a:pt x="2187" y="3094"/>
                  <a:pt x="2375" y="2883"/>
                  <a:pt x="2551" y="2696"/>
                </a:cubicBezTo>
                <a:cubicBezTo>
                  <a:pt x="2728" y="2515"/>
                  <a:pt x="2839" y="2419"/>
                  <a:pt x="2883" y="2419"/>
                </a:cubicBezTo>
                <a:cubicBezTo>
                  <a:pt x="2900" y="2419"/>
                  <a:pt x="2975" y="2479"/>
                  <a:pt x="3114" y="2597"/>
                </a:cubicBezTo>
                <a:cubicBezTo>
                  <a:pt x="3253" y="2713"/>
                  <a:pt x="3408" y="2851"/>
                  <a:pt x="3578" y="3007"/>
                </a:cubicBezTo>
                <a:cubicBezTo>
                  <a:pt x="3745" y="3165"/>
                  <a:pt x="3907" y="3320"/>
                  <a:pt x="4060" y="3470"/>
                </a:cubicBezTo>
                <a:cubicBezTo>
                  <a:pt x="4215" y="3617"/>
                  <a:pt x="4307" y="3707"/>
                  <a:pt x="4336" y="3744"/>
                </a:cubicBezTo>
                <a:cubicBezTo>
                  <a:pt x="4660" y="3518"/>
                  <a:pt x="4999" y="3354"/>
                  <a:pt x="5352" y="3244"/>
                </a:cubicBezTo>
                <a:cubicBezTo>
                  <a:pt x="5352" y="3173"/>
                  <a:pt x="5362" y="3004"/>
                  <a:pt x="5385" y="2747"/>
                </a:cubicBezTo>
                <a:cubicBezTo>
                  <a:pt x="5406" y="2484"/>
                  <a:pt x="5435" y="2225"/>
                  <a:pt x="5463" y="1968"/>
                </a:cubicBezTo>
                <a:cubicBezTo>
                  <a:pt x="5494" y="1708"/>
                  <a:pt x="5534" y="1476"/>
                  <a:pt x="5583" y="1264"/>
                </a:cubicBezTo>
                <a:cubicBezTo>
                  <a:pt x="5630" y="1053"/>
                  <a:pt x="5694" y="948"/>
                  <a:pt x="5769" y="948"/>
                </a:cubicBezTo>
                <a:lnTo>
                  <a:pt x="7774" y="948"/>
                </a:lnTo>
                <a:cubicBezTo>
                  <a:pt x="7833" y="948"/>
                  <a:pt x="7892" y="1053"/>
                  <a:pt x="7948" y="1264"/>
                </a:cubicBezTo>
                <a:cubicBezTo>
                  <a:pt x="8005" y="1476"/>
                  <a:pt x="8047" y="1708"/>
                  <a:pt x="8078" y="1968"/>
                </a:cubicBezTo>
                <a:cubicBezTo>
                  <a:pt x="8109" y="2225"/>
                  <a:pt x="8134" y="2484"/>
                  <a:pt x="8156" y="2747"/>
                </a:cubicBezTo>
                <a:cubicBezTo>
                  <a:pt x="8179" y="3004"/>
                  <a:pt x="8198" y="3173"/>
                  <a:pt x="8212" y="3244"/>
                </a:cubicBezTo>
                <a:cubicBezTo>
                  <a:pt x="8551" y="3354"/>
                  <a:pt x="8873" y="3512"/>
                  <a:pt x="9182" y="3715"/>
                </a:cubicBezTo>
                <a:cubicBezTo>
                  <a:pt x="9415" y="3512"/>
                  <a:pt x="9650" y="3306"/>
                  <a:pt x="9886" y="3106"/>
                </a:cubicBezTo>
                <a:cubicBezTo>
                  <a:pt x="10123" y="2899"/>
                  <a:pt x="10352" y="2691"/>
                  <a:pt x="10568" y="2476"/>
                </a:cubicBezTo>
                <a:lnTo>
                  <a:pt x="10658" y="2419"/>
                </a:lnTo>
                <a:cubicBezTo>
                  <a:pt x="10688" y="2419"/>
                  <a:pt x="10792" y="2518"/>
                  <a:pt x="10968" y="2710"/>
                </a:cubicBezTo>
                <a:cubicBezTo>
                  <a:pt x="11145" y="2905"/>
                  <a:pt x="11331" y="3117"/>
                  <a:pt x="11526" y="3348"/>
                </a:cubicBezTo>
                <a:cubicBezTo>
                  <a:pt x="11721" y="3577"/>
                  <a:pt x="11900" y="3797"/>
                  <a:pt x="12060" y="4009"/>
                </a:cubicBezTo>
                <a:cubicBezTo>
                  <a:pt x="12223" y="4221"/>
                  <a:pt x="12303" y="4354"/>
                  <a:pt x="12303" y="4407"/>
                </a:cubicBezTo>
                <a:cubicBezTo>
                  <a:pt x="12303" y="4444"/>
                  <a:pt x="12253" y="4543"/>
                  <a:pt x="12152" y="4712"/>
                </a:cubicBezTo>
                <a:cubicBezTo>
                  <a:pt x="12049" y="4879"/>
                  <a:pt x="11936" y="5057"/>
                  <a:pt x="11813" y="5251"/>
                </a:cubicBezTo>
                <a:cubicBezTo>
                  <a:pt x="11689" y="5446"/>
                  <a:pt x="11568" y="5630"/>
                  <a:pt x="11453" y="5808"/>
                </a:cubicBezTo>
                <a:cubicBezTo>
                  <a:pt x="11335" y="5983"/>
                  <a:pt x="11260" y="6096"/>
                  <a:pt x="11234" y="6152"/>
                </a:cubicBezTo>
                <a:moveTo>
                  <a:pt x="6781" y="11545"/>
                </a:moveTo>
                <a:cubicBezTo>
                  <a:pt x="7061" y="11545"/>
                  <a:pt x="7322" y="11480"/>
                  <a:pt x="7570" y="11356"/>
                </a:cubicBezTo>
                <a:cubicBezTo>
                  <a:pt x="7819" y="11229"/>
                  <a:pt x="8036" y="11057"/>
                  <a:pt x="8219" y="10837"/>
                </a:cubicBezTo>
                <a:cubicBezTo>
                  <a:pt x="8403" y="10616"/>
                  <a:pt x="8546" y="10357"/>
                  <a:pt x="8652" y="10060"/>
                </a:cubicBezTo>
                <a:cubicBezTo>
                  <a:pt x="8758" y="9761"/>
                  <a:pt x="8810" y="9447"/>
                  <a:pt x="8810" y="9111"/>
                </a:cubicBezTo>
                <a:cubicBezTo>
                  <a:pt x="8810" y="8778"/>
                  <a:pt x="8758" y="8459"/>
                  <a:pt x="8652" y="8160"/>
                </a:cubicBezTo>
                <a:cubicBezTo>
                  <a:pt x="8546" y="7858"/>
                  <a:pt x="8403" y="7592"/>
                  <a:pt x="8219" y="7372"/>
                </a:cubicBezTo>
                <a:cubicBezTo>
                  <a:pt x="8036" y="7152"/>
                  <a:pt x="7819" y="6980"/>
                  <a:pt x="7570" y="6847"/>
                </a:cubicBezTo>
                <a:cubicBezTo>
                  <a:pt x="7322" y="6717"/>
                  <a:pt x="7061" y="6649"/>
                  <a:pt x="6781" y="6649"/>
                </a:cubicBezTo>
                <a:cubicBezTo>
                  <a:pt x="6211" y="6649"/>
                  <a:pt x="5727" y="6889"/>
                  <a:pt x="5329" y="7367"/>
                </a:cubicBezTo>
                <a:cubicBezTo>
                  <a:pt x="4931" y="7844"/>
                  <a:pt x="4731" y="8425"/>
                  <a:pt x="4731" y="9111"/>
                </a:cubicBezTo>
                <a:cubicBezTo>
                  <a:pt x="4731" y="9447"/>
                  <a:pt x="4785" y="9761"/>
                  <a:pt x="4896" y="10060"/>
                </a:cubicBezTo>
                <a:cubicBezTo>
                  <a:pt x="5004" y="10357"/>
                  <a:pt x="5150" y="10616"/>
                  <a:pt x="5334" y="10837"/>
                </a:cubicBezTo>
                <a:cubicBezTo>
                  <a:pt x="5517" y="11057"/>
                  <a:pt x="5736" y="11229"/>
                  <a:pt x="5988" y="11356"/>
                </a:cubicBezTo>
                <a:cubicBezTo>
                  <a:pt x="6240" y="11480"/>
                  <a:pt x="6501" y="11545"/>
                  <a:pt x="6781" y="11545"/>
                </a:cubicBezTo>
                <a:moveTo>
                  <a:pt x="20496" y="16952"/>
                </a:moveTo>
                <a:cubicBezTo>
                  <a:pt x="20428" y="17294"/>
                  <a:pt x="20341" y="17613"/>
                  <a:pt x="20235" y="17913"/>
                </a:cubicBezTo>
                <a:cubicBezTo>
                  <a:pt x="20251" y="17963"/>
                  <a:pt x="20294" y="18051"/>
                  <a:pt x="20364" y="18161"/>
                </a:cubicBezTo>
                <a:cubicBezTo>
                  <a:pt x="20437" y="18274"/>
                  <a:pt x="20508" y="18398"/>
                  <a:pt x="20574" y="18528"/>
                </a:cubicBezTo>
                <a:cubicBezTo>
                  <a:pt x="20642" y="18655"/>
                  <a:pt x="20701" y="18779"/>
                  <a:pt x="20755" y="18898"/>
                </a:cubicBezTo>
                <a:cubicBezTo>
                  <a:pt x="20807" y="19014"/>
                  <a:pt x="20833" y="19098"/>
                  <a:pt x="20833" y="19141"/>
                </a:cubicBezTo>
                <a:cubicBezTo>
                  <a:pt x="20833" y="19177"/>
                  <a:pt x="20762" y="19282"/>
                  <a:pt x="20626" y="19460"/>
                </a:cubicBezTo>
                <a:cubicBezTo>
                  <a:pt x="20487" y="19635"/>
                  <a:pt x="20324" y="19821"/>
                  <a:pt x="20141" y="20013"/>
                </a:cubicBezTo>
                <a:cubicBezTo>
                  <a:pt x="19957" y="20205"/>
                  <a:pt x="19778" y="20389"/>
                  <a:pt x="19611" y="20558"/>
                </a:cubicBezTo>
                <a:cubicBezTo>
                  <a:pt x="19442" y="20730"/>
                  <a:pt x="19333" y="20849"/>
                  <a:pt x="19289" y="20911"/>
                </a:cubicBezTo>
                <a:lnTo>
                  <a:pt x="19199" y="20968"/>
                </a:lnTo>
                <a:cubicBezTo>
                  <a:pt x="19169" y="20968"/>
                  <a:pt x="19107" y="20928"/>
                  <a:pt x="19013" y="20852"/>
                </a:cubicBezTo>
                <a:cubicBezTo>
                  <a:pt x="18919" y="20773"/>
                  <a:pt x="18823" y="20685"/>
                  <a:pt x="18726" y="20586"/>
                </a:cubicBezTo>
                <a:cubicBezTo>
                  <a:pt x="18630" y="20488"/>
                  <a:pt x="18533" y="20392"/>
                  <a:pt x="18439" y="20295"/>
                </a:cubicBezTo>
                <a:cubicBezTo>
                  <a:pt x="18345" y="20199"/>
                  <a:pt x="18284" y="20137"/>
                  <a:pt x="18253" y="20101"/>
                </a:cubicBezTo>
                <a:cubicBezTo>
                  <a:pt x="17975" y="20208"/>
                  <a:pt x="17681" y="20295"/>
                  <a:pt x="17373" y="20358"/>
                </a:cubicBezTo>
                <a:cubicBezTo>
                  <a:pt x="17359" y="20411"/>
                  <a:pt x="17323" y="20510"/>
                  <a:pt x="17274" y="20649"/>
                </a:cubicBezTo>
                <a:cubicBezTo>
                  <a:pt x="17220" y="20787"/>
                  <a:pt x="17161" y="20925"/>
                  <a:pt x="17097" y="21061"/>
                </a:cubicBezTo>
                <a:cubicBezTo>
                  <a:pt x="17034" y="21196"/>
                  <a:pt x="16973" y="21320"/>
                  <a:pt x="16911" y="21431"/>
                </a:cubicBezTo>
                <a:cubicBezTo>
                  <a:pt x="16853" y="21546"/>
                  <a:pt x="16798" y="21600"/>
                  <a:pt x="16754" y="21600"/>
                </a:cubicBezTo>
                <a:cubicBezTo>
                  <a:pt x="16709" y="21600"/>
                  <a:pt x="16577" y="21569"/>
                  <a:pt x="16361" y="21498"/>
                </a:cubicBezTo>
                <a:cubicBezTo>
                  <a:pt x="16142" y="21431"/>
                  <a:pt x="15906" y="21349"/>
                  <a:pt x="15655" y="21247"/>
                </a:cubicBezTo>
                <a:cubicBezTo>
                  <a:pt x="15405" y="21148"/>
                  <a:pt x="15179" y="21044"/>
                  <a:pt x="14979" y="20931"/>
                </a:cubicBezTo>
                <a:cubicBezTo>
                  <a:pt x="14779" y="20818"/>
                  <a:pt x="14680" y="20719"/>
                  <a:pt x="14680" y="20629"/>
                </a:cubicBezTo>
                <a:cubicBezTo>
                  <a:pt x="14680" y="20420"/>
                  <a:pt x="14699" y="20205"/>
                  <a:pt x="14737" y="19985"/>
                </a:cubicBezTo>
                <a:cubicBezTo>
                  <a:pt x="14774" y="19765"/>
                  <a:pt x="14810" y="19556"/>
                  <a:pt x="14838" y="19355"/>
                </a:cubicBezTo>
                <a:cubicBezTo>
                  <a:pt x="14718" y="19248"/>
                  <a:pt x="14612" y="19129"/>
                  <a:pt x="14518" y="18999"/>
                </a:cubicBezTo>
                <a:cubicBezTo>
                  <a:pt x="14424" y="18870"/>
                  <a:pt x="14339" y="18731"/>
                  <a:pt x="14264" y="18587"/>
                </a:cubicBezTo>
                <a:cubicBezTo>
                  <a:pt x="14092" y="18607"/>
                  <a:pt x="13920" y="18618"/>
                  <a:pt x="13750" y="18630"/>
                </a:cubicBezTo>
                <a:cubicBezTo>
                  <a:pt x="13583" y="18638"/>
                  <a:pt x="13414" y="18641"/>
                  <a:pt x="13251" y="18641"/>
                </a:cubicBezTo>
                <a:lnTo>
                  <a:pt x="13087" y="18641"/>
                </a:lnTo>
                <a:cubicBezTo>
                  <a:pt x="13037" y="18641"/>
                  <a:pt x="13007" y="18590"/>
                  <a:pt x="12990" y="18491"/>
                </a:cubicBezTo>
                <a:cubicBezTo>
                  <a:pt x="12976" y="18418"/>
                  <a:pt x="12945" y="18260"/>
                  <a:pt x="12901" y="18011"/>
                </a:cubicBezTo>
                <a:cubicBezTo>
                  <a:pt x="12856" y="17763"/>
                  <a:pt x="12804" y="17503"/>
                  <a:pt x="12748" y="17229"/>
                </a:cubicBezTo>
                <a:cubicBezTo>
                  <a:pt x="12691" y="16953"/>
                  <a:pt x="12644" y="16704"/>
                  <a:pt x="12609" y="16478"/>
                </a:cubicBezTo>
                <a:cubicBezTo>
                  <a:pt x="12569" y="16252"/>
                  <a:pt x="12552" y="16123"/>
                  <a:pt x="12552" y="16086"/>
                </a:cubicBezTo>
                <a:cubicBezTo>
                  <a:pt x="12552" y="16032"/>
                  <a:pt x="12602" y="15973"/>
                  <a:pt x="12703" y="15911"/>
                </a:cubicBezTo>
                <a:cubicBezTo>
                  <a:pt x="12804" y="15849"/>
                  <a:pt x="12922" y="15784"/>
                  <a:pt x="13054" y="15713"/>
                </a:cubicBezTo>
                <a:cubicBezTo>
                  <a:pt x="13183" y="15645"/>
                  <a:pt x="13310" y="15592"/>
                  <a:pt x="13430" y="15546"/>
                </a:cubicBezTo>
                <a:cubicBezTo>
                  <a:pt x="13550" y="15501"/>
                  <a:pt x="13633" y="15470"/>
                  <a:pt x="13677" y="15453"/>
                </a:cubicBezTo>
                <a:cubicBezTo>
                  <a:pt x="13708" y="15241"/>
                  <a:pt x="13743" y="15069"/>
                  <a:pt x="13786" y="14922"/>
                </a:cubicBezTo>
                <a:cubicBezTo>
                  <a:pt x="13826" y="14778"/>
                  <a:pt x="13885" y="14615"/>
                  <a:pt x="13960" y="14423"/>
                </a:cubicBezTo>
                <a:cubicBezTo>
                  <a:pt x="13929" y="14389"/>
                  <a:pt x="13882" y="14310"/>
                  <a:pt x="13814" y="14194"/>
                </a:cubicBezTo>
                <a:cubicBezTo>
                  <a:pt x="13746" y="14075"/>
                  <a:pt x="13677" y="13951"/>
                  <a:pt x="13604" y="13824"/>
                </a:cubicBezTo>
                <a:cubicBezTo>
                  <a:pt x="13534" y="13694"/>
                  <a:pt x="13470" y="13567"/>
                  <a:pt x="13419" y="13446"/>
                </a:cubicBezTo>
                <a:cubicBezTo>
                  <a:pt x="13367" y="13325"/>
                  <a:pt x="13341" y="13243"/>
                  <a:pt x="13341" y="13209"/>
                </a:cubicBezTo>
                <a:cubicBezTo>
                  <a:pt x="13341" y="13172"/>
                  <a:pt x="13409" y="13065"/>
                  <a:pt x="13548" y="12887"/>
                </a:cubicBezTo>
                <a:cubicBezTo>
                  <a:pt x="13687" y="12715"/>
                  <a:pt x="13849" y="12531"/>
                  <a:pt x="14033" y="12336"/>
                </a:cubicBezTo>
                <a:cubicBezTo>
                  <a:pt x="14216" y="12144"/>
                  <a:pt x="14393" y="11961"/>
                  <a:pt x="14562" y="11797"/>
                </a:cubicBezTo>
                <a:cubicBezTo>
                  <a:pt x="14732" y="11628"/>
                  <a:pt x="14838" y="11517"/>
                  <a:pt x="14883" y="11467"/>
                </a:cubicBezTo>
                <a:lnTo>
                  <a:pt x="14974" y="11410"/>
                </a:lnTo>
                <a:cubicBezTo>
                  <a:pt x="15005" y="11410"/>
                  <a:pt x="15066" y="11450"/>
                  <a:pt x="15160" y="11526"/>
                </a:cubicBezTo>
                <a:cubicBezTo>
                  <a:pt x="15254" y="11599"/>
                  <a:pt x="15349" y="11690"/>
                  <a:pt x="15447" y="11789"/>
                </a:cubicBezTo>
                <a:cubicBezTo>
                  <a:pt x="15544" y="11887"/>
                  <a:pt x="15640" y="11983"/>
                  <a:pt x="15735" y="12076"/>
                </a:cubicBezTo>
                <a:cubicBezTo>
                  <a:pt x="15829" y="12175"/>
                  <a:pt x="15890" y="12237"/>
                  <a:pt x="15920" y="12277"/>
                </a:cubicBezTo>
                <a:cubicBezTo>
                  <a:pt x="16184" y="12167"/>
                  <a:pt x="16469" y="12082"/>
                  <a:pt x="16777" y="12017"/>
                </a:cubicBezTo>
                <a:cubicBezTo>
                  <a:pt x="16791" y="11964"/>
                  <a:pt x="16827" y="11868"/>
                  <a:pt x="16878" y="11726"/>
                </a:cubicBezTo>
                <a:cubicBezTo>
                  <a:pt x="16930" y="11588"/>
                  <a:pt x="16991" y="11450"/>
                  <a:pt x="17064" y="11317"/>
                </a:cubicBezTo>
                <a:cubicBezTo>
                  <a:pt x="17135" y="11178"/>
                  <a:pt x="17201" y="11057"/>
                  <a:pt x="17262" y="10941"/>
                </a:cubicBezTo>
                <a:cubicBezTo>
                  <a:pt x="17321" y="10831"/>
                  <a:pt x="17373" y="10775"/>
                  <a:pt x="17420" y="10775"/>
                </a:cubicBezTo>
                <a:cubicBezTo>
                  <a:pt x="17448" y="10775"/>
                  <a:pt x="17575" y="10806"/>
                  <a:pt x="17803" y="10871"/>
                </a:cubicBezTo>
                <a:cubicBezTo>
                  <a:pt x="18027" y="10930"/>
                  <a:pt x="18265" y="11015"/>
                  <a:pt x="18517" y="11119"/>
                </a:cubicBezTo>
                <a:cubicBezTo>
                  <a:pt x="18768" y="11224"/>
                  <a:pt x="18997" y="11328"/>
                  <a:pt x="19199" y="11438"/>
                </a:cubicBezTo>
                <a:cubicBezTo>
                  <a:pt x="19402" y="11546"/>
                  <a:pt x="19503" y="11647"/>
                  <a:pt x="19503" y="11746"/>
                </a:cubicBezTo>
                <a:cubicBezTo>
                  <a:pt x="19503" y="11955"/>
                  <a:pt x="19482" y="12167"/>
                  <a:pt x="19442" y="12384"/>
                </a:cubicBezTo>
                <a:cubicBezTo>
                  <a:pt x="19399" y="12599"/>
                  <a:pt x="19364" y="12810"/>
                  <a:pt x="19333" y="13017"/>
                </a:cubicBezTo>
                <a:cubicBezTo>
                  <a:pt x="19453" y="13124"/>
                  <a:pt x="19562" y="13245"/>
                  <a:pt x="19656" y="13375"/>
                </a:cubicBezTo>
                <a:cubicBezTo>
                  <a:pt x="19750" y="13505"/>
                  <a:pt x="19835" y="13643"/>
                  <a:pt x="19910" y="13787"/>
                </a:cubicBezTo>
                <a:cubicBezTo>
                  <a:pt x="20096" y="13771"/>
                  <a:pt x="20282" y="13756"/>
                  <a:pt x="20466" y="13748"/>
                </a:cubicBezTo>
                <a:cubicBezTo>
                  <a:pt x="20651" y="13737"/>
                  <a:pt x="20830" y="13734"/>
                  <a:pt x="21002" y="13734"/>
                </a:cubicBezTo>
                <a:cubicBezTo>
                  <a:pt x="21061" y="13734"/>
                  <a:pt x="21129" y="13852"/>
                  <a:pt x="21205" y="14092"/>
                </a:cubicBezTo>
                <a:cubicBezTo>
                  <a:pt x="21280" y="14333"/>
                  <a:pt x="21346" y="14604"/>
                  <a:pt x="21402" y="14911"/>
                </a:cubicBezTo>
                <a:cubicBezTo>
                  <a:pt x="21459" y="15216"/>
                  <a:pt x="21506" y="15507"/>
                  <a:pt x="21544" y="15784"/>
                </a:cubicBezTo>
                <a:cubicBezTo>
                  <a:pt x="21581" y="16058"/>
                  <a:pt x="21600" y="16236"/>
                  <a:pt x="21600" y="16315"/>
                </a:cubicBezTo>
                <a:cubicBezTo>
                  <a:pt x="21600" y="16371"/>
                  <a:pt x="21548" y="16427"/>
                  <a:pt x="21447" y="16492"/>
                </a:cubicBezTo>
                <a:cubicBezTo>
                  <a:pt x="21346" y="16554"/>
                  <a:pt x="21235" y="16614"/>
                  <a:pt x="21115" y="16665"/>
                </a:cubicBezTo>
                <a:cubicBezTo>
                  <a:pt x="20995" y="16721"/>
                  <a:pt x="20873" y="16777"/>
                  <a:pt x="20748" y="16837"/>
                </a:cubicBezTo>
                <a:cubicBezTo>
                  <a:pt x="20623" y="16893"/>
                  <a:pt x="20541" y="16933"/>
                  <a:pt x="20496" y="16952"/>
                </a:cubicBezTo>
                <a:moveTo>
                  <a:pt x="20515" y="6070"/>
                </a:moveTo>
                <a:cubicBezTo>
                  <a:pt x="20416" y="6395"/>
                  <a:pt x="20301" y="6678"/>
                  <a:pt x="20164" y="6920"/>
                </a:cubicBezTo>
                <a:cubicBezTo>
                  <a:pt x="20181" y="6960"/>
                  <a:pt x="20211" y="7030"/>
                  <a:pt x="20256" y="7143"/>
                </a:cubicBezTo>
                <a:cubicBezTo>
                  <a:pt x="20301" y="7256"/>
                  <a:pt x="20353" y="7378"/>
                  <a:pt x="20409" y="7510"/>
                </a:cubicBezTo>
                <a:cubicBezTo>
                  <a:pt x="20463" y="7640"/>
                  <a:pt x="20510" y="7759"/>
                  <a:pt x="20550" y="7869"/>
                </a:cubicBezTo>
                <a:cubicBezTo>
                  <a:pt x="20586" y="7974"/>
                  <a:pt x="20604" y="8041"/>
                  <a:pt x="20604" y="8058"/>
                </a:cubicBezTo>
                <a:cubicBezTo>
                  <a:pt x="20604" y="8112"/>
                  <a:pt x="20520" y="8216"/>
                  <a:pt x="20353" y="8375"/>
                </a:cubicBezTo>
                <a:cubicBezTo>
                  <a:pt x="20183" y="8533"/>
                  <a:pt x="19995" y="8696"/>
                  <a:pt x="19788" y="8863"/>
                </a:cubicBezTo>
                <a:cubicBezTo>
                  <a:pt x="19581" y="9027"/>
                  <a:pt x="19388" y="9176"/>
                  <a:pt x="19209" y="9309"/>
                </a:cubicBezTo>
                <a:cubicBezTo>
                  <a:pt x="19027" y="9439"/>
                  <a:pt x="18931" y="9501"/>
                  <a:pt x="18914" y="9501"/>
                </a:cubicBezTo>
                <a:cubicBezTo>
                  <a:pt x="18886" y="9501"/>
                  <a:pt x="18832" y="9462"/>
                  <a:pt x="18757" y="9374"/>
                </a:cubicBezTo>
                <a:cubicBezTo>
                  <a:pt x="18684" y="9289"/>
                  <a:pt x="18601" y="9193"/>
                  <a:pt x="18514" y="9083"/>
                </a:cubicBezTo>
                <a:cubicBezTo>
                  <a:pt x="18430" y="8979"/>
                  <a:pt x="18352" y="8871"/>
                  <a:pt x="18284" y="8767"/>
                </a:cubicBezTo>
                <a:cubicBezTo>
                  <a:pt x="18215" y="8663"/>
                  <a:pt x="18168" y="8592"/>
                  <a:pt x="18138" y="8558"/>
                </a:cubicBezTo>
                <a:cubicBezTo>
                  <a:pt x="18032" y="8592"/>
                  <a:pt x="17926" y="8620"/>
                  <a:pt x="17815" y="8640"/>
                </a:cubicBezTo>
                <a:cubicBezTo>
                  <a:pt x="17707" y="8657"/>
                  <a:pt x="17596" y="8657"/>
                  <a:pt x="17483" y="8640"/>
                </a:cubicBezTo>
                <a:lnTo>
                  <a:pt x="17326" y="8640"/>
                </a:lnTo>
                <a:cubicBezTo>
                  <a:pt x="17297" y="8674"/>
                  <a:pt x="17250" y="8750"/>
                  <a:pt x="17192" y="8863"/>
                </a:cubicBezTo>
                <a:cubicBezTo>
                  <a:pt x="17130" y="8973"/>
                  <a:pt x="17067" y="9092"/>
                  <a:pt x="16994" y="9213"/>
                </a:cubicBezTo>
                <a:cubicBezTo>
                  <a:pt x="16923" y="9335"/>
                  <a:pt x="16853" y="9442"/>
                  <a:pt x="16784" y="9529"/>
                </a:cubicBezTo>
                <a:cubicBezTo>
                  <a:pt x="16718" y="9620"/>
                  <a:pt x="16669" y="9668"/>
                  <a:pt x="16638" y="9668"/>
                </a:cubicBezTo>
                <a:cubicBezTo>
                  <a:pt x="16610" y="9668"/>
                  <a:pt x="16495" y="9617"/>
                  <a:pt x="16302" y="9518"/>
                </a:cubicBezTo>
                <a:cubicBezTo>
                  <a:pt x="16106" y="9419"/>
                  <a:pt x="15902" y="9304"/>
                  <a:pt x="15687" y="9171"/>
                </a:cubicBezTo>
                <a:cubicBezTo>
                  <a:pt x="15473" y="9041"/>
                  <a:pt x="15278" y="8911"/>
                  <a:pt x="15101" y="8778"/>
                </a:cubicBezTo>
                <a:cubicBezTo>
                  <a:pt x="14925" y="8649"/>
                  <a:pt x="14835" y="8558"/>
                  <a:pt x="14835" y="8505"/>
                </a:cubicBezTo>
                <a:cubicBezTo>
                  <a:pt x="14835" y="8488"/>
                  <a:pt x="14847" y="8420"/>
                  <a:pt x="14868" y="8307"/>
                </a:cubicBezTo>
                <a:cubicBezTo>
                  <a:pt x="14892" y="8194"/>
                  <a:pt x="14923" y="8073"/>
                  <a:pt x="14960" y="7948"/>
                </a:cubicBezTo>
                <a:cubicBezTo>
                  <a:pt x="14998" y="7824"/>
                  <a:pt x="15031" y="7700"/>
                  <a:pt x="15061" y="7579"/>
                </a:cubicBezTo>
                <a:cubicBezTo>
                  <a:pt x="15092" y="7457"/>
                  <a:pt x="15113" y="7378"/>
                  <a:pt x="15130" y="7341"/>
                </a:cubicBezTo>
                <a:cubicBezTo>
                  <a:pt x="14958" y="7132"/>
                  <a:pt x="14814" y="6867"/>
                  <a:pt x="14701" y="6542"/>
                </a:cubicBezTo>
                <a:cubicBezTo>
                  <a:pt x="14303" y="6525"/>
                  <a:pt x="14021" y="6503"/>
                  <a:pt x="13856" y="6475"/>
                </a:cubicBezTo>
                <a:cubicBezTo>
                  <a:pt x="13692" y="6446"/>
                  <a:pt x="13581" y="6364"/>
                  <a:pt x="13529" y="6226"/>
                </a:cubicBezTo>
                <a:cubicBezTo>
                  <a:pt x="13477" y="6085"/>
                  <a:pt x="13459" y="5850"/>
                  <a:pt x="13473" y="5514"/>
                </a:cubicBezTo>
                <a:cubicBezTo>
                  <a:pt x="13489" y="5184"/>
                  <a:pt x="13473" y="4693"/>
                  <a:pt x="13428" y="4043"/>
                </a:cubicBezTo>
                <a:cubicBezTo>
                  <a:pt x="13428" y="3987"/>
                  <a:pt x="13475" y="3936"/>
                  <a:pt x="13569" y="3880"/>
                </a:cubicBezTo>
                <a:cubicBezTo>
                  <a:pt x="13663" y="3826"/>
                  <a:pt x="13774" y="3784"/>
                  <a:pt x="13901" y="3744"/>
                </a:cubicBezTo>
                <a:cubicBezTo>
                  <a:pt x="14028" y="3707"/>
                  <a:pt x="14155" y="3685"/>
                  <a:pt x="14280" y="3665"/>
                </a:cubicBezTo>
                <a:cubicBezTo>
                  <a:pt x="14402" y="3645"/>
                  <a:pt x="14487" y="3628"/>
                  <a:pt x="14532" y="3609"/>
                </a:cubicBezTo>
                <a:cubicBezTo>
                  <a:pt x="14607" y="3315"/>
                  <a:pt x="14722" y="3024"/>
                  <a:pt x="14880" y="2747"/>
                </a:cubicBezTo>
                <a:cubicBezTo>
                  <a:pt x="14866" y="2708"/>
                  <a:pt x="14835" y="2632"/>
                  <a:pt x="14791" y="2510"/>
                </a:cubicBezTo>
                <a:cubicBezTo>
                  <a:pt x="14746" y="2389"/>
                  <a:pt x="14699" y="2265"/>
                  <a:pt x="14650" y="2137"/>
                </a:cubicBezTo>
                <a:cubicBezTo>
                  <a:pt x="14602" y="2010"/>
                  <a:pt x="14558" y="1897"/>
                  <a:pt x="14522" y="1793"/>
                </a:cubicBezTo>
                <a:cubicBezTo>
                  <a:pt x="14482" y="1689"/>
                  <a:pt x="14466" y="1618"/>
                  <a:pt x="14466" y="1584"/>
                </a:cubicBezTo>
                <a:cubicBezTo>
                  <a:pt x="14466" y="1528"/>
                  <a:pt x="14546" y="1429"/>
                  <a:pt x="14706" y="1279"/>
                </a:cubicBezTo>
                <a:cubicBezTo>
                  <a:pt x="14868" y="1130"/>
                  <a:pt x="15052" y="971"/>
                  <a:pt x="15259" y="805"/>
                </a:cubicBezTo>
                <a:cubicBezTo>
                  <a:pt x="15464" y="641"/>
                  <a:pt x="15659" y="491"/>
                  <a:pt x="15840" y="367"/>
                </a:cubicBezTo>
                <a:cubicBezTo>
                  <a:pt x="16019" y="240"/>
                  <a:pt x="16125" y="178"/>
                  <a:pt x="16154" y="178"/>
                </a:cubicBezTo>
                <a:cubicBezTo>
                  <a:pt x="16184" y="178"/>
                  <a:pt x="16234" y="217"/>
                  <a:pt x="16302" y="296"/>
                </a:cubicBezTo>
                <a:cubicBezTo>
                  <a:pt x="16368" y="381"/>
                  <a:pt x="16445" y="477"/>
                  <a:pt x="16532" y="590"/>
                </a:cubicBezTo>
                <a:cubicBezTo>
                  <a:pt x="16620" y="700"/>
                  <a:pt x="16695" y="808"/>
                  <a:pt x="16763" y="906"/>
                </a:cubicBezTo>
                <a:cubicBezTo>
                  <a:pt x="16829" y="1005"/>
                  <a:pt x="16878" y="1073"/>
                  <a:pt x="16909" y="1110"/>
                </a:cubicBezTo>
                <a:cubicBezTo>
                  <a:pt x="17015" y="1073"/>
                  <a:pt x="17123" y="1048"/>
                  <a:pt x="17229" y="1028"/>
                </a:cubicBezTo>
                <a:cubicBezTo>
                  <a:pt x="17340" y="1008"/>
                  <a:pt x="17450" y="1008"/>
                  <a:pt x="17563" y="1028"/>
                </a:cubicBezTo>
                <a:lnTo>
                  <a:pt x="17721" y="1028"/>
                </a:lnTo>
                <a:cubicBezTo>
                  <a:pt x="17735" y="994"/>
                  <a:pt x="17778" y="918"/>
                  <a:pt x="17846" y="805"/>
                </a:cubicBezTo>
                <a:cubicBezTo>
                  <a:pt x="17912" y="692"/>
                  <a:pt x="17982" y="579"/>
                  <a:pt x="18053" y="460"/>
                </a:cubicBezTo>
                <a:cubicBezTo>
                  <a:pt x="18124" y="342"/>
                  <a:pt x="18189" y="237"/>
                  <a:pt x="18251" y="144"/>
                </a:cubicBezTo>
                <a:cubicBezTo>
                  <a:pt x="18310" y="51"/>
                  <a:pt x="18354" y="0"/>
                  <a:pt x="18385" y="0"/>
                </a:cubicBezTo>
                <a:cubicBezTo>
                  <a:pt x="18415" y="0"/>
                  <a:pt x="18528" y="54"/>
                  <a:pt x="18724" y="158"/>
                </a:cubicBezTo>
                <a:cubicBezTo>
                  <a:pt x="18919" y="260"/>
                  <a:pt x="19129" y="378"/>
                  <a:pt x="19350" y="508"/>
                </a:cubicBezTo>
                <a:cubicBezTo>
                  <a:pt x="19571" y="641"/>
                  <a:pt x="19771" y="765"/>
                  <a:pt x="19945" y="892"/>
                </a:cubicBezTo>
                <a:cubicBezTo>
                  <a:pt x="20122" y="1019"/>
                  <a:pt x="20211" y="1110"/>
                  <a:pt x="20211" y="1163"/>
                </a:cubicBezTo>
                <a:cubicBezTo>
                  <a:pt x="20211" y="1200"/>
                  <a:pt x="20197" y="1268"/>
                  <a:pt x="20164" y="1372"/>
                </a:cubicBezTo>
                <a:cubicBezTo>
                  <a:pt x="20136" y="1477"/>
                  <a:pt x="20105" y="1593"/>
                  <a:pt x="20075" y="1725"/>
                </a:cubicBezTo>
                <a:cubicBezTo>
                  <a:pt x="20047" y="1855"/>
                  <a:pt x="20014" y="1979"/>
                  <a:pt x="19981" y="2095"/>
                </a:cubicBezTo>
                <a:cubicBezTo>
                  <a:pt x="19945" y="2214"/>
                  <a:pt x="19922" y="2290"/>
                  <a:pt x="19908" y="2327"/>
                </a:cubicBezTo>
                <a:cubicBezTo>
                  <a:pt x="20058" y="2552"/>
                  <a:pt x="20204" y="2824"/>
                  <a:pt x="20345" y="3137"/>
                </a:cubicBezTo>
                <a:cubicBezTo>
                  <a:pt x="20729" y="3174"/>
                  <a:pt x="21007" y="3205"/>
                  <a:pt x="21181" y="3233"/>
                </a:cubicBezTo>
                <a:cubicBezTo>
                  <a:pt x="21353" y="3258"/>
                  <a:pt x="21461" y="3343"/>
                  <a:pt x="21506" y="3478"/>
                </a:cubicBezTo>
                <a:cubicBezTo>
                  <a:pt x="21551" y="3623"/>
                  <a:pt x="21572" y="3854"/>
                  <a:pt x="21562" y="4184"/>
                </a:cubicBezTo>
                <a:cubicBezTo>
                  <a:pt x="21555" y="4515"/>
                  <a:pt x="21567" y="4995"/>
                  <a:pt x="21598" y="5624"/>
                </a:cubicBezTo>
                <a:cubicBezTo>
                  <a:pt x="21598" y="5678"/>
                  <a:pt x="21551" y="5735"/>
                  <a:pt x="21456" y="5794"/>
                </a:cubicBezTo>
                <a:cubicBezTo>
                  <a:pt x="21362" y="5850"/>
                  <a:pt x="21254" y="5901"/>
                  <a:pt x="21136" y="5935"/>
                </a:cubicBezTo>
                <a:cubicBezTo>
                  <a:pt x="21014" y="5972"/>
                  <a:pt x="20894" y="6000"/>
                  <a:pt x="20769" y="6017"/>
                </a:cubicBezTo>
                <a:cubicBezTo>
                  <a:pt x="20647" y="6034"/>
                  <a:pt x="20560" y="6054"/>
                  <a:pt x="20515" y="6070"/>
                </a:cubicBezTo>
                <a:moveTo>
                  <a:pt x="15739" y="16167"/>
                </a:moveTo>
                <a:cubicBezTo>
                  <a:pt x="15739" y="16611"/>
                  <a:pt x="15869" y="16992"/>
                  <a:pt x="16130" y="17317"/>
                </a:cubicBezTo>
                <a:cubicBezTo>
                  <a:pt x="16389" y="17641"/>
                  <a:pt x="16704" y="17802"/>
                  <a:pt x="17081" y="17802"/>
                </a:cubicBezTo>
                <a:cubicBezTo>
                  <a:pt x="17448" y="17802"/>
                  <a:pt x="17766" y="17647"/>
                  <a:pt x="18034" y="17339"/>
                </a:cubicBezTo>
                <a:cubicBezTo>
                  <a:pt x="18300" y="17023"/>
                  <a:pt x="18434" y="16639"/>
                  <a:pt x="18434" y="16167"/>
                </a:cubicBezTo>
                <a:cubicBezTo>
                  <a:pt x="18434" y="15724"/>
                  <a:pt x="18302" y="15351"/>
                  <a:pt x="18044" y="15038"/>
                </a:cubicBezTo>
                <a:cubicBezTo>
                  <a:pt x="17785" y="14727"/>
                  <a:pt x="17465" y="14572"/>
                  <a:pt x="17081" y="14572"/>
                </a:cubicBezTo>
                <a:cubicBezTo>
                  <a:pt x="16714" y="14572"/>
                  <a:pt x="16396" y="14727"/>
                  <a:pt x="16135" y="15038"/>
                </a:cubicBezTo>
                <a:cubicBezTo>
                  <a:pt x="15869" y="15351"/>
                  <a:pt x="15739" y="15724"/>
                  <a:pt x="15739" y="16167"/>
                </a:cubicBezTo>
                <a:moveTo>
                  <a:pt x="16292" y="4825"/>
                </a:moveTo>
                <a:cubicBezTo>
                  <a:pt x="16292" y="5249"/>
                  <a:pt x="16410" y="5602"/>
                  <a:pt x="16648" y="5887"/>
                </a:cubicBezTo>
                <a:cubicBezTo>
                  <a:pt x="16883" y="6172"/>
                  <a:pt x="17173" y="6313"/>
                  <a:pt x="17509" y="6313"/>
                </a:cubicBezTo>
                <a:cubicBezTo>
                  <a:pt x="17862" y="6313"/>
                  <a:pt x="18159" y="6172"/>
                  <a:pt x="18399" y="5887"/>
                </a:cubicBezTo>
                <a:cubicBezTo>
                  <a:pt x="18639" y="5602"/>
                  <a:pt x="18759" y="5257"/>
                  <a:pt x="18759" y="4853"/>
                </a:cubicBezTo>
                <a:cubicBezTo>
                  <a:pt x="18759" y="4430"/>
                  <a:pt x="18641" y="4074"/>
                  <a:pt x="18404" y="3786"/>
                </a:cubicBezTo>
                <a:cubicBezTo>
                  <a:pt x="18168" y="3495"/>
                  <a:pt x="17876" y="3354"/>
                  <a:pt x="17530" y="3354"/>
                </a:cubicBezTo>
                <a:cubicBezTo>
                  <a:pt x="17177" y="3354"/>
                  <a:pt x="16883" y="3495"/>
                  <a:pt x="16648" y="3786"/>
                </a:cubicBezTo>
                <a:cubicBezTo>
                  <a:pt x="16408" y="4074"/>
                  <a:pt x="16292" y="4421"/>
                  <a:pt x="16292" y="4825"/>
                </a:cubicBezTo>
              </a:path>
            </a:pathLst>
          </a:custGeom>
          <a:solidFill>
            <a:schemeClr val="bg1"/>
          </a:solidFill>
          <a:ln w="12700" cap="flat">
            <a:noFill/>
            <a:miter lim="400000"/>
          </a:ln>
          <a:effectLst/>
        </p:spPr>
        <p:txBody>
          <a:bodyPr lIns="19050" tIns="19050" rIns="19050" bIns="19050" anchor="ctr"/>
          <a:lstStyle/>
          <a:p>
            <a:pPr marL="0" marR="0" lvl="0" indent="0" algn="l" defTabSz="228600" rtl="0" eaLnBrk="1" fontAlgn="auto" latinLnBrk="0" hangingPunct="1">
              <a:lnSpc>
                <a:spcPct val="100000"/>
              </a:lnSpc>
              <a:spcBef>
                <a:spcPts val="0"/>
              </a:spcBef>
              <a:spcAft>
                <a:spcPts val="0"/>
              </a:spcAft>
              <a:buClrTx/>
              <a:buSzTx/>
              <a:buFontTx/>
              <a:buNone/>
              <a:defRPr sz="6400">
                <a:solidFill>
                  <a:srgbClr val="FFFFFF"/>
                </a:solidFill>
                <a:effectLst>
                  <a:outerShdw blurRad="38100" dist="12700" dir="5400000" rotWithShape="0">
                    <a:srgbClr val="000000">
                      <a:alpha val="50000"/>
                    </a:srgbClr>
                  </a:outerShdw>
                </a:effectLst>
              </a:defRPr>
            </a:pPr>
            <a:endParaRPr kumimoji="0" sz="32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mn-lt"/>
              <a:ea typeface="+mn-ea"/>
              <a:cs typeface="+mn-cs"/>
            </a:endParaRPr>
          </a:p>
        </p:txBody>
      </p:sp>
      <p:sp>
        <p:nvSpPr>
          <p:cNvPr id="18442" name="Shape 549"/>
          <p:cNvSpPr/>
          <p:nvPr/>
        </p:nvSpPr>
        <p:spPr>
          <a:xfrm>
            <a:off x="5932488" y="1864043"/>
            <a:ext cx="2527300" cy="1276350"/>
          </a:xfrm>
          <a:custGeom>
            <a:avLst/>
            <a:gdLst/>
            <a:ahLst/>
            <a:cxnLst>
              <a:cxn ang="0">
                <a:pos x="2147483647" y="2147483647"/>
              </a:cxn>
              <a:cxn ang="5898240">
                <a:pos x="2147483647" y="2147483647"/>
              </a:cxn>
              <a:cxn ang="11796480">
                <a:pos x="2147483647" y="2147483647"/>
              </a:cxn>
              <a:cxn ang="17694720">
                <a:pos x="2147483647" y="2147483647"/>
              </a:cxn>
            </a:cxnLst>
            <a:rect l="0" t="0" r="0" b="0"/>
            <a:pathLst>
              <a:path w="21600" h="21600">
                <a:moveTo>
                  <a:pt x="47" y="0"/>
                </a:moveTo>
                <a:lnTo>
                  <a:pt x="3117" y="10867"/>
                </a:lnTo>
                <a:lnTo>
                  <a:pt x="0" y="21600"/>
                </a:lnTo>
                <a:lnTo>
                  <a:pt x="18545" y="21600"/>
                </a:lnTo>
                <a:lnTo>
                  <a:pt x="21600" y="10963"/>
                </a:lnTo>
                <a:lnTo>
                  <a:pt x="18671" y="18"/>
                </a:lnTo>
                <a:lnTo>
                  <a:pt x="47" y="0"/>
                </a:lnTo>
                <a:close/>
              </a:path>
            </a:pathLst>
          </a:custGeom>
          <a:solidFill>
            <a:srgbClr val="F6A9C3"/>
          </a:solidFill>
          <a:ln w="9525">
            <a:noFill/>
          </a:ln>
        </p:spPr>
        <p:txBody>
          <a:bodyPr/>
          <a:lstStyle/>
          <a:p>
            <a:endParaRPr lang="zh-CN" altLang="en-US"/>
          </a:p>
        </p:txBody>
      </p:sp>
      <p:sp>
        <p:nvSpPr>
          <p:cNvPr id="62" name="Shape 553"/>
          <p:cNvSpPr/>
          <p:nvPr/>
        </p:nvSpPr>
        <p:spPr>
          <a:xfrm>
            <a:off x="6973888" y="2248218"/>
            <a:ext cx="584200" cy="488950"/>
          </a:xfrm>
          <a:custGeom>
            <a:avLst/>
            <a:gdLst/>
            <a:ahLst/>
            <a:cxnLst>
              <a:cxn ang="0">
                <a:pos x="wd2" y="hd2"/>
              </a:cxn>
              <a:cxn ang="5400000">
                <a:pos x="wd2" y="hd2"/>
              </a:cxn>
              <a:cxn ang="10800000">
                <a:pos x="wd2" y="hd2"/>
              </a:cxn>
              <a:cxn ang="16200000">
                <a:pos x="wd2" y="hd2"/>
              </a:cxn>
            </a:cxnLst>
            <a:rect l="0" t="0" r="r" b="b"/>
            <a:pathLst>
              <a:path w="21600" h="21600" extrusionOk="0">
                <a:moveTo>
                  <a:pt x="8765" y="0"/>
                </a:moveTo>
                <a:cubicBezTo>
                  <a:pt x="9365" y="0"/>
                  <a:pt x="9963" y="51"/>
                  <a:pt x="10556" y="155"/>
                </a:cubicBezTo>
                <a:cubicBezTo>
                  <a:pt x="11152" y="260"/>
                  <a:pt x="11733" y="418"/>
                  <a:pt x="12303" y="632"/>
                </a:cubicBezTo>
                <a:cubicBezTo>
                  <a:pt x="12950" y="898"/>
                  <a:pt x="13588" y="1240"/>
                  <a:pt x="14219" y="1663"/>
                </a:cubicBezTo>
                <a:cubicBezTo>
                  <a:pt x="14850" y="2087"/>
                  <a:pt x="15412" y="2598"/>
                  <a:pt x="15904" y="3199"/>
                </a:cubicBezTo>
                <a:cubicBezTo>
                  <a:pt x="16396" y="3798"/>
                  <a:pt x="16791" y="4475"/>
                  <a:pt x="17088" y="5229"/>
                </a:cubicBezTo>
                <a:cubicBezTo>
                  <a:pt x="17382" y="5989"/>
                  <a:pt x="17530" y="6813"/>
                  <a:pt x="17530" y="7703"/>
                </a:cubicBezTo>
                <a:cubicBezTo>
                  <a:pt x="17530" y="8586"/>
                  <a:pt x="17382" y="9408"/>
                  <a:pt x="17088" y="10162"/>
                </a:cubicBezTo>
                <a:cubicBezTo>
                  <a:pt x="16791" y="10921"/>
                  <a:pt x="16396" y="11596"/>
                  <a:pt x="15904" y="12186"/>
                </a:cubicBezTo>
                <a:cubicBezTo>
                  <a:pt x="15412" y="12776"/>
                  <a:pt x="14850" y="13287"/>
                  <a:pt x="14219" y="13719"/>
                </a:cubicBezTo>
                <a:cubicBezTo>
                  <a:pt x="13588" y="14152"/>
                  <a:pt x="12950" y="14499"/>
                  <a:pt x="12303" y="14758"/>
                </a:cubicBezTo>
                <a:cubicBezTo>
                  <a:pt x="11147" y="15185"/>
                  <a:pt x="9968" y="15397"/>
                  <a:pt x="8765" y="15397"/>
                </a:cubicBezTo>
                <a:cubicBezTo>
                  <a:pt x="8487" y="15397"/>
                  <a:pt x="8214" y="15382"/>
                  <a:pt x="7948" y="15354"/>
                </a:cubicBezTo>
                <a:cubicBezTo>
                  <a:pt x="7683" y="15329"/>
                  <a:pt x="7409" y="15298"/>
                  <a:pt x="7132" y="15258"/>
                </a:cubicBezTo>
                <a:cubicBezTo>
                  <a:pt x="6007" y="16294"/>
                  <a:pt x="4743" y="16995"/>
                  <a:pt x="3347" y="17353"/>
                </a:cubicBezTo>
                <a:cubicBezTo>
                  <a:pt x="3196" y="17393"/>
                  <a:pt x="3034" y="17435"/>
                  <a:pt x="2862" y="17483"/>
                </a:cubicBezTo>
                <a:cubicBezTo>
                  <a:pt x="2688" y="17534"/>
                  <a:pt x="2521" y="17559"/>
                  <a:pt x="2354" y="17559"/>
                </a:cubicBezTo>
                <a:cubicBezTo>
                  <a:pt x="2264" y="17559"/>
                  <a:pt x="2182" y="17514"/>
                  <a:pt x="2111" y="17432"/>
                </a:cubicBezTo>
                <a:cubicBezTo>
                  <a:pt x="2041" y="17342"/>
                  <a:pt x="2005" y="17238"/>
                  <a:pt x="2005" y="17110"/>
                </a:cubicBezTo>
                <a:cubicBezTo>
                  <a:pt x="2005" y="17023"/>
                  <a:pt x="2034" y="16944"/>
                  <a:pt x="2090" y="16873"/>
                </a:cubicBezTo>
                <a:cubicBezTo>
                  <a:pt x="2147" y="16808"/>
                  <a:pt x="2196" y="16746"/>
                  <a:pt x="2241" y="16693"/>
                </a:cubicBezTo>
                <a:cubicBezTo>
                  <a:pt x="2624" y="16235"/>
                  <a:pt x="2897" y="15803"/>
                  <a:pt x="3060" y="15397"/>
                </a:cubicBezTo>
                <a:cubicBezTo>
                  <a:pt x="3220" y="14987"/>
                  <a:pt x="3354" y="14465"/>
                  <a:pt x="3458" y="13813"/>
                </a:cubicBezTo>
                <a:cubicBezTo>
                  <a:pt x="2985" y="13499"/>
                  <a:pt x="2540" y="13129"/>
                  <a:pt x="2123" y="12706"/>
                </a:cubicBezTo>
                <a:cubicBezTo>
                  <a:pt x="1706" y="12279"/>
                  <a:pt x="1342" y="11811"/>
                  <a:pt x="1024" y="11300"/>
                </a:cubicBezTo>
                <a:cubicBezTo>
                  <a:pt x="711" y="10786"/>
                  <a:pt x="459" y="10229"/>
                  <a:pt x="275" y="9623"/>
                </a:cubicBezTo>
                <a:cubicBezTo>
                  <a:pt x="92" y="9021"/>
                  <a:pt x="0" y="8383"/>
                  <a:pt x="0" y="7703"/>
                </a:cubicBezTo>
                <a:cubicBezTo>
                  <a:pt x="0" y="6822"/>
                  <a:pt x="151" y="6000"/>
                  <a:pt x="450" y="5238"/>
                </a:cubicBezTo>
                <a:cubicBezTo>
                  <a:pt x="751" y="4478"/>
                  <a:pt x="1151" y="3798"/>
                  <a:pt x="1650" y="3199"/>
                </a:cubicBezTo>
                <a:cubicBezTo>
                  <a:pt x="2149" y="2598"/>
                  <a:pt x="2716" y="2087"/>
                  <a:pt x="3347" y="1663"/>
                </a:cubicBezTo>
                <a:cubicBezTo>
                  <a:pt x="3978" y="1239"/>
                  <a:pt x="4616" y="898"/>
                  <a:pt x="5261" y="632"/>
                </a:cubicBezTo>
                <a:cubicBezTo>
                  <a:pt x="5832" y="409"/>
                  <a:pt x="6412" y="249"/>
                  <a:pt x="7002" y="150"/>
                </a:cubicBezTo>
                <a:cubicBezTo>
                  <a:pt x="7591" y="48"/>
                  <a:pt x="8179" y="0"/>
                  <a:pt x="8765" y="0"/>
                </a:cubicBezTo>
                <a:moveTo>
                  <a:pt x="8765" y="2160"/>
                </a:moveTo>
                <a:cubicBezTo>
                  <a:pt x="8269" y="2160"/>
                  <a:pt x="7774" y="2202"/>
                  <a:pt x="7278" y="2282"/>
                </a:cubicBezTo>
                <a:cubicBezTo>
                  <a:pt x="6783" y="2366"/>
                  <a:pt x="6287" y="2510"/>
                  <a:pt x="5790" y="2719"/>
                </a:cubicBezTo>
                <a:cubicBezTo>
                  <a:pt x="5348" y="2877"/>
                  <a:pt x="4886" y="3112"/>
                  <a:pt x="4411" y="3419"/>
                </a:cubicBezTo>
                <a:cubicBezTo>
                  <a:pt x="3933" y="3727"/>
                  <a:pt x="3502" y="4086"/>
                  <a:pt x="3114" y="4501"/>
                </a:cubicBezTo>
                <a:cubicBezTo>
                  <a:pt x="2728" y="4916"/>
                  <a:pt x="2413" y="5390"/>
                  <a:pt x="2168" y="5927"/>
                </a:cubicBezTo>
                <a:cubicBezTo>
                  <a:pt x="1925" y="6463"/>
                  <a:pt x="1803" y="7056"/>
                  <a:pt x="1803" y="7703"/>
                </a:cubicBezTo>
                <a:cubicBezTo>
                  <a:pt x="1803" y="8355"/>
                  <a:pt x="1916" y="8925"/>
                  <a:pt x="2147" y="9422"/>
                </a:cubicBezTo>
                <a:cubicBezTo>
                  <a:pt x="2375" y="9919"/>
                  <a:pt x="2667" y="10363"/>
                  <a:pt x="3017" y="10758"/>
                </a:cubicBezTo>
                <a:cubicBezTo>
                  <a:pt x="3373" y="11156"/>
                  <a:pt x="3764" y="11509"/>
                  <a:pt x="4197" y="11811"/>
                </a:cubicBezTo>
                <a:cubicBezTo>
                  <a:pt x="4630" y="12122"/>
                  <a:pt x="5051" y="12407"/>
                  <a:pt x="5465" y="12678"/>
                </a:cubicBezTo>
                <a:lnTo>
                  <a:pt x="5239" y="14177"/>
                </a:lnTo>
                <a:cubicBezTo>
                  <a:pt x="5486" y="14019"/>
                  <a:pt x="5724" y="13827"/>
                  <a:pt x="5955" y="13610"/>
                </a:cubicBezTo>
                <a:cubicBezTo>
                  <a:pt x="6183" y="13395"/>
                  <a:pt x="6407" y="13189"/>
                  <a:pt x="6626" y="12989"/>
                </a:cubicBezTo>
                <a:cubicBezTo>
                  <a:pt x="6979" y="13042"/>
                  <a:pt x="7334" y="13099"/>
                  <a:pt x="7694" y="13152"/>
                </a:cubicBezTo>
                <a:cubicBezTo>
                  <a:pt x="8057" y="13209"/>
                  <a:pt x="8412" y="13232"/>
                  <a:pt x="8765" y="13232"/>
                </a:cubicBezTo>
                <a:cubicBezTo>
                  <a:pt x="9780" y="13232"/>
                  <a:pt x="10771" y="13048"/>
                  <a:pt x="11740" y="12678"/>
                </a:cubicBezTo>
                <a:cubicBezTo>
                  <a:pt x="12197" y="12517"/>
                  <a:pt x="12665" y="12280"/>
                  <a:pt x="13138" y="11978"/>
                </a:cubicBezTo>
                <a:cubicBezTo>
                  <a:pt x="13609" y="11670"/>
                  <a:pt x="14040" y="11306"/>
                  <a:pt x="14421" y="10880"/>
                </a:cubicBezTo>
                <a:cubicBezTo>
                  <a:pt x="14805" y="10459"/>
                  <a:pt x="15120" y="9982"/>
                  <a:pt x="15370" y="9454"/>
                </a:cubicBezTo>
                <a:cubicBezTo>
                  <a:pt x="15617" y="8929"/>
                  <a:pt x="15739" y="8344"/>
                  <a:pt x="15739" y="7703"/>
                </a:cubicBezTo>
                <a:cubicBezTo>
                  <a:pt x="15739" y="7057"/>
                  <a:pt x="15617" y="6464"/>
                  <a:pt x="15370" y="5927"/>
                </a:cubicBezTo>
                <a:cubicBezTo>
                  <a:pt x="15120" y="5391"/>
                  <a:pt x="14805" y="4916"/>
                  <a:pt x="14421" y="4501"/>
                </a:cubicBezTo>
                <a:cubicBezTo>
                  <a:pt x="14040" y="4086"/>
                  <a:pt x="13611" y="3728"/>
                  <a:pt x="13143" y="3420"/>
                </a:cubicBezTo>
                <a:cubicBezTo>
                  <a:pt x="12675" y="3112"/>
                  <a:pt x="12206" y="2878"/>
                  <a:pt x="11740" y="2720"/>
                </a:cubicBezTo>
                <a:cubicBezTo>
                  <a:pt x="11267" y="2511"/>
                  <a:pt x="10780" y="2367"/>
                  <a:pt x="10281" y="2282"/>
                </a:cubicBezTo>
                <a:cubicBezTo>
                  <a:pt x="9782" y="2202"/>
                  <a:pt x="9278" y="2160"/>
                  <a:pt x="8765" y="2160"/>
                </a:cubicBezTo>
                <a:moveTo>
                  <a:pt x="21600" y="11746"/>
                </a:moveTo>
                <a:cubicBezTo>
                  <a:pt x="21600" y="12429"/>
                  <a:pt x="21506" y="13076"/>
                  <a:pt x="21322" y="13672"/>
                </a:cubicBezTo>
                <a:cubicBezTo>
                  <a:pt x="21139" y="14273"/>
                  <a:pt x="20889" y="14829"/>
                  <a:pt x="20574" y="15340"/>
                </a:cubicBezTo>
                <a:cubicBezTo>
                  <a:pt x="20258" y="15854"/>
                  <a:pt x="19891" y="16323"/>
                  <a:pt x="19475" y="16747"/>
                </a:cubicBezTo>
                <a:cubicBezTo>
                  <a:pt x="19058" y="17173"/>
                  <a:pt x="18613" y="17543"/>
                  <a:pt x="18140" y="17856"/>
                </a:cubicBezTo>
                <a:cubicBezTo>
                  <a:pt x="18246" y="18506"/>
                  <a:pt x="18378" y="19031"/>
                  <a:pt x="18540" y="19440"/>
                </a:cubicBezTo>
                <a:cubicBezTo>
                  <a:pt x="18703" y="19841"/>
                  <a:pt x="18973" y="20276"/>
                  <a:pt x="19357" y="20736"/>
                </a:cubicBezTo>
                <a:cubicBezTo>
                  <a:pt x="19402" y="20790"/>
                  <a:pt x="19453" y="20858"/>
                  <a:pt x="19510" y="20931"/>
                </a:cubicBezTo>
                <a:cubicBezTo>
                  <a:pt x="19566" y="21007"/>
                  <a:pt x="19592" y="21092"/>
                  <a:pt x="19592" y="21182"/>
                </a:cubicBezTo>
                <a:cubicBezTo>
                  <a:pt x="19592" y="21326"/>
                  <a:pt x="19555" y="21431"/>
                  <a:pt x="19475" y="21498"/>
                </a:cubicBezTo>
                <a:cubicBezTo>
                  <a:pt x="19397" y="21569"/>
                  <a:pt x="19305" y="21600"/>
                  <a:pt x="19199" y="21600"/>
                </a:cubicBezTo>
                <a:cubicBezTo>
                  <a:pt x="19049" y="21600"/>
                  <a:pt x="18889" y="21572"/>
                  <a:pt x="18714" y="21527"/>
                </a:cubicBezTo>
                <a:cubicBezTo>
                  <a:pt x="18543" y="21473"/>
                  <a:pt x="18387" y="21433"/>
                  <a:pt x="18253" y="21397"/>
                </a:cubicBezTo>
                <a:cubicBezTo>
                  <a:pt x="16855" y="21027"/>
                  <a:pt x="15593" y="20329"/>
                  <a:pt x="14468" y="19302"/>
                </a:cubicBezTo>
                <a:cubicBezTo>
                  <a:pt x="14191" y="19338"/>
                  <a:pt x="13917" y="19369"/>
                  <a:pt x="13652" y="19395"/>
                </a:cubicBezTo>
                <a:cubicBezTo>
                  <a:pt x="13383" y="19423"/>
                  <a:pt x="13113" y="19440"/>
                  <a:pt x="12832" y="19440"/>
                </a:cubicBezTo>
                <a:cubicBezTo>
                  <a:pt x="11865" y="19440"/>
                  <a:pt x="10909" y="19293"/>
                  <a:pt x="9973" y="19002"/>
                </a:cubicBezTo>
                <a:cubicBezTo>
                  <a:pt x="9031" y="18717"/>
                  <a:pt x="8146" y="18279"/>
                  <a:pt x="7313" y="17692"/>
                </a:cubicBezTo>
                <a:lnTo>
                  <a:pt x="7617" y="17475"/>
                </a:lnTo>
                <a:cubicBezTo>
                  <a:pt x="8000" y="17531"/>
                  <a:pt x="8382" y="17559"/>
                  <a:pt x="8765" y="17559"/>
                </a:cubicBezTo>
                <a:cubicBezTo>
                  <a:pt x="10246" y="17559"/>
                  <a:pt x="11677" y="17280"/>
                  <a:pt x="13058" y="16721"/>
                </a:cubicBezTo>
                <a:cubicBezTo>
                  <a:pt x="13892" y="16388"/>
                  <a:pt x="14685" y="15936"/>
                  <a:pt x="15436" y="15374"/>
                </a:cubicBezTo>
                <a:cubicBezTo>
                  <a:pt x="16186" y="14812"/>
                  <a:pt x="16853" y="14149"/>
                  <a:pt x="17432" y="13381"/>
                </a:cubicBezTo>
                <a:cubicBezTo>
                  <a:pt x="18008" y="12618"/>
                  <a:pt x="18470" y="11760"/>
                  <a:pt x="18816" y="10814"/>
                </a:cubicBezTo>
                <a:cubicBezTo>
                  <a:pt x="19162" y="9865"/>
                  <a:pt x="19336" y="8832"/>
                  <a:pt x="19336" y="7703"/>
                </a:cubicBezTo>
                <a:cubicBezTo>
                  <a:pt x="19336" y="7333"/>
                  <a:pt x="19312" y="6957"/>
                  <a:pt x="19267" y="6568"/>
                </a:cubicBezTo>
                <a:cubicBezTo>
                  <a:pt x="19943" y="7217"/>
                  <a:pt x="20501" y="7979"/>
                  <a:pt x="20941" y="8855"/>
                </a:cubicBezTo>
                <a:cubicBezTo>
                  <a:pt x="21379" y="9727"/>
                  <a:pt x="21600" y="10693"/>
                  <a:pt x="21600" y="11746"/>
                </a:cubicBezTo>
              </a:path>
            </a:pathLst>
          </a:custGeom>
          <a:solidFill>
            <a:schemeClr val="bg1"/>
          </a:solidFill>
          <a:ln w="12700" cap="flat">
            <a:noFill/>
            <a:miter lim="400000"/>
          </a:ln>
          <a:effectLst/>
        </p:spPr>
        <p:txBody>
          <a:bodyPr lIns="19050" tIns="19050" rIns="19050" bIns="19050" anchor="ctr"/>
          <a:lstStyle/>
          <a:p>
            <a:pPr marL="0" marR="0" lvl="0" indent="0" algn="l" defTabSz="228600" rtl="0" eaLnBrk="1" fontAlgn="auto" latinLnBrk="0" hangingPunct="1">
              <a:lnSpc>
                <a:spcPct val="100000"/>
              </a:lnSpc>
              <a:spcBef>
                <a:spcPts val="0"/>
              </a:spcBef>
              <a:spcAft>
                <a:spcPts val="0"/>
              </a:spcAft>
              <a:buClrTx/>
              <a:buSzTx/>
              <a:buFontTx/>
              <a:buNone/>
              <a:defRPr sz="6400">
                <a:solidFill>
                  <a:srgbClr val="FFFFFF"/>
                </a:solidFill>
                <a:effectLst>
                  <a:outerShdw blurRad="38100" dist="12700" dir="5400000" rotWithShape="0">
                    <a:srgbClr val="000000">
                      <a:alpha val="50000"/>
                    </a:srgbClr>
                  </a:outerShdw>
                </a:effectLst>
              </a:defRPr>
            </a:pPr>
            <a:endParaRPr kumimoji="0" sz="32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mn-lt"/>
              <a:ea typeface="+mn-ea"/>
              <a:cs typeface="+mn-cs"/>
            </a:endParaRPr>
          </a:p>
        </p:txBody>
      </p:sp>
      <p:sp>
        <p:nvSpPr>
          <p:cNvPr id="18446" name="Shape 555"/>
          <p:cNvSpPr/>
          <p:nvPr/>
        </p:nvSpPr>
        <p:spPr>
          <a:xfrm>
            <a:off x="8161338" y="1864043"/>
            <a:ext cx="2528887" cy="1276350"/>
          </a:xfrm>
          <a:custGeom>
            <a:avLst/>
            <a:gdLst/>
            <a:ahLst/>
            <a:cxnLst>
              <a:cxn ang="0">
                <a:pos x="2147483647" y="2147483647"/>
              </a:cxn>
              <a:cxn ang="5898240">
                <a:pos x="2147483647" y="2147483647"/>
              </a:cxn>
              <a:cxn ang="11796480">
                <a:pos x="2147483647" y="2147483647"/>
              </a:cxn>
              <a:cxn ang="17694720">
                <a:pos x="2147483647" y="2147483647"/>
              </a:cxn>
            </a:cxnLst>
            <a:rect l="0" t="0" r="0" b="0"/>
            <a:pathLst>
              <a:path w="21600" h="21600">
                <a:moveTo>
                  <a:pt x="47" y="0"/>
                </a:moveTo>
                <a:lnTo>
                  <a:pt x="3117" y="10867"/>
                </a:lnTo>
                <a:lnTo>
                  <a:pt x="0" y="21600"/>
                </a:lnTo>
                <a:lnTo>
                  <a:pt x="18545" y="21600"/>
                </a:lnTo>
                <a:lnTo>
                  <a:pt x="21600" y="10963"/>
                </a:lnTo>
                <a:lnTo>
                  <a:pt x="18671" y="18"/>
                </a:lnTo>
                <a:lnTo>
                  <a:pt x="47" y="0"/>
                </a:lnTo>
                <a:close/>
              </a:path>
            </a:pathLst>
          </a:custGeom>
          <a:solidFill>
            <a:srgbClr val="95CDA4"/>
          </a:solidFill>
          <a:ln w="12700">
            <a:noFill/>
          </a:ln>
        </p:spPr>
        <p:txBody>
          <a:bodyPr/>
          <a:lstStyle/>
          <a:p>
            <a:endParaRPr lang="zh-CN" altLang="en-US"/>
          </a:p>
        </p:txBody>
      </p:sp>
      <p:sp>
        <p:nvSpPr>
          <p:cNvPr id="66" name="Shape 559"/>
          <p:cNvSpPr/>
          <p:nvPr/>
        </p:nvSpPr>
        <p:spPr>
          <a:xfrm>
            <a:off x="9190038" y="2248218"/>
            <a:ext cx="573088" cy="479425"/>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12293" y="0"/>
                  <a:pt x="13697" y="343"/>
                  <a:pt x="15005" y="1019"/>
                </a:cubicBezTo>
                <a:cubicBezTo>
                  <a:pt x="16315" y="1699"/>
                  <a:pt x="17460" y="2629"/>
                  <a:pt x="18442" y="3806"/>
                </a:cubicBezTo>
                <a:cubicBezTo>
                  <a:pt x="19421" y="4981"/>
                  <a:pt x="20194" y="6355"/>
                  <a:pt x="20755" y="7924"/>
                </a:cubicBezTo>
                <a:cubicBezTo>
                  <a:pt x="21319" y="9499"/>
                  <a:pt x="21600" y="11174"/>
                  <a:pt x="21600" y="12957"/>
                </a:cubicBezTo>
                <a:cubicBezTo>
                  <a:pt x="21600" y="13674"/>
                  <a:pt x="21545" y="14402"/>
                  <a:pt x="21434" y="15148"/>
                </a:cubicBezTo>
                <a:cubicBezTo>
                  <a:pt x="21322" y="15893"/>
                  <a:pt x="21161" y="16625"/>
                  <a:pt x="20952" y="17339"/>
                </a:cubicBezTo>
                <a:cubicBezTo>
                  <a:pt x="20741" y="18059"/>
                  <a:pt x="20477" y="18744"/>
                  <a:pt x="20162" y="19403"/>
                </a:cubicBezTo>
                <a:cubicBezTo>
                  <a:pt x="19850" y="20057"/>
                  <a:pt x="19498" y="20656"/>
                  <a:pt x="19106" y="21200"/>
                </a:cubicBezTo>
                <a:cubicBezTo>
                  <a:pt x="18931" y="21468"/>
                  <a:pt x="18703" y="21600"/>
                  <a:pt x="18430" y="21600"/>
                </a:cubicBezTo>
                <a:lnTo>
                  <a:pt x="3170" y="21600"/>
                </a:lnTo>
                <a:cubicBezTo>
                  <a:pt x="2887" y="21600"/>
                  <a:pt x="2662" y="21467"/>
                  <a:pt x="2494" y="21200"/>
                </a:cubicBezTo>
                <a:cubicBezTo>
                  <a:pt x="2088" y="20656"/>
                  <a:pt x="1730" y="20057"/>
                  <a:pt x="1426" y="19403"/>
                </a:cubicBezTo>
                <a:cubicBezTo>
                  <a:pt x="1118" y="18744"/>
                  <a:pt x="859" y="18059"/>
                  <a:pt x="650" y="17339"/>
                </a:cubicBezTo>
                <a:cubicBezTo>
                  <a:pt x="439" y="16625"/>
                  <a:pt x="278" y="15893"/>
                  <a:pt x="166" y="15148"/>
                </a:cubicBezTo>
                <a:cubicBezTo>
                  <a:pt x="55" y="14402"/>
                  <a:pt x="0" y="13673"/>
                  <a:pt x="0" y="12957"/>
                </a:cubicBezTo>
                <a:cubicBezTo>
                  <a:pt x="0" y="11163"/>
                  <a:pt x="281" y="9487"/>
                  <a:pt x="845" y="7918"/>
                </a:cubicBezTo>
                <a:cubicBezTo>
                  <a:pt x="1406" y="6354"/>
                  <a:pt x="2179" y="4981"/>
                  <a:pt x="3158" y="3806"/>
                </a:cubicBezTo>
                <a:cubicBezTo>
                  <a:pt x="4140" y="2629"/>
                  <a:pt x="5285" y="1699"/>
                  <a:pt x="6595" y="1019"/>
                </a:cubicBezTo>
                <a:cubicBezTo>
                  <a:pt x="7903" y="343"/>
                  <a:pt x="9305" y="0"/>
                  <a:pt x="10800" y="0"/>
                </a:cubicBezTo>
                <a:moveTo>
                  <a:pt x="3149" y="14572"/>
                </a:moveTo>
                <a:cubicBezTo>
                  <a:pt x="3523" y="14572"/>
                  <a:pt x="3842" y="14414"/>
                  <a:pt x="4102" y="14100"/>
                </a:cubicBezTo>
                <a:cubicBezTo>
                  <a:pt x="4361" y="13792"/>
                  <a:pt x="4493" y="13409"/>
                  <a:pt x="4493" y="12957"/>
                </a:cubicBezTo>
                <a:cubicBezTo>
                  <a:pt x="4493" y="12508"/>
                  <a:pt x="4361" y="12128"/>
                  <a:pt x="4097" y="11822"/>
                </a:cubicBezTo>
                <a:cubicBezTo>
                  <a:pt x="3833" y="11512"/>
                  <a:pt x="3516" y="11359"/>
                  <a:pt x="3149" y="11359"/>
                </a:cubicBezTo>
                <a:cubicBezTo>
                  <a:pt x="2772" y="11359"/>
                  <a:pt x="2455" y="11511"/>
                  <a:pt x="2201" y="11822"/>
                </a:cubicBezTo>
                <a:cubicBezTo>
                  <a:pt x="1944" y="12128"/>
                  <a:pt x="1814" y="12508"/>
                  <a:pt x="1814" y="12957"/>
                </a:cubicBezTo>
                <a:cubicBezTo>
                  <a:pt x="1814" y="13409"/>
                  <a:pt x="1944" y="13792"/>
                  <a:pt x="2201" y="14100"/>
                </a:cubicBezTo>
                <a:cubicBezTo>
                  <a:pt x="2455" y="14414"/>
                  <a:pt x="2772" y="14572"/>
                  <a:pt x="3149" y="14572"/>
                </a:cubicBezTo>
                <a:moveTo>
                  <a:pt x="5388" y="8105"/>
                </a:moveTo>
                <a:cubicBezTo>
                  <a:pt x="5762" y="8105"/>
                  <a:pt x="6086" y="7944"/>
                  <a:pt x="6353" y="7621"/>
                </a:cubicBezTo>
                <a:cubicBezTo>
                  <a:pt x="6622" y="7302"/>
                  <a:pt x="6756" y="6916"/>
                  <a:pt x="6756" y="6467"/>
                </a:cubicBezTo>
                <a:cubicBezTo>
                  <a:pt x="6756" y="6015"/>
                  <a:pt x="6622" y="5635"/>
                  <a:pt x="6353" y="5327"/>
                </a:cubicBezTo>
                <a:cubicBezTo>
                  <a:pt x="6086" y="5021"/>
                  <a:pt x="5762" y="4866"/>
                  <a:pt x="5388" y="4866"/>
                </a:cubicBezTo>
                <a:cubicBezTo>
                  <a:pt x="5028" y="4866"/>
                  <a:pt x="4714" y="5021"/>
                  <a:pt x="4447" y="5327"/>
                </a:cubicBezTo>
                <a:cubicBezTo>
                  <a:pt x="4178" y="5635"/>
                  <a:pt x="4044" y="6015"/>
                  <a:pt x="4044" y="6467"/>
                </a:cubicBezTo>
                <a:cubicBezTo>
                  <a:pt x="4044" y="6916"/>
                  <a:pt x="4178" y="7302"/>
                  <a:pt x="4447" y="7621"/>
                </a:cubicBezTo>
                <a:cubicBezTo>
                  <a:pt x="4714" y="7944"/>
                  <a:pt x="5028" y="8105"/>
                  <a:pt x="5388" y="8105"/>
                </a:cubicBezTo>
                <a:moveTo>
                  <a:pt x="11995" y="15053"/>
                </a:moveTo>
                <a:cubicBezTo>
                  <a:pt x="12026" y="14923"/>
                  <a:pt x="12084" y="14673"/>
                  <a:pt x="12173" y="14293"/>
                </a:cubicBezTo>
                <a:cubicBezTo>
                  <a:pt x="12262" y="13918"/>
                  <a:pt x="12365" y="13478"/>
                  <a:pt x="12482" y="12977"/>
                </a:cubicBezTo>
                <a:cubicBezTo>
                  <a:pt x="12600" y="12476"/>
                  <a:pt x="12727" y="11955"/>
                  <a:pt x="12862" y="11405"/>
                </a:cubicBezTo>
                <a:cubicBezTo>
                  <a:pt x="12996" y="10861"/>
                  <a:pt x="13114" y="10351"/>
                  <a:pt x="13212" y="9882"/>
                </a:cubicBezTo>
                <a:cubicBezTo>
                  <a:pt x="13313" y="9415"/>
                  <a:pt x="13399" y="9009"/>
                  <a:pt x="13471" y="8670"/>
                </a:cubicBezTo>
                <a:cubicBezTo>
                  <a:pt x="13543" y="8330"/>
                  <a:pt x="13579" y="8131"/>
                  <a:pt x="13579" y="8076"/>
                </a:cubicBezTo>
                <a:cubicBezTo>
                  <a:pt x="13579" y="7869"/>
                  <a:pt x="13512" y="7682"/>
                  <a:pt x="13380" y="7527"/>
                </a:cubicBezTo>
                <a:cubicBezTo>
                  <a:pt x="13246" y="7371"/>
                  <a:pt x="13090" y="7293"/>
                  <a:pt x="12914" y="7293"/>
                </a:cubicBezTo>
                <a:cubicBezTo>
                  <a:pt x="12761" y="7293"/>
                  <a:pt x="12624" y="7345"/>
                  <a:pt x="12506" y="7458"/>
                </a:cubicBezTo>
                <a:cubicBezTo>
                  <a:pt x="12386" y="7567"/>
                  <a:pt x="12305" y="7711"/>
                  <a:pt x="12259" y="7886"/>
                </a:cubicBezTo>
                <a:lnTo>
                  <a:pt x="10706" y="14598"/>
                </a:lnTo>
                <a:cubicBezTo>
                  <a:pt x="10409" y="14618"/>
                  <a:pt x="10126" y="14696"/>
                  <a:pt x="9857" y="14840"/>
                </a:cubicBezTo>
                <a:cubicBezTo>
                  <a:pt x="9590" y="14984"/>
                  <a:pt x="9358" y="15174"/>
                  <a:pt x="9163" y="15419"/>
                </a:cubicBezTo>
                <a:cubicBezTo>
                  <a:pt x="8966" y="15663"/>
                  <a:pt x="8813" y="15945"/>
                  <a:pt x="8702" y="16265"/>
                </a:cubicBezTo>
                <a:cubicBezTo>
                  <a:pt x="8592" y="16588"/>
                  <a:pt x="8537" y="16927"/>
                  <a:pt x="8537" y="17284"/>
                </a:cubicBezTo>
                <a:cubicBezTo>
                  <a:pt x="8537" y="18039"/>
                  <a:pt x="8755" y="18678"/>
                  <a:pt x="9197" y="19199"/>
                </a:cubicBezTo>
                <a:cubicBezTo>
                  <a:pt x="9638" y="19726"/>
                  <a:pt x="10171" y="19988"/>
                  <a:pt x="10800" y="19988"/>
                </a:cubicBezTo>
                <a:cubicBezTo>
                  <a:pt x="11429" y="19988"/>
                  <a:pt x="11962" y="19726"/>
                  <a:pt x="12403" y="19199"/>
                </a:cubicBezTo>
                <a:cubicBezTo>
                  <a:pt x="12842" y="18678"/>
                  <a:pt x="13063" y="18039"/>
                  <a:pt x="13063" y="17284"/>
                </a:cubicBezTo>
                <a:cubicBezTo>
                  <a:pt x="13063" y="16835"/>
                  <a:pt x="12962" y="16418"/>
                  <a:pt x="12763" y="16032"/>
                </a:cubicBezTo>
                <a:cubicBezTo>
                  <a:pt x="12564" y="15646"/>
                  <a:pt x="12307" y="15321"/>
                  <a:pt x="11995" y="15053"/>
                </a:cubicBezTo>
                <a:moveTo>
                  <a:pt x="10800" y="2177"/>
                </a:moveTo>
                <a:cubicBezTo>
                  <a:pt x="10426" y="2177"/>
                  <a:pt x="10106" y="2335"/>
                  <a:pt x="9847" y="2646"/>
                </a:cubicBezTo>
                <a:cubicBezTo>
                  <a:pt x="9586" y="2960"/>
                  <a:pt x="9456" y="3343"/>
                  <a:pt x="9456" y="3792"/>
                </a:cubicBezTo>
                <a:cubicBezTo>
                  <a:pt x="9456" y="4241"/>
                  <a:pt x="9586" y="4621"/>
                  <a:pt x="9847" y="4927"/>
                </a:cubicBezTo>
                <a:cubicBezTo>
                  <a:pt x="10106" y="5237"/>
                  <a:pt x="10426" y="5390"/>
                  <a:pt x="10800" y="5390"/>
                </a:cubicBezTo>
                <a:cubicBezTo>
                  <a:pt x="11174" y="5390"/>
                  <a:pt x="11494" y="5238"/>
                  <a:pt x="11753" y="4927"/>
                </a:cubicBezTo>
                <a:cubicBezTo>
                  <a:pt x="12014" y="4621"/>
                  <a:pt x="12144" y="4241"/>
                  <a:pt x="12144" y="3792"/>
                </a:cubicBezTo>
                <a:cubicBezTo>
                  <a:pt x="12144" y="3343"/>
                  <a:pt x="12014" y="2960"/>
                  <a:pt x="11753" y="2646"/>
                </a:cubicBezTo>
                <a:cubicBezTo>
                  <a:pt x="11494" y="2335"/>
                  <a:pt x="11174" y="2177"/>
                  <a:pt x="10800" y="2177"/>
                </a:cubicBezTo>
                <a:moveTo>
                  <a:pt x="14844" y="6467"/>
                </a:moveTo>
                <a:cubicBezTo>
                  <a:pt x="14844" y="6916"/>
                  <a:pt x="14978" y="7299"/>
                  <a:pt x="15247" y="7610"/>
                </a:cubicBezTo>
                <a:cubicBezTo>
                  <a:pt x="15514" y="7921"/>
                  <a:pt x="15835" y="8076"/>
                  <a:pt x="16212" y="8076"/>
                </a:cubicBezTo>
                <a:cubicBezTo>
                  <a:pt x="16586" y="8076"/>
                  <a:pt x="16903" y="7921"/>
                  <a:pt x="17165" y="7610"/>
                </a:cubicBezTo>
                <a:cubicBezTo>
                  <a:pt x="17426" y="7299"/>
                  <a:pt x="17556" y="6916"/>
                  <a:pt x="17556" y="6467"/>
                </a:cubicBezTo>
                <a:cubicBezTo>
                  <a:pt x="17556" y="6015"/>
                  <a:pt x="17426" y="5635"/>
                  <a:pt x="17165" y="5327"/>
                </a:cubicBezTo>
                <a:cubicBezTo>
                  <a:pt x="16903" y="5021"/>
                  <a:pt x="16586" y="4866"/>
                  <a:pt x="16212" y="4866"/>
                </a:cubicBezTo>
                <a:cubicBezTo>
                  <a:pt x="15835" y="4866"/>
                  <a:pt x="15514" y="5022"/>
                  <a:pt x="15247" y="5327"/>
                </a:cubicBezTo>
                <a:cubicBezTo>
                  <a:pt x="14978" y="5635"/>
                  <a:pt x="14844" y="6015"/>
                  <a:pt x="14844" y="6467"/>
                </a:cubicBezTo>
                <a:moveTo>
                  <a:pt x="18451" y="14572"/>
                </a:moveTo>
                <a:cubicBezTo>
                  <a:pt x="18828" y="14572"/>
                  <a:pt x="19142" y="14414"/>
                  <a:pt x="19399" y="14100"/>
                </a:cubicBezTo>
                <a:cubicBezTo>
                  <a:pt x="19656" y="13792"/>
                  <a:pt x="19786" y="13409"/>
                  <a:pt x="19786" y="12957"/>
                </a:cubicBezTo>
                <a:cubicBezTo>
                  <a:pt x="19786" y="12508"/>
                  <a:pt x="19656" y="12128"/>
                  <a:pt x="19399" y="11822"/>
                </a:cubicBezTo>
                <a:cubicBezTo>
                  <a:pt x="19142" y="11512"/>
                  <a:pt x="18828" y="11359"/>
                  <a:pt x="18451" y="11359"/>
                </a:cubicBezTo>
                <a:cubicBezTo>
                  <a:pt x="18077" y="11359"/>
                  <a:pt x="17758" y="11511"/>
                  <a:pt x="17498" y="11822"/>
                </a:cubicBezTo>
                <a:cubicBezTo>
                  <a:pt x="17237" y="12128"/>
                  <a:pt x="17107" y="12508"/>
                  <a:pt x="17107" y="12957"/>
                </a:cubicBezTo>
                <a:cubicBezTo>
                  <a:pt x="17107" y="13409"/>
                  <a:pt x="17237" y="13792"/>
                  <a:pt x="17498" y="14100"/>
                </a:cubicBezTo>
                <a:cubicBezTo>
                  <a:pt x="17758" y="14414"/>
                  <a:pt x="18077" y="14572"/>
                  <a:pt x="18451" y="14572"/>
                </a:cubicBezTo>
              </a:path>
            </a:pathLst>
          </a:custGeom>
          <a:solidFill>
            <a:schemeClr val="bg1"/>
          </a:solidFill>
          <a:ln w="12700" cap="flat">
            <a:noFill/>
            <a:miter lim="400000"/>
          </a:ln>
          <a:effectLst/>
        </p:spPr>
        <p:txBody>
          <a:bodyPr lIns="19050" tIns="19050" rIns="19050" bIns="19050" anchor="ctr"/>
          <a:lstStyle/>
          <a:p>
            <a:pPr marL="0" marR="0" lvl="0" indent="0" algn="l" defTabSz="228600" rtl="0" eaLnBrk="1" fontAlgn="auto" latinLnBrk="0" hangingPunct="1">
              <a:lnSpc>
                <a:spcPct val="100000"/>
              </a:lnSpc>
              <a:spcBef>
                <a:spcPts val="0"/>
              </a:spcBef>
              <a:spcAft>
                <a:spcPts val="0"/>
              </a:spcAft>
              <a:buClrTx/>
              <a:buSzTx/>
              <a:buFontTx/>
              <a:buNone/>
              <a:defRPr sz="6400">
                <a:solidFill>
                  <a:srgbClr val="FFFFFF"/>
                </a:solidFill>
                <a:effectLst>
                  <a:outerShdw blurRad="38100" dist="12700" dir="5400000" rotWithShape="0">
                    <a:srgbClr val="000000">
                      <a:alpha val="50000"/>
                    </a:srgbClr>
                  </a:outerShdw>
                </a:effectLst>
              </a:defRPr>
            </a:pPr>
            <a:endParaRPr kumimoji="0" sz="32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mn-lt"/>
              <a:ea typeface="+mn-ea"/>
              <a:cs typeface="+mn-cs"/>
            </a:endParaRPr>
          </a:p>
        </p:txBody>
      </p:sp>
      <p:sp>
        <p:nvSpPr>
          <p:cNvPr id="4" name="Shape 540"/>
          <p:cNvSpPr/>
          <p:nvPr/>
        </p:nvSpPr>
        <p:spPr>
          <a:xfrm>
            <a:off x="3783330" y="3458210"/>
            <a:ext cx="1962150" cy="293370"/>
          </a:xfrm>
          <a:prstGeom prst="rect">
            <a:avLst/>
          </a:prstGeom>
          <a:noFill/>
          <a:ln w="12700" cap="flat">
            <a:noFill/>
            <a:miter lim="400000"/>
          </a:ln>
          <a:effectLst/>
        </p:spPr>
        <p:txBody>
          <a:bodyPr lIns="0" tIns="0" rIns="0" bIns="0">
            <a:spAutoFit/>
          </a:bodyPr>
          <a:lstStyle>
            <a:lvl1pPr algn="l">
              <a:defRPr sz="4200" spc="84">
                <a:solidFill>
                  <a:srgbClr val="AAAAAA"/>
                </a:solidFill>
                <a:latin typeface="Oswald Light"/>
                <a:ea typeface="Oswald Light"/>
                <a:cs typeface="Oswald Light"/>
                <a:sym typeface="Oswald Light"/>
              </a:defRPr>
            </a:lvl1pPr>
          </a:lstStyle>
          <a:p>
            <a:pPr marL="0" marR="0" lvl="0" indent="0" algn="l" defTabSz="914400" rtl="0" eaLnBrk="1" fontAlgn="auto" latinLnBrk="0" hangingPunct="1">
              <a:lnSpc>
                <a:spcPct val="100000"/>
              </a:lnSpc>
              <a:spcBef>
                <a:spcPts val="0"/>
              </a:spcBef>
              <a:spcAft>
                <a:spcPts val="0"/>
              </a:spcAft>
              <a:buClrTx/>
              <a:buSzTx/>
              <a:buFontTx/>
              <a:buNone/>
              <a:defRPr sz="1800" spc="0">
                <a:solidFill>
                  <a:srgbClr val="000000"/>
                </a:solidFill>
              </a:defRPr>
            </a:pPr>
            <a:r>
              <a:rPr lang="zh-CN" altLang="en-US" dirty="0">
                <a:solidFill>
                  <a:schemeClr val="tx1">
                    <a:lumMod val="50000"/>
                    <a:lumOff val="50000"/>
                  </a:schemeClr>
                </a:solidFill>
                <a:latin typeface="微软雅黑" panose="020B0503020204020204" charset="-122"/>
                <a:ea typeface="微软雅黑" panose="020B0503020204020204" charset="-122"/>
                <a:sym typeface="Arial" panose="020B0604020202020204" pitchFamily="34" charset="0"/>
              </a:rPr>
              <a:t>点击此处添加标题</a:t>
            </a:r>
            <a:endParaRPr kumimoji="0" lang="zh-CN" altLang="en-US" sz="2000" b="0" i="0" u="none" strike="noStrike" kern="1200" cap="none" spc="42" normalizeH="0" baseline="0" noProof="0" dirty="0">
              <a:ln>
                <a:noFill/>
              </a:ln>
              <a:solidFill>
                <a:schemeClr val="tx1">
                  <a:lumMod val="50000"/>
                  <a:lumOff val="50000"/>
                </a:schemeClr>
              </a:solidFill>
              <a:effectLst/>
              <a:uLnTx/>
              <a:uFillTx/>
              <a:latin typeface="微软雅黑" panose="020B0503020204020204" charset="-122"/>
              <a:ea typeface="微软雅黑" panose="020B0503020204020204" charset="-122"/>
              <a:cs typeface="Oswald Light"/>
              <a:sym typeface="Arial" panose="020B0604020202020204" pitchFamily="34" charset="0"/>
            </a:endParaRPr>
          </a:p>
        </p:txBody>
      </p:sp>
      <p:sp>
        <p:nvSpPr>
          <p:cNvPr id="5" name="Shape 540"/>
          <p:cNvSpPr/>
          <p:nvPr/>
        </p:nvSpPr>
        <p:spPr>
          <a:xfrm>
            <a:off x="6040120" y="3458210"/>
            <a:ext cx="1962150" cy="293370"/>
          </a:xfrm>
          <a:prstGeom prst="rect">
            <a:avLst/>
          </a:prstGeom>
          <a:noFill/>
          <a:ln w="12700" cap="flat">
            <a:noFill/>
            <a:miter lim="400000"/>
          </a:ln>
          <a:effectLst/>
        </p:spPr>
        <p:txBody>
          <a:bodyPr lIns="0" tIns="0" rIns="0" bIns="0">
            <a:spAutoFit/>
          </a:bodyPr>
          <a:lstStyle>
            <a:lvl1pPr algn="l">
              <a:defRPr sz="4200" spc="84">
                <a:solidFill>
                  <a:srgbClr val="AAAAAA"/>
                </a:solidFill>
                <a:latin typeface="Oswald Light"/>
                <a:ea typeface="Oswald Light"/>
                <a:cs typeface="Oswald Light"/>
                <a:sym typeface="Oswald Light"/>
              </a:defRPr>
            </a:lvl1pPr>
          </a:lstStyle>
          <a:p>
            <a:pPr marL="0" marR="0" lvl="0" indent="0" algn="l" defTabSz="914400" rtl="0" eaLnBrk="1" fontAlgn="auto" latinLnBrk="0" hangingPunct="1">
              <a:lnSpc>
                <a:spcPct val="100000"/>
              </a:lnSpc>
              <a:spcBef>
                <a:spcPts val="0"/>
              </a:spcBef>
              <a:spcAft>
                <a:spcPts val="0"/>
              </a:spcAft>
              <a:buClrTx/>
              <a:buSzTx/>
              <a:buFontTx/>
              <a:buNone/>
              <a:defRPr sz="1800" spc="0">
                <a:solidFill>
                  <a:srgbClr val="000000"/>
                </a:solidFill>
              </a:defRPr>
            </a:pPr>
            <a:r>
              <a:rPr lang="zh-CN" altLang="en-US" dirty="0">
                <a:solidFill>
                  <a:schemeClr val="tx1">
                    <a:lumMod val="50000"/>
                    <a:lumOff val="50000"/>
                  </a:schemeClr>
                </a:solidFill>
                <a:latin typeface="微软雅黑" panose="020B0503020204020204" charset="-122"/>
                <a:ea typeface="微软雅黑" panose="020B0503020204020204" charset="-122"/>
                <a:sym typeface="Arial" panose="020B0604020202020204" pitchFamily="34" charset="0"/>
              </a:rPr>
              <a:t>点击此处添加标题</a:t>
            </a:r>
            <a:endParaRPr kumimoji="0" lang="zh-CN" altLang="en-US" sz="2000" b="0" i="0" u="none" strike="noStrike" kern="1200" cap="none" spc="42" normalizeH="0" baseline="0" noProof="0" dirty="0">
              <a:ln>
                <a:noFill/>
              </a:ln>
              <a:solidFill>
                <a:schemeClr val="tx1">
                  <a:lumMod val="50000"/>
                  <a:lumOff val="50000"/>
                </a:schemeClr>
              </a:solidFill>
              <a:effectLst/>
              <a:uLnTx/>
              <a:uFillTx/>
              <a:latin typeface="微软雅黑" panose="020B0503020204020204" charset="-122"/>
              <a:ea typeface="微软雅黑" panose="020B0503020204020204" charset="-122"/>
              <a:cs typeface="Oswald Light"/>
              <a:sym typeface="Arial" panose="020B0604020202020204" pitchFamily="34" charset="0"/>
            </a:endParaRPr>
          </a:p>
        </p:txBody>
      </p:sp>
      <p:sp>
        <p:nvSpPr>
          <p:cNvPr id="7" name="Shape 540"/>
          <p:cNvSpPr/>
          <p:nvPr/>
        </p:nvSpPr>
        <p:spPr>
          <a:xfrm>
            <a:off x="8389620" y="3458210"/>
            <a:ext cx="1962150" cy="293370"/>
          </a:xfrm>
          <a:prstGeom prst="rect">
            <a:avLst/>
          </a:prstGeom>
          <a:noFill/>
          <a:ln w="12700" cap="flat">
            <a:noFill/>
            <a:miter lim="400000"/>
          </a:ln>
          <a:effectLst/>
        </p:spPr>
        <p:txBody>
          <a:bodyPr lIns="0" tIns="0" rIns="0" bIns="0">
            <a:spAutoFit/>
          </a:bodyPr>
          <a:lstStyle>
            <a:lvl1pPr algn="l">
              <a:defRPr sz="4200" spc="84">
                <a:solidFill>
                  <a:srgbClr val="AAAAAA"/>
                </a:solidFill>
                <a:latin typeface="Oswald Light"/>
                <a:ea typeface="Oswald Light"/>
                <a:cs typeface="Oswald Light"/>
                <a:sym typeface="Oswald Light"/>
              </a:defRPr>
            </a:lvl1pPr>
          </a:lstStyle>
          <a:p>
            <a:pPr marL="0" marR="0" lvl="0" indent="0" algn="l" defTabSz="914400" rtl="0" eaLnBrk="1" fontAlgn="auto" latinLnBrk="0" hangingPunct="1">
              <a:lnSpc>
                <a:spcPct val="100000"/>
              </a:lnSpc>
              <a:spcBef>
                <a:spcPts val="0"/>
              </a:spcBef>
              <a:spcAft>
                <a:spcPts val="0"/>
              </a:spcAft>
              <a:buClrTx/>
              <a:buSzTx/>
              <a:buFontTx/>
              <a:buNone/>
              <a:defRPr sz="1800" spc="0">
                <a:solidFill>
                  <a:srgbClr val="000000"/>
                </a:solidFill>
              </a:defRPr>
            </a:pPr>
            <a:r>
              <a:rPr lang="zh-CN" altLang="en-US" dirty="0">
                <a:solidFill>
                  <a:schemeClr val="tx1">
                    <a:lumMod val="50000"/>
                    <a:lumOff val="50000"/>
                  </a:schemeClr>
                </a:solidFill>
                <a:latin typeface="微软雅黑" panose="020B0503020204020204" charset="-122"/>
                <a:ea typeface="微软雅黑" panose="020B0503020204020204" charset="-122"/>
                <a:sym typeface="Arial" panose="020B0604020202020204" pitchFamily="34" charset="0"/>
              </a:rPr>
              <a:t>点击此处添加标题</a:t>
            </a:r>
            <a:endParaRPr kumimoji="0" lang="zh-CN" altLang="en-US" sz="2000" b="0" i="0" u="none" strike="noStrike" kern="1200" cap="none" spc="42" normalizeH="0" baseline="0" noProof="0" dirty="0">
              <a:ln>
                <a:noFill/>
              </a:ln>
              <a:solidFill>
                <a:schemeClr val="tx1">
                  <a:lumMod val="50000"/>
                  <a:lumOff val="50000"/>
                </a:schemeClr>
              </a:solidFill>
              <a:effectLst/>
              <a:uLnTx/>
              <a:uFillTx/>
              <a:latin typeface="微软雅黑" panose="020B0503020204020204" charset="-122"/>
              <a:ea typeface="微软雅黑" panose="020B0503020204020204" charset="-122"/>
              <a:cs typeface="Oswald Light"/>
              <a:sym typeface="Arial" panose="020B0604020202020204" pitchFamily="34" charset="0"/>
            </a:endParaRPr>
          </a:p>
        </p:txBody>
      </p:sp>
      <p:sp>
        <p:nvSpPr>
          <p:cNvPr id="25" name="文本框 24"/>
          <p:cNvSpPr txBox="1"/>
          <p:nvPr/>
        </p:nvSpPr>
        <p:spPr>
          <a:xfrm>
            <a:off x="1593850" y="3906520"/>
            <a:ext cx="1871345" cy="169164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pPr>
            <a:r>
              <a:rPr lang="zh-CN" altLang="en-US" sz="1000" kern="0" noProof="0" dirty="0">
                <a:ln>
                  <a:noFill/>
                </a:ln>
                <a:solidFill>
                  <a:schemeClr val="tx1">
                    <a:lumMod val="50000"/>
                    <a:lumOff val="50000"/>
                  </a:schemeClr>
                </a:solidFill>
                <a:uLnTx/>
                <a:uFillTx/>
                <a:latin typeface="微软雅黑" panose="020B0503020204020204" charset="-122"/>
                <a:ea typeface="微软雅黑" panose="020B0503020204020204" charset="-122"/>
                <a:sym typeface="+mn-ea"/>
              </a:rPr>
              <a:t>在此输入您的描述内容，在此输入您的描述内容在此输入您的描述内容，在此输入您的描述内容在此输入您的描述内容，在此输入您的描述内容在此输入您的描述内容</a:t>
            </a:r>
          </a:p>
          <a:p>
            <a:pPr indent="0" algn="l" fontAlgn="auto">
              <a:lnSpc>
                <a:spcPct val="150000"/>
              </a:lnSpc>
            </a:pPr>
            <a:endParaRPr lang="zh-CN" altLang="en-US" sz="1000" kern="0" noProof="0" dirty="0">
              <a:ln>
                <a:noFill/>
              </a:ln>
              <a:solidFill>
                <a:schemeClr val="bg1">
                  <a:lumMod val="50000"/>
                </a:schemeClr>
              </a:solidFill>
              <a:uLnTx/>
              <a:uFillTx/>
              <a:latin typeface="微软雅黑" panose="020B0503020204020204" charset="-122"/>
              <a:ea typeface="微软雅黑" panose="020B0503020204020204" charset="-122"/>
              <a:sym typeface="+mn-ea"/>
            </a:endParaRPr>
          </a:p>
        </p:txBody>
      </p:sp>
      <p:sp>
        <p:nvSpPr>
          <p:cNvPr id="8" name="文本框 7"/>
          <p:cNvSpPr txBox="1"/>
          <p:nvPr/>
        </p:nvSpPr>
        <p:spPr>
          <a:xfrm>
            <a:off x="3783330" y="3906520"/>
            <a:ext cx="1871345" cy="169164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pPr>
            <a:r>
              <a:rPr lang="zh-CN" altLang="en-US" sz="1000" kern="0" noProof="0" dirty="0">
                <a:ln>
                  <a:noFill/>
                </a:ln>
                <a:solidFill>
                  <a:schemeClr val="tx1">
                    <a:lumMod val="50000"/>
                    <a:lumOff val="50000"/>
                  </a:schemeClr>
                </a:solidFill>
                <a:uLnTx/>
                <a:uFillTx/>
                <a:latin typeface="微软雅黑" panose="020B0503020204020204" charset="-122"/>
                <a:ea typeface="微软雅黑" panose="020B0503020204020204" charset="-122"/>
                <a:sym typeface="+mn-ea"/>
              </a:rPr>
              <a:t>在此输入您的描述内容，在此输入您的描述内容在此输入您的描述内容，在此输入您的描述内容在此输入您的描述内容，在此输入您的描述内容在此输入您的描述内容</a:t>
            </a:r>
          </a:p>
          <a:p>
            <a:pPr indent="0" algn="l" fontAlgn="auto">
              <a:lnSpc>
                <a:spcPct val="150000"/>
              </a:lnSpc>
            </a:pPr>
            <a:endParaRPr lang="zh-CN" altLang="en-US" sz="1000" kern="0" noProof="0" dirty="0">
              <a:ln>
                <a:noFill/>
              </a:ln>
              <a:solidFill>
                <a:schemeClr val="bg1">
                  <a:lumMod val="50000"/>
                </a:schemeClr>
              </a:solidFill>
              <a:uLnTx/>
              <a:uFillTx/>
              <a:latin typeface="微软雅黑" panose="020B0503020204020204" charset="-122"/>
              <a:ea typeface="微软雅黑" panose="020B0503020204020204" charset="-122"/>
              <a:sym typeface="+mn-ea"/>
            </a:endParaRPr>
          </a:p>
        </p:txBody>
      </p:sp>
      <p:sp>
        <p:nvSpPr>
          <p:cNvPr id="9" name="文本框 8"/>
          <p:cNvSpPr txBox="1"/>
          <p:nvPr/>
        </p:nvSpPr>
        <p:spPr>
          <a:xfrm>
            <a:off x="8389620" y="3906520"/>
            <a:ext cx="1871345" cy="169164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pPr>
            <a:r>
              <a:rPr lang="zh-CN" altLang="en-US" sz="1000" kern="0" noProof="0" dirty="0">
                <a:ln>
                  <a:noFill/>
                </a:ln>
                <a:solidFill>
                  <a:schemeClr val="tx1">
                    <a:lumMod val="50000"/>
                    <a:lumOff val="50000"/>
                  </a:schemeClr>
                </a:solidFill>
                <a:uLnTx/>
                <a:uFillTx/>
                <a:latin typeface="微软雅黑" panose="020B0503020204020204" charset="-122"/>
                <a:ea typeface="微软雅黑" panose="020B0503020204020204" charset="-122"/>
                <a:sym typeface="+mn-ea"/>
              </a:rPr>
              <a:t>在此输入您的描述内容，在此输入您的描述内容在此输入您的描述内容，在此输入您的描述内容在此输入您的描述内容，在此输入您的描述内容在此输入您的描述内容</a:t>
            </a:r>
          </a:p>
          <a:p>
            <a:pPr indent="0" algn="l" fontAlgn="auto">
              <a:lnSpc>
                <a:spcPct val="150000"/>
              </a:lnSpc>
            </a:pPr>
            <a:endParaRPr lang="zh-CN" altLang="en-US" sz="1000" kern="0" noProof="0" dirty="0">
              <a:ln>
                <a:noFill/>
              </a:ln>
              <a:solidFill>
                <a:schemeClr val="bg1">
                  <a:lumMod val="50000"/>
                </a:schemeClr>
              </a:solidFill>
              <a:uLnTx/>
              <a:uFillTx/>
              <a:latin typeface="微软雅黑" panose="020B0503020204020204" charset="-122"/>
              <a:ea typeface="微软雅黑" panose="020B0503020204020204" charset="-122"/>
              <a:sym typeface="+mn-ea"/>
            </a:endParaRPr>
          </a:p>
        </p:txBody>
      </p:sp>
      <p:sp>
        <p:nvSpPr>
          <p:cNvPr id="10" name="文本框 9"/>
          <p:cNvSpPr txBox="1"/>
          <p:nvPr/>
        </p:nvSpPr>
        <p:spPr>
          <a:xfrm>
            <a:off x="6040120" y="3906520"/>
            <a:ext cx="1871345" cy="169164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pPr>
            <a:r>
              <a:rPr lang="zh-CN" altLang="en-US" sz="1000" kern="0" noProof="0" dirty="0">
                <a:ln>
                  <a:noFill/>
                </a:ln>
                <a:solidFill>
                  <a:schemeClr val="tx1">
                    <a:lumMod val="50000"/>
                    <a:lumOff val="50000"/>
                  </a:schemeClr>
                </a:solidFill>
                <a:uLnTx/>
                <a:uFillTx/>
                <a:latin typeface="微软雅黑" panose="020B0503020204020204" charset="-122"/>
                <a:ea typeface="微软雅黑" panose="020B0503020204020204" charset="-122"/>
                <a:sym typeface="+mn-ea"/>
              </a:rPr>
              <a:t>在此输入您的描述内容，在此输入您的描述内容在此输入您的描述内容，在此输入您的描述内容在此输入您的描述内容，在此输入您的描述内容在此输入您的描述内容</a:t>
            </a:r>
          </a:p>
          <a:p>
            <a:pPr indent="0" algn="l" fontAlgn="auto">
              <a:lnSpc>
                <a:spcPct val="150000"/>
              </a:lnSpc>
            </a:pPr>
            <a:endParaRPr lang="zh-CN" altLang="en-US" sz="1000" kern="0" noProof="0" dirty="0">
              <a:ln>
                <a:noFill/>
              </a:ln>
              <a:solidFill>
                <a:schemeClr val="bg1">
                  <a:lumMod val="50000"/>
                </a:schemeClr>
              </a:solidFill>
              <a:uLnTx/>
              <a:uFillTx/>
              <a:latin typeface="微软雅黑" panose="020B0503020204020204" charset="-122"/>
              <a:ea typeface="微软雅黑" panose="020B0503020204020204" charset="-122"/>
              <a:sym typeface="+mn-ea"/>
            </a:endParaRPr>
          </a:p>
        </p:txBody>
      </p:sp>
      <p:pic>
        <p:nvPicPr>
          <p:cNvPr id="33" name="图片 32" descr="1"/>
          <p:cNvPicPr>
            <a:picLocks noChangeAspect="1"/>
          </p:cNvPicPr>
          <p:nvPr/>
        </p:nvPicPr>
        <p:blipFill>
          <a:blip r:embed="rId2" cstate="print"/>
          <a:stretch>
            <a:fillRect/>
          </a:stretch>
        </p:blipFill>
        <p:spPr>
          <a:xfrm rot="10800000">
            <a:off x="38735" y="80010"/>
            <a:ext cx="528955" cy="788035"/>
          </a:xfrm>
          <a:prstGeom prst="rect">
            <a:avLst/>
          </a:prstGeom>
        </p:spPr>
      </p:pic>
      <p:sp>
        <p:nvSpPr>
          <p:cNvPr id="49" name="文本框 48"/>
          <p:cNvSpPr txBox="1"/>
          <p:nvPr/>
        </p:nvSpPr>
        <p:spPr>
          <a:xfrm>
            <a:off x="631190" y="60325"/>
            <a:ext cx="2152650" cy="741680"/>
          </a:xfrm>
          <a:prstGeom prst="rect">
            <a:avLst/>
          </a:prstGeom>
          <a:noFill/>
        </p:spPr>
        <p:txBody>
          <a:bodyPr anchor="ctr"/>
          <a:lstStyle/>
          <a:p>
            <a:pPr marL="0" marR="0" lvl="0" indent="0" algn="l" defTabSz="914400" rtl="0" eaLnBrk="1" fontAlgn="t" latinLnBrk="0" hangingPunct="1">
              <a:spcBef>
                <a:spcPts val="0"/>
              </a:spcBef>
              <a:spcAft>
                <a:spcPts val="0"/>
              </a:spcAft>
              <a:buClrTx/>
              <a:buSzTx/>
              <a:buFontTx/>
              <a:buNone/>
              <a:defRPr/>
            </a:pPr>
            <a:r>
              <a:rPr lang="zh-CN" altLang="en-US" sz="2000" b="1" kern="0" noProof="0" dirty="0">
                <a:ln>
                  <a:noFill/>
                </a:ln>
                <a:solidFill>
                  <a:schemeClr val="bg1">
                    <a:lumMod val="50000"/>
                  </a:schemeClr>
                </a:solidFill>
                <a:uLnTx/>
                <a:uFillTx/>
                <a:latin typeface="微软雅黑" panose="020B0503020204020204" charset="-122"/>
                <a:ea typeface="微软雅黑" panose="020B0503020204020204" charset="-122"/>
                <a:sym typeface="+mn-ea"/>
              </a:rPr>
              <a:t>标题栏</a:t>
            </a:r>
            <a:endParaRPr kumimoji="0" lang="zh-CN" altLang="en-US" sz="2000" b="1" i="0" u="none" strike="noStrike" kern="0" cap="none" spc="0" normalizeH="0" baseline="0" noProof="0" dirty="0">
              <a:ln>
                <a:noFill/>
              </a:ln>
              <a:solidFill>
                <a:schemeClr val="bg1">
                  <a:lumMod val="50000"/>
                </a:schemeClr>
              </a:solidFill>
              <a:effectLst/>
              <a:uLnTx/>
              <a:uFillTx/>
              <a:latin typeface="微软雅黑" panose="020B0503020204020204" charset="-122"/>
              <a:ea typeface="微软雅黑" panose="020B0503020204020204" charset="-122"/>
              <a:cs typeface="+mn-cs"/>
              <a:sym typeface="+mn-ea"/>
            </a:endParaRPr>
          </a:p>
        </p:txBody>
      </p:sp>
    </p:spTree>
  </p:cSld>
  <p:clrMapOvr>
    <a:masterClrMapping/>
  </p:clrMapOvr>
  <p:transition spd="slow">
    <p:zoom/>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descr="1"/>
          <p:cNvPicPr>
            <a:picLocks noChangeAspect="1"/>
          </p:cNvPicPr>
          <p:nvPr/>
        </p:nvPicPr>
        <p:blipFill>
          <a:blip r:embed="rId2" cstate="print"/>
          <a:stretch>
            <a:fillRect/>
          </a:stretch>
        </p:blipFill>
        <p:spPr>
          <a:xfrm rot="10800000">
            <a:off x="38735" y="80010"/>
            <a:ext cx="528955" cy="788035"/>
          </a:xfrm>
          <a:prstGeom prst="rect">
            <a:avLst/>
          </a:prstGeom>
        </p:spPr>
      </p:pic>
      <p:sp>
        <p:nvSpPr>
          <p:cNvPr id="49" name="文本框 48"/>
          <p:cNvSpPr txBox="1"/>
          <p:nvPr/>
        </p:nvSpPr>
        <p:spPr>
          <a:xfrm>
            <a:off x="631190" y="60325"/>
            <a:ext cx="2152650" cy="741680"/>
          </a:xfrm>
          <a:prstGeom prst="rect">
            <a:avLst/>
          </a:prstGeom>
          <a:noFill/>
        </p:spPr>
        <p:txBody>
          <a:bodyPr anchor="ctr"/>
          <a:lstStyle/>
          <a:p>
            <a:pPr marL="0" marR="0" lvl="0" indent="0" algn="l" defTabSz="914400" rtl="0" eaLnBrk="1" fontAlgn="t" latinLnBrk="0" hangingPunct="1">
              <a:spcBef>
                <a:spcPts val="0"/>
              </a:spcBef>
              <a:spcAft>
                <a:spcPts val="0"/>
              </a:spcAft>
              <a:buClrTx/>
              <a:buSzTx/>
              <a:buFontTx/>
              <a:buNone/>
              <a:defRPr/>
            </a:pPr>
            <a:r>
              <a:rPr lang="zh-CN" altLang="en-US" sz="2000" b="1" kern="0" noProof="0" dirty="0">
                <a:ln>
                  <a:noFill/>
                </a:ln>
                <a:solidFill>
                  <a:schemeClr val="bg1">
                    <a:lumMod val="50000"/>
                  </a:schemeClr>
                </a:solidFill>
                <a:uLnTx/>
                <a:uFillTx/>
                <a:latin typeface="微软雅黑" panose="020B0503020204020204" charset="-122"/>
                <a:ea typeface="微软雅黑" panose="020B0503020204020204" charset="-122"/>
                <a:sym typeface="+mn-ea"/>
              </a:rPr>
              <a:t>标题栏</a:t>
            </a:r>
            <a:endParaRPr kumimoji="0" lang="zh-CN" altLang="en-US" sz="2000" b="1" i="0" u="none" strike="noStrike" kern="0" cap="none" spc="0" normalizeH="0" baseline="0" noProof="0" dirty="0">
              <a:ln>
                <a:noFill/>
              </a:ln>
              <a:solidFill>
                <a:schemeClr val="bg1">
                  <a:lumMod val="50000"/>
                </a:schemeClr>
              </a:solidFill>
              <a:effectLst/>
              <a:uLnTx/>
              <a:uFillTx/>
              <a:latin typeface="微软雅黑" panose="020B0503020204020204" charset="-122"/>
              <a:ea typeface="微软雅黑" panose="020B0503020204020204" charset="-122"/>
              <a:cs typeface="+mn-cs"/>
              <a:sym typeface="+mn-ea"/>
            </a:endParaRPr>
          </a:p>
        </p:txBody>
      </p:sp>
      <p:sp>
        <p:nvSpPr>
          <p:cNvPr id="38" name="椭圆 37"/>
          <p:cNvSpPr/>
          <p:nvPr/>
        </p:nvSpPr>
        <p:spPr>
          <a:xfrm>
            <a:off x="3729990" y="2326005"/>
            <a:ext cx="4358005" cy="4358005"/>
          </a:xfrm>
          <a:prstGeom prst="ellipse">
            <a:avLst/>
          </a:prstGeom>
          <a:noFill/>
          <a:ln>
            <a:solidFill>
              <a:srgbClr val="7B8658"/>
            </a:solidFill>
          </a:ln>
          <a:scene3d>
            <a:camera prst="isometricOffAxis2Top"/>
            <a:lightRig rig="threePt" dir="t"/>
          </a:scene3d>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grpSp>
        <p:nvGrpSpPr>
          <p:cNvPr id="2" name="Group 83"/>
          <p:cNvGrpSpPr/>
          <p:nvPr/>
        </p:nvGrpSpPr>
        <p:grpSpPr>
          <a:xfrm>
            <a:off x="4390697" y="1727191"/>
            <a:ext cx="2928414" cy="3001868"/>
            <a:chOff x="357158" y="928676"/>
            <a:chExt cx="2522727" cy="2586006"/>
          </a:xfrm>
          <a:solidFill>
            <a:srgbClr val="E38C98"/>
          </a:solidFill>
        </p:grpSpPr>
        <p:sp>
          <p:nvSpPr>
            <p:cNvPr id="64" name="Freeform 5"/>
            <p:cNvSpPr>
              <a:spLocks noEditPoints="1"/>
            </p:cNvSpPr>
            <p:nvPr/>
          </p:nvSpPr>
          <p:spPr bwMode="auto">
            <a:xfrm>
              <a:off x="357158" y="928676"/>
              <a:ext cx="722862" cy="2586006"/>
            </a:xfrm>
            <a:custGeom>
              <a:avLst/>
              <a:gdLst/>
              <a:ahLst/>
              <a:cxnLst>
                <a:cxn ang="0">
                  <a:pos x="412" y="479"/>
                </a:cxn>
                <a:cxn ang="0">
                  <a:pos x="399" y="421"/>
                </a:cxn>
                <a:cxn ang="0">
                  <a:pos x="392" y="355"/>
                </a:cxn>
                <a:cxn ang="0">
                  <a:pos x="357" y="279"/>
                </a:cxn>
                <a:cxn ang="0">
                  <a:pos x="281" y="256"/>
                </a:cxn>
                <a:cxn ang="0">
                  <a:pos x="221" y="259"/>
                </a:cxn>
                <a:cxn ang="0">
                  <a:pos x="161" y="321"/>
                </a:cxn>
                <a:cxn ang="0">
                  <a:pos x="176" y="286"/>
                </a:cxn>
                <a:cxn ang="0">
                  <a:pos x="203" y="227"/>
                </a:cxn>
                <a:cxn ang="0">
                  <a:pos x="223" y="177"/>
                </a:cxn>
                <a:cxn ang="0">
                  <a:pos x="238" y="130"/>
                </a:cxn>
                <a:cxn ang="0">
                  <a:pos x="233" y="56"/>
                </a:cxn>
                <a:cxn ang="0">
                  <a:pos x="198" y="4"/>
                </a:cxn>
                <a:cxn ang="0">
                  <a:pos x="113" y="26"/>
                </a:cxn>
                <a:cxn ang="0">
                  <a:pos x="89" y="83"/>
                </a:cxn>
                <a:cxn ang="0">
                  <a:pos x="86" y="122"/>
                </a:cxn>
                <a:cxn ang="0">
                  <a:pos x="125" y="223"/>
                </a:cxn>
                <a:cxn ang="0">
                  <a:pos x="138" y="275"/>
                </a:cxn>
                <a:cxn ang="0">
                  <a:pos x="140" y="301"/>
                </a:cxn>
                <a:cxn ang="0">
                  <a:pos x="105" y="399"/>
                </a:cxn>
                <a:cxn ang="0">
                  <a:pos x="99" y="297"/>
                </a:cxn>
                <a:cxn ang="0">
                  <a:pos x="131" y="238"/>
                </a:cxn>
                <a:cxn ang="0">
                  <a:pos x="41" y="306"/>
                </a:cxn>
                <a:cxn ang="0">
                  <a:pos x="26" y="444"/>
                </a:cxn>
                <a:cxn ang="0">
                  <a:pos x="37" y="597"/>
                </a:cxn>
                <a:cxn ang="0">
                  <a:pos x="34" y="684"/>
                </a:cxn>
                <a:cxn ang="0">
                  <a:pos x="11" y="775"/>
                </a:cxn>
                <a:cxn ang="0">
                  <a:pos x="7" y="820"/>
                </a:cxn>
                <a:cxn ang="0">
                  <a:pos x="49" y="973"/>
                </a:cxn>
                <a:cxn ang="0">
                  <a:pos x="74" y="1132"/>
                </a:cxn>
                <a:cxn ang="0">
                  <a:pos x="80" y="1213"/>
                </a:cxn>
                <a:cxn ang="0">
                  <a:pos x="80" y="1237"/>
                </a:cxn>
                <a:cxn ang="0">
                  <a:pos x="91" y="1284"/>
                </a:cxn>
                <a:cxn ang="0">
                  <a:pos x="64" y="1342"/>
                </a:cxn>
                <a:cxn ang="0">
                  <a:pos x="27" y="1401"/>
                </a:cxn>
                <a:cxn ang="0">
                  <a:pos x="50" y="1419"/>
                </a:cxn>
                <a:cxn ang="0">
                  <a:pos x="104" y="1400"/>
                </a:cxn>
                <a:cxn ang="0">
                  <a:pos x="134" y="1355"/>
                </a:cxn>
                <a:cxn ang="0">
                  <a:pos x="166" y="1342"/>
                </a:cxn>
                <a:cxn ang="0">
                  <a:pos x="178" y="1244"/>
                </a:cxn>
                <a:cxn ang="0">
                  <a:pos x="180" y="1131"/>
                </a:cxn>
                <a:cxn ang="0">
                  <a:pos x="178" y="969"/>
                </a:cxn>
                <a:cxn ang="0">
                  <a:pos x="207" y="1113"/>
                </a:cxn>
                <a:cxn ang="0">
                  <a:pos x="228" y="1194"/>
                </a:cxn>
                <a:cxn ang="0">
                  <a:pos x="236" y="1282"/>
                </a:cxn>
                <a:cxn ang="0">
                  <a:pos x="252" y="1370"/>
                </a:cxn>
                <a:cxn ang="0">
                  <a:pos x="267" y="1398"/>
                </a:cxn>
                <a:cxn ang="0">
                  <a:pos x="270" y="1440"/>
                </a:cxn>
                <a:cxn ang="0">
                  <a:pos x="304" y="1514"/>
                </a:cxn>
                <a:cxn ang="0">
                  <a:pos x="330" y="1519"/>
                </a:cxn>
                <a:cxn ang="0">
                  <a:pos x="346" y="1455"/>
                </a:cxn>
                <a:cxn ang="0">
                  <a:pos x="334" y="1376"/>
                </a:cxn>
                <a:cxn ang="0">
                  <a:pos x="346" y="1250"/>
                </a:cxn>
                <a:cxn ang="0">
                  <a:pos x="339" y="1176"/>
                </a:cxn>
                <a:cxn ang="0">
                  <a:pos x="335" y="1108"/>
                </a:cxn>
                <a:cxn ang="0">
                  <a:pos x="326" y="1045"/>
                </a:cxn>
                <a:cxn ang="0">
                  <a:pos x="347" y="853"/>
                </a:cxn>
                <a:cxn ang="0">
                  <a:pos x="379" y="802"/>
                </a:cxn>
                <a:cxn ang="0">
                  <a:pos x="365" y="738"/>
                </a:cxn>
                <a:cxn ang="0">
                  <a:pos x="376" y="695"/>
                </a:cxn>
                <a:cxn ang="0">
                  <a:pos x="425" y="583"/>
                </a:cxn>
                <a:cxn ang="0">
                  <a:pos x="420" y="530"/>
                </a:cxn>
                <a:cxn ang="0">
                  <a:pos x="331" y="832"/>
                </a:cxn>
              </a:cxnLst>
              <a:rect l="0" t="0" r="r" b="b"/>
              <a:pathLst>
                <a:path w="425" h="1524">
                  <a:moveTo>
                    <a:pt x="420" y="530"/>
                  </a:moveTo>
                  <a:lnTo>
                    <a:pt x="420" y="530"/>
                  </a:lnTo>
                  <a:lnTo>
                    <a:pt x="420" y="522"/>
                  </a:lnTo>
                  <a:lnTo>
                    <a:pt x="420" y="515"/>
                  </a:lnTo>
                  <a:lnTo>
                    <a:pt x="416" y="501"/>
                  </a:lnTo>
                  <a:lnTo>
                    <a:pt x="412" y="488"/>
                  </a:lnTo>
                  <a:lnTo>
                    <a:pt x="412" y="479"/>
                  </a:lnTo>
                  <a:lnTo>
                    <a:pt x="412" y="473"/>
                  </a:lnTo>
                  <a:lnTo>
                    <a:pt x="412" y="473"/>
                  </a:lnTo>
                  <a:lnTo>
                    <a:pt x="413" y="466"/>
                  </a:lnTo>
                  <a:lnTo>
                    <a:pt x="413" y="459"/>
                  </a:lnTo>
                  <a:lnTo>
                    <a:pt x="410" y="447"/>
                  </a:lnTo>
                  <a:lnTo>
                    <a:pt x="399" y="421"/>
                  </a:lnTo>
                  <a:lnTo>
                    <a:pt x="399" y="421"/>
                  </a:lnTo>
                  <a:lnTo>
                    <a:pt x="398" y="415"/>
                  </a:lnTo>
                  <a:lnTo>
                    <a:pt x="397" y="409"/>
                  </a:lnTo>
                  <a:lnTo>
                    <a:pt x="397" y="396"/>
                  </a:lnTo>
                  <a:lnTo>
                    <a:pt x="397" y="384"/>
                  </a:lnTo>
                  <a:lnTo>
                    <a:pt x="395" y="370"/>
                  </a:lnTo>
                  <a:lnTo>
                    <a:pt x="395" y="370"/>
                  </a:lnTo>
                  <a:lnTo>
                    <a:pt x="392" y="355"/>
                  </a:lnTo>
                  <a:lnTo>
                    <a:pt x="388" y="340"/>
                  </a:lnTo>
                  <a:lnTo>
                    <a:pt x="382" y="312"/>
                  </a:lnTo>
                  <a:lnTo>
                    <a:pt x="382" y="312"/>
                  </a:lnTo>
                  <a:lnTo>
                    <a:pt x="377" y="299"/>
                  </a:lnTo>
                  <a:lnTo>
                    <a:pt x="372" y="291"/>
                  </a:lnTo>
                  <a:lnTo>
                    <a:pt x="365" y="285"/>
                  </a:lnTo>
                  <a:lnTo>
                    <a:pt x="357" y="279"/>
                  </a:lnTo>
                  <a:lnTo>
                    <a:pt x="347" y="275"/>
                  </a:lnTo>
                  <a:lnTo>
                    <a:pt x="337" y="272"/>
                  </a:lnTo>
                  <a:lnTo>
                    <a:pt x="315" y="267"/>
                  </a:lnTo>
                  <a:lnTo>
                    <a:pt x="315" y="267"/>
                  </a:lnTo>
                  <a:lnTo>
                    <a:pt x="303" y="264"/>
                  </a:lnTo>
                  <a:lnTo>
                    <a:pt x="292" y="260"/>
                  </a:lnTo>
                  <a:lnTo>
                    <a:pt x="281" y="256"/>
                  </a:lnTo>
                  <a:lnTo>
                    <a:pt x="270" y="250"/>
                  </a:lnTo>
                  <a:lnTo>
                    <a:pt x="260" y="244"/>
                  </a:lnTo>
                  <a:lnTo>
                    <a:pt x="251" y="237"/>
                  </a:lnTo>
                  <a:lnTo>
                    <a:pt x="243" y="229"/>
                  </a:lnTo>
                  <a:lnTo>
                    <a:pt x="234" y="219"/>
                  </a:lnTo>
                  <a:lnTo>
                    <a:pt x="234" y="219"/>
                  </a:lnTo>
                  <a:lnTo>
                    <a:pt x="221" y="259"/>
                  </a:lnTo>
                  <a:lnTo>
                    <a:pt x="206" y="298"/>
                  </a:lnTo>
                  <a:lnTo>
                    <a:pt x="187" y="336"/>
                  </a:lnTo>
                  <a:lnTo>
                    <a:pt x="166" y="373"/>
                  </a:lnTo>
                  <a:lnTo>
                    <a:pt x="166" y="373"/>
                  </a:lnTo>
                  <a:lnTo>
                    <a:pt x="164" y="354"/>
                  </a:lnTo>
                  <a:lnTo>
                    <a:pt x="161" y="332"/>
                  </a:lnTo>
                  <a:lnTo>
                    <a:pt x="161" y="321"/>
                  </a:lnTo>
                  <a:lnTo>
                    <a:pt x="162" y="310"/>
                  </a:lnTo>
                  <a:lnTo>
                    <a:pt x="165" y="302"/>
                  </a:lnTo>
                  <a:lnTo>
                    <a:pt x="168" y="299"/>
                  </a:lnTo>
                  <a:lnTo>
                    <a:pt x="170" y="295"/>
                  </a:lnTo>
                  <a:lnTo>
                    <a:pt x="170" y="295"/>
                  </a:lnTo>
                  <a:lnTo>
                    <a:pt x="174" y="291"/>
                  </a:lnTo>
                  <a:lnTo>
                    <a:pt x="176" y="286"/>
                  </a:lnTo>
                  <a:lnTo>
                    <a:pt x="176" y="282"/>
                  </a:lnTo>
                  <a:lnTo>
                    <a:pt x="173" y="278"/>
                  </a:lnTo>
                  <a:lnTo>
                    <a:pt x="166" y="270"/>
                  </a:lnTo>
                  <a:lnTo>
                    <a:pt x="158" y="260"/>
                  </a:lnTo>
                  <a:lnTo>
                    <a:pt x="158" y="260"/>
                  </a:lnTo>
                  <a:lnTo>
                    <a:pt x="188" y="238"/>
                  </a:lnTo>
                  <a:lnTo>
                    <a:pt x="203" y="227"/>
                  </a:lnTo>
                  <a:lnTo>
                    <a:pt x="217" y="215"/>
                  </a:lnTo>
                  <a:lnTo>
                    <a:pt x="217" y="215"/>
                  </a:lnTo>
                  <a:lnTo>
                    <a:pt x="219" y="211"/>
                  </a:lnTo>
                  <a:lnTo>
                    <a:pt x="222" y="207"/>
                  </a:lnTo>
                  <a:lnTo>
                    <a:pt x="223" y="197"/>
                  </a:lnTo>
                  <a:lnTo>
                    <a:pt x="223" y="186"/>
                  </a:lnTo>
                  <a:lnTo>
                    <a:pt x="223" y="177"/>
                  </a:lnTo>
                  <a:lnTo>
                    <a:pt x="223" y="177"/>
                  </a:lnTo>
                  <a:lnTo>
                    <a:pt x="223" y="170"/>
                  </a:lnTo>
                  <a:lnTo>
                    <a:pt x="225" y="165"/>
                  </a:lnTo>
                  <a:lnTo>
                    <a:pt x="229" y="152"/>
                  </a:lnTo>
                  <a:lnTo>
                    <a:pt x="234" y="141"/>
                  </a:lnTo>
                  <a:lnTo>
                    <a:pt x="238" y="130"/>
                  </a:lnTo>
                  <a:lnTo>
                    <a:pt x="238" y="130"/>
                  </a:lnTo>
                  <a:lnTo>
                    <a:pt x="240" y="120"/>
                  </a:lnTo>
                  <a:lnTo>
                    <a:pt x="238" y="109"/>
                  </a:lnTo>
                  <a:lnTo>
                    <a:pt x="237" y="98"/>
                  </a:lnTo>
                  <a:lnTo>
                    <a:pt x="236" y="87"/>
                  </a:lnTo>
                  <a:lnTo>
                    <a:pt x="236" y="87"/>
                  </a:lnTo>
                  <a:lnTo>
                    <a:pt x="234" y="66"/>
                  </a:lnTo>
                  <a:lnTo>
                    <a:pt x="233" y="56"/>
                  </a:lnTo>
                  <a:lnTo>
                    <a:pt x="230" y="45"/>
                  </a:lnTo>
                  <a:lnTo>
                    <a:pt x="228" y="35"/>
                  </a:lnTo>
                  <a:lnTo>
                    <a:pt x="222" y="26"/>
                  </a:lnTo>
                  <a:lnTo>
                    <a:pt x="217" y="17"/>
                  </a:lnTo>
                  <a:lnTo>
                    <a:pt x="208" y="9"/>
                  </a:lnTo>
                  <a:lnTo>
                    <a:pt x="208" y="9"/>
                  </a:lnTo>
                  <a:lnTo>
                    <a:pt x="198" y="4"/>
                  </a:lnTo>
                  <a:lnTo>
                    <a:pt x="184" y="0"/>
                  </a:lnTo>
                  <a:lnTo>
                    <a:pt x="172" y="0"/>
                  </a:lnTo>
                  <a:lnTo>
                    <a:pt x="158" y="0"/>
                  </a:lnTo>
                  <a:lnTo>
                    <a:pt x="144" y="4"/>
                  </a:lnTo>
                  <a:lnTo>
                    <a:pt x="132" y="9"/>
                  </a:lnTo>
                  <a:lnTo>
                    <a:pt x="121" y="16"/>
                  </a:lnTo>
                  <a:lnTo>
                    <a:pt x="113" y="26"/>
                  </a:lnTo>
                  <a:lnTo>
                    <a:pt x="113" y="26"/>
                  </a:lnTo>
                  <a:lnTo>
                    <a:pt x="105" y="35"/>
                  </a:lnTo>
                  <a:lnTo>
                    <a:pt x="98" y="47"/>
                  </a:lnTo>
                  <a:lnTo>
                    <a:pt x="93" y="58"/>
                  </a:lnTo>
                  <a:lnTo>
                    <a:pt x="90" y="72"/>
                  </a:lnTo>
                  <a:lnTo>
                    <a:pt x="90" y="72"/>
                  </a:lnTo>
                  <a:lnTo>
                    <a:pt x="89" y="83"/>
                  </a:lnTo>
                  <a:lnTo>
                    <a:pt x="90" y="94"/>
                  </a:lnTo>
                  <a:lnTo>
                    <a:pt x="90" y="94"/>
                  </a:lnTo>
                  <a:lnTo>
                    <a:pt x="90" y="102"/>
                  </a:lnTo>
                  <a:lnTo>
                    <a:pt x="89" y="109"/>
                  </a:lnTo>
                  <a:lnTo>
                    <a:pt x="87" y="115"/>
                  </a:lnTo>
                  <a:lnTo>
                    <a:pt x="86" y="122"/>
                  </a:lnTo>
                  <a:lnTo>
                    <a:pt x="86" y="122"/>
                  </a:lnTo>
                  <a:lnTo>
                    <a:pt x="87" y="136"/>
                  </a:lnTo>
                  <a:lnTo>
                    <a:pt x="90" y="150"/>
                  </a:lnTo>
                  <a:lnTo>
                    <a:pt x="94" y="162"/>
                  </a:lnTo>
                  <a:lnTo>
                    <a:pt x="99" y="174"/>
                  </a:lnTo>
                  <a:lnTo>
                    <a:pt x="113" y="199"/>
                  </a:lnTo>
                  <a:lnTo>
                    <a:pt x="125" y="223"/>
                  </a:lnTo>
                  <a:lnTo>
                    <a:pt x="125" y="223"/>
                  </a:lnTo>
                  <a:lnTo>
                    <a:pt x="135" y="241"/>
                  </a:lnTo>
                  <a:lnTo>
                    <a:pt x="142" y="259"/>
                  </a:lnTo>
                  <a:lnTo>
                    <a:pt x="142" y="259"/>
                  </a:lnTo>
                  <a:lnTo>
                    <a:pt x="143" y="263"/>
                  </a:lnTo>
                  <a:lnTo>
                    <a:pt x="143" y="265"/>
                  </a:lnTo>
                  <a:lnTo>
                    <a:pt x="140" y="271"/>
                  </a:lnTo>
                  <a:lnTo>
                    <a:pt x="138" y="275"/>
                  </a:lnTo>
                  <a:lnTo>
                    <a:pt x="136" y="279"/>
                  </a:lnTo>
                  <a:lnTo>
                    <a:pt x="136" y="282"/>
                  </a:lnTo>
                  <a:lnTo>
                    <a:pt x="136" y="282"/>
                  </a:lnTo>
                  <a:lnTo>
                    <a:pt x="140" y="291"/>
                  </a:lnTo>
                  <a:lnTo>
                    <a:pt x="140" y="297"/>
                  </a:lnTo>
                  <a:lnTo>
                    <a:pt x="140" y="301"/>
                  </a:lnTo>
                  <a:lnTo>
                    <a:pt x="140" y="301"/>
                  </a:lnTo>
                  <a:lnTo>
                    <a:pt x="138" y="305"/>
                  </a:lnTo>
                  <a:lnTo>
                    <a:pt x="134" y="308"/>
                  </a:lnTo>
                  <a:lnTo>
                    <a:pt x="128" y="312"/>
                  </a:lnTo>
                  <a:lnTo>
                    <a:pt x="127" y="313"/>
                  </a:lnTo>
                  <a:lnTo>
                    <a:pt x="125" y="316"/>
                  </a:lnTo>
                  <a:lnTo>
                    <a:pt x="125" y="316"/>
                  </a:lnTo>
                  <a:lnTo>
                    <a:pt x="105" y="399"/>
                  </a:lnTo>
                  <a:lnTo>
                    <a:pt x="105" y="399"/>
                  </a:lnTo>
                  <a:lnTo>
                    <a:pt x="101" y="376"/>
                  </a:lnTo>
                  <a:lnTo>
                    <a:pt x="98" y="353"/>
                  </a:lnTo>
                  <a:lnTo>
                    <a:pt x="98" y="329"/>
                  </a:lnTo>
                  <a:lnTo>
                    <a:pt x="98" y="308"/>
                  </a:lnTo>
                  <a:lnTo>
                    <a:pt x="98" y="308"/>
                  </a:lnTo>
                  <a:lnTo>
                    <a:pt x="99" y="297"/>
                  </a:lnTo>
                  <a:lnTo>
                    <a:pt x="101" y="287"/>
                  </a:lnTo>
                  <a:lnTo>
                    <a:pt x="104" y="279"/>
                  </a:lnTo>
                  <a:lnTo>
                    <a:pt x="109" y="270"/>
                  </a:lnTo>
                  <a:lnTo>
                    <a:pt x="109" y="270"/>
                  </a:lnTo>
                  <a:lnTo>
                    <a:pt x="121" y="255"/>
                  </a:lnTo>
                  <a:lnTo>
                    <a:pt x="127" y="246"/>
                  </a:lnTo>
                  <a:lnTo>
                    <a:pt x="131" y="238"/>
                  </a:lnTo>
                  <a:lnTo>
                    <a:pt x="131" y="238"/>
                  </a:lnTo>
                  <a:lnTo>
                    <a:pt x="113" y="252"/>
                  </a:lnTo>
                  <a:lnTo>
                    <a:pt x="95" y="267"/>
                  </a:lnTo>
                  <a:lnTo>
                    <a:pt x="57" y="293"/>
                  </a:lnTo>
                  <a:lnTo>
                    <a:pt x="57" y="293"/>
                  </a:lnTo>
                  <a:lnTo>
                    <a:pt x="46" y="302"/>
                  </a:lnTo>
                  <a:lnTo>
                    <a:pt x="41" y="306"/>
                  </a:lnTo>
                  <a:lnTo>
                    <a:pt x="38" y="312"/>
                  </a:lnTo>
                  <a:lnTo>
                    <a:pt x="35" y="317"/>
                  </a:lnTo>
                  <a:lnTo>
                    <a:pt x="34" y="324"/>
                  </a:lnTo>
                  <a:lnTo>
                    <a:pt x="31" y="339"/>
                  </a:lnTo>
                  <a:lnTo>
                    <a:pt x="31" y="339"/>
                  </a:lnTo>
                  <a:lnTo>
                    <a:pt x="29" y="391"/>
                  </a:lnTo>
                  <a:lnTo>
                    <a:pt x="26" y="444"/>
                  </a:lnTo>
                  <a:lnTo>
                    <a:pt x="26" y="470"/>
                  </a:lnTo>
                  <a:lnTo>
                    <a:pt x="26" y="497"/>
                  </a:lnTo>
                  <a:lnTo>
                    <a:pt x="27" y="523"/>
                  </a:lnTo>
                  <a:lnTo>
                    <a:pt x="31" y="549"/>
                  </a:lnTo>
                  <a:lnTo>
                    <a:pt x="31" y="549"/>
                  </a:lnTo>
                  <a:lnTo>
                    <a:pt x="34" y="573"/>
                  </a:lnTo>
                  <a:lnTo>
                    <a:pt x="37" y="597"/>
                  </a:lnTo>
                  <a:lnTo>
                    <a:pt x="38" y="621"/>
                  </a:lnTo>
                  <a:lnTo>
                    <a:pt x="38" y="633"/>
                  </a:lnTo>
                  <a:lnTo>
                    <a:pt x="37" y="646"/>
                  </a:lnTo>
                  <a:lnTo>
                    <a:pt x="37" y="646"/>
                  </a:lnTo>
                  <a:lnTo>
                    <a:pt x="33" y="665"/>
                  </a:lnTo>
                  <a:lnTo>
                    <a:pt x="31" y="673"/>
                  </a:lnTo>
                  <a:lnTo>
                    <a:pt x="34" y="684"/>
                  </a:lnTo>
                  <a:lnTo>
                    <a:pt x="34" y="684"/>
                  </a:lnTo>
                  <a:lnTo>
                    <a:pt x="34" y="688"/>
                  </a:lnTo>
                  <a:lnTo>
                    <a:pt x="34" y="693"/>
                  </a:lnTo>
                  <a:lnTo>
                    <a:pt x="31" y="706"/>
                  </a:lnTo>
                  <a:lnTo>
                    <a:pt x="24" y="728"/>
                  </a:lnTo>
                  <a:lnTo>
                    <a:pt x="24" y="728"/>
                  </a:lnTo>
                  <a:lnTo>
                    <a:pt x="11" y="775"/>
                  </a:lnTo>
                  <a:lnTo>
                    <a:pt x="11" y="775"/>
                  </a:lnTo>
                  <a:lnTo>
                    <a:pt x="4" y="794"/>
                  </a:lnTo>
                  <a:lnTo>
                    <a:pt x="1" y="804"/>
                  </a:lnTo>
                  <a:lnTo>
                    <a:pt x="0" y="812"/>
                  </a:lnTo>
                  <a:lnTo>
                    <a:pt x="0" y="812"/>
                  </a:lnTo>
                  <a:lnTo>
                    <a:pt x="3" y="817"/>
                  </a:lnTo>
                  <a:lnTo>
                    <a:pt x="7" y="820"/>
                  </a:lnTo>
                  <a:lnTo>
                    <a:pt x="12" y="822"/>
                  </a:lnTo>
                  <a:lnTo>
                    <a:pt x="19" y="822"/>
                  </a:lnTo>
                  <a:lnTo>
                    <a:pt x="31" y="819"/>
                  </a:lnTo>
                  <a:lnTo>
                    <a:pt x="41" y="816"/>
                  </a:lnTo>
                  <a:lnTo>
                    <a:pt x="41" y="816"/>
                  </a:lnTo>
                  <a:lnTo>
                    <a:pt x="46" y="920"/>
                  </a:lnTo>
                  <a:lnTo>
                    <a:pt x="49" y="973"/>
                  </a:lnTo>
                  <a:lnTo>
                    <a:pt x="53" y="1025"/>
                  </a:lnTo>
                  <a:lnTo>
                    <a:pt x="53" y="1025"/>
                  </a:lnTo>
                  <a:lnTo>
                    <a:pt x="57" y="1046"/>
                  </a:lnTo>
                  <a:lnTo>
                    <a:pt x="61" y="1068"/>
                  </a:lnTo>
                  <a:lnTo>
                    <a:pt x="71" y="1113"/>
                  </a:lnTo>
                  <a:lnTo>
                    <a:pt x="71" y="1113"/>
                  </a:lnTo>
                  <a:lnTo>
                    <a:pt x="74" y="1132"/>
                  </a:lnTo>
                  <a:lnTo>
                    <a:pt x="75" y="1151"/>
                  </a:lnTo>
                  <a:lnTo>
                    <a:pt x="75" y="1191"/>
                  </a:lnTo>
                  <a:lnTo>
                    <a:pt x="75" y="1191"/>
                  </a:lnTo>
                  <a:lnTo>
                    <a:pt x="76" y="1202"/>
                  </a:lnTo>
                  <a:lnTo>
                    <a:pt x="78" y="1209"/>
                  </a:lnTo>
                  <a:lnTo>
                    <a:pt x="80" y="1213"/>
                  </a:lnTo>
                  <a:lnTo>
                    <a:pt x="80" y="1213"/>
                  </a:lnTo>
                  <a:lnTo>
                    <a:pt x="82" y="1215"/>
                  </a:lnTo>
                  <a:lnTo>
                    <a:pt x="83" y="1218"/>
                  </a:lnTo>
                  <a:lnTo>
                    <a:pt x="82" y="1224"/>
                  </a:lnTo>
                  <a:lnTo>
                    <a:pt x="79" y="1228"/>
                  </a:lnTo>
                  <a:lnTo>
                    <a:pt x="79" y="1233"/>
                  </a:lnTo>
                  <a:lnTo>
                    <a:pt x="79" y="1233"/>
                  </a:lnTo>
                  <a:lnTo>
                    <a:pt x="80" y="1237"/>
                  </a:lnTo>
                  <a:lnTo>
                    <a:pt x="83" y="1241"/>
                  </a:lnTo>
                  <a:lnTo>
                    <a:pt x="89" y="1248"/>
                  </a:lnTo>
                  <a:lnTo>
                    <a:pt x="93" y="1256"/>
                  </a:lnTo>
                  <a:lnTo>
                    <a:pt x="94" y="1260"/>
                  </a:lnTo>
                  <a:lnTo>
                    <a:pt x="94" y="1266"/>
                  </a:lnTo>
                  <a:lnTo>
                    <a:pt x="94" y="1266"/>
                  </a:lnTo>
                  <a:lnTo>
                    <a:pt x="91" y="1284"/>
                  </a:lnTo>
                  <a:lnTo>
                    <a:pt x="89" y="1301"/>
                  </a:lnTo>
                  <a:lnTo>
                    <a:pt x="89" y="1301"/>
                  </a:lnTo>
                  <a:lnTo>
                    <a:pt x="87" y="1311"/>
                  </a:lnTo>
                  <a:lnTo>
                    <a:pt x="84" y="1319"/>
                  </a:lnTo>
                  <a:lnTo>
                    <a:pt x="82" y="1326"/>
                  </a:lnTo>
                  <a:lnTo>
                    <a:pt x="76" y="1331"/>
                  </a:lnTo>
                  <a:lnTo>
                    <a:pt x="64" y="1342"/>
                  </a:lnTo>
                  <a:lnTo>
                    <a:pt x="52" y="1355"/>
                  </a:lnTo>
                  <a:lnTo>
                    <a:pt x="52" y="1355"/>
                  </a:lnTo>
                  <a:lnTo>
                    <a:pt x="41" y="1367"/>
                  </a:lnTo>
                  <a:lnTo>
                    <a:pt x="35" y="1375"/>
                  </a:lnTo>
                  <a:lnTo>
                    <a:pt x="31" y="1385"/>
                  </a:lnTo>
                  <a:lnTo>
                    <a:pt x="27" y="1393"/>
                  </a:lnTo>
                  <a:lnTo>
                    <a:pt x="27" y="1401"/>
                  </a:lnTo>
                  <a:lnTo>
                    <a:pt x="29" y="1405"/>
                  </a:lnTo>
                  <a:lnTo>
                    <a:pt x="30" y="1409"/>
                  </a:lnTo>
                  <a:lnTo>
                    <a:pt x="33" y="1412"/>
                  </a:lnTo>
                  <a:lnTo>
                    <a:pt x="37" y="1415"/>
                  </a:lnTo>
                  <a:lnTo>
                    <a:pt x="37" y="1415"/>
                  </a:lnTo>
                  <a:lnTo>
                    <a:pt x="44" y="1417"/>
                  </a:lnTo>
                  <a:lnTo>
                    <a:pt x="50" y="1419"/>
                  </a:lnTo>
                  <a:lnTo>
                    <a:pt x="57" y="1419"/>
                  </a:lnTo>
                  <a:lnTo>
                    <a:pt x="65" y="1417"/>
                  </a:lnTo>
                  <a:lnTo>
                    <a:pt x="80" y="1415"/>
                  </a:lnTo>
                  <a:lnTo>
                    <a:pt x="93" y="1409"/>
                  </a:lnTo>
                  <a:lnTo>
                    <a:pt x="93" y="1409"/>
                  </a:lnTo>
                  <a:lnTo>
                    <a:pt x="98" y="1405"/>
                  </a:lnTo>
                  <a:lnTo>
                    <a:pt x="104" y="1400"/>
                  </a:lnTo>
                  <a:lnTo>
                    <a:pt x="108" y="1394"/>
                  </a:lnTo>
                  <a:lnTo>
                    <a:pt x="110" y="1389"/>
                  </a:lnTo>
                  <a:lnTo>
                    <a:pt x="116" y="1375"/>
                  </a:lnTo>
                  <a:lnTo>
                    <a:pt x="123" y="1363"/>
                  </a:lnTo>
                  <a:lnTo>
                    <a:pt x="123" y="1363"/>
                  </a:lnTo>
                  <a:lnTo>
                    <a:pt x="128" y="1357"/>
                  </a:lnTo>
                  <a:lnTo>
                    <a:pt x="134" y="1355"/>
                  </a:lnTo>
                  <a:lnTo>
                    <a:pt x="139" y="1353"/>
                  </a:lnTo>
                  <a:lnTo>
                    <a:pt x="146" y="1353"/>
                  </a:lnTo>
                  <a:lnTo>
                    <a:pt x="151" y="1353"/>
                  </a:lnTo>
                  <a:lnTo>
                    <a:pt x="157" y="1352"/>
                  </a:lnTo>
                  <a:lnTo>
                    <a:pt x="161" y="1348"/>
                  </a:lnTo>
                  <a:lnTo>
                    <a:pt x="166" y="1342"/>
                  </a:lnTo>
                  <a:lnTo>
                    <a:pt x="166" y="1342"/>
                  </a:lnTo>
                  <a:lnTo>
                    <a:pt x="173" y="1327"/>
                  </a:lnTo>
                  <a:lnTo>
                    <a:pt x="177" y="1311"/>
                  </a:lnTo>
                  <a:lnTo>
                    <a:pt x="178" y="1293"/>
                  </a:lnTo>
                  <a:lnTo>
                    <a:pt x="180" y="1278"/>
                  </a:lnTo>
                  <a:lnTo>
                    <a:pt x="180" y="1278"/>
                  </a:lnTo>
                  <a:lnTo>
                    <a:pt x="180" y="1260"/>
                  </a:lnTo>
                  <a:lnTo>
                    <a:pt x="178" y="1244"/>
                  </a:lnTo>
                  <a:lnTo>
                    <a:pt x="176" y="1210"/>
                  </a:lnTo>
                  <a:lnTo>
                    <a:pt x="176" y="1210"/>
                  </a:lnTo>
                  <a:lnTo>
                    <a:pt x="174" y="1199"/>
                  </a:lnTo>
                  <a:lnTo>
                    <a:pt x="176" y="1187"/>
                  </a:lnTo>
                  <a:lnTo>
                    <a:pt x="178" y="1165"/>
                  </a:lnTo>
                  <a:lnTo>
                    <a:pt x="180" y="1143"/>
                  </a:lnTo>
                  <a:lnTo>
                    <a:pt x="180" y="1131"/>
                  </a:lnTo>
                  <a:lnTo>
                    <a:pt x="178" y="1120"/>
                  </a:lnTo>
                  <a:lnTo>
                    <a:pt x="178" y="1120"/>
                  </a:lnTo>
                  <a:lnTo>
                    <a:pt x="176" y="1096"/>
                  </a:lnTo>
                  <a:lnTo>
                    <a:pt x="173" y="1071"/>
                  </a:lnTo>
                  <a:lnTo>
                    <a:pt x="173" y="1045"/>
                  </a:lnTo>
                  <a:lnTo>
                    <a:pt x="174" y="1019"/>
                  </a:lnTo>
                  <a:lnTo>
                    <a:pt x="178" y="969"/>
                  </a:lnTo>
                  <a:lnTo>
                    <a:pt x="184" y="920"/>
                  </a:lnTo>
                  <a:lnTo>
                    <a:pt x="184" y="920"/>
                  </a:lnTo>
                  <a:lnTo>
                    <a:pt x="192" y="967"/>
                  </a:lnTo>
                  <a:lnTo>
                    <a:pt x="199" y="1015"/>
                  </a:lnTo>
                  <a:lnTo>
                    <a:pt x="204" y="1064"/>
                  </a:lnTo>
                  <a:lnTo>
                    <a:pt x="207" y="1113"/>
                  </a:lnTo>
                  <a:lnTo>
                    <a:pt x="207" y="1113"/>
                  </a:lnTo>
                  <a:lnTo>
                    <a:pt x="208" y="1124"/>
                  </a:lnTo>
                  <a:lnTo>
                    <a:pt x="211" y="1134"/>
                  </a:lnTo>
                  <a:lnTo>
                    <a:pt x="218" y="1153"/>
                  </a:lnTo>
                  <a:lnTo>
                    <a:pt x="225" y="1173"/>
                  </a:lnTo>
                  <a:lnTo>
                    <a:pt x="228" y="1183"/>
                  </a:lnTo>
                  <a:lnTo>
                    <a:pt x="228" y="1194"/>
                  </a:lnTo>
                  <a:lnTo>
                    <a:pt x="228" y="1194"/>
                  </a:lnTo>
                  <a:lnTo>
                    <a:pt x="228" y="1215"/>
                  </a:lnTo>
                  <a:lnTo>
                    <a:pt x="228" y="1226"/>
                  </a:lnTo>
                  <a:lnTo>
                    <a:pt x="230" y="1237"/>
                  </a:lnTo>
                  <a:lnTo>
                    <a:pt x="230" y="1237"/>
                  </a:lnTo>
                  <a:lnTo>
                    <a:pt x="234" y="1259"/>
                  </a:lnTo>
                  <a:lnTo>
                    <a:pt x="236" y="1270"/>
                  </a:lnTo>
                  <a:lnTo>
                    <a:pt x="236" y="1282"/>
                  </a:lnTo>
                  <a:lnTo>
                    <a:pt x="236" y="1282"/>
                  </a:lnTo>
                  <a:lnTo>
                    <a:pt x="236" y="1305"/>
                  </a:lnTo>
                  <a:lnTo>
                    <a:pt x="237" y="1327"/>
                  </a:lnTo>
                  <a:lnTo>
                    <a:pt x="240" y="1338"/>
                  </a:lnTo>
                  <a:lnTo>
                    <a:pt x="243" y="1348"/>
                  </a:lnTo>
                  <a:lnTo>
                    <a:pt x="247" y="1359"/>
                  </a:lnTo>
                  <a:lnTo>
                    <a:pt x="252" y="1370"/>
                  </a:lnTo>
                  <a:lnTo>
                    <a:pt x="252" y="1370"/>
                  </a:lnTo>
                  <a:lnTo>
                    <a:pt x="258" y="1379"/>
                  </a:lnTo>
                  <a:lnTo>
                    <a:pt x="264" y="1389"/>
                  </a:lnTo>
                  <a:lnTo>
                    <a:pt x="264" y="1389"/>
                  </a:lnTo>
                  <a:lnTo>
                    <a:pt x="267" y="1394"/>
                  </a:lnTo>
                  <a:lnTo>
                    <a:pt x="268" y="1397"/>
                  </a:lnTo>
                  <a:lnTo>
                    <a:pt x="267" y="1398"/>
                  </a:lnTo>
                  <a:lnTo>
                    <a:pt x="266" y="1404"/>
                  </a:lnTo>
                  <a:lnTo>
                    <a:pt x="266" y="1404"/>
                  </a:lnTo>
                  <a:lnTo>
                    <a:pt x="266" y="1413"/>
                  </a:lnTo>
                  <a:lnTo>
                    <a:pt x="267" y="1423"/>
                  </a:lnTo>
                  <a:lnTo>
                    <a:pt x="268" y="1431"/>
                  </a:lnTo>
                  <a:lnTo>
                    <a:pt x="270" y="1440"/>
                  </a:lnTo>
                  <a:lnTo>
                    <a:pt x="270" y="1440"/>
                  </a:lnTo>
                  <a:lnTo>
                    <a:pt x="271" y="1457"/>
                  </a:lnTo>
                  <a:lnTo>
                    <a:pt x="274" y="1469"/>
                  </a:lnTo>
                  <a:lnTo>
                    <a:pt x="279" y="1483"/>
                  </a:lnTo>
                  <a:lnTo>
                    <a:pt x="288" y="1495"/>
                  </a:lnTo>
                  <a:lnTo>
                    <a:pt x="288" y="1495"/>
                  </a:lnTo>
                  <a:lnTo>
                    <a:pt x="294" y="1504"/>
                  </a:lnTo>
                  <a:lnTo>
                    <a:pt x="304" y="1514"/>
                  </a:lnTo>
                  <a:lnTo>
                    <a:pt x="308" y="1518"/>
                  </a:lnTo>
                  <a:lnTo>
                    <a:pt x="313" y="1521"/>
                  </a:lnTo>
                  <a:lnTo>
                    <a:pt x="319" y="1524"/>
                  </a:lnTo>
                  <a:lnTo>
                    <a:pt x="324" y="1524"/>
                  </a:lnTo>
                  <a:lnTo>
                    <a:pt x="324" y="1524"/>
                  </a:lnTo>
                  <a:lnTo>
                    <a:pt x="327" y="1522"/>
                  </a:lnTo>
                  <a:lnTo>
                    <a:pt x="330" y="1519"/>
                  </a:lnTo>
                  <a:lnTo>
                    <a:pt x="335" y="1513"/>
                  </a:lnTo>
                  <a:lnTo>
                    <a:pt x="342" y="1498"/>
                  </a:lnTo>
                  <a:lnTo>
                    <a:pt x="342" y="1498"/>
                  </a:lnTo>
                  <a:lnTo>
                    <a:pt x="345" y="1488"/>
                  </a:lnTo>
                  <a:lnTo>
                    <a:pt x="347" y="1477"/>
                  </a:lnTo>
                  <a:lnTo>
                    <a:pt x="347" y="1466"/>
                  </a:lnTo>
                  <a:lnTo>
                    <a:pt x="346" y="1455"/>
                  </a:lnTo>
                  <a:lnTo>
                    <a:pt x="346" y="1455"/>
                  </a:lnTo>
                  <a:lnTo>
                    <a:pt x="341" y="1435"/>
                  </a:lnTo>
                  <a:lnTo>
                    <a:pt x="335" y="1416"/>
                  </a:lnTo>
                  <a:lnTo>
                    <a:pt x="334" y="1406"/>
                  </a:lnTo>
                  <a:lnTo>
                    <a:pt x="332" y="1397"/>
                  </a:lnTo>
                  <a:lnTo>
                    <a:pt x="332" y="1387"/>
                  </a:lnTo>
                  <a:lnTo>
                    <a:pt x="334" y="1376"/>
                  </a:lnTo>
                  <a:lnTo>
                    <a:pt x="334" y="1376"/>
                  </a:lnTo>
                  <a:lnTo>
                    <a:pt x="339" y="1355"/>
                  </a:lnTo>
                  <a:lnTo>
                    <a:pt x="342" y="1334"/>
                  </a:lnTo>
                  <a:lnTo>
                    <a:pt x="345" y="1312"/>
                  </a:lnTo>
                  <a:lnTo>
                    <a:pt x="346" y="1292"/>
                  </a:lnTo>
                  <a:lnTo>
                    <a:pt x="346" y="1271"/>
                  </a:lnTo>
                  <a:lnTo>
                    <a:pt x="346" y="1250"/>
                  </a:lnTo>
                  <a:lnTo>
                    <a:pt x="343" y="1229"/>
                  </a:lnTo>
                  <a:lnTo>
                    <a:pt x="339" y="1207"/>
                  </a:lnTo>
                  <a:lnTo>
                    <a:pt x="339" y="1207"/>
                  </a:lnTo>
                  <a:lnTo>
                    <a:pt x="338" y="1199"/>
                  </a:lnTo>
                  <a:lnTo>
                    <a:pt x="338" y="1192"/>
                  </a:lnTo>
                  <a:lnTo>
                    <a:pt x="339" y="1176"/>
                  </a:lnTo>
                  <a:lnTo>
                    <a:pt x="339" y="1176"/>
                  </a:lnTo>
                  <a:lnTo>
                    <a:pt x="339" y="1165"/>
                  </a:lnTo>
                  <a:lnTo>
                    <a:pt x="338" y="1153"/>
                  </a:lnTo>
                  <a:lnTo>
                    <a:pt x="337" y="1142"/>
                  </a:lnTo>
                  <a:lnTo>
                    <a:pt x="335" y="1131"/>
                  </a:lnTo>
                  <a:lnTo>
                    <a:pt x="335" y="1131"/>
                  </a:lnTo>
                  <a:lnTo>
                    <a:pt x="335" y="1120"/>
                  </a:lnTo>
                  <a:lnTo>
                    <a:pt x="335" y="1108"/>
                  </a:lnTo>
                  <a:lnTo>
                    <a:pt x="335" y="1097"/>
                  </a:lnTo>
                  <a:lnTo>
                    <a:pt x="332" y="1086"/>
                  </a:lnTo>
                  <a:lnTo>
                    <a:pt x="332" y="1086"/>
                  </a:lnTo>
                  <a:lnTo>
                    <a:pt x="327" y="1066"/>
                  </a:lnTo>
                  <a:lnTo>
                    <a:pt x="326" y="1056"/>
                  </a:lnTo>
                  <a:lnTo>
                    <a:pt x="326" y="1045"/>
                  </a:lnTo>
                  <a:lnTo>
                    <a:pt x="326" y="1045"/>
                  </a:lnTo>
                  <a:lnTo>
                    <a:pt x="327" y="832"/>
                  </a:lnTo>
                  <a:lnTo>
                    <a:pt x="327" y="832"/>
                  </a:lnTo>
                  <a:lnTo>
                    <a:pt x="331" y="832"/>
                  </a:lnTo>
                  <a:lnTo>
                    <a:pt x="334" y="834"/>
                  </a:lnTo>
                  <a:lnTo>
                    <a:pt x="341" y="838"/>
                  </a:lnTo>
                  <a:lnTo>
                    <a:pt x="345" y="845"/>
                  </a:lnTo>
                  <a:lnTo>
                    <a:pt x="347" y="853"/>
                  </a:lnTo>
                  <a:lnTo>
                    <a:pt x="347" y="853"/>
                  </a:lnTo>
                  <a:lnTo>
                    <a:pt x="356" y="845"/>
                  </a:lnTo>
                  <a:lnTo>
                    <a:pt x="362" y="838"/>
                  </a:lnTo>
                  <a:lnTo>
                    <a:pt x="368" y="830"/>
                  </a:lnTo>
                  <a:lnTo>
                    <a:pt x="373" y="822"/>
                  </a:lnTo>
                  <a:lnTo>
                    <a:pt x="376" y="812"/>
                  </a:lnTo>
                  <a:lnTo>
                    <a:pt x="379" y="802"/>
                  </a:lnTo>
                  <a:lnTo>
                    <a:pt x="380" y="792"/>
                  </a:lnTo>
                  <a:lnTo>
                    <a:pt x="379" y="781"/>
                  </a:lnTo>
                  <a:lnTo>
                    <a:pt x="379" y="781"/>
                  </a:lnTo>
                  <a:lnTo>
                    <a:pt x="377" y="770"/>
                  </a:lnTo>
                  <a:lnTo>
                    <a:pt x="373" y="759"/>
                  </a:lnTo>
                  <a:lnTo>
                    <a:pt x="369" y="749"/>
                  </a:lnTo>
                  <a:lnTo>
                    <a:pt x="365" y="738"/>
                  </a:lnTo>
                  <a:lnTo>
                    <a:pt x="365" y="738"/>
                  </a:lnTo>
                  <a:lnTo>
                    <a:pt x="365" y="732"/>
                  </a:lnTo>
                  <a:lnTo>
                    <a:pt x="364" y="726"/>
                  </a:lnTo>
                  <a:lnTo>
                    <a:pt x="367" y="715"/>
                  </a:lnTo>
                  <a:lnTo>
                    <a:pt x="371" y="706"/>
                  </a:lnTo>
                  <a:lnTo>
                    <a:pt x="376" y="695"/>
                  </a:lnTo>
                  <a:lnTo>
                    <a:pt x="376" y="695"/>
                  </a:lnTo>
                  <a:lnTo>
                    <a:pt x="387" y="676"/>
                  </a:lnTo>
                  <a:lnTo>
                    <a:pt x="397" y="655"/>
                  </a:lnTo>
                  <a:lnTo>
                    <a:pt x="407" y="633"/>
                  </a:lnTo>
                  <a:lnTo>
                    <a:pt x="416" y="613"/>
                  </a:lnTo>
                  <a:lnTo>
                    <a:pt x="416" y="613"/>
                  </a:lnTo>
                  <a:lnTo>
                    <a:pt x="422" y="593"/>
                  </a:lnTo>
                  <a:lnTo>
                    <a:pt x="425" y="583"/>
                  </a:lnTo>
                  <a:lnTo>
                    <a:pt x="425" y="572"/>
                  </a:lnTo>
                  <a:lnTo>
                    <a:pt x="425" y="572"/>
                  </a:lnTo>
                  <a:lnTo>
                    <a:pt x="424" y="561"/>
                  </a:lnTo>
                  <a:lnTo>
                    <a:pt x="421" y="550"/>
                  </a:lnTo>
                  <a:lnTo>
                    <a:pt x="420" y="541"/>
                  </a:lnTo>
                  <a:lnTo>
                    <a:pt x="420" y="530"/>
                  </a:lnTo>
                  <a:lnTo>
                    <a:pt x="420" y="530"/>
                  </a:lnTo>
                  <a:lnTo>
                    <a:pt x="420" y="531"/>
                  </a:lnTo>
                  <a:lnTo>
                    <a:pt x="420" y="530"/>
                  </a:lnTo>
                  <a:lnTo>
                    <a:pt x="420" y="530"/>
                  </a:lnTo>
                  <a:close/>
                  <a:moveTo>
                    <a:pt x="327" y="832"/>
                  </a:moveTo>
                  <a:lnTo>
                    <a:pt x="327" y="832"/>
                  </a:lnTo>
                  <a:lnTo>
                    <a:pt x="331" y="832"/>
                  </a:lnTo>
                  <a:lnTo>
                    <a:pt x="331" y="832"/>
                  </a:lnTo>
                  <a:lnTo>
                    <a:pt x="332" y="832"/>
                  </a:lnTo>
                  <a:lnTo>
                    <a:pt x="327" y="832"/>
                  </a:lnTo>
                  <a:lnTo>
                    <a:pt x="327" y="832"/>
                  </a:lnTo>
                  <a:close/>
                </a:path>
              </a:pathLst>
            </a:custGeom>
            <a:solidFill>
              <a:srgbClr val="95CDA4"/>
            </a:solidFill>
            <a:ln w="9525">
              <a:noFill/>
              <a:round/>
            </a:ln>
          </p:spPr>
          <p:txBody>
            <a:bodyPr vert="horz" wrap="square" lIns="91440" tIns="45720" rIns="91440" bIns="45720" numCol="1" anchor="t" anchorCtr="0" compatLnSpc="1"/>
            <a:lstStyle/>
            <a:p>
              <a:endParaRPr lang="en-US">
                <a:solidFill>
                  <a:schemeClr val="tx1">
                    <a:lumMod val="85000"/>
                    <a:lumOff val="15000"/>
                  </a:schemeClr>
                </a:solidFill>
                <a:latin typeface="微软雅黑" panose="020B0503020204020204" charset="-122"/>
                <a:ea typeface="微软雅黑" panose="020B0503020204020204" charset="-122"/>
              </a:endParaRPr>
            </a:p>
          </p:txBody>
        </p:sp>
        <p:grpSp>
          <p:nvGrpSpPr>
            <p:cNvPr id="6" name="Group 79"/>
            <p:cNvGrpSpPr/>
            <p:nvPr/>
          </p:nvGrpSpPr>
          <p:grpSpPr>
            <a:xfrm>
              <a:off x="2285984" y="1000114"/>
              <a:ext cx="593901" cy="2463832"/>
              <a:chOff x="1858693" y="1193726"/>
              <a:chExt cx="593901" cy="2463832"/>
            </a:xfrm>
            <a:grpFill/>
          </p:grpSpPr>
          <p:sp>
            <p:nvSpPr>
              <p:cNvPr id="65" name="Freeform 7"/>
              <p:cNvSpPr/>
              <p:nvPr/>
            </p:nvSpPr>
            <p:spPr bwMode="auto">
              <a:xfrm>
                <a:off x="1943535" y="1193726"/>
                <a:ext cx="295254" cy="363128"/>
              </a:xfrm>
              <a:custGeom>
                <a:avLst/>
                <a:gdLst/>
                <a:ahLst/>
                <a:cxnLst>
                  <a:cxn ang="0">
                    <a:pos x="0" y="160"/>
                  </a:cxn>
                  <a:cxn ang="0">
                    <a:pos x="11" y="163"/>
                  </a:cxn>
                  <a:cxn ang="0">
                    <a:pos x="27" y="175"/>
                  </a:cxn>
                  <a:cxn ang="0">
                    <a:pos x="36" y="182"/>
                  </a:cxn>
                  <a:cxn ang="0">
                    <a:pos x="93" y="215"/>
                  </a:cxn>
                  <a:cxn ang="0">
                    <a:pos x="93" y="209"/>
                  </a:cxn>
                  <a:cxn ang="0">
                    <a:pos x="96" y="206"/>
                  </a:cxn>
                  <a:cxn ang="0">
                    <a:pos x="106" y="204"/>
                  </a:cxn>
                  <a:cxn ang="0">
                    <a:pos x="126" y="202"/>
                  </a:cxn>
                  <a:cxn ang="0">
                    <a:pos x="130" y="200"/>
                  </a:cxn>
                  <a:cxn ang="0">
                    <a:pos x="141" y="183"/>
                  </a:cxn>
                  <a:cxn ang="0">
                    <a:pos x="147" y="164"/>
                  </a:cxn>
                  <a:cxn ang="0">
                    <a:pos x="156" y="125"/>
                  </a:cxn>
                  <a:cxn ang="0">
                    <a:pos x="164" y="104"/>
                  </a:cxn>
                  <a:cxn ang="0">
                    <a:pos x="175" y="86"/>
                  </a:cxn>
                  <a:cxn ang="0">
                    <a:pos x="175" y="80"/>
                  </a:cxn>
                  <a:cxn ang="0">
                    <a:pos x="171" y="56"/>
                  </a:cxn>
                  <a:cxn ang="0">
                    <a:pos x="164" y="43"/>
                  </a:cxn>
                  <a:cxn ang="0">
                    <a:pos x="146" y="21"/>
                  </a:cxn>
                  <a:cxn ang="0">
                    <a:pos x="134" y="11"/>
                  </a:cxn>
                  <a:cxn ang="0">
                    <a:pos x="119" y="5"/>
                  </a:cxn>
                  <a:cxn ang="0">
                    <a:pos x="104" y="0"/>
                  </a:cxn>
                  <a:cxn ang="0">
                    <a:pos x="89" y="2"/>
                  </a:cxn>
                  <a:cxn ang="0">
                    <a:pos x="74" y="6"/>
                  </a:cxn>
                  <a:cxn ang="0">
                    <a:pos x="49" y="21"/>
                  </a:cxn>
                  <a:cxn ang="0">
                    <a:pos x="29" y="47"/>
                  </a:cxn>
                  <a:cxn ang="0">
                    <a:pos x="23" y="63"/>
                  </a:cxn>
                  <a:cxn ang="0">
                    <a:pos x="14" y="96"/>
                  </a:cxn>
                  <a:cxn ang="0">
                    <a:pos x="11" y="114"/>
                  </a:cxn>
                  <a:cxn ang="0">
                    <a:pos x="12" y="141"/>
                  </a:cxn>
                  <a:cxn ang="0">
                    <a:pos x="10" y="152"/>
                  </a:cxn>
                  <a:cxn ang="0">
                    <a:pos x="0" y="160"/>
                  </a:cxn>
                  <a:cxn ang="0">
                    <a:pos x="10" y="159"/>
                  </a:cxn>
                  <a:cxn ang="0">
                    <a:pos x="14" y="157"/>
                  </a:cxn>
                  <a:cxn ang="0">
                    <a:pos x="0" y="160"/>
                  </a:cxn>
                </a:cxnLst>
                <a:rect l="0" t="0" r="r" b="b"/>
                <a:pathLst>
                  <a:path w="175" h="215">
                    <a:moveTo>
                      <a:pt x="0" y="160"/>
                    </a:moveTo>
                    <a:lnTo>
                      <a:pt x="0" y="160"/>
                    </a:lnTo>
                    <a:lnTo>
                      <a:pt x="6" y="161"/>
                    </a:lnTo>
                    <a:lnTo>
                      <a:pt x="11" y="163"/>
                    </a:lnTo>
                    <a:lnTo>
                      <a:pt x="19" y="168"/>
                    </a:lnTo>
                    <a:lnTo>
                      <a:pt x="27" y="175"/>
                    </a:lnTo>
                    <a:lnTo>
                      <a:pt x="36" y="182"/>
                    </a:lnTo>
                    <a:lnTo>
                      <a:pt x="36" y="182"/>
                    </a:lnTo>
                    <a:lnTo>
                      <a:pt x="64" y="198"/>
                    </a:lnTo>
                    <a:lnTo>
                      <a:pt x="93" y="215"/>
                    </a:lnTo>
                    <a:lnTo>
                      <a:pt x="93" y="215"/>
                    </a:lnTo>
                    <a:lnTo>
                      <a:pt x="93" y="209"/>
                    </a:lnTo>
                    <a:lnTo>
                      <a:pt x="94" y="208"/>
                    </a:lnTo>
                    <a:lnTo>
                      <a:pt x="96" y="206"/>
                    </a:lnTo>
                    <a:lnTo>
                      <a:pt x="101" y="205"/>
                    </a:lnTo>
                    <a:lnTo>
                      <a:pt x="106" y="204"/>
                    </a:lnTo>
                    <a:lnTo>
                      <a:pt x="120" y="204"/>
                    </a:lnTo>
                    <a:lnTo>
                      <a:pt x="126" y="202"/>
                    </a:lnTo>
                    <a:lnTo>
                      <a:pt x="130" y="200"/>
                    </a:lnTo>
                    <a:lnTo>
                      <a:pt x="130" y="200"/>
                    </a:lnTo>
                    <a:lnTo>
                      <a:pt x="135" y="191"/>
                    </a:lnTo>
                    <a:lnTo>
                      <a:pt x="141" y="183"/>
                    </a:lnTo>
                    <a:lnTo>
                      <a:pt x="143" y="174"/>
                    </a:lnTo>
                    <a:lnTo>
                      <a:pt x="147" y="164"/>
                    </a:lnTo>
                    <a:lnTo>
                      <a:pt x="156" y="125"/>
                    </a:lnTo>
                    <a:lnTo>
                      <a:pt x="156" y="125"/>
                    </a:lnTo>
                    <a:lnTo>
                      <a:pt x="160" y="114"/>
                    </a:lnTo>
                    <a:lnTo>
                      <a:pt x="164" y="104"/>
                    </a:lnTo>
                    <a:lnTo>
                      <a:pt x="169" y="95"/>
                    </a:lnTo>
                    <a:lnTo>
                      <a:pt x="175" y="86"/>
                    </a:lnTo>
                    <a:lnTo>
                      <a:pt x="175" y="86"/>
                    </a:lnTo>
                    <a:lnTo>
                      <a:pt x="175" y="80"/>
                    </a:lnTo>
                    <a:lnTo>
                      <a:pt x="175" y="71"/>
                    </a:lnTo>
                    <a:lnTo>
                      <a:pt x="171" y="56"/>
                    </a:lnTo>
                    <a:lnTo>
                      <a:pt x="171" y="56"/>
                    </a:lnTo>
                    <a:lnTo>
                      <a:pt x="164" y="43"/>
                    </a:lnTo>
                    <a:lnTo>
                      <a:pt x="156" y="30"/>
                    </a:lnTo>
                    <a:lnTo>
                      <a:pt x="146" y="21"/>
                    </a:lnTo>
                    <a:lnTo>
                      <a:pt x="134" y="11"/>
                    </a:lnTo>
                    <a:lnTo>
                      <a:pt x="134" y="11"/>
                    </a:lnTo>
                    <a:lnTo>
                      <a:pt x="126" y="7"/>
                    </a:lnTo>
                    <a:lnTo>
                      <a:pt x="119" y="5"/>
                    </a:lnTo>
                    <a:lnTo>
                      <a:pt x="111" y="2"/>
                    </a:lnTo>
                    <a:lnTo>
                      <a:pt x="104" y="0"/>
                    </a:lnTo>
                    <a:lnTo>
                      <a:pt x="96" y="0"/>
                    </a:lnTo>
                    <a:lnTo>
                      <a:pt x="89" y="2"/>
                    </a:lnTo>
                    <a:lnTo>
                      <a:pt x="81" y="3"/>
                    </a:lnTo>
                    <a:lnTo>
                      <a:pt x="74" y="6"/>
                    </a:lnTo>
                    <a:lnTo>
                      <a:pt x="62" y="11"/>
                    </a:lnTo>
                    <a:lnTo>
                      <a:pt x="49" y="21"/>
                    </a:lnTo>
                    <a:lnTo>
                      <a:pt x="38" y="33"/>
                    </a:lnTo>
                    <a:lnTo>
                      <a:pt x="29" y="47"/>
                    </a:lnTo>
                    <a:lnTo>
                      <a:pt x="29" y="47"/>
                    </a:lnTo>
                    <a:lnTo>
                      <a:pt x="23" y="63"/>
                    </a:lnTo>
                    <a:lnTo>
                      <a:pt x="18" y="80"/>
                    </a:lnTo>
                    <a:lnTo>
                      <a:pt x="14" y="96"/>
                    </a:lnTo>
                    <a:lnTo>
                      <a:pt x="11" y="114"/>
                    </a:lnTo>
                    <a:lnTo>
                      <a:pt x="11" y="114"/>
                    </a:lnTo>
                    <a:lnTo>
                      <a:pt x="11" y="126"/>
                    </a:lnTo>
                    <a:lnTo>
                      <a:pt x="12" y="141"/>
                    </a:lnTo>
                    <a:lnTo>
                      <a:pt x="12" y="146"/>
                    </a:lnTo>
                    <a:lnTo>
                      <a:pt x="10" y="152"/>
                    </a:lnTo>
                    <a:lnTo>
                      <a:pt x="7" y="157"/>
                    </a:lnTo>
                    <a:lnTo>
                      <a:pt x="0" y="160"/>
                    </a:lnTo>
                    <a:lnTo>
                      <a:pt x="0" y="160"/>
                    </a:lnTo>
                    <a:lnTo>
                      <a:pt x="10" y="159"/>
                    </a:lnTo>
                    <a:lnTo>
                      <a:pt x="14" y="157"/>
                    </a:lnTo>
                    <a:lnTo>
                      <a:pt x="14" y="157"/>
                    </a:lnTo>
                    <a:lnTo>
                      <a:pt x="12" y="157"/>
                    </a:lnTo>
                    <a:lnTo>
                      <a:pt x="0" y="160"/>
                    </a:lnTo>
                    <a:lnTo>
                      <a:pt x="0" y="160"/>
                    </a:lnTo>
                    <a:close/>
                  </a:path>
                </a:pathLst>
              </a:custGeom>
              <a:solidFill>
                <a:srgbClr val="95CDA4"/>
              </a:solidFill>
              <a:ln w="9525">
                <a:noFill/>
                <a:round/>
              </a:ln>
            </p:spPr>
            <p:txBody>
              <a:bodyPr vert="horz" wrap="square" lIns="91440" tIns="45720" rIns="91440" bIns="45720" numCol="1" anchor="t" anchorCtr="0" compatLnSpc="1"/>
              <a:lstStyle/>
              <a:p>
                <a:endParaRPr lang="en-US">
                  <a:solidFill>
                    <a:schemeClr val="tx1">
                      <a:lumMod val="85000"/>
                      <a:lumOff val="15000"/>
                    </a:schemeClr>
                  </a:solidFill>
                  <a:latin typeface="微软雅黑" panose="020B0503020204020204" charset="-122"/>
                  <a:ea typeface="微软雅黑" panose="020B0503020204020204" charset="-122"/>
                </a:endParaRPr>
              </a:p>
            </p:txBody>
          </p:sp>
          <p:sp>
            <p:nvSpPr>
              <p:cNvPr id="66" name="Freeform 8"/>
              <p:cNvSpPr>
                <a:spLocks noEditPoints="1"/>
              </p:cNvSpPr>
              <p:nvPr/>
            </p:nvSpPr>
            <p:spPr bwMode="auto">
              <a:xfrm>
                <a:off x="1858693" y="1526309"/>
                <a:ext cx="593901" cy="2131249"/>
              </a:xfrm>
              <a:custGeom>
                <a:avLst/>
                <a:gdLst/>
                <a:ahLst/>
                <a:cxnLst>
                  <a:cxn ang="0">
                    <a:pos x="256" y="133"/>
                  </a:cxn>
                  <a:cxn ang="0">
                    <a:pos x="209" y="60"/>
                  </a:cxn>
                  <a:cxn ang="0">
                    <a:pos x="143" y="26"/>
                  </a:cxn>
                  <a:cxn ang="0">
                    <a:pos x="126" y="34"/>
                  </a:cxn>
                  <a:cxn ang="0">
                    <a:pos x="76" y="1"/>
                  </a:cxn>
                  <a:cxn ang="0">
                    <a:pos x="33" y="13"/>
                  </a:cxn>
                  <a:cxn ang="0">
                    <a:pos x="0" y="109"/>
                  </a:cxn>
                  <a:cxn ang="0">
                    <a:pos x="29" y="230"/>
                  </a:cxn>
                  <a:cxn ang="0">
                    <a:pos x="61" y="369"/>
                  </a:cxn>
                  <a:cxn ang="0">
                    <a:pos x="63" y="523"/>
                  </a:cxn>
                  <a:cxn ang="0">
                    <a:pos x="90" y="529"/>
                  </a:cxn>
                  <a:cxn ang="0">
                    <a:pos x="98" y="789"/>
                  </a:cxn>
                  <a:cxn ang="0">
                    <a:pos x="90" y="861"/>
                  </a:cxn>
                  <a:cxn ang="0">
                    <a:pos x="61" y="989"/>
                  </a:cxn>
                  <a:cxn ang="0">
                    <a:pos x="52" y="1096"/>
                  </a:cxn>
                  <a:cxn ang="0">
                    <a:pos x="41" y="1124"/>
                  </a:cxn>
                  <a:cxn ang="0">
                    <a:pos x="49" y="1148"/>
                  </a:cxn>
                  <a:cxn ang="0">
                    <a:pos x="45" y="1212"/>
                  </a:cxn>
                  <a:cxn ang="0">
                    <a:pos x="67" y="1228"/>
                  </a:cxn>
                  <a:cxn ang="0">
                    <a:pos x="98" y="1242"/>
                  </a:cxn>
                  <a:cxn ang="0">
                    <a:pos x="190" y="1257"/>
                  </a:cxn>
                  <a:cxn ang="0">
                    <a:pos x="241" y="1246"/>
                  </a:cxn>
                  <a:cxn ang="0">
                    <a:pos x="213" y="1210"/>
                  </a:cxn>
                  <a:cxn ang="0">
                    <a:pos x="168" y="1175"/>
                  </a:cxn>
                  <a:cxn ang="0">
                    <a:pos x="170" y="1137"/>
                  </a:cxn>
                  <a:cxn ang="0">
                    <a:pos x="210" y="1152"/>
                  </a:cxn>
                  <a:cxn ang="0">
                    <a:pos x="277" y="1150"/>
                  </a:cxn>
                  <a:cxn ang="0">
                    <a:pos x="292" y="1130"/>
                  </a:cxn>
                  <a:cxn ang="0">
                    <a:pos x="244" y="1113"/>
                  </a:cxn>
                  <a:cxn ang="0">
                    <a:pos x="205" y="1083"/>
                  </a:cxn>
                  <a:cxn ang="0">
                    <a:pos x="192" y="1059"/>
                  </a:cxn>
                  <a:cxn ang="0">
                    <a:pos x="190" y="1015"/>
                  </a:cxn>
                  <a:cxn ang="0">
                    <a:pos x="206" y="929"/>
                  </a:cxn>
                  <a:cxn ang="0">
                    <a:pos x="255" y="760"/>
                  </a:cxn>
                  <a:cxn ang="0">
                    <a:pos x="275" y="559"/>
                  </a:cxn>
                  <a:cxn ang="0">
                    <a:pos x="305" y="516"/>
                  </a:cxn>
                  <a:cxn ang="0">
                    <a:pos x="318" y="452"/>
                  </a:cxn>
                  <a:cxn ang="0">
                    <a:pos x="275" y="315"/>
                  </a:cxn>
                  <a:cxn ang="0">
                    <a:pos x="282" y="270"/>
                  </a:cxn>
                  <a:cxn ang="0">
                    <a:pos x="341" y="261"/>
                  </a:cxn>
                  <a:cxn ang="0">
                    <a:pos x="350" y="219"/>
                  </a:cxn>
                  <a:cxn ang="0">
                    <a:pos x="315" y="180"/>
                  </a:cxn>
                  <a:cxn ang="0">
                    <a:pos x="161" y="41"/>
                  </a:cxn>
                  <a:cxn ang="0">
                    <a:pos x="202" y="146"/>
                  </a:cxn>
                  <a:cxn ang="0">
                    <a:pos x="177" y="84"/>
                  </a:cxn>
                  <a:cxn ang="0">
                    <a:pos x="170" y="56"/>
                  </a:cxn>
                  <a:cxn ang="0">
                    <a:pos x="214" y="124"/>
                  </a:cxn>
                  <a:cxn ang="0">
                    <a:pos x="215" y="159"/>
                  </a:cxn>
                  <a:cxn ang="0">
                    <a:pos x="220" y="107"/>
                  </a:cxn>
                  <a:cxn ang="0">
                    <a:pos x="207" y="80"/>
                  </a:cxn>
                  <a:cxn ang="0">
                    <a:pos x="251" y="161"/>
                  </a:cxn>
                  <a:cxn ang="0">
                    <a:pos x="222" y="113"/>
                  </a:cxn>
                  <a:cxn ang="0">
                    <a:pos x="248" y="443"/>
                  </a:cxn>
                  <a:cxn ang="0">
                    <a:pos x="265" y="417"/>
                  </a:cxn>
                  <a:cxn ang="0">
                    <a:pos x="248" y="443"/>
                  </a:cxn>
                  <a:cxn ang="0">
                    <a:pos x="255" y="407"/>
                  </a:cxn>
                  <a:cxn ang="0">
                    <a:pos x="254" y="353"/>
                  </a:cxn>
                  <a:cxn ang="0">
                    <a:pos x="262" y="281"/>
                  </a:cxn>
                  <a:cxn ang="0">
                    <a:pos x="278" y="405"/>
                  </a:cxn>
                </a:cxnLst>
                <a:rect l="0" t="0" r="r" b="b"/>
                <a:pathLst>
                  <a:path w="350" h="1257">
                    <a:moveTo>
                      <a:pt x="315" y="180"/>
                    </a:moveTo>
                    <a:lnTo>
                      <a:pt x="315" y="180"/>
                    </a:lnTo>
                    <a:lnTo>
                      <a:pt x="297" y="169"/>
                    </a:lnTo>
                    <a:lnTo>
                      <a:pt x="280" y="157"/>
                    </a:lnTo>
                    <a:lnTo>
                      <a:pt x="271" y="150"/>
                    </a:lnTo>
                    <a:lnTo>
                      <a:pt x="263" y="142"/>
                    </a:lnTo>
                    <a:lnTo>
                      <a:pt x="256" y="133"/>
                    </a:lnTo>
                    <a:lnTo>
                      <a:pt x="251" y="124"/>
                    </a:lnTo>
                    <a:lnTo>
                      <a:pt x="251" y="124"/>
                    </a:lnTo>
                    <a:lnTo>
                      <a:pt x="241" y="105"/>
                    </a:lnTo>
                    <a:lnTo>
                      <a:pt x="230" y="84"/>
                    </a:lnTo>
                    <a:lnTo>
                      <a:pt x="225" y="75"/>
                    </a:lnTo>
                    <a:lnTo>
                      <a:pt x="217" y="67"/>
                    </a:lnTo>
                    <a:lnTo>
                      <a:pt x="209" y="60"/>
                    </a:lnTo>
                    <a:lnTo>
                      <a:pt x="199" y="54"/>
                    </a:lnTo>
                    <a:lnTo>
                      <a:pt x="199" y="54"/>
                    </a:lnTo>
                    <a:lnTo>
                      <a:pt x="175" y="41"/>
                    </a:lnTo>
                    <a:lnTo>
                      <a:pt x="150" y="27"/>
                    </a:lnTo>
                    <a:lnTo>
                      <a:pt x="150" y="27"/>
                    </a:lnTo>
                    <a:lnTo>
                      <a:pt x="146" y="26"/>
                    </a:lnTo>
                    <a:lnTo>
                      <a:pt x="143" y="26"/>
                    </a:lnTo>
                    <a:lnTo>
                      <a:pt x="142" y="27"/>
                    </a:lnTo>
                    <a:lnTo>
                      <a:pt x="139" y="30"/>
                    </a:lnTo>
                    <a:lnTo>
                      <a:pt x="136" y="34"/>
                    </a:lnTo>
                    <a:lnTo>
                      <a:pt x="134" y="35"/>
                    </a:lnTo>
                    <a:lnTo>
                      <a:pt x="130" y="35"/>
                    </a:lnTo>
                    <a:lnTo>
                      <a:pt x="130" y="35"/>
                    </a:lnTo>
                    <a:lnTo>
                      <a:pt x="126" y="34"/>
                    </a:lnTo>
                    <a:lnTo>
                      <a:pt x="120" y="30"/>
                    </a:lnTo>
                    <a:lnTo>
                      <a:pt x="112" y="23"/>
                    </a:lnTo>
                    <a:lnTo>
                      <a:pt x="112" y="23"/>
                    </a:lnTo>
                    <a:lnTo>
                      <a:pt x="100" y="13"/>
                    </a:lnTo>
                    <a:lnTo>
                      <a:pt x="85" y="5"/>
                    </a:lnTo>
                    <a:lnTo>
                      <a:pt x="85" y="5"/>
                    </a:lnTo>
                    <a:lnTo>
                      <a:pt x="76" y="1"/>
                    </a:lnTo>
                    <a:lnTo>
                      <a:pt x="70" y="0"/>
                    </a:lnTo>
                    <a:lnTo>
                      <a:pt x="63" y="0"/>
                    </a:lnTo>
                    <a:lnTo>
                      <a:pt x="56" y="0"/>
                    </a:lnTo>
                    <a:lnTo>
                      <a:pt x="49" y="3"/>
                    </a:lnTo>
                    <a:lnTo>
                      <a:pt x="44" y="5"/>
                    </a:lnTo>
                    <a:lnTo>
                      <a:pt x="38" y="9"/>
                    </a:lnTo>
                    <a:lnTo>
                      <a:pt x="33" y="13"/>
                    </a:lnTo>
                    <a:lnTo>
                      <a:pt x="25" y="26"/>
                    </a:lnTo>
                    <a:lnTo>
                      <a:pt x="16" y="39"/>
                    </a:lnTo>
                    <a:lnTo>
                      <a:pt x="11" y="53"/>
                    </a:lnTo>
                    <a:lnTo>
                      <a:pt x="7" y="68"/>
                    </a:lnTo>
                    <a:lnTo>
                      <a:pt x="7" y="68"/>
                    </a:lnTo>
                    <a:lnTo>
                      <a:pt x="3" y="87"/>
                    </a:lnTo>
                    <a:lnTo>
                      <a:pt x="0" y="109"/>
                    </a:lnTo>
                    <a:lnTo>
                      <a:pt x="1" y="129"/>
                    </a:lnTo>
                    <a:lnTo>
                      <a:pt x="4" y="150"/>
                    </a:lnTo>
                    <a:lnTo>
                      <a:pt x="8" y="172"/>
                    </a:lnTo>
                    <a:lnTo>
                      <a:pt x="14" y="192"/>
                    </a:lnTo>
                    <a:lnTo>
                      <a:pt x="21" y="211"/>
                    </a:lnTo>
                    <a:lnTo>
                      <a:pt x="29" y="230"/>
                    </a:lnTo>
                    <a:lnTo>
                      <a:pt x="29" y="230"/>
                    </a:lnTo>
                    <a:lnTo>
                      <a:pt x="48" y="271"/>
                    </a:lnTo>
                    <a:lnTo>
                      <a:pt x="56" y="291"/>
                    </a:lnTo>
                    <a:lnTo>
                      <a:pt x="59" y="302"/>
                    </a:lnTo>
                    <a:lnTo>
                      <a:pt x="60" y="313"/>
                    </a:lnTo>
                    <a:lnTo>
                      <a:pt x="60" y="313"/>
                    </a:lnTo>
                    <a:lnTo>
                      <a:pt x="61" y="341"/>
                    </a:lnTo>
                    <a:lnTo>
                      <a:pt x="61" y="369"/>
                    </a:lnTo>
                    <a:lnTo>
                      <a:pt x="61" y="424"/>
                    </a:lnTo>
                    <a:lnTo>
                      <a:pt x="61" y="424"/>
                    </a:lnTo>
                    <a:lnTo>
                      <a:pt x="61" y="448"/>
                    </a:lnTo>
                    <a:lnTo>
                      <a:pt x="60" y="474"/>
                    </a:lnTo>
                    <a:lnTo>
                      <a:pt x="60" y="499"/>
                    </a:lnTo>
                    <a:lnTo>
                      <a:pt x="60" y="511"/>
                    </a:lnTo>
                    <a:lnTo>
                      <a:pt x="63" y="523"/>
                    </a:lnTo>
                    <a:lnTo>
                      <a:pt x="63" y="523"/>
                    </a:lnTo>
                    <a:lnTo>
                      <a:pt x="63" y="526"/>
                    </a:lnTo>
                    <a:lnTo>
                      <a:pt x="66" y="527"/>
                    </a:lnTo>
                    <a:lnTo>
                      <a:pt x="71" y="529"/>
                    </a:lnTo>
                    <a:lnTo>
                      <a:pt x="83" y="529"/>
                    </a:lnTo>
                    <a:lnTo>
                      <a:pt x="83" y="529"/>
                    </a:lnTo>
                    <a:lnTo>
                      <a:pt x="90" y="529"/>
                    </a:lnTo>
                    <a:lnTo>
                      <a:pt x="94" y="531"/>
                    </a:lnTo>
                    <a:lnTo>
                      <a:pt x="97" y="535"/>
                    </a:lnTo>
                    <a:lnTo>
                      <a:pt x="98" y="540"/>
                    </a:lnTo>
                    <a:lnTo>
                      <a:pt x="98" y="552"/>
                    </a:lnTo>
                    <a:lnTo>
                      <a:pt x="97" y="563"/>
                    </a:lnTo>
                    <a:lnTo>
                      <a:pt x="97" y="563"/>
                    </a:lnTo>
                    <a:lnTo>
                      <a:pt x="98" y="789"/>
                    </a:lnTo>
                    <a:lnTo>
                      <a:pt x="98" y="789"/>
                    </a:lnTo>
                    <a:lnTo>
                      <a:pt x="98" y="815"/>
                    </a:lnTo>
                    <a:lnTo>
                      <a:pt x="98" y="829"/>
                    </a:lnTo>
                    <a:lnTo>
                      <a:pt x="97" y="841"/>
                    </a:lnTo>
                    <a:lnTo>
                      <a:pt x="97" y="841"/>
                    </a:lnTo>
                    <a:lnTo>
                      <a:pt x="94" y="850"/>
                    </a:lnTo>
                    <a:lnTo>
                      <a:pt x="90" y="861"/>
                    </a:lnTo>
                    <a:lnTo>
                      <a:pt x="83" y="882"/>
                    </a:lnTo>
                    <a:lnTo>
                      <a:pt x="83" y="882"/>
                    </a:lnTo>
                    <a:lnTo>
                      <a:pt x="76" y="909"/>
                    </a:lnTo>
                    <a:lnTo>
                      <a:pt x="70" y="935"/>
                    </a:lnTo>
                    <a:lnTo>
                      <a:pt x="66" y="962"/>
                    </a:lnTo>
                    <a:lnTo>
                      <a:pt x="61" y="989"/>
                    </a:lnTo>
                    <a:lnTo>
                      <a:pt x="61" y="989"/>
                    </a:lnTo>
                    <a:lnTo>
                      <a:pt x="56" y="1037"/>
                    </a:lnTo>
                    <a:lnTo>
                      <a:pt x="53" y="1085"/>
                    </a:lnTo>
                    <a:lnTo>
                      <a:pt x="53" y="1085"/>
                    </a:lnTo>
                    <a:lnTo>
                      <a:pt x="55" y="1081"/>
                    </a:lnTo>
                    <a:lnTo>
                      <a:pt x="55" y="1081"/>
                    </a:lnTo>
                    <a:lnTo>
                      <a:pt x="53" y="1090"/>
                    </a:lnTo>
                    <a:lnTo>
                      <a:pt x="52" y="1096"/>
                    </a:lnTo>
                    <a:lnTo>
                      <a:pt x="51" y="1101"/>
                    </a:lnTo>
                    <a:lnTo>
                      <a:pt x="51" y="1101"/>
                    </a:lnTo>
                    <a:lnTo>
                      <a:pt x="53" y="1086"/>
                    </a:lnTo>
                    <a:lnTo>
                      <a:pt x="53" y="1086"/>
                    </a:lnTo>
                    <a:lnTo>
                      <a:pt x="45" y="1108"/>
                    </a:lnTo>
                    <a:lnTo>
                      <a:pt x="41" y="1119"/>
                    </a:lnTo>
                    <a:lnTo>
                      <a:pt x="41" y="1124"/>
                    </a:lnTo>
                    <a:lnTo>
                      <a:pt x="41" y="1130"/>
                    </a:lnTo>
                    <a:lnTo>
                      <a:pt x="41" y="1130"/>
                    </a:lnTo>
                    <a:lnTo>
                      <a:pt x="45" y="1135"/>
                    </a:lnTo>
                    <a:lnTo>
                      <a:pt x="48" y="1138"/>
                    </a:lnTo>
                    <a:lnTo>
                      <a:pt x="49" y="1141"/>
                    </a:lnTo>
                    <a:lnTo>
                      <a:pt x="49" y="1141"/>
                    </a:lnTo>
                    <a:lnTo>
                      <a:pt x="49" y="1148"/>
                    </a:lnTo>
                    <a:lnTo>
                      <a:pt x="48" y="1154"/>
                    </a:lnTo>
                    <a:lnTo>
                      <a:pt x="44" y="1168"/>
                    </a:lnTo>
                    <a:lnTo>
                      <a:pt x="44" y="1168"/>
                    </a:lnTo>
                    <a:lnTo>
                      <a:pt x="42" y="1182"/>
                    </a:lnTo>
                    <a:lnTo>
                      <a:pt x="42" y="1197"/>
                    </a:lnTo>
                    <a:lnTo>
                      <a:pt x="42" y="1205"/>
                    </a:lnTo>
                    <a:lnTo>
                      <a:pt x="45" y="1212"/>
                    </a:lnTo>
                    <a:lnTo>
                      <a:pt x="48" y="1217"/>
                    </a:lnTo>
                    <a:lnTo>
                      <a:pt x="52" y="1222"/>
                    </a:lnTo>
                    <a:lnTo>
                      <a:pt x="52" y="1222"/>
                    </a:lnTo>
                    <a:lnTo>
                      <a:pt x="56" y="1227"/>
                    </a:lnTo>
                    <a:lnTo>
                      <a:pt x="60" y="1229"/>
                    </a:lnTo>
                    <a:lnTo>
                      <a:pt x="64" y="1229"/>
                    </a:lnTo>
                    <a:lnTo>
                      <a:pt x="67" y="1228"/>
                    </a:lnTo>
                    <a:lnTo>
                      <a:pt x="72" y="1224"/>
                    </a:lnTo>
                    <a:lnTo>
                      <a:pt x="81" y="1218"/>
                    </a:lnTo>
                    <a:lnTo>
                      <a:pt x="81" y="1218"/>
                    </a:lnTo>
                    <a:lnTo>
                      <a:pt x="83" y="1225"/>
                    </a:lnTo>
                    <a:lnTo>
                      <a:pt x="87" y="1232"/>
                    </a:lnTo>
                    <a:lnTo>
                      <a:pt x="93" y="1236"/>
                    </a:lnTo>
                    <a:lnTo>
                      <a:pt x="98" y="1242"/>
                    </a:lnTo>
                    <a:lnTo>
                      <a:pt x="105" y="1244"/>
                    </a:lnTo>
                    <a:lnTo>
                      <a:pt x="112" y="1248"/>
                    </a:lnTo>
                    <a:lnTo>
                      <a:pt x="128" y="1252"/>
                    </a:lnTo>
                    <a:lnTo>
                      <a:pt x="145" y="1255"/>
                    </a:lnTo>
                    <a:lnTo>
                      <a:pt x="161" y="1257"/>
                    </a:lnTo>
                    <a:lnTo>
                      <a:pt x="190" y="1257"/>
                    </a:lnTo>
                    <a:lnTo>
                      <a:pt x="190" y="1257"/>
                    </a:lnTo>
                    <a:lnTo>
                      <a:pt x="205" y="1257"/>
                    </a:lnTo>
                    <a:lnTo>
                      <a:pt x="222" y="1257"/>
                    </a:lnTo>
                    <a:lnTo>
                      <a:pt x="232" y="1255"/>
                    </a:lnTo>
                    <a:lnTo>
                      <a:pt x="239" y="1252"/>
                    </a:lnTo>
                    <a:lnTo>
                      <a:pt x="240" y="1251"/>
                    </a:lnTo>
                    <a:lnTo>
                      <a:pt x="241" y="1248"/>
                    </a:lnTo>
                    <a:lnTo>
                      <a:pt x="241" y="1246"/>
                    </a:lnTo>
                    <a:lnTo>
                      <a:pt x="241" y="1242"/>
                    </a:lnTo>
                    <a:lnTo>
                      <a:pt x="241" y="1242"/>
                    </a:lnTo>
                    <a:lnTo>
                      <a:pt x="237" y="1235"/>
                    </a:lnTo>
                    <a:lnTo>
                      <a:pt x="233" y="1228"/>
                    </a:lnTo>
                    <a:lnTo>
                      <a:pt x="229" y="1222"/>
                    </a:lnTo>
                    <a:lnTo>
                      <a:pt x="224" y="1218"/>
                    </a:lnTo>
                    <a:lnTo>
                      <a:pt x="213" y="1210"/>
                    </a:lnTo>
                    <a:lnTo>
                      <a:pt x="199" y="1203"/>
                    </a:lnTo>
                    <a:lnTo>
                      <a:pt x="199" y="1203"/>
                    </a:lnTo>
                    <a:lnTo>
                      <a:pt x="185" y="1195"/>
                    </a:lnTo>
                    <a:lnTo>
                      <a:pt x="180" y="1191"/>
                    </a:lnTo>
                    <a:lnTo>
                      <a:pt x="176" y="1186"/>
                    </a:lnTo>
                    <a:lnTo>
                      <a:pt x="172" y="1180"/>
                    </a:lnTo>
                    <a:lnTo>
                      <a:pt x="168" y="1175"/>
                    </a:lnTo>
                    <a:lnTo>
                      <a:pt x="165" y="1167"/>
                    </a:lnTo>
                    <a:lnTo>
                      <a:pt x="164" y="1160"/>
                    </a:lnTo>
                    <a:lnTo>
                      <a:pt x="164" y="1160"/>
                    </a:lnTo>
                    <a:lnTo>
                      <a:pt x="164" y="1152"/>
                    </a:lnTo>
                    <a:lnTo>
                      <a:pt x="164" y="1145"/>
                    </a:lnTo>
                    <a:lnTo>
                      <a:pt x="166" y="1139"/>
                    </a:lnTo>
                    <a:lnTo>
                      <a:pt x="170" y="1137"/>
                    </a:lnTo>
                    <a:lnTo>
                      <a:pt x="175" y="1135"/>
                    </a:lnTo>
                    <a:lnTo>
                      <a:pt x="181" y="1135"/>
                    </a:lnTo>
                    <a:lnTo>
                      <a:pt x="187" y="1138"/>
                    </a:lnTo>
                    <a:lnTo>
                      <a:pt x="194" y="1142"/>
                    </a:lnTo>
                    <a:lnTo>
                      <a:pt x="194" y="1142"/>
                    </a:lnTo>
                    <a:lnTo>
                      <a:pt x="202" y="1148"/>
                    </a:lnTo>
                    <a:lnTo>
                      <a:pt x="210" y="1152"/>
                    </a:lnTo>
                    <a:lnTo>
                      <a:pt x="220" y="1153"/>
                    </a:lnTo>
                    <a:lnTo>
                      <a:pt x="230" y="1154"/>
                    </a:lnTo>
                    <a:lnTo>
                      <a:pt x="240" y="1154"/>
                    </a:lnTo>
                    <a:lnTo>
                      <a:pt x="251" y="1154"/>
                    </a:lnTo>
                    <a:lnTo>
                      <a:pt x="270" y="1152"/>
                    </a:lnTo>
                    <a:lnTo>
                      <a:pt x="270" y="1152"/>
                    </a:lnTo>
                    <a:lnTo>
                      <a:pt x="277" y="1150"/>
                    </a:lnTo>
                    <a:lnTo>
                      <a:pt x="285" y="1149"/>
                    </a:lnTo>
                    <a:lnTo>
                      <a:pt x="288" y="1148"/>
                    </a:lnTo>
                    <a:lnTo>
                      <a:pt x="292" y="1145"/>
                    </a:lnTo>
                    <a:lnTo>
                      <a:pt x="293" y="1142"/>
                    </a:lnTo>
                    <a:lnTo>
                      <a:pt x="293" y="1138"/>
                    </a:lnTo>
                    <a:lnTo>
                      <a:pt x="293" y="1138"/>
                    </a:lnTo>
                    <a:lnTo>
                      <a:pt x="292" y="1130"/>
                    </a:lnTo>
                    <a:lnTo>
                      <a:pt x="290" y="1127"/>
                    </a:lnTo>
                    <a:lnTo>
                      <a:pt x="289" y="1126"/>
                    </a:lnTo>
                    <a:lnTo>
                      <a:pt x="284" y="1123"/>
                    </a:lnTo>
                    <a:lnTo>
                      <a:pt x="275" y="1122"/>
                    </a:lnTo>
                    <a:lnTo>
                      <a:pt x="275" y="1122"/>
                    </a:lnTo>
                    <a:lnTo>
                      <a:pt x="255" y="1116"/>
                    </a:lnTo>
                    <a:lnTo>
                      <a:pt x="244" y="1113"/>
                    </a:lnTo>
                    <a:lnTo>
                      <a:pt x="232" y="1111"/>
                    </a:lnTo>
                    <a:lnTo>
                      <a:pt x="222" y="1105"/>
                    </a:lnTo>
                    <a:lnTo>
                      <a:pt x="213" y="1100"/>
                    </a:lnTo>
                    <a:lnTo>
                      <a:pt x="210" y="1097"/>
                    </a:lnTo>
                    <a:lnTo>
                      <a:pt x="207" y="1093"/>
                    </a:lnTo>
                    <a:lnTo>
                      <a:pt x="206" y="1089"/>
                    </a:lnTo>
                    <a:lnTo>
                      <a:pt x="205" y="1083"/>
                    </a:lnTo>
                    <a:lnTo>
                      <a:pt x="205" y="1083"/>
                    </a:lnTo>
                    <a:lnTo>
                      <a:pt x="203" y="1077"/>
                    </a:lnTo>
                    <a:lnTo>
                      <a:pt x="200" y="1073"/>
                    </a:lnTo>
                    <a:lnTo>
                      <a:pt x="196" y="1067"/>
                    </a:lnTo>
                    <a:lnTo>
                      <a:pt x="194" y="1062"/>
                    </a:lnTo>
                    <a:lnTo>
                      <a:pt x="194" y="1062"/>
                    </a:lnTo>
                    <a:lnTo>
                      <a:pt x="192" y="1059"/>
                    </a:lnTo>
                    <a:lnTo>
                      <a:pt x="192" y="1055"/>
                    </a:lnTo>
                    <a:lnTo>
                      <a:pt x="195" y="1047"/>
                    </a:lnTo>
                    <a:lnTo>
                      <a:pt x="198" y="1040"/>
                    </a:lnTo>
                    <a:lnTo>
                      <a:pt x="198" y="1036"/>
                    </a:lnTo>
                    <a:lnTo>
                      <a:pt x="198" y="1032"/>
                    </a:lnTo>
                    <a:lnTo>
                      <a:pt x="198" y="1032"/>
                    </a:lnTo>
                    <a:lnTo>
                      <a:pt x="190" y="1015"/>
                    </a:lnTo>
                    <a:lnTo>
                      <a:pt x="187" y="1006"/>
                    </a:lnTo>
                    <a:lnTo>
                      <a:pt x="187" y="1002"/>
                    </a:lnTo>
                    <a:lnTo>
                      <a:pt x="187" y="996"/>
                    </a:lnTo>
                    <a:lnTo>
                      <a:pt x="187" y="996"/>
                    </a:lnTo>
                    <a:lnTo>
                      <a:pt x="198" y="953"/>
                    </a:lnTo>
                    <a:lnTo>
                      <a:pt x="198" y="953"/>
                    </a:lnTo>
                    <a:lnTo>
                      <a:pt x="206" y="929"/>
                    </a:lnTo>
                    <a:lnTo>
                      <a:pt x="215" y="906"/>
                    </a:lnTo>
                    <a:lnTo>
                      <a:pt x="225" y="884"/>
                    </a:lnTo>
                    <a:lnTo>
                      <a:pt x="233" y="861"/>
                    </a:lnTo>
                    <a:lnTo>
                      <a:pt x="233" y="861"/>
                    </a:lnTo>
                    <a:lnTo>
                      <a:pt x="240" y="837"/>
                    </a:lnTo>
                    <a:lnTo>
                      <a:pt x="245" y="811"/>
                    </a:lnTo>
                    <a:lnTo>
                      <a:pt x="255" y="760"/>
                    </a:lnTo>
                    <a:lnTo>
                      <a:pt x="262" y="709"/>
                    </a:lnTo>
                    <a:lnTo>
                      <a:pt x="269" y="658"/>
                    </a:lnTo>
                    <a:lnTo>
                      <a:pt x="269" y="658"/>
                    </a:lnTo>
                    <a:lnTo>
                      <a:pt x="274" y="609"/>
                    </a:lnTo>
                    <a:lnTo>
                      <a:pt x="275" y="583"/>
                    </a:lnTo>
                    <a:lnTo>
                      <a:pt x="275" y="559"/>
                    </a:lnTo>
                    <a:lnTo>
                      <a:pt x="275" y="559"/>
                    </a:lnTo>
                    <a:lnTo>
                      <a:pt x="275" y="548"/>
                    </a:lnTo>
                    <a:lnTo>
                      <a:pt x="277" y="538"/>
                    </a:lnTo>
                    <a:lnTo>
                      <a:pt x="278" y="530"/>
                    </a:lnTo>
                    <a:lnTo>
                      <a:pt x="282" y="523"/>
                    </a:lnTo>
                    <a:lnTo>
                      <a:pt x="288" y="519"/>
                    </a:lnTo>
                    <a:lnTo>
                      <a:pt x="296" y="516"/>
                    </a:lnTo>
                    <a:lnTo>
                      <a:pt x="305" y="516"/>
                    </a:lnTo>
                    <a:lnTo>
                      <a:pt x="316" y="518"/>
                    </a:lnTo>
                    <a:lnTo>
                      <a:pt x="316" y="518"/>
                    </a:lnTo>
                    <a:lnTo>
                      <a:pt x="331" y="519"/>
                    </a:lnTo>
                    <a:lnTo>
                      <a:pt x="331" y="519"/>
                    </a:lnTo>
                    <a:lnTo>
                      <a:pt x="329" y="501"/>
                    </a:lnTo>
                    <a:lnTo>
                      <a:pt x="326" y="485"/>
                    </a:lnTo>
                    <a:lnTo>
                      <a:pt x="318" y="452"/>
                    </a:lnTo>
                    <a:lnTo>
                      <a:pt x="307" y="420"/>
                    </a:lnTo>
                    <a:lnTo>
                      <a:pt x="296" y="388"/>
                    </a:lnTo>
                    <a:lnTo>
                      <a:pt x="296" y="388"/>
                    </a:lnTo>
                    <a:lnTo>
                      <a:pt x="286" y="357"/>
                    </a:lnTo>
                    <a:lnTo>
                      <a:pt x="278" y="327"/>
                    </a:lnTo>
                    <a:lnTo>
                      <a:pt x="278" y="327"/>
                    </a:lnTo>
                    <a:lnTo>
                      <a:pt x="275" y="315"/>
                    </a:lnTo>
                    <a:lnTo>
                      <a:pt x="271" y="298"/>
                    </a:lnTo>
                    <a:lnTo>
                      <a:pt x="270" y="290"/>
                    </a:lnTo>
                    <a:lnTo>
                      <a:pt x="270" y="283"/>
                    </a:lnTo>
                    <a:lnTo>
                      <a:pt x="271" y="276"/>
                    </a:lnTo>
                    <a:lnTo>
                      <a:pt x="274" y="272"/>
                    </a:lnTo>
                    <a:lnTo>
                      <a:pt x="274" y="272"/>
                    </a:lnTo>
                    <a:lnTo>
                      <a:pt x="282" y="270"/>
                    </a:lnTo>
                    <a:lnTo>
                      <a:pt x="290" y="268"/>
                    </a:lnTo>
                    <a:lnTo>
                      <a:pt x="308" y="270"/>
                    </a:lnTo>
                    <a:lnTo>
                      <a:pt x="318" y="271"/>
                    </a:lnTo>
                    <a:lnTo>
                      <a:pt x="326" y="271"/>
                    </a:lnTo>
                    <a:lnTo>
                      <a:pt x="334" y="268"/>
                    </a:lnTo>
                    <a:lnTo>
                      <a:pt x="338" y="266"/>
                    </a:lnTo>
                    <a:lnTo>
                      <a:pt x="341" y="261"/>
                    </a:lnTo>
                    <a:lnTo>
                      <a:pt x="341" y="261"/>
                    </a:lnTo>
                    <a:lnTo>
                      <a:pt x="345" y="257"/>
                    </a:lnTo>
                    <a:lnTo>
                      <a:pt x="346" y="253"/>
                    </a:lnTo>
                    <a:lnTo>
                      <a:pt x="350" y="241"/>
                    </a:lnTo>
                    <a:lnTo>
                      <a:pt x="350" y="230"/>
                    </a:lnTo>
                    <a:lnTo>
                      <a:pt x="350" y="219"/>
                    </a:lnTo>
                    <a:lnTo>
                      <a:pt x="350" y="219"/>
                    </a:lnTo>
                    <a:lnTo>
                      <a:pt x="349" y="212"/>
                    </a:lnTo>
                    <a:lnTo>
                      <a:pt x="345" y="207"/>
                    </a:lnTo>
                    <a:lnTo>
                      <a:pt x="342" y="202"/>
                    </a:lnTo>
                    <a:lnTo>
                      <a:pt x="337" y="196"/>
                    </a:lnTo>
                    <a:lnTo>
                      <a:pt x="326" y="188"/>
                    </a:lnTo>
                    <a:lnTo>
                      <a:pt x="315" y="180"/>
                    </a:lnTo>
                    <a:lnTo>
                      <a:pt x="315" y="180"/>
                    </a:lnTo>
                    <a:lnTo>
                      <a:pt x="316" y="181"/>
                    </a:lnTo>
                    <a:lnTo>
                      <a:pt x="315" y="180"/>
                    </a:lnTo>
                    <a:lnTo>
                      <a:pt x="315" y="180"/>
                    </a:lnTo>
                    <a:close/>
                    <a:moveTo>
                      <a:pt x="165" y="43"/>
                    </a:moveTo>
                    <a:lnTo>
                      <a:pt x="165" y="43"/>
                    </a:lnTo>
                    <a:lnTo>
                      <a:pt x="162" y="43"/>
                    </a:lnTo>
                    <a:lnTo>
                      <a:pt x="161" y="41"/>
                    </a:lnTo>
                    <a:lnTo>
                      <a:pt x="165" y="43"/>
                    </a:lnTo>
                    <a:close/>
                    <a:moveTo>
                      <a:pt x="221" y="158"/>
                    </a:moveTo>
                    <a:lnTo>
                      <a:pt x="221" y="158"/>
                    </a:lnTo>
                    <a:lnTo>
                      <a:pt x="213" y="158"/>
                    </a:lnTo>
                    <a:lnTo>
                      <a:pt x="207" y="157"/>
                    </a:lnTo>
                    <a:lnTo>
                      <a:pt x="203" y="152"/>
                    </a:lnTo>
                    <a:lnTo>
                      <a:pt x="202" y="146"/>
                    </a:lnTo>
                    <a:lnTo>
                      <a:pt x="199" y="132"/>
                    </a:lnTo>
                    <a:lnTo>
                      <a:pt x="198" y="124"/>
                    </a:lnTo>
                    <a:lnTo>
                      <a:pt x="195" y="116"/>
                    </a:lnTo>
                    <a:lnTo>
                      <a:pt x="195" y="116"/>
                    </a:lnTo>
                    <a:lnTo>
                      <a:pt x="190" y="105"/>
                    </a:lnTo>
                    <a:lnTo>
                      <a:pt x="184" y="95"/>
                    </a:lnTo>
                    <a:lnTo>
                      <a:pt x="177" y="84"/>
                    </a:lnTo>
                    <a:lnTo>
                      <a:pt x="169" y="75"/>
                    </a:lnTo>
                    <a:lnTo>
                      <a:pt x="153" y="57"/>
                    </a:lnTo>
                    <a:lnTo>
                      <a:pt x="135" y="41"/>
                    </a:lnTo>
                    <a:lnTo>
                      <a:pt x="135" y="41"/>
                    </a:lnTo>
                    <a:lnTo>
                      <a:pt x="151" y="46"/>
                    </a:lnTo>
                    <a:lnTo>
                      <a:pt x="165" y="52"/>
                    </a:lnTo>
                    <a:lnTo>
                      <a:pt x="170" y="56"/>
                    </a:lnTo>
                    <a:lnTo>
                      <a:pt x="177" y="61"/>
                    </a:lnTo>
                    <a:lnTo>
                      <a:pt x="190" y="73"/>
                    </a:lnTo>
                    <a:lnTo>
                      <a:pt x="190" y="73"/>
                    </a:lnTo>
                    <a:lnTo>
                      <a:pt x="198" y="84"/>
                    </a:lnTo>
                    <a:lnTo>
                      <a:pt x="205" y="97"/>
                    </a:lnTo>
                    <a:lnTo>
                      <a:pt x="210" y="110"/>
                    </a:lnTo>
                    <a:lnTo>
                      <a:pt x="214" y="124"/>
                    </a:lnTo>
                    <a:lnTo>
                      <a:pt x="214" y="124"/>
                    </a:lnTo>
                    <a:lnTo>
                      <a:pt x="220" y="142"/>
                    </a:lnTo>
                    <a:lnTo>
                      <a:pt x="222" y="151"/>
                    </a:lnTo>
                    <a:lnTo>
                      <a:pt x="222" y="155"/>
                    </a:lnTo>
                    <a:lnTo>
                      <a:pt x="221" y="158"/>
                    </a:lnTo>
                    <a:lnTo>
                      <a:pt x="221" y="158"/>
                    </a:lnTo>
                    <a:lnTo>
                      <a:pt x="215" y="159"/>
                    </a:lnTo>
                    <a:lnTo>
                      <a:pt x="217" y="158"/>
                    </a:lnTo>
                    <a:lnTo>
                      <a:pt x="220" y="158"/>
                    </a:lnTo>
                    <a:lnTo>
                      <a:pt x="221" y="158"/>
                    </a:lnTo>
                    <a:lnTo>
                      <a:pt x="221" y="158"/>
                    </a:lnTo>
                    <a:lnTo>
                      <a:pt x="221" y="158"/>
                    </a:lnTo>
                    <a:close/>
                    <a:moveTo>
                      <a:pt x="220" y="107"/>
                    </a:moveTo>
                    <a:lnTo>
                      <a:pt x="220" y="107"/>
                    </a:lnTo>
                    <a:lnTo>
                      <a:pt x="209" y="90"/>
                    </a:lnTo>
                    <a:lnTo>
                      <a:pt x="195" y="73"/>
                    </a:lnTo>
                    <a:lnTo>
                      <a:pt x="180" y="58"/>
                    </a:lnTo>
                    <a:lnTo>
                      <a:pt x="165" y="43"/>
                    </a:lnTo>
                    <a:lnTo>
                      <a:pt x="165" y="43"/>
                    </a:lnTo>
                    <a:lnTo>
                      <a:pt x="194" y="67"/>
                    </a:lnTo>
                    <a:lnTo>
                      <a:pt x="207" y="80"/>
                    </a:lnTo>
                    <a:lnTo>
                      <a:pt x="220" y="95"/>
                    </a:lnTo>
                    <a:lnTo>
                      <a:pt x="232" y="110"/>
                    </a:lnTo>
                    <a:lnTo>
                      <a:pt x="240" y="127"/>
                    </a:lnTo>
                    <a:lnTo>
                      <a:pt x="247" y="143"/>
                    </a:lnTo>
                    <a:lnTo>
                      <a:pt x="250" y="152"/>
                    </a:lnTo>
                    <a:lnTo>
                      <a:pt x="251" y="161"/>
                    </a:lnTo>
                    <a:lnTo>
                      <a:pt x="251" y="161"/>
                    </a:lnTo>
                    <a:lnTo>
                      <a:pt x="247" y="161"/>
                    </a:lnTo>
                    <a:lnTo>
                      <a:pt x="244" y="161"/>
                    </a:lnTo>
                    <a:lnTo>
                      <a:pt x="239" y="155"/>
                    </a:lnTo>
                    <a:lnTo>
                      <a:pt x="235" y="148"/>
                    </a:lnTo>
                    <a:lnTo>
                      <a:pt x="230" y="140"/>
                    </a:lnTo>
                    <a:lnTo>
                      <a:pt x="225" y="121"/>
                    </a:lnTo>
                    <a:lnTo>
                      <a:pt x="222" y="113"/>
                    </a:lnTo>
                    <a:lnTo>
                      <a:pt x="220" y="107"/>
                    </a:lnTo>
                    <a:lnTo>
                      <a:pt x="220" y="107"/>
                    </a:lnTo>
                    <a:lnTo>
                      <a:pt x="217" y="102"/>
                    </a:lnTo>
                    <a:lnTo>
                      <a:pt x="220" y="107"/>
                    </a:lnTo>
                    <a:lnTo>
                      <a:pt x="220" y="107"/>
                    </a:lnTo>
                    <a:close/>
                    <a:moveTo>
                      <a:pt x="248" y="443"/>
                    </a:moveTo>
                    <a:lnTo>
                      <a:pt x="248" y="443"/>
                    </a:lnTo>
                    <a:lnTo>
                      <a:pt x="250" y="433"/>
                    </a:lnTo>
                    <a:lnTo>
                      <a:pt x="251" y="422"/>
                    </a:lnTo>
                    <a:lnTo>
                      <a:pt x="252" y="420"/>
                    </a:lnTo>
                    <a:lnTo>
                      <a:pt x="255" y="417"/>
                    </a:lnTo>
                    <a:lnTo>
                      <a:pt x="259" y="416"/>
                    </a:lnTo>
                    <a:lnTo>
                      <a:pt x="265" y="417"/>
                    </a:lnTo>
                    <a:lnTo>
                      <a:pt x="265" y="417"/>
                    </a:lnTo>
                    <a:lnTo>
                      <a:pt x="265" y="429"/>
                    </a:lnTo>
                    <a:lnTo>
                      <a:pt x="265" y="437"/>
                    </a:lnTo>
                    <a:lnTo>
                      <a:pt x="262" y="440"/>
                    </a:lnTo>
                    <a:lnTo>
                      <a:pt x="259" y="441"/>
                    </a:lnTo>
                    <a:lnTo>
                      <a:pt x="255" y="443"/>
                    </a:lnTo>
                    <a:lnTo>
                      <a:pt x="248" y="443"/>
                    </a:lnTo>
                    <a:lnTo>
                      <a:pt x="248" y="443"/>
                    </a:lnTo>
                    <a:close/>
                    <a:moveTo>
                      <a:pt x="281" y="410"/>
                    </a:moveTo>
                    <a:lnTo>
                      <a:pt x="281" y="410"/>
                    </a:lnTo>
                    <a:lnTo>
                      <a:pt x="271" y="413"/>
                    </a:lnTo>
                    <a:lnTo>
                      <a:pt x="263" y="414"/>
                    </a:lnTo>
                    <a:lnTo>
                      <a:pt x="260" y="413"/>
                    </a:lnTo>
                    <a:lnTo>
                      <a:pt x="258" y="411"/>
                    </a:lnTo>
                    <a:lnTo>
                      <a:pt x="255" y="407"/>
                    </a:lnTo>
                    <a:lnTo>
                      <a:pt x="254" y="403"/>
                    </a:lnTo>
                    <a:lnTo>
                      <a:pt x="254" y="403"/>
                    </a:lnTo>
                    <a:lnTo>
                      <a:pt x="251" y="391"/>
                    </a:lnTo>
                    <a:lnTo>
                      <a:pt x="252" y="379"/>
                    </a:lnTo>
                    <a:lnTo>
                      <a:pt x="254" y="365"/>
                    </a:lnTo>
                    <a:lnTo>
                      <a:pt x="254" y="353"/>
                    </a:lnTo>
                    <a:lnTo>
                      <a:pt x="254" y="353"/>
                    </a:lnTo>
                    <a:lnTo>
                      <a:pt x="252" y="336"/>
                    </a:lnTo>
                    <a:lnTo>
                      <a:pt x="251" y="313"/>
                    </a:lnTo>
                    <a:lnTo>
                      <a:pt x="252" y="301"/>
                    </a:lnTo>
                    <a:lnTo>
                      <a:pt x="254" y="291"/>
                    </a:lnTo>
                    <a:lnTo>
                      <a:pt x="256" y="283"/>
                    </a:lnTo>
                    <a:lnTo>
                      <a:pt x="259" y="282"/>
                    </a:lnTo>
                    <a:lnTo>
                      <a:pt x="262" y="281"/>
                    </a:lnTo>
                    <a:lnTo>
                      <a:pt x="262" y="281"/>
                    </a:lnTo>
                    <a:lnTo>
                      <a:pt x="266" y="313"/>
                    </a:lnTo>
                    <a:lnTo>
                      <a:pt x="271" y="346"/>
                    </a:lnTo>
                    <a:lnTo>
                      <a:pt x="281" y="410"/>
                    </a:lnTo>
                    <a:lnTo>
                      <a:pt x="281" y="410"/>
                    </a:lnTo>
                    <a:lnTo>
                      <a:pt x="280" y="409"/>
                    </a:lnTo>
                    <a:lnTo>
                      <a:pt x="278" y="405"/>
                    </a:lnTo>
                    <a:lnTo>
                      <a:pt x="277" y="395"/>
                    </a:lnTo>
                    <a:lnTo>
                      <a:pt x="277" y="392"/>
                    </a:lnTo>
                    <a:lnTo>
                      <a:pt x="278" y="392"/>
                    </a:lnTo>
                    <a:lnTo>
                      <a:pt x="281" y="410"/>
                    </a:lnTo>
                    <a:lnTo>
                      <a:pt x="281" y="410"/>
                    </a:lnTo>
                    <a:close/>
                  </a:path>
                </a:pathLst>
              </a:custGeom>
              <a:solidFill>
                <a:srgbClr val="95CDA4"/>
              </a:solidFill>
              <a:ln w="9525">
                <a:noFill/>
                <a:round/>
              </a:ln>
            </p:spPr>
            <p:txBody>
              <a:bodyPr vert="horz" wrap="square" lIns="91440" tIns="45720" rIns="91440" bIns="45720" numCol="1" anchor="t" anchorCtr="0" compatLnSpc="1"/>
              <a:lstStyle/>
              <a:p>
                <a:endParaRPr lang="en-US">
                  <a:solidFill>
                    <a:schemeClr val="tx1">
                      <a:lumMod val="85000"/>
                      <a:lumOff val="15000"/>
                    </a:schemeClr>
                  </a:solidFill>
                  <a:latin typeface="微软雅黑" panose="020B0503020204020204" charset="-122"/>
                  <a:ea typeface="微软雅黑" panose="020B0503020204020204" charset="-122"/>
                </a:endParaRPr>
              </a:p>
            </p:txBody>
          </p:sp>
        </p:grpSp>
        <p:grpSp>
          <p:nvGrpSpPr>
            <p:cNvPr id="7" name="Group 82"/>
            <p:cNvGrpSpPr/>
            <p:nvPr/>
          </p:nvGrpSpPr>
          <p:grpSpPr>
            <a:xfrm>
              <a:off x="1273818" y="1000114"/>
              <a:ext cx="729094" cy="2511672"/>
              <a:chOff x="5069288" y="1428742"/>
              <a:chExt cx="360363" cy="1241426"/>
            </a:xfrm>
            <a:grpFill/>
          </p:grpSpPr>
          <p:sp>
            <p:nvSpPr>
              <p:cNvPr id="81" name="Freeform 18"/>
              <p:cNvSpPr/>
              <p:nvPr/>
            </p:nvSpPr>
            <p:spPr bwMode="auto">
              <a:xfrm>
                <a:off x="5182000" y="1428742"/>
                <a:ext cx="123825" cy="182563"/>
              </a:xfrm>
              <a:custGeom>
                <a:avLst/>
                <a:gdLst/>
                <a:ahLst/>
                <a:cxnLst>
                  <a:cxn ang="0">
                    <a:pos x="21" y="184"/>
                  </a:cxn>
                  <a:cxn ang="0">
                    <a:pos x="24" y="198"/>
                  </a:cxn>
                  <a:cxn ang="0">
                    <a:pos x="24" y="211"/>
                  </a:cxn>
                  <a:cxn ang="0">
                    <a:pos x="27" y="215"/>
                  </a:cxn>
                  <a:cxn ang="0">
                    <a:pos x="43" y="224"/>
                  </a:cxn>
                  <a:cxn ang="0">
                    <a:pos x="55" y="228"/>
                  </a:cxn>
                  <a:cxn ang="0">
                    <a:pos x="81" y="228"/>
                  </a:cxn>
                  <a:cxn ang="0">
                    <a:pos x="95" y="224"/>
                  </a:cxn>
                  <a:cxn ang="0">
                    <a:pos x="110" y="213"/>
                  </a:cxn>
                  <a:cxn ang="0">
                    <a:pos x="124" y="206"/>
                  </a:cxn>
                  <a:cxn ang="0">
                    <a:pos x="126" y="204"/>
                  </a:cxn>
                  <a:cxn ang="0">
                    <a:pos x="125" y="179"/>
                  </a:cxn>
                  <a:cxn ang="0">
                    <a:pos x="132" y="153"/>
                  </a:cxn>
                  <a:cxn ang="0">
                    <a:pos x="141" y="139"/>
                  </a:cxn>
                  <a:cxn ang="0">
                    <a:pos x="154" y="116"/>
                  </a:cxn>
                  <a:cxn ang="0">
                    <a:pos x="155" y="104"/>
                  </a:cxn>
                  <a:cxn ang="0">
                    <a:pos x="152" y="97"/>
                  </a:cxn>
                  <a:cxn ang="0">
                    <a:pos x="148" y="94"/>
                  </a:cxn>
                  <a:cxn ang="0">
                    <a:pos x="145" y="86"/>
                  </a:cxn>
                  <a:cxn ang="0">
                    <a:pos x="144" y="60"/>
                  </a:cxn>
                  <a:cxn ang="0">
                    <a:pos x="141" y="50"/>
                  </a:cxn>
                  <a:cxn ang="0">
                    <a:pos x="130" y="25"/>
                  </a:cxn>
                  <a:cxn ang="0">
                    <a:pos x="125" y="18"/>
                  </a:cxn>
                  <a:cxn ang="0">
                    <a:pos x="110" y="7"/>
                  </a:cxn>
                  <a:cxn ang="0">
                    <a:pos x="92" y="1"/>
                  </a:cxn>
                  <a:cxn ang="0">
                    <a:pos x="75" y="0"/>
                  </a:cxn>
                  <a:cxn ang="0">
                    <a:pos x="55" y="3"/>
                  </a:cxn>
                  <a:cxn ang="0">
                    <a:pos x="39" y="10"/>
                  </a:cxn>
                  <a:cxn ang="0">
                    <a:pos x="24" y="19"/>
                  </a:cxn>
                  <a:cxn ang="0">
                    <a:pos x="13" y="34"/>
                  </a:cxn>
                  <a:cxn ang="0">
                    <a:pos x="6" y="52"/>
                  </a:cxn>
                  <a:cxn ang="0">
                    <a:pos x="5" y="65"/>
                  </a:cxn>
                  <a:cxn ang="0">
                    <a:pos x="5" y="93"/>
                  </a:cxn>
                  <a:cxn ang="0">
                    <a:pos x="4" y="105"/>
                  </a:cxn>
                  <a:cxn ang="0">
                    <a:pos x="1" y="116"/>
                  </a:cxn>
                  <a:cxn ang="0">
                    <a:pos x="2" y="138"/>
                  </a:cxn>
                  <a:cxn ang="0">
                    <a:pos x="6" y="147"/>
                  </a:cxn>
                  <a:cxn ang="0">
                    <a:pos x="15" y="166"/>
                  </a:cxn>
                  <a:cxn ang="0">
                    <a:pos x="21" y="184"/>
                  </a:cxn>
                  <a:cxn ang="0">
                    <a:pos x="21" y="184"/>
                  </a:cxn>
                </a:cxnLst>
                <a:rect l="0" t="0" r="r" b="b"/>
                <a:pathLst>
                  <a:path w="155" h="229">
                    <a:moveTo>
                      <a:pt x="21" y="184"/>
                    </a:moveTo>
                    <a:lnTo>
                      <a:pt x="21" y="184"/>
                    </a:lnTo>
                    <a:lnTo>
                      <a:pt x="24" y="191"/>
                    </a:lnTo>
                    <a:lnTo>
                      <a:pt x="24" y="198"/>
                    </a:lnTo>
                    <a:lnTo>
                      <a:pt x="24" y="211"/>
                    </a:lnTo>
                    <a:lnTo>
                      <a:pt x="24" y="211"/>
                    </a:lnTo>
                    <a:lnTo>
                      <a:pt x="26" y="214"/>
                    </a:lnTo>
                    <a:lnTo>
                      <a:pt x="27" y="215"/>
                    </a:lnTo>
                    <a:lnTo>
                      <a:pt x="31" y="219"/>
                    </a:lnTo>
                    <a:lnTo>
                      <a:pt x="43" y="224"/>
                    </a:lnTo>
                    <a:lnTo>
                      <a:pt x="43" y="224"/>
                    </a:lnTo>
                    <a:lnTo>
                      <a:pt x="55" y="228"/>
                    </a:lnTo>
                    <a:lnTo>
                      <a:pt x="69" y="229"/>
                    </a:lnTo>
                    <a:lnTo>
                      <a:pt x="81" y="228"/>
                    </a:lnTo>
                    <a:lnTo>
                      <a:pt x="95" y="224"/>
                    </a:lnTo>
                    <a:lnTo>
                      <a:pt x="95" y="224"/>
                    </a:lnTo>
                    <a:lnTo>
                      <a:pt x="102" y="219"/>
                    </a:lnTo>
                    <a:lnTo>
                      <a:pt x="110" y="213"/>
                    </a:lnTo>
                    <a:lnTo>
                      <a:pt x="120" y="207"/>
                    </a:lnTo>
                    <a:lnTo>
                      <a:pt x="124" y="206"/>
                    </a:lnTo>
                    <a:lnTo>
                      <a:pt x="126" y="204"/>
                    </a:lnTo>
                    <a:lnTo>
                      <a:pt x="126" y="204"/>
                    </a:lnTo>
                    <a:lnTo>
                      <a:pt x="125" y="191"/>
                    </a:lnTo>
                    <a:lnTo>
                      <a:pt x="125" y="179"/>
                    </a:lnTo>
                    <a:lnTo>
                      <a:pt x="128" y="165"/>
                    </a:lnTo>
                    <a:lnTo>
                      <a:pt x="132" y="153"/>
                    </a:lnTo>
                    <a:lnTo>
                      <a:pt x="132" y="153"/>
                    </a:lnTo>
                    <a:lnTo>
                      <a:pt x="141" y="139"/>
                    </a:lnTo>
                    <a:lnTo>
                      <a:pt x="151" y="124"/>
                    </a:lnTo>
                    <a:lnTo>
                      <a:pt x="154" y="116"/>
                    </a:lnTo>
                    <a:lnTo>
                      <a:pt x="155" y="108"/>
                    </a:lnTo>
                    <a:lnTo>
                      <a:pt x="155" y="104"/>
                    </a:lnTo>
                    <a:lnTo>
                      <a:pt x="154" y="101"/>
                    </a:lnTo>
                    <a:lnTo>
                      <a:pt x="152" y="97"/>
                    </a:lnTo>
                    <a:lnTo>
                      <a:pt x="148" y="94"/>
                    </a:lnTo>
                    <a:lnTo>
                      <a:pt x="148" y="94"/>
                    </a:lnTo>
                    <a:lnTo>
                      <a:pt x="147" y="91"/>
                    </a:lnTo>
                    <a:lnTo>
                      <a:pt x="145" y="86"/>
                    </a:lnTo>
                    <a:lnTo>
                      <a:pt x="144" y="74"/>
                    </a:lnTo>
                    <a:lnTo>
                      <a:pt x="144" y="60"/>
                    </a:lnTo>
                    <a:lnTo>
                      <a:pt x="141" y="50"/>
                    </a:lnTo>
                    <a:lnTo>
                      <a:pt x="141" y="50"/>
                    </a:lnTo>
                    <a:lnTo>
                      <a:pt x="136" y="33"/>
                    </a:lnTo>
                    <a:lnTo>
                      <a:pt x="130" y="25"/>
                    </a:lnTo>
                    <a:lnTo>
                      <a:pt x="125" y="18"/>
                    </a:lnTo>
                    <a:lnTo>
                      <a:pt x="125" y="18"/>
                    </a:lnTo>
                    <a:lnTo>
                      <a:pt x="118" y="12"/>
                    </a:lnTo>
                    <a:lnTo>
                      <a:pt x="110" y="7"/>
                    </a:lnTo>
                    <a:lnTo>
                      <a:pt x="102" y="4"/>
                    </a:lnTo>
                    <a:lnTo>
                      <a:pt x="92" y="1"/>
                    </a:lnTo>
                    <a:lnTo>
                      <a:pt x="84" y="0"/>
                    </a:lnTo>
                    <a:lnTo>
                      <a:pt x="75" y="0"/>
                    </a:lnTo>
                    <a:lnTo>
                      <a:pt x="65" y="0"/>
                    </a:lnTo>
                    <a:lnTo>
                      <a:pt x="55" y="3"/>
                    </a:lnTo>
                    <a:lnTo>
                      <a:pt x="47" y="5"/>
                    </a:lnTo>
                    <a:lnTo>
                      <a:pt x="39" y="10"/>
                    </a:lnTo>
                    <a:lnTo>
                      <a:pt x="31" y="14"/>
                    </a:lnTo>
                    <a:lnTo>
                      <a:pt x="24" y="19"/>
                    </a:lnTo>
                    <a:lnTo>
                      <a:pt x="17" y="26"/>
                    </a:lnTo>
                    <a:lnTo>
                      <a:pt x="13" y="34"/>
                    </a:lnTo>
                    <a:lnTo>
                      <a:pt x="9" y="42"/>
                    </a:lnTo>
                    <a:lnTo>
                      <a:pt x="6" y="52"/>
                    </a:lnTo>
                    <a:lnTo>
                      <a:pt x="6" y="52"/>
                    </a:lnTo>
                    <a:lnTo>
                      <a:pt x="5" y="65"/>
                    </a:lnTo>
                    <a:lnTo>
                      <a:pt x="5" y="79"/>
                    </a:lnTo>
                    <a:lnTo>
                      <a:pt x="5" y="93"/>
                    </a:lnTo>
                    <a:lnTo>
                      <a:pt x="5" y="100"/>
                    </a:lnTo>
                    <a:lnTo>
                      <a:pt x="4" y="105"/>
                    </a:lnTo>
                    <a:lnTo>
                      <a:pt x="4" y="105"/>
                    </a:lnTo>
                    <a:lnTo>
                      <a:pt x="1" y="116"/>
                    </a:lnTo>
                    <a:lnTo>
                      <a:pt x="0" y="127"/>
                    </a:lnTo>
                    <a:lnTo>
                      <a:pt x="2" y="138"/>
                    </a:lnTo>
                    <a:lnTo>
                      <a:pt x="6" y="147"/>
                    </a:lnTo>
                    <a:lnTo>
                      <a:pt x="6" y="147"/>
                    </a:lnTo>
                    <a:lnTo>
                      <a:pt x="12" y="157"/>
                    </a:lnTo>
                    <a:lnTo>
                      <a:pt x="15" y="166"/>
                    </a:lnTo>
                    <a:lnTo>
                      <a:pt x="21" y="184"/>
                    </a:lnTo>
                    <a:lnTo>
                      <a:pt x="21" y="184"/>
                    </a:lnTo>
                    <a:lnTo>
                      <a:pt x="21" y="184"/>
                    </a:lnTo>
                    <a:lnTo>
                      <a:pt x="21" y="184"/>
                    </a:lnTo>
                    <a:lnTo>
                      <a:pt x="21" y="184"/>
                    </a:lnTo>
                    <a:close/>
                  </a:path>
                </a:pathLst>
              </a:custGeom>
              <a:solidFill>
                <a:srgbClr val="F6A9C3"/>
              </a:solidFill>
              <a:ln w="9525">
                <a:noFill/>
                <a:round/>
              </a:ln>
            </p:spPr>
            <p:txBody>
              <a:bodyPr vert="horz" wrap="square" lIns="91440" tIns="45720" rIns="91440" bIns="45720" numCol="1" anchor="t" anchorCtr="0" compatLnSpc="1"/>
              <a:lstStyle/>
              <a:p>
                <a:endParaRPr lang="en-US">
                  <a:solidFill>
                    <a:schemeClr val="tx1">
                      <a:lumMod val="85000"/>
                      <a:lumOff val="15000"/>
                    </a:schemeClr>
                  </a:solidFill>
                  <a:latin typeface="微软雅黑" panose="020B0503020204020204" charset="-122"/>
                  <a:ea typeface="微软雅黑" panose="020B0503020204020204" charset="-122"/>
                </a:endParaRPr>
              </a:p>
            </p:txBody>
          </p:sp>
          <p:sp>
            <p:nvSpPr>
              <p:cNvPr id="82" name="Freeform 19"/>
              <p:cNvSpPr>
                <a:spLocks noEditPoints="1"/>
              </p:cNvSpPr>
              <p:nvPr/>
            </p:nvSpPr>
            <p:spPr bwMode="auto">
              <a:xfrm>
                <a:off x="5069288" y="1604955"/>
                <a:ext cx="360363" cy="1065213"/>
              </a:xfrm>
              <a:custGeom>
                <a:avLst/>
                <a:gdLst/>
                <a:ahLst/>
                <a:cxnLst>
                  <a:cxn ang="0">
                    <a:pos x="124" y="1301"/>
                  </a:cxn>
                  <a:cxn ang="0">
                    <a:pos x="136" y="1239"/>
                  </a:cxn>
                  <a:cxn ang="0">
                    <a:pos x="160" y="984"/>
                  </a:cxn>
                  <a:cxn ang="0">
                    <a:pos x="171" y="908"/>
                  </a:cxn>
                  <a:cxn ang="0">
                    <a:pos x="193" y="716"/>
                  </a:cxn>
                  <a:cxn ang="0">
                    <a:pos x="230" y="623"/>
                  </a:cxn>
                  <a:cxn ang="0">
                    <a:pos x="245" y="629"/>
                  </a:cxn>
                  <a:cxn ang="0">
                    <a:pos x="254" y="785"/>
                  </a:cxn>
                  <a:cxn ang="0">
                    <a:pos x="290" y="973"/>
                  </a:cxn>
                  <a:cxn ang="0">
                    <a:pos x="301" y="1207"/>
                  </a:cxn>
                  <a:cxn ang="0">
                    <a:pos x="321" y="1258"/>
                  </a:cxn>
                  <a:cxn ang="0">
                    <a:pos x="329" y="1296"/>
                  </a:cxn>
                  <a:cxn ang="0">
                    <a:pos x="366" y="1322"/>
                  </a:cxn>
                  <a:cxn ang="0">
                    <a:pos x="433" y="1343"/>
                  </a:cxn>
                  <a:cxn ang="0">
                    <a:pos x="452" y="1325"/>
                  </a:cxn>
                  <a:cxn ang="0">
                    <a:pos x="414" y="1287"/>
                  </a:cxn>
                  <a:cxn ang="0">
                    <a:pos x="411" y="1241"/>
                  </a:cxn>
                  <a:cxn ang="0">
                    <a:pos x="417" y="1198"/>
                  </a:cxn>
                  <a:cxn ang="0">
                    <a:pos x="406" y="1108"/>
                  </a:cxn>
                  <a:cxn ang="0">
                    <a:pos x="410" y="1014"/>
                  </a:cxn>
                  <a:cxn ang="0">
                    <a:pos x="402" y="935"/>
                  </a:cxn>
                  <a:cxn ang="0">
                    <a:pos x="400" y="638"/>
                  </a:cxn>
                  <a:cxn ang="0">
                    <a:pos x="433" y="569"/>
                  </a:cxn>
                  <a:cxn ang="0">
                    <a:pos x="410" y="483"/>
                  </a:cxn>
                  <a:cxn ang="0">
                    <a:pos x="381" y="310"/>
                  </a:cxn>
                  <a:cxn ang="0">
                    <a:pos x="408" y="269"/>
                  </a:cxn>
                  <a:cxn ang="0">
                    <a:pos x="432" y="141"/>
                  </a:cxn>
                  <a:cxn ang="0">
                    <a:pos x="406" y="71"/>
                  </a:cxn>
                  <a:cxn ang="0">
                    <a:pos x="282" y="0"/>
                  </a:cxn>
                  <a:cxn ang="0">
                    <a:pos x="273" y="116"/>
                  </a:cxn>
                  <a:cxn ang="0">
                    <a:pos x="227" y="187"/>
                  </a:cxn>
                  <a:cxn ang="0">
                    <a:pos x="224" y="57"/>
                  </a:cxn>
                  <a:cxn ang="0">
                    <a:pos x="226" y="29"/>
                  </a:cxn>
                  <a:cxn ang="0">
                    <a:pos x="196" y="38"/>
                  </a:cxn>
                  <a:cxn ang="0">
                    <a:pos x="201" y="67"/>
                  </a:cxn>
                  <a:cxn ang="0">
                    <a:pos x="173" y="186"/>
                  </a:cxn>
                  <a:cxn ang="0">
                    <a:pos x="163" y="34"/>
                  </a:cxn>
                  <a:cxn ang="0">
                    <a:pos x="88" y="42"/>
                  </a:cxn>
                  <a:cxn ang="0">
                    <a:pos x="20" y="82"/>
                  </a:cxn>
                  <a:cxn ang="0">
                    <a:pos x="5" y="202"/>
                  </a:cxn>
                  <a:cxn ang="0">
                    <a:pos x="25" y="300"/>
                  </a:cxn>
                  <a:cxn ang="0">
                    <a:pos x="70" y="301"/>
                  </a:cxn>
                  <a:cxn ang="0">
                    <a:pos x="54" y="449"/>
                  </a:cxn>
                  <a:cxn ang="0">
                    <a:pos x="21" y="554"/>
                  </a:cxn>
                  <a:cxn ang="0">
                    <a:pos x="44" y="584"/>
                  </a:cxn>
                  <a:cxn ang="0">
                    <a:pos x="51" y="777"/>
                  </a:cxn>
                  <a:cxn ang="0">
                    <a:pos x="47" y="1261"/>
                  </a:cxn>
                  <a:cxn ang="0">
                    <a:pos x="21" y="1287"/>
                  </a:cxn>
                  <a:cxn ang="0">
                    <a:pos x="4" y="1326"/>
                  </a:cxn>
                  <a:cxn ang="0">
                    <a:pos x="61" y="1335"/>
                  </a:cxn>
                  <a:cxn ang="0">
                    <a:pos x="96" y="1313"/>
                  </a:cxn>
                  <a:cxn ang="0">
                    <a:pos x="173" y="395"/>
                  </a:cxn>
                  <a:cxn ang="0">
                    <a:pos x="198" y="450"/>
                  </a:cxn>
                  <a:cxn ang="0">
                    <a:pos x="239" y="427"/>
                  </a:cxn>
                  <a:cxn ang="0">
                    <a:pos x="283" y="286"/>
                  </a:cxn>
                  <a:cxn ang="0">
                    <a:pos x="308" y="442"/>
                  </a:cxn>
                  <a:cxn ang="0">
                    <a:pos x="298" y="498"/>
                  </a:cxn>
                  <a:cxn ang="0">
                    <a:pos x="211" y="513"/>
                  </a:cxn>
                  <a:cxn ang="0">
                    <a:pos x="134" y="479"/>
                  </a:cxn>
                  <a:cxn ang="0">
                    <a:pos x="136" y="319"/>
                  </a:cxn>
                </a:cxnLst>
                <a:rect l="0" t="0" r="r" b="b"/>
                <a:pathLst>
                  <a:path w="453" h="1343">
                    <a:moveTo>
                      <a:pt x="96" y="1313"/>
                    </a:moveTo>
                    <a:lnTo>
                      <a:pt x="96" y="1313"/>
                    </a:lnTo>
                    <a:lnTo>
                      <a:pt x="107" y="1311"/>
                    </a:lnTo>
                    <a:lnTo>
                      <a:pt x="113" y="1310"/>
                    </a:lnTo>
                    <a:lnTo>
                      <a:pt x="117" y="1307"/>
                    </a:lnTo>
                    <a:lnTo>
                      <a:pt x="121" y="1305"/>
                    </a:lnTo>
                    <a:lnTo>
                      <a:pt x="124" y="1301"/>
                    </a:lnTo>
                    <a:lnTo>
                      <a:pt x="126" y="1296"/>
                    </a:lnTo>
                    <a:lnTo>
                      <a:pt x="126" y="1291"/>
                    </a:lnTo>
                    <a:lnTo>
                      <a:pt x="126" y="1291"/>
                    </a:lnTo>
                    <a:lnTo>
                      <a:pt x="126" y="1277"/>
                    </a:lnTo>
                    <a:lnTo>
                      <a:pt x="128" y="1264"/>
                    </a:lnTo>
                    <a:lnTo>
                      <a:pt x="132" y="1252"/>
                    </a:lnTo>
                    <a:lnTo>
                      <a:pt x="136" y="1239"/>
                    </a:lnTo>
                    <a:lnTo>
                      <a:pt x="136" y="1239"/>
                    </a:lnTo>
                    <a:lnTo>
                      <a:pt x="143" y="1224"/>
                    </a:lnTo>
                    <a:lnTo>
                      <a:pt x="147" y="1208"/>
                    </a:lnTo>
                    <a:lnTo>
                      <a:pt x="151" y="1192"/>
                    </a:lnTo>
                    <a:lnTo>
                      <a:pt x="152" y="1175"/>
                    </a:lnTo>
                    <a:lnTo>
                      <a:pt x="152" y="1175"/>
                    </a:lnTo>
                    <a:lnTo>
                      <a:pt x="160" y="984"/>
                    </a:lnTo>
                    <a:lnTo>
                      <a:pt x="160" y="984"/>
                    </a:lnTo>
                    <a:lnTo>
                      <a:pt x="160" y="957"/>
                    </a:lnTo>
                    <a:lnTo>
                      <a:pt x="162" y="943"/>
                    </a:lnTo>
                    <a:lnTo>
                      <a:pt x="163" y="930"/>
                    </a:lnTo>
                    <a:lnTo>
                      <a:pt x="163" y="930"/>
                    </a:lnTo>
                    <a:lnTo>
                      <a:pt x="167" y="919"/>
                    </a:lnTo>
                    <a:lnTo>
                      <a:pt x="171" y="908"/>
                    </a:lnTo>
                    <a:lnTo>
                      <a:pt x="173" y="896"/>
                    </a:lnTo>
                    <a:lnTo>
                      <a:pt x="175" y="882"/>
                    </a:lnTo>
                    <a:lnTo>
                      <a:pt x="179" y="833"/>
                    </a:lnTo>
                    <a:lnTo>
                      <a:pt x="179" y="833"/>
                    </a:lnTo>
                    <a:lnTo>
                      <a:pt x="183" y="787"/>
                    </a:lnTo>
                    <a:lnTo>
                      <a:pt x="189" y="739"/>
                    </a:lnTo>
                    <a:lnTo>
                      <a:pt x="193" y="716"/>
                    </a:lnTo>
                    <a:lnTo>
                      <a:pt x="198" y="693"/>
                    </a:lnTo>
                    <a:lnTo>
                      <a:pt x="205" y="671"/>
                    </a:lnTo>
                    <a:lnTo>
                      <a:pt x="213" y="649"/>
                    </a:lnTo>
                    <a:lnTo>
                      <a:pt x="213" y="649"/>
                    </a:lnTo>
                    <a:lnTo>
                      <a:pt x="218" y="639"/>
                    </a:lnTo>
                    <a:lnTo>
                      <a:pt x="224" y="627"/>
                    </a:lnTo>
                    <a:lnTo>
                      <a:pt x="230" y="623"/>
                    </a:lnTo>
                    <a:lnTo>
                      <a:pt x="234" y="620"/>
                    </a:lnTo>
                    <a:lnTo>
                      <a:pt x="237" y="620"/>
                    </a:lnTo>
                    <a:lnTo>
                      <a:pt x="238" y="622"/>
                    </a:lnTo>
                    <a:lnTo>
                      <a:pt x="241" y="623"/>
                    </a:lnTo>
                    <a:lnTo>
                      <a:pt x="242" y="624"/>
                    </a:lnTo>
                    <a:lnTo>
                      <a:pt x="242" y="624"/>
                    </a:lnTo>
                    <a:lnTo>
                      <a:pt x="245" y="629"/>
                    </a:lnTo>
                    <a:lnTo>
                      <a:pt x="246" y="633"/>
                    </a:lnTo>
                    <a:lnTo>
                      <a:pt x="246" y="641"/>
                    </a:lnTo>
                    <a:lnTo>
                      <a:pt x="246" y="641"/>
                    </a:lnTo>
                    <a:lnTo>
                      <a:pt x="250" y="742"/>
                    </a:lnTo>
                    <a:lnTo>
                      <a:pt x="250" y="742"/>
                    </a:lnTo>
                    <a:lnTo>
                      <a:pt x="252" y="764"/>
                    </a:lnTo>
                    <a:lnTo>
                      <a:pt x="254" y="785"/>
                    </a:lnTo>
                    <a:lnTo>
                      <a:pt x="260" y="806"/>
                    </a:lnTo>
                    <a:lnTo>
                      <a:pt x="264" y="828"/>
                    </a:lnTo>
                    <a:lnTo>
                      <a:pt x="275" y="870"/>
                    </a:lnTo>
                    <a:lnTo>
                      <a:pt x="280" y="892"/>
                    </a:lnTo>
                    <a:lnTo>
                      <a:pt x="283" y="913"/>
                    </a:lnTo>
                    <a:lnTo>
                      <a:pt x="283" y="913"/>
                    </a:lnTo>
                    <a:lnTo>
                      <a:pt x="290" y="973"/>
                    </a:lnTo>
                    <a:lnTo>
                      <a:pt x="294" y="1033"/>
                    </a:lnTo>
                    <a:lnTo>
                      <a:pt x="298" y="1155"/>
                    </a:lnTo>
                    <a:lnTo>
                      <a:pt x="298" y="1155"/>
                    </a:lnTo>
                    <a:lnTo>
                      <a:pt x="297" y="1181"/>
                    </a:lnTo>
                    <a:lnTo>
                      <a:pt x="298" y="1194"/>
                    </a:lnTo>
                    <a:lnTo>
                      <a:pt x="298" y="1201"/>
                    </a:lnTo>
                    <a:lnTo>
                      <a:pt x="301" y="1207"/>
                    </a:lnTo>
                    <a:lnTo>
                      <a:pt x="301" y="1207"/>
                    </a:lnTo>
                    <a:lnTo>
                      <a:pt x="317" y="1250"/>
                    </a:lnTo>
                    <a:lnTo>
                      <a:pt x="317" y="1250"/>
                    </a:lnTo>
                    <a:lnTo>
                      <a:pt x="318" y="1254"/>
                    </a:lnTo>
                    <a:lnTo>
                      <a:pt x="320" y="1257"/>
                    </a:lnTo>
                    <a:lnTo>
                      <a:pt x="321" y="1258"/>
                    </a:lnTo>
                    <a:lnTo>
                      <a:pt x="321" y="1258"/>
                    </a:lnTo>
                    <a:lnTo>
                      <a:pt x="324" y="1260"/>
                    </a:lnTo>
                    <a:lnTo>
                      <a:pt x="327" y="1261"/>
                    </a:lnTo>
                    <a:lnTo>
                      <a:pt x="329" y="1265"/>
                    </a:lnTo>
                    <a:lnTo>
                      <a:pt x="329" y="1269"/>
                    </a:lnTo>
                    <a:lnTo>
                      <a:pt x="329" y="1275"/>
                    </a:lnTo>
                    <a:lnTo>
                      <a:pt x="329" y="1275"/>
                    </a:lnTo>
                    <a:lnTo>
                      <a:pt x="329" y="1296"/>
                    </a:lnTo>
                    <a:lnTo>
                      <a:pt x="331" y="1310"/>
                    </a:lnTo>
                    <a:lnTo>
                      <a:pt x="331" y="1314"/>
                    </a:lnTo>
                    <a:lnTo>
                      <a:pt x="332" y="1316"/>
                    </a:lnTo>
                    <a:lnTo>
                      <a:pt x="332" y="1316"/>
                    </a:lnTo>
                    <a:lnTo>
                      <a:pt x="352" y="1317"/>
                    </a:lnTo>
                    <a:lnTo>
                      <a:pt x="362" y="1320"/>
                    </a:lnTo>
                    <a:lnTo>
                      <a:pt x="366" y="1322"/>
                    </a:lnTo>
                    <a:lnTo>
                      <a:pt x="370" y="1325"/>
                    </a:lnTo>
                    <a:lnTo>
                      <a:pt x="370" y="1325"/>
                    </a:lnTo>
                    <a:lnTo>
                      <a:pt x="378" y="1329"/>
                    </a:lnTo>
                    <a:lnTo>
                      <a:pt x="389" y="1335"/>
                    </a:lnTo>
                    <a:lnTo>
                      <a:pt x="404" y="1339"/>
                    </a:lnTo>
                    <a:lnTo>
                      <a:pt x="419" y="1341"/>
                    </a:lnTo>
                    <a:lnTo>
                      <a:pt x="433" y="1343"/>
                    </a:lnTo>
                    <a:lnTo>
                      <a:pt x="438" y="1343"/>
                    </a:lnTo>
                    <a:lnTo>
                      <a:pt x="444" y="1341"/>
                    </a:lnTo>
                    <a:lnTo>
                      <a:pt x="448" y="1339"/>
                    </a:lnTo>
                    <a:lnTo>
                      <a:pt x="451" y="1336"/>
                    </a:lnTo>
                    <a:lnTo>
                      <a:pt x="453" y="1331"/>
                    </a:lnTo>
                    <a:lnTo>
                      <a:pt x="452" y="1325"/>
                    </a:lnTo>
                    <a:lnTo>
                      <a:pt x="452" y="1325"/>
                    </a:lnTo>
                    <a:lnTo>
                      <a:pt x="451" y="1320"/>
                    </a:lnTo>
                    <a:lnTo>
                      <a:pt x="449" y="1316"/>
                    </a:lnTo>
                    <a:lnTo>
                      <a:pt x="445" y="1311"/>
                    </a:lnTo>
                    <a:lnTo>
                      <a:pt x="441" y="1307"/>
                    </a:lnTo>
                    <a:lnTo>
                      <a:pt x="441" y="1307"/>
                    </a:lnTo>
                    <a:lnTo>
                      <a:pt x="423" y="1295"/>
                    </a:lnTo>
                    <a:lnTo>
                      <a:pt x="414" y="1287"/>
                    </a:lnTo>
                    <a:lnTo>
                      <a:pt x="411" y="1283"/>
                    </a:lnTo>
                    <a:lnTo>
                      <a:pt x="408" y="1280"/>
                    </a:lnTo>
                    <a:lnTo>
                      <a:pt x="408" y="1280"/>
                    </a:lnTo>
                    <a:lnTo>
                      <a:pt x="407" y="1271"/>
                    </a:lnTo>
                    <a:lnTo>
                      <a:pt x="408" y="1261"/>
                    </a:lnTo>
                    <a:lnTo>
                      <a:pt x="411" y="1241"/>
                    </a:lnTo>
                    <a:lnTo>
                      <a:pt x="411" y="1241"/>
                    </a:lnTo>
                    <a:lnTo>
                      <a:pt x="412" y="1235"/>
                    </a:lnTo>
                    <a:lnTo>
                      <a:pt x="414" y="1228"/>
                    </a:lnTo>
                    <a:lnTo>
                      <a:pt x="417" y="1223"/>
                    </a:lnTo>
                    <a:lnTo>
                      <a:pt x="418" y="1216"/>
                    </a:lnTo>
                    <a:lnTo>
                      <a:pt x="418" y="1216"/>
                    </a:lnTo>
                    <a:lnTo>
                      <a:pt x="418" y="1207"/>
                    </a:lnTo>
                    <a:lnTo>
                      <a:pt x="417" y="1198"/>
                    </a:lnTo>
                    <a:lnTo>
                      <a:pt x="412" y="1182"/>
                    </a:lnTo>
                    <a:lnTo>
                      <a:pt x="412" y="1182"/>
                    </a:lnTo>
                    <a:lnTo>
                      <a:pt x="410" y="1174"/>
                    </a:lnTo>
                    <a:lnTo>
                      <a:pt x="408" y="1164"/>
                    </a:lnTo>
                    <a:lnTo>
                      <a:pt x="407" y="1145"/>
                    </a:lnTo>
                    <a:lnTo>
                      <a:pt x="406" y="1108"/>
                    </a:lnTo>
                    <a:lnTo>
                      <a:pt x="406" y="1108"/>
                    </a:lnTo>
                    <a:lnTo>
                      <a:pt x="403" y="1065"/>
                    </a:lnTo>
                    <a:lnTo>
                      <a:pt x="403" y="1065"/>
                    </a:lnTo>
                    <a:lnTo>
                      <a:pt x="403" y="1052"/>
                    </a:lnTo>
                    <a:lnTo>
                      <a:pt x="406" y="1040"/>
                    </a:lnTo>
                    <a:lnTo>
                      <a:pt x="408" y="1028"/>
                    </a:lnTo>
                    <a:lnTo>
                      <a:pt x="410" y="1014"/>
                    </a:lnTo>
                    <a:lnTo>
                      <a:pt x="410" y="1014"/>
                    </a:lnTo>
                    <a:lnTo>
                      <a:pt x="410" y="1005"/>
                    </a:lnTo>
                    <a:lnTo>
                      <a:pt x="408" y="994"/>
                    </a:lnTo>
                    <a:lnTo>
                      <a:pt x="404" y="975"/>
                    </a:lnTo>
                    <a:lnTo>
                      <a:pt x="400" y="954"/>
                    </a:lnTo>
                    <a:lnTo>
                      <a:pt x="400" y="945"/>
                    </a:lnTo>
                    <a:lnTo>
                      <a:pt x="402" y="935"/>
                    </a:lnTo>
                    <a:lnTo>
                      <a:pt x="402" y="935"/>
                    </a:lnTo>
                    <a:lnTo>
                      <a:pt x="403" y="916"/>
                    </a:lnTo>
                    <a:lnTo>
                      <a:pt x="404" y="896"/>
                    </a:lnTo>
                    <a:lnTo>
                      <a:pt x="406" y="858"/>
                    </a:lnTo>
                    <a:lnTo>
                      <a:pt x="406" y="858"/>
                    </a:lnTo>
                    <a:lnTo>
                      <a:pt x="404" y="802"/>
                    </a:lnTo>
                    <a:lnTo>
                      <a:pt x="404" y="747"/>
                    </a:lnTo>
                    <a:lnTo>
                      <a:pt x="400" y="638"/>
                    </a:lnTo>
                    <a:lnTo>
                      <a:pt x="400" y="638"/>
                    </a:lnTo>
                    <a:lnTo>
                      <a:pt x="397" y="590"/>
                    </a:lnTo>
                    <a:lnTo>
                      <a:pt x="397" y="590"/>
                    </a:lnTo>
                    <a:lnTo>
                      <a:pt x="399" y="590"/>
                    </a:lnTo>
                    <a:lnTo>
                      <a:pt x="403" y="588"/>
                    </a:lnTo>
                    <a:lnTo>
                      <a:pt x="414" y="581"/>
                    </a:lnTo>
                    <a:lnTo>
                      <a:pt x="433" y="569"/>
                    </a:lnTo>
                    <a:lnTo>
                      <a:pt x="433" y="569"/>
                    </a:lnTo>
                    <a:lnTo>
                      <a:pt x="434" y="566"/>
                    </a:lnTo>
                    <a:lnTo>
                      <a:pt x="434" y="563"/>
                    </a:lnTo>
                    <a:lnTo>
                      <a:pt x="433" y="554"/>
                    </a:lnTo>
                    <a:lnTo>
                      <a:pt x="425" y="528"/>
                    </a:lnTo>
                    <a:lnTo>
                      <a:pt x="410" y="483"/>
                    </a:lnTo>
                    <a:lnTo>
                      <a:pt x="410" y="483"/>
                    </a:lnTo>
                    <a:lnTo>
                      <a:pt x="399" y="440"/>
                    </a:lnTo>
                    <a:lnTo>
                      <a:pt x="388" y="397"/>
                    </a:lnTo>
                    <a:lnTo>
                      <a:pt x="384" y="375"/>
                    </a:lnTo>
                    <a:lnTo>
                      <a:pt x="381" y="353"/>
                    </a:lnTo>
                    <a:lnTo>
                      <a:pt x="380" y="330"/>
                    </a:lnTo>
                    <a:lnTo>
                      <a:pt x="381" y="310"/>
                    </a:lnTo>
                    <a:lnTo>
                      <a:pt x="381" y="310"/>
                    </a:lnTo>
                    <a:lnTo>
                      <a:pt x="382" y="306"/>
                    </a:lnTo>
                    <a:lnTo>
                      <a:pt x="384" y="303"/>
                    </a:lnTo>
                    <a:lnTo>
                      <a:pt x="389" y="297"/>
                    </a:lnTo>
                    <a:lnTo>
                      <a:pt x="395" y="293"/>
                    </a:lnTo>
                    <a:lnTo>
                      <a:pt x="399" y="286"/>
                    </a:lnTo>
                    <a:lnTo>
                      <a:pt x="399" y="286"/>
                    </a:lnTo>
                    <a:lnTo>
                      <a:pt x="408" y="269"/>
                    </a:lnTo>
                    <a:lnTo>
                      <a:pt x="415" y="251"/>
                    </a:lnTo>
                    <a:lnTo>
                      <a:pt x="422" y="233"/>
                    </a:lnTo>
                    <a:lnTo>
                      <a:pt x="427" y="216"/>
                    </a:lnTo>
                    <a:lnTo>
                      <a:pt x="430" y="198"/>
                    </a:lnTo>
                    <a:lnTo>
                      <a:pt x="433" y="179"/>
                    </a:lnTo>
                    <a:lnTo>
                      <a:pt x="433" y="160"/>
                    </a:lnTo>
                    <a:lnTo>
                      <a:pt x="432" y="141"/>
                    </a:lnTo>
                    <a:lnTo>
                      <a:pt x="432" y="141"/>
                    </a:lnTo>
                    <a:lnTo>
                      <a:pt x="429" y="112"/>
                    </a:lnTo>
                    <a:lnTo>
                      <a:pt x="422" y="85"/>
                    </a:lnTo>
                    <a:lnTo>
                      <a:pt x="422" y="85"/>
                    </a:lnTo>
                    <a:lnTo>
                      <a:pt x="421" y="79"/>
                    </a:lnTo>
                    <a:lnTo>
                      <a:pt x="417" y="77"/>
                    </a:lnTo>
                    <a:lnTo>
                      <a:pt x="406" y="71"/>
                    </a:lnTo>
                    <a:lnTo>
                      <a:pt x="406" y="71"/>
                    </a:lnTo>
                    <a:lnTo>
                      <a:pt x="373" y="56"/>
                    </a:lnTo>
                    <a:lnTo>
                      <a:pt x="342" y="40"/>
                    </a:lnTo>
                    <a:lnTo>
                      <a:pt x="310" y="22"/>
                    </a:lnTo>
                    <a:lnTo>
                      <a:pt x="295" y="11"/>
                    </a:lnTo>
                    <a:lnTo>
                      <a:pt x="282" y="0"/>
                    </a:lnTo>
                    <a:lnTo>
                      <a:pt x="282" y="0"/>
                    </a:lnTo>
                    <a:lnTo>
                      <a:pt x="271" y="26"/>
                    </a:lnTo>
                    <a:lnTo>
                      <a:pt x="267" y="40"/>
                    </a:lnTo>
                    <a:lnTo>
                      <a:pt x="265" y="47"/>
                    </a:lnTo>
                    <a:lnTo>
                      <a:pt x="265" y="53"/>
                    </a:lnTo>
                    <a:lnTo>
                      <a:pt x="265" y="53"/>
                    </a:lnTo>
                    <a:lnTo>
                      <a:pt x="273" y="116"/>
                    </a:lnTo>
                    <a:lnTo>
                      <a:pt x="273" y="116"/>
                    </a:lnTo>
                    <a:lnTo>
                      <a:pt x="280" y="168"/>
                    </a:lnTo>
                    <a:lnTo>
                      <a:pt x="280" y="168"/>
                    </a:lnTo>
                    <a:lnTo>
                      <a:pt x="278" y="169"/>
                    </a:lnTo>
                    <a:lnTo>
                      <a:pt x="275" y="171"/>
                    </a:lnTo>
                    <a:lnTo>
                      <a:pt x="268" y="172"/>
                    </a:lnTo>
                    <a:lnTo>
                      <a:pt x="268" y="172"/>
                    </a:lnTo>
                    <a:lnTo>
                      <a:pt x="227" y="187"/>
                    </a:lnTo>
                    <a:lnTo>
                      <a:pt x="227" y="187"/>
                    </a:lnTo>
                    <a:lnTo>
                      <a:pt x="222" y="72"/>
                    </a:lnTo>
                    <a:lnTo>
                      <a:pt x="222" y="72"/>
                    </a:lnTo>
                    <a:lnTo>
                      <a:pt x="220" y="67"/>
                    </a:lnTo>
                    <a:lnTo>
                      <a:pt x="220" y="60"/>
                    </a:lnTo>
                    <a:lnTo>
                      <a:pt x="220" y="60"/>
                    </a:lnTo>
                    <a:lnTo>
                      <a:pt x="224" y="57"/>
                    </a:lnTo>
                    <a:lnTo>
                      <a:pt x="230" y="52"/>
                    </a:lnTo>
                    <a:lnTo>
                      <a:pt x="235" y="48"/>
                    </a:lnTo>
                    <a:lnTo>
                      <a:pt x="237" y="47"/>
                    </a:lnTo>
                    <a:lnTo>
                      <a:pt x="238" y="45"/>
                    </a:lnTo>
                    <a:lnTo>
                      <a:pt x="238" y="45"/>
                    </a:lnTo>
                    <a:lnTo>
                      <a:pt x="231" y="34"/>
                    </a:lnTo>
                    <a:lnTo>
                      <a:pt x="226" y="29"/>
                    </a:lnTo>
                    <a:lnTo>
                      <a:pt x="222" y="25"/>
                    </a:lnTo>
                    <a:lnTo>
                      <a:pt x="218" y="22"/>
                    </a:lnTo>
                    <a:lnTo>
                      <a:pt x="212" y="21"/>
                    </a:lnTo>
                    <a:lnTo>
                      <a:pt x="207" y="23"/>
                    </a:lnTo>
                    <a:lnTo>
                      <a:pt x="203" y="29"/>
                    </a:lnTo>
                    <a:lnTo>
                      <a:pt x="203" y="29"/>
                    </a:lnTo>
                    <a:lnTo>
                      <a:pt x="196" y="38"/>
                    </a:lnTo>
                    <a:lnTo>
                      <a:pt x="194" y="44"/>
                    </a:lnTo>
                    <a:lnTo>
                      <a:pt x="196" y="49"/>
                    </a:lnTo>
                    <a:lnTo>
                      <a:pt x="196" y="49"/>
                    </a:lnTo>
                    <a:lnTo>
                      <a:pt x="200" y="57"/>
                    </a:lnTo>
                    <a:lnTo>
                      <a:pt x="201" y="63"/>
                    </a:lnTo>
                    <a:lnTo>
                      <a:pt x="201" y="67"/>
                    </a:lnTo>
                    <a:lnTo>
                      <a:pt x="201" y="67"/>
                    </a:lnTo>
                    <a:lnTo>
                      <a:pt x="197" y="127"/>
                    </a:lnTo>
                    <a:lnTo>
                      <a:pt x="197" y="127"/>
                    </a:lnTo>
                    <a:lnTo>
                      <a:pt x="192" y="186"/>
                    </a:lnTo>
                    <a:lnTo>
                      <a:pt x="192" y="186"/>
                    </a:lnTo>
                    <a:lnTo>
                      <a:pt x="189" y="186"/>
                    </a:lnTo>
                    <a:lnTo>
                      <a:pt x="185" y="187"/>
                    </a:lnTo>
                    <a:lnTo>
                      <a:pt x="173" y="186"/>
                    </a:lnTo>
                    <a:lnTo>
                      <a:pt x="148" y="184"/>
                    </a:lnTo>
                    <a:lnTo>
                      <a:pt x="148" y="184"/>
                    </a:lnTo>
                    <a:lnTo>
                      <a:pt x="158" y="123"/>
                    </a:lnTo>
                    <a:lnTo>
                      <a:pt x="164" y="62"/>
                    </a:lnTo>
                    <a:lnTo>
                      <a:pt x="164" y="62"/>
                    </a:lnTo>
                    <a:lnTo>
                      <a:pt x="164" y="47"/>
                    </a:lnTo>
                    <a:lnTo>
                      <a:pt x="163" y="34"/>
                    </a:lnTo>
                    <a:lnTo>
                      <a:pt x="160" y="21"/>
                    </a:lnTo>
                    <a:lnTo>
                      <a:pt x="158" y="7"/>
                    </a:lnTo>
                    <a:lnTo>
                      <a:pt x="158" y="7"/>
                    </a:lnTo>
                    <a:lnTo>
                      <a:pt x="147" y="14"/>
                    </a:lnTo>
                    <a:lnTo>
                      <a:pt x="136" y="21"/>
                    </a:lnTo>
                    <a:lnTo>
                      <a:pt x="111" y="32"/>
                    </a:lnTo>
                    <a:lnTo>
                      <a:pt x="88" y="42"/>
                    </a:lnTo>
                    <a:lnTo>
                      <a:pt x="65" y="53"/>
                    </a:lnTo>
                    <a:lnTo>
                      <a:pt x="65" y="53"/>
                    </a:lnTo>
                    <a:lnTo>
                      <a:pt x="43" y="66"/>
                    </a:lnTo>
                    <a:lnTo>
                      <a:pt x="32" y="72"/>
                    </a:lnTo>
                    <a:lnTo>
                      <a:pt x="23" y="79"/>
                    </a:lnTo>
                    <a:lnTo>
                      <a:pt x="23" y="79"/>
                    </a:lnTo>
                    <a:lnTo>
                      <a:pt x="20" y="82"/>
                    </a:lnTo>
                    <a:lnTo>
                      <a:pt x="19" y="86"/>
                    </a:lnTo>
                    <a:lnTo>
                      <a:pt x="16" y="96"/>
                    </a:lnTo>
                    <a:lnTo>
                      <a:pt x="15" y="115"/>
                    </a:lnTo>
                    <a:lnTo>
                      <a:pt x="15" y="115"/>
                    </a:lnTo>
                    <a:lnTo>
                      <a:pt x="10" y="135"/>
                    </a:lnTo>
                    <a:lnTo>
                      <a:pt x="8" y="166"/>
                    </a:lnTo>
                    <a:lnTo>
                      <a:pt x="5" y="202"/>
                    </a:lnTo>
                    <a:lnTo>
                      <a:pt x="4" y="221"/>
                    </a:lnTo>
                    <a:lnTo>
                      <a:pt x="5" y="239"/>
                    </a:lnTo>
                    <a:lnTo>
                      <a:pt x="6" y="256"/>
                    </a:lnTo>
                    <a:lnTo>
                      <a:pt x="10" y="271"/>
                    </a:lnTo>
                    <a:lnTo>
                      <a:pt x="15" y="285"/>
                    </a:lnTo>
                    <a:lnTo>
                      <a:pt x="21" y="296"/>
                    </a:lnTo>
                    <a:lnTo>
                      <a:pt x="25" y="300"/>
                    </a:lnTo>
                    <a:lnTo>
                      <a:pt x="29" y="303"/>
                    </a:lnTo>
                    <a:lnTo>
                      <a:pt x="35" y="306"/>
                    </a:lnTo>
                    <a:lnTo>
                      <a:pt x="40" y="307"/>
                    </a:lnTo>
                    <a:lnTo>
                      <a:pt x="47" y="308"/>
                    </a:lnTo>
                    <a:lnTo>
                      <a:pt x="54" y="307"/>
                    </a:lnTo>
                    <a:lnTo>
                      <a:pt x="61" y="306"/>
                    </a:lnTo>
                    <a:lnTo>
                      <a:pt x="70" y="301"/>
                    </a:lnTo>
                    <a:lnTo>
                      <a:pt x="70" y="301"/>
                    </a:lnTo>
                    <a:lnTo>
                      <a:pt x="70" y="312"/>
                    </a:lnTo>
                    <a:lnTo>
                      <a:pt x="72" y="323"/>
                    </a:lnTo>
                    <a:lnTo>
                      <a:pt x="69" y="345"/>
                    </a:lnTo>
                    <a:lnTo>
                      <a:pt x="62" y="389"/>
                    </a:lnTo>
                    <a:lnTo>
                      <a:pt x="62" y="389"/>
                    </a:lnTo>
                    <a:lnTo>
                      <a:pt x="54" y="449"/>
                    </a:lnTo>
                    <a:lnTo>
                      <a:pt x="47" y="479"/>
                    </a:lnTo>
                    <a:lnTo>
                      <a:pt x="40" y="509"/>
                    </a:lnTo>
                    <a:lnTo>
                      <a:pt x="40" y="509"/>
                    </a:lnTo>
                    <a:lnTo>
                      <a:pt x="38" y="515"/>
                    </a:lnTo>
                    <a:lnTo>
                      <a:pt x="34" y="525"/>
                    </a:lnTo>
                    <a:lnTo>
                      <a:pt x="24" y="544"/>
                    </a:lnTo>
                    <a:lnTo>
                      <a:pt x="21" y="554"/>
                    </a:lnTo>
                    <a:lnTo>
                      <a:pt x="21" y="562"/>
                    </a:lnTo>
                    <a:lnTo>
                      <a:pt x="21" y="566"/>
                    </a:lnTo>
                    <a:lnTo>
                      <a:pt x="23" y="570"/>
                    </a:lnTo>
                    <a:lnTo>
                      <a:pt x="25" y="573"/>
                    </a:lnTo>
                    <a:lnTo>
                      <a:pt x="29" y="575"/>
                    </a:lnTo>
                    <a:lnTo>
                      <a:pt x="29" y="575"/>
                    </a:lnTo>
                    <a:lnTo>
                      <a:pt x="44" y="584"/>
                    </a:lnTo>
                    <a:lnTo>
                      <a:pt x="53" y="588"/>
                    </a:lnTo>
                    <a:lnTo>
                      <a:pt x="55" y="590"/>
                    </a:lnTo>
                    <a:lnTo>
                      <a:pt x="57" y="592"/>
                    </a:lnTo>
                    <a:lnTo>
                      <a:pt x="57" y="592"/>
                    </a:lnTo>
                    <a:lnTo>
                      <a:pt x="55" y="615"/>
                    </a:lnTo>
                    <a:lnTo>
                      <a:pt x="55" y="615"/>
                    </a:lnTo>
                    <a:lnTo>
                      <a:pt x="51" y="777"/>
                    </a:lnTo>
                    <a:lnTo>
                      <a:pt x="49" y="858"/>
                    </a:lnTo>
                    <a:lnTo>
                      <a:pt x="49" y="938"/>
                    </a:lnTo>
                    <a:lnTo>
                      <a:pt x="49" y="938"/>
                    </a:lnTo>
                    <a:lnTo>
                      <a:pt x="49" y="1185"/>
                    </a:lnTo>
                    <a:lnTo>
                      <a:pt x="49" y="1185"/>
                    </a:lnTo>
                    <a:lnTo>
                      <a:pt x="49" y="1223"/>
                    </a:lnTo>
                    <a:lnTo>
                      <a:pt x="47" y="1261"/>
                    </a:lnTo>
                    <a:lnTo>
                      <a:pt x="47" y="1261"/>
                    </a:lnTo>
                    <a:lnTo>
                      <a:pt x="47" y="1268"/>
                    </a:lnTo>
                    <a:lnTo>
                      <a:pt x="46" y="1273"/>
                    </a:lnTo>
                    <a:lnTo>
                      <a:pt x="43" y="1276"/>
                    </a:lnTo>
                    <a:lnTo>
                      <a:pt x="40" y="1279"/>
                    </a:lnTo>
                    <a:lnTo>
                      <a:pt x="34" y="1281"/>
                    </a:lnTo>
                    <a:lnTo>
                      <a:pt x="21" y="1287"/>
                    </a:lnTo>
                    <a:lnTo>
                      <a:pt x="21" y="1287"/>
                    </a:lnTo>
                    <a:lnTo>
                      <a:pt x="12" y="1292"/>
                    </a:lnTo>
                    <a:lnTo>
                      <a:pt x="5" y="1301"/>
                    </a:lnTo>
                    <a:lnTo>
                      <a:pt x="1" y="1309"/>
                    </a:lnTo>
                    <a:lnTo>
                      <a:pt x="0" y="1316"/>
                    </a:lnTo>
                    <a:lnTo>
                      <a:pt x="2" y="1324"/>
                    </a:lnTo>
                    <a:lnTo>
                      <a:pt x="4" y="1326"/>
                    </a:lnTo>
                    <a:lnTo>
                      <a:pt x="6" y="1329"/>
                    </a:lnTo>
                    <a:lnTo>
                      <a:pt x="10" y="1332"/>
                    </a:lnTo>
                    <a:lnTo>
                      <a:pt x="15" y="1335"/>
                    </a:lnTo>
                    <a:lnTo>
                      <a:pt x="27" y="1337"/>
                    </a:lnTo>
                    <a:lnTo>
                      <a:pt x="27" y="1337"/>
                    </a:lnTo>
                    <a:lnTo>
                      <a:pt x="43" y="1337"/>
                    </a:lnTo>
                    <a:lnTo>
                      <a:pt x="61" y="1335"/>
                    </a:lnTo>
                    <a:lnTo>
                      <a:pt x="61" y="1335"/>
                    </a:lnTo>
                    <a:lnTo>
                      <a:pt x="66" y="1333"/>
                    </a:lnTo>
                    <a:lnTo>
                      <a:pt x="70" y="1331"/>
                    </a:lnTo>
                    <a:lnTo>
                      <a:pt x="80" y="1324"/>
                    </a:lnTo>
                    <a:lnTo>
                      <a:pt x="88" y="1316"/>
                    </a:lnTo>
                    <a:lnTo>
                      <a:pt x="92" y="1314"/>
                    </a:lnTo>
                    <a:lnTo>
                      <a:pt x="96" y="1313"/>
                    </a:lnTo>
                    <a:lnTo>
                      <a:pt x="96" y="1313"/>
                    </a:lnTo>
                    <a:close/>
                    <a:moveTo>
                      <a:pt x="140" y="297"/>
                    </a:moveTo>
                    <a:lnTo>
                      <a:pt x="140" y="297"/>
                    </a:lnTo>
                    <a:lnTo>
                      <a:pt x="185" y="295"/>
                    </a:lnTo>
                    <a:lnTo>
                      <a:pt x="185" y="295"/>
                    </a:lnTo>
                    <a:lnTo>
                      <a:pt x="173" y="395"/>
                    </a:lnTo>
                    <a:lnTo>
                      <a:pt x="173" y="395"/>
                    </a:lnTo>
                    <a:lnTo>
                      <a:pt x="171" y="409"/>
                    </a:lnTo>
                    <a:lnTo>
                      <a:pt x="171" y="417"/>
                    </a:lnTo>
                    <a:lnTo>
                      <a:pt x="171" y="420"/>
                    </a:lnTo>
                    <a:lnTo>
                      <a:pt x="174" y="423"/>
                    </a:lnTo>
                    <a:lnTo>
                      <a:pt x="174" y="423"/>
                    </a:lnTo>
                    <a:lnTo>
                      <a:pt x="189" y="440"/>
                    </a:lnTo>
                    <a:lnTo>
                      <a:pt x="198" y="450"/>
                    </a:lnTo>
                    <a:lnTo>
                      <a:pt x="203" y="453"/>
                    </a:lnTo>
                    <a:lnTo>
                      <a:pt x="205" y="453"/>
                    </a:lnTo>
                    <a:lnTo>
                      <a:pt x="205" y="453"/>
                    </a:lnTo>
                    <a:lnTo>
                      <a:pt x="224" y="440"/>
                    </a:lnTo>
                    <a:lnTo>
                      <a:pt x="235" y="432"/>
                    </a:lnTo>
                    <a:lnTo>
                      <a:pt x="238" y="430"/>
                    </a:lnTo>
                    <a:lnTo>
                      <a:pt x="239" y="427"/>
                    </a:lnTo>
                    <a:lnTo>
                      <a:pt x="239" y="427"/>
                    </a:lnTo>
                    <a:lnTo>
                      <a:pt x="238" y="385"/>
                    </a:lnTo>
                    <a:lnTo>
                      <a:pt x="238" y="385"/>
                    </a:lnTo>
                    <a:lnTo>
                      <a:pt x="233" y="285"/>
                    </a:lnTo>
                    <a:lnTo>
                      <a:pt x="233" y="285"/>
                    </a:lnTo>
                    <a:lnTo>
                      <a:pt x="283" y="286"/>
                    </a:lnTo>
                    <a:lnTo>
                      <a:pt x="283" y="286"/>
                    </a:lnTo>
                    <a:lnTo>
                      <a:pt x="283" y="289"/>
                    </a:lnTo>
                    <a:lnTo>
                      <a:pt x="286" y="296"/>
                    </a:lnTo>
                    <a:lnTo>
                      <a:pt x="288" y="319"/>
                    </a:lnTo>
                    <a:lnTo>
                      <a:pt x="294" y="355"/>
                    </a:lnTo>
                    <a:lnTo>
                      <a:pt x="294" y="355"/>
                    </a:lnTo>
                    <a:lnTo>
                      <a:pt x="301" y="398"/>
                    </a:lnTo>
                    <a:lnTo>
                      <a:pt x="308" y="442"/>
                    </a:lnTo>
                    <a:lnTo>
                      <a:pt x="308" y="442"/>
                    </a:lnTo>
                    <a:lnTo>
                      <a:pt x="312" y="465"/>
                    </a:lnTo>
                    <a:lnTo>
                      <a:pt x="316" y="479"/>
                    </a:lnTo>
                    <a:lnTo>
                      <a:pt x="317" y="483"/>
                    </a:lnTo>
                    <a:lnTo>
                      <a:pt x="320" y="485"/>
                    </a:lnTo>
                    <a:lnTo>
                      <a:pt x="320" y="485"/>
                    </a:lnTo>
                    <a:lnTo>
                      <a:pt x="298" y="498"/>
                    </a:lnTo>
                    <a:lnTo>
                      <a:pt x="273" y="507"/>
                    </a:lnTo>
                    <a:lnTo>
                      <a:pt x="261" y="510"/>
                    </a:lnTo>
                    <a:lnTo>
                      <a:pt x="249" y="513"/>
                    </a:lnTo>
                    <a:lnTo>
                      <a:pt x="235" y="514"/>
                    </a:lnTo>
                    <a:lnTo>
                      <a:pt x="223" y="514"/>
                    </a:lnTo>
                    <a:lnTo>
                      <a:pt x="223" y="514"/>
                    </a:lnTo>
                    <a:lnTo>
                      <a:pt x="211" y="513"/>
                    </a:lnTo>
                    <a:lnTo>
                      <a:pt x="198" y="510"/>
                    </a:lnTo>
                    <a:lnTo>
                      <a:pt x="186" y="507"/>
                    </a:lnTo>
                    <a:lnTo>
                      <a:pt x="174" y="502"/>
                    </a:lnTo>
                    <a:lnTo>
                      <a:pt x="174" y="502"/>
                    </a:lnTo>
                    <a:lnTo>
                      <a:pt x="163" y="496"/>
                    </a:lnTo>
                    <a:lnTo>
                      <a:pt x="148" y="488"/>
                    </a:lnTo>
                    <a:lnTo>
                      <a:pt x="134" y="479"/>
                    </a:lnTo>
                    <a:lnTo>
                      <a:pt x="130" y="473"/>
                    </a:lnTo>
                    <a:lnTo>
                      <a:pt x="129" y="469"/>
                    </a:lnTo>
                    <a:lnTo>
                      <a:pt x="129" y="469"/>
                    </a:lnTo>
                    <a:lnTo>
                      <a:pt x="129" y="427"/>
                    </a:lnTo>
                    <a:lnTo>
                      <a:pt x="130" y="383"/>
                    </a:lnTo>
                    <a:lnTo>
                      <a:pt x="133" y="341"/>
                    </a:lnTo>
                    <a:lnTo>
                      <a:pt x="136" y="319"/>
                    </a:lnTo>
                    <a:lnTo>
                      <a:pt x="140" y="297"/>
                    </a:lnTo>
                    <a:lnTo>
                      <a:pt x="140" y="297"/>
                    </a:lnTo>
                    <a:close/>
                  </a:path>
                </a:pathLst>
              </a:custGeom>
              <a:solidFill>
                <a:srgbClr val="F6A9C3"/>
              </a:solidFill>
              <a:ln w="9525">
                <a:noFill/>
                <a:round/>
              </a:ln>
            </p:spPr>
            <p:txBody>
              <a:bodyPr vert="horz" wrap="square" lIns="91440" tIns="45720" rIns="91440" bIns="45720" numCol="1" anchor="t" anchorCtr="0" compatLnSpc="1"/>
              <a:lstStyle/>
              <a:p>
                <a:endParaRPr lang="en-US">
                  <a:solidFill>
                    <a:schemeClr val="tx1">
                      <a:lumMod val="85000"/>
                      <a:lumOff val="15000"/>
                    </a:schemeClr>
                  </a:solidFill>
                  <a:latin typeface="微软雅黑" panose="020B0503020204020204" charset="-122"/>
                  <a:ea typeface="微软雅黑" panose="020B0503020204020204" charset="-122"/>
                </a:endParaRPr>
              </a:p>
            </p:txBody>
          </p:sp>
        </p:grpSp>
      </p:grpSp>
      <p:sp>
        <p:nvSpPr>
          <p:cNvPr id="40" name="文本框 39"/>
          <p:cNvSpPr txBox="1"/>
          <p:nvPr/>
        </p:nvSpPr>
        <p:spPr>
          <a:xfrm>
            <a:off x="2780665" y="5551170"/>
            <a:ext cx="6415405" cy="58991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000" kern="0" noProof="0" dirty="0">
                <a:ln>
                  <a:noFill/>
                </a:ln>
                <a:solidFill>
                  <a:schemeClr val="bg1">
                    <a:lumMod val="50000"/>
                  </a:schemeClr>
                </a:solidFill>
                <a:uLnTx/>
                <a:uFillTx/>
                <a:latin typeface="微软雅黑" panose="020B0503020204020204" charset="-122"/>
                <a:ea typeface="微软雅黑" panose="020B0503020204020204" charset="-122"/>
                <a:sym typeface="+mn-ea"/>
              </a:rPr>
              <a:t>在此输入您的描述内容，在此输入您的描述内容在此输入您的描述内容在此输入您的描述内容在此输入您的描述内容，在此输入您的描述内容在此输入您的描述内容在此输入您的描述内容在此输入您的描述内容</a:t>
            </a:r>
          </a:p>
          <a:p>
            <a:pPr indent="0" algn="ctr"/>
            <a:endParaRPr lang="zh-CN" altLang="en-US" sz="1200" kern="0" noProof="0" dirty="0">
              <a:ln>
                <a:noFill/>
              </a:ln>
              <a:solidFill>
                <a:srgbClr val="CFD7DA"/>
              </a:solidFill>
              <a:uLnTx/>
              <a:uFillTx/>
              <a:latin typeface="微软雅黑" panose="020B0503020204020204" charset="-122"/>
              <a:ea typeface="微软雅黑" panose="020B0503020204020204" charset="-122"/>
              <a:sym typeface="+mn-ea"/>
            </a:endParaRPr>
          </a:p>
        </p:txBody>
      </p:sp>
      <p:sp>
        <p:nvSpPr>
          <p:cNvPr id="42" name="文本框 41"/>
          <p:cNvSpPr txBox="1"/>
          <p:nvPr/>
        </p:nvSpPr>
        <p:spPr>
          <a:xfrm>
            <a:off x="3302470" y="1697126"/>
            <a:ext cx="1022816" cy="4178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2000" kern="0" dirty="0">
                <a:solidFill>
                  <a:schemeClr val="bg1">
                    <a:lumMod val="50000"/>
                  </a:schemeClr>
                </a:solidFill>
                <a:latin typeface="微软雅黑" panose="020B0503020204020204" charset="-122"/>
                <a:ea typeface="微软雅黑" panose="020B0503020204020204" charset="-122"/>
                <a:sym typeface="+mn-ea"/>
              </a:rPr>
              <a:t>关键词</a:t>
            </a:r>
            <a:endParaRPr lang="zh-CN" altLang="en-US" sz="2000" kern="0" noProof="0" dirty="0">
              <a:ln>
                <a:noFill/>
              </a:ln>
              <a:solidFill>
                <a:schemeClr val="bg1">
                  <a:lumMod val="50000"/>
                </a:schemeClr>
              </a:solidFill>
              <a:uLnTx/>
              <a:uFillTx/>
              <a:latin typeface="微软雅黑" panose="020B0503020204020204" charset="-122"/>
              <a:ea typeface="微软雅黑" panose="020B0503020204020204" charset="-122"/>
              <a:sym typeface="+mn-ea"/>
            </a:endParaRPr>
          </a:p>
        </p:txBody>
      </p:sp>
      <p:sp>
        <p:nvSpPr>
          <p:cNvPr id="43" name="文本框 42"/>
          <p:cNvSpPr txBox="1"/>
          <p:nvPr/>
        </p:nvSpPr>
        <p:spPr>
          <a:xfrm>
            <a:off x="5334470" y="1245006"/>
            <a:ext cx="1022816" cy="4178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2000" kern="0" dirty="0">
                <a:solidFill>
                  <a:schemeClr val="bg1">
                    <a:lumMod val="50000"/>
                  </a:schemeClr>
                </a:solidFill>
                <a:latin typeface="微软雅黑" panose="020B0503020204020204" charset="-122"/>
                <a:ea typeface="微软雅黑" panose="020B0503020204020204" charset="-122"/>
                <a:sym typeface="+mn-ea"/>
              </a:rPr>
              <a:t>关键词</a:t>
            </a:r>
            <a:endParaRPr lang="zh-CN" altLang="en-US" sz="2000" kern="0" noProof="0" dirty="0">
              <a:ln>
                <a:noFill/>
              </a:ln>
              <a:solidFill>
                <a:schemeClr val="bg1">
                  <a:lumMod val="50000"/>
                </a:schemeClr>
              </a:solidFill>
              <a:uLnTx/>
              <a:uFillTx/>
              <a:latin typeface="微软雅黑" panose="020B0503020204020204" charset="-122"/>
              <a:ea typeface="微软雅黑" panose="020B0503020204020204" charset="-122"/>
              <a:sym typeface="+mn-ea"/>
            </a:endParaRPr>
          </a:p>
        </p:txBody>
      </p:sp>
      <p:sp>
        <p:nvSpPr>
          <p:cNvPr id="44" name="文本框 43"/>
          <p:cNvSpPr txBox="1"/>
          <p:nvPr/>
        </p:nvSpPr>
        <p:spPr>
          <a:xfrm>
            <a:off x="7198830" y="1509166"/>
            <a:ext cx="1022816" cy="4178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2000" kern="0" dirty="0">
                <a:solidFill>
                  <a:schemeClr val="bg1">
                    <a:lumMod val="50000"/>
                  </a:schemeClr>
                </a:solidFill>
                <a:latin typeface="微软雅黑" panose="020B0503020204020204" charset="-122"/>
                <a:ea typeface="微软雅黑" panose="020B0503020204020204" charset="-122"/>
                <a:sym typeface="+mn-ea"/>
              </a:rPr>
              <a:t>关键词</a:t>
            </a:r>
            <a:endParaRPr lang="zh-CN" altLang="en-US" sz="2000" kern="0" noProof="0" dirty="0">
              <a:ln>
                <a:noFill/>
              </a:ln>
              <a:solidFill>
                <a:schemeClr val="bg1">
                  <a:lumMod val="50000"/>
                </a:schemeClr>
              </a:solidFill>
              <a:uLnTx/>
              <a:uFillTx/>
              <a:latin typeface="微软雅黑" panose="020B0503020204020204" charset="-122"/>
              <a:ea typeface="微软雅黑" panose="020B0503020204020204" charset="-122"/>
              <a:sym typeface="+mn-ea"/>
            </a:endParaRPr>
          </a:p>
        </p:txBody>
      </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Bottom)">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descr="1"/>
          <p:cNvPicPr>
            <a:picLocks noChangeAspect="1"/>
          </p:cNvPicPr>
          <p:nvPr/>
        </p:nvPicPr>
        <p:blipFill>
          <a:blip r:embed="rId2" cstate="print"/>
          <a:stretch>
            <a:fillRect/>
          </a:stretch>
        </p:blipFill>
        <p:spPr>
          <a:xfrm rot="10800000">
            <a:off x="38735" y="80010"/>
            <a:ext cx="528955" cy="788035"/>
          </a:xfrm>
          <a:prstGeom prst="rect">
            <a:avLst/>
          </a:prstGeom>
        </p:spPr>
      </p:pic>
      <p:sp>
        <p:nvSpPr>
          <p:cNvPr id="49" name="文本框 48"/>
          <p:cNvSpPr txBox="1"/>
          <p:nvPr/>
        </p:nvSpPr>
        <p:spPr>
          <a:xfrm>
            <a:off x="631190" y="60325"/>
            <a:ext cx="2152650" cy="741680"/>
          </a:xfrm>
          <a:prstGeom prst="rect">
            <a:avLst/>
          </a:prstGeom>
          <a:noFill/>
        </p:spPr>
        <p:txBody>
          <a:bodyPr anchor="ctr"/>
          <a:lstStyle/>
          <a:p>
            <a:pPr marL="0" marR="0" lvl="0" indent="0" algn="l" defTabSz="914400" rtl="0" eaLnBrk="1" fontAlgn="t" latinLnBrk="0" hangingPunct="1">
              <a:spcBef>
                <a:spcPts val="0"/>
              </a:spcBef>
              <a:spcAft>
                <a:spcPts val="0"/>
              </a:spcAft>
              <a:buClrTx/>
              <a:buSzTx/>
              <a:buFontTx/>
              <a:buNone/>
              <a:defRPr/>
            </a:pPr>
            <a:r>
              <a:rPr lang="zh-CN" altLang="en-US" sz="2000" b="1" kern="0" noProof="0" dirty="0">
                <a:ln>
                  <a:noFill/>
                </a:ln>
                <a:solidFill>
                  <a:schemeClr val="bg1">
                    <a:lumMod val="50000"/>
                  </a:schemeClr>
                </a:solidFill>
                <a:uLnTx/>
                <a:uFillTx/>
                <a:latin typeface="微软雅黑" panose="020B0503020204020204" charset="-122"/>
                <a:ea typeface="微软雅黑" panose="020B0503020204020204" charset="-122"/>
                <a:sym typeface="+mn-ea"/>
              </a:rPr>
              <a:t>标题栏</a:t>
            </a:r>
            <a:endParaRPr kumimoji="0" lang="zh-CN" altLang="en-US" sz="2000" b="1" i="0" u="none" strike="noStrike" kern="0" cap="none" spc="0" normalizeH="0" baseline="0" noProof="0" dirty="0">
              <a:ln>
                <a:noFill/>
              </a:ln>
              <a:solidFill>
                <a:schemeClr val="bg1">
                  <a:lumMod val="50000"/>
                </a:schemeClr>
              </a:solidFill>
              <a:effectLst/>
              <a:uLnTx/>
              <a:uFillTx/>
              <a:latin typeface="微软雅黑" panose="020B0503020204020204" charset="-122"/>
              <a:ea typeface="微软雅黑" panose="020B0503020204020204" charset="-122"/>
              <a:cs typeface="+mn-cs"/>
              <a:sym typeface="+mn-ea"/>
            </a:endParaRPr>
          </a:p>
        </p:txBody>
      </p:sp>
      <p:sp>
        <p:nvSpPr>
          <p:cNvPr id="29" name="Freeform 6"/>
          <p:cNvSpPr/>
          <p:nvPr/>
        </p:nvSpPr>
        <p:spPr bwMode="auto">
          <a:xfrm>
            <a:off x="7727315" y="2016125"/>
            <a:ext cx="2499995" cy="1522095"/>
          </a:xfrm>
          <a:custGeom>
            <a:avLst/>
            <a:gdLst>
              <a:gd name="T0" fmla="*/ 675 w 675"/>
              <a:gd name="T1" fmla="*/ 90 h 411"/>
              <a:gd name="T2" fmla="*/ 505 w 675"/>
              <a:gd name="T3" fmla="*/ 45 h 411"/>
              <a:gd name="T4" fmla="*/ 338 w 675"/>
              <a:gd name="T5" fmla="*/ 0 h 411"/>
              <a:gd name="T6" fmla="*/ 170 w 675"/>
              <a:gd name="T7" fmla="*/ 45 h 411"/>
              <a:gd name="T8" fmla="*/ 0 w 675"/>
              <a:gd name="T9" fmla="*/ 90 h 411"/>
              <a:gd name="T10" fmla="*/ 0 w 675"/>
              <a:gd name="T11" fmla="*/ 90 h 411"/>
              <a:gd name="T12" fmla="*/ 0 w 675"/>
              <a:gd name="T13" fmla="*/ 411 h 411"/>
              <a:gd name="T14" fmla="*/ 675 w 675"/>
              <a:gd name="T15" fmla="*/ 411 h 411"/>
              <a:gd name="T16" fmla="*/ 675 w 675"/>
              <a:gd name="T17" fmla="*/ 90 h 411"/>
              <a:gd name="T18" fmla="*/ 675 w 675"/>
              <a:gd name="T19" fmla="*/ 9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5" h="411">
                <a:moveTo>
                  <a:pt x="675" y="90"/>
                </a:moveTo>
                <a:lnTo>
                  <a:pt x="505" y="45"/>
                </a:lnTo>
                <a:lnTo>
                  <a:pt x="338" y="0"/>
                </a:lnTo>
                <a:lnTo>
                  <a:pt x="170" y="45"/>
                </a:lnTo>
                <a:lnTo>
                  <a:pt x="0" y="90"/>
                </a:lnTo>
                <a:lnTo>
                  <a:pt x="0" y="90"/>
                </a:lnTo>
                <a:lnTo>
                  <a:pt x="0" y="411"/>
                </a:lnTo>
                <a:lnTo>
                  <a:pt x="675" y="411"/>
                </a:lnTo>
                <a:lnTo>
                  <a:pt x="675" y="90"/>
                </a:lnTo>
                <a:lnTo>
                  <a:pt x="675" y="90"/>
                </a:lnTo>
                <a:close/>
              </a:path>
            </a:pathLst>
          </a:custGeom>
          <a:solidFill>
            <a:srgbClr val="95CDA4"/>
          </a:solidFill>
          <a:ln>
            <a:noFill/>
          </a:ln>
          <a:effectLst/>
        </p:spPr>
        <p:txBody>
          <a:bodyPr vert="horz" wrap="square" lIns="68580" tIns="567000" rIns="68580" bIns="34290" numCol="1" anchor="t" anchorCtr="0" compatLnSpc="1"/>
          <a:lstStyle/>
          <a:p>
            <a:pPr algn="ctr" defTabSz="685165">
              <a:lnSpc>
                <a:spcPts val="1125"/>
              </a:lnSpc>
              <a:defRPr/>
            </a:pPr>
            <a:r>
              <a:rPr lang="en-US" altLang="zh-CN" sz="4100" kern="0" dirty="0">
                <a:solidFill>
                  <a:schemeClr val="bg1"/>
                </a:solidFill>
                <a:latin typeface="微软雅黑" panose="020B0503020204020204" charset="-122"/>
                <a:cs typeface="UKIJ Qolyazma" pitchFamily="18" charset="0"/>
              </a:rPr>
              <a:t>72</a:t>
            </a:r>
            <a:r>
              <a:rPr lang="en-US" altLang="zh-CN" sz="1800" kern="0" dirty="0">
                <a:solidFill>
                  <a:schemeClr val="bg1"/>
                </a:solidFill>
                <a:latin typeface="微软雅黑" panose="020B0503020204020204" charset="-122"/>
                <a:cs typeface="UKIJ Qolyazma" pitchFamily="18" charset="0"/>
              </a:rPr>
              <a:t>%</a:t>
            </a:r>
          </a:p>
          <a:p>
            <a:pPr algn="ctr" defTabSz="685165">
              <a:lnSpc>
                <a:spcPts val="1125"/>
              </a:lnSpc>
              <a:defRPr/>
            </a:pPr>
            <a:r>
              <a:rPr lang="zh-CN" altLang="da-DK" sz="900" dirty="0">
                <a:solidFill>
                  <a:schemeClr val="bg1"/>
                </a:solidFill>
                <a:latin typeface="微软雅黑" panose="020B0503020204020204" charset="-122"/>
                <a:ea typeface="微软雅黑" panose="020B0503020204020204" charset="-122"/>
                <a:sym typeface="+mn-ea"/>
              </a:rPr>
              <a:t>单击此处输入文本，单击此处输入文本，单击此处输入文本</a:t>
            </a:r>
          </a:p>
          <a:p>
            <a:pPr algn="ctr" defTabSz="685165">
              <a:lnSpc>
                <a:spcPts val="1125"/>
              </a:lnSpc>
              <a:defRPr/>
            </a:pPr>
            <a:r>
              <a:rPr lang="zh-CN" altLang="en-US" sz="900" kern="0" dirty="0">
                <a:solidFill>
                  <a:schemeClr val="bg1"/>
                </a:solidFill>
                <a:latin typeface="微软雅黑" panose="020B0503020204020204" charset="-122"/>
              </a:rPr>
              <a:t>。</a:t>
            </a:r>
          </a:p>
        </p:txBody>
      </p:sp>
      <p:sp>
        <p:nvSpPr>
          <p:cNvPr id="30" name="Freeform 7"/>
          <p:cNvSpPr/>
          <p:nvPr/>
        </p:nvSpPr>
        <p:spPr bwMode="auto">
          <a:xfrm>
            <a:off x="7727315" y="3749675"/>
            <a:ext cx="2499995" cy="937260"/>
          </a:xfrm>
          <a:custGeom>
            <a:avLst/>
            <a:gdLst>
              <a:gd name="T0" fmla="*/ 0 w 675"/>
              <a:gd name="T1" fmla="*/ 0 h 253"/>
              <a:gd name="T2" fmla="*/ 0 w 675"/>
              <a:gd name="T3" fmla="*/ 163 h 253"/>
              <a:gd name="T4" fmla="*/ 0 w 675"/>
              <a:gd name="T5" fmla="*/ 163 h 253"/>
              <a:gd name="T6" fmla="*/ 170 w 675"/>
              <a:gd name="T7" fmla="*/ 208 h 253"/>
              <a:gd name="T8" fmla="*/ 338 w 675"/>
              <a:gd name="T9" fmla="*/ 253 h 253"/>
              <a:gd name="T10" fmla="*/ 505 w 675"/>
              <a:gd name="T11" fmla="*/ 208 h 253"/>
              <a:gd name="T12" fmla="*/ 675 w 675"/>
              <a:gd name="T13" fmla="*/ 163 h 253"/>
              <a:gd name="T14" fmla="*/ 675 w 675"/>
              <a:gd name="T15" fmla="*/ 163 h 253"/>
              <a:gd name="T16" fmla="*/ 675 w 675"/>
              <a:gd name="T17" fmla="*/ 0 h 253"/>
              <a:gd name="T18" fmla="*/ 0 w 675"/>
              <a:gd name="T19" fmla="*/ 0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5" h="253">
                <a:moveTo>
                  <a:pt x="0" y="0"/>
                </a:moveTo>
                <a:lnTo>
                  <a:pt x="0" y="163"/>
                </a:lnTo>
                <a:lnTo>
                  <a:pt x="0" y="163"/>
                </a:lnTo>
                <a:lnTo>
                  <a:pt x="170" y="208"/>
                </a:lnTo>
                <a:lnTo>
                  <a:pt x="338" y="253"/>
                </a:lnTo>
                <a:lnTo>
                  <a:pt x="505" y="208"/>
                </a:lnTo>
                <a:lnTo>
                  <a:pt x="675" y="163"/>
                </a:lnTo>
                <a:lnTo>
                  <a:pt x="675" y="163"/>
                </a:lnTo>
                <a:lnTo>
                  <a:pt x="675" y="0"/>
                </a:lnTo>
                <a:lnTo>
                  <a:pt x="0" y="0"/>
                </a:lnTo>
                <a:close/>
              </a:path>
            </a:pathLst>
          </a:custGeom>
          <a:solidFill>
            <a:srgbClr val="F6A9C3"/>
          </a:solidFill>
          <a:ln>
            <a:noFill/>
          </a:ln>
          <a:effectLst/>
        </p:spPr>
        <p:txBody>
          <a:bodyPr vert="horz" wrap="square" lIns="68580" tIns="459000" rIns="68580" bIns="34290" numCol="1" anchor="t" anchorCtr="0" compatLnSpc="1"/>
          <a:lstStyle/>
          <a:p>
            <a:pPr algn="ctr" defTabSz="685165">
              <a:lnSpc>
                <a:spcPts val="1125"/>
              </a:lnSpc>
              <a:defRPr/>
            </a:pPr>
            <a:r>
              <a:rPr lang="en-US" altLang="zh-CN" sz="4100" kern="0">
                <a:solidFill>
                  <a:schemeClr val="bg1"/>
                </a:solidFill>
                <a:latin typeface="微软雅黑" panose="020B0503020204020204" charset="-122"/>
                <a:cs typeface="UKIJ Qolyazma" pitchFamily="18" charset="0"/>
              </a:rPr>
              <a:t>28</a:t>
            </a:r>
            <a:r>
              <a:rPr lang="en-US" altLang="zh-CN" sz="1800" kern="0">
                <a:solidFill>
                  <a:schemeClr val="bg1"/>
                </a:solidFill>
                <a:latin typeface="微软雅黑" panose="020B0503020204020204" charset="-122"/>
                <a:cs typeface="UKIJ Qolyazma" pitchFamily="18" charset="0"/>
              </a:rPr>
              <a:t>%</a:t>
            </a:r>
          </a:p>
          <a:p>
            <a:pPr defTabSz="685165">
              <a:defRPr/>
            </a:pPr>
            <a:endParaRPr lang="en-US" altLang="zh-CN" sz="1800" kern="0">
              <a:solidFill>
                <a:schemeClr val="bg1"/>
              </a:solidFill>
              <a:latin typeface="微软雅黑" panose="020B0503020204020204" charset="-122"/>
              <a:cs typeface="UKIJ Qolyazma" pitchFamily="18" charset="0"/>
            </a:endParaRPr>
          </a:p>
        </p:txBody>
      </p:sp>
      <p:cxnSp>
        <p:nvCxnSpPr>
          <p:cNvPr id="31" name="直接连接符 30"/>
          <p:cNvCxnSpPr/>
          <p:nvPr/>
        </p:nvCxnSpPr>
        <p:spPr>
          <a:xfrm flipH="1">
            <a:off x="1462405" y="3525520"/>
            <a:ext cx="6264910" cy="0"/>
          </a:xfrm>
          <a:prstGeom prst="line">
            <a:avLst/>
          </a:prstGeom>
          <a:noFill/>
          <a:ln w="6350" cap="flat" cmpd="sng" algn="ctr">
            <a:solidFill>
              <a:srgbClr val="95CDA4">
                <a:alpha val="25000"/>
              </a:srgbClr>
            </a:solidFill>
            <a:prstDash val="solid"/>
            <a:miter lim="800000"/>
          </a:ln>
          <a:effectLst/>
        </p:spPr>
      </p:cxnSp>
      <p:cxnSp>
        <p:nvCxnSpPr>
          <p:cNvPr id="32" name="直接连接符 31"/>
          <p:cNvCxnSpPr>
            <a:stCxn id="30" idx="0"/>
          </p:cNvCxnSpPr>
          <p:nvPr/>
        </p:nvCxnSpPr>
        <p:spPr>
          <a:xfrm flipH="1">
            <a:off x="1462405" y="3764915"/>
            <a:ext cx="6264910" cy="0"/>
          </a:xfrm>
          <a:prstGeom prst="line">
            <a:avLst/>
          </a:prstGeom>
          <a:noFill/>
          <a:ln w="6350" cap="flat" cmpd="sng" algn="ctr">
            <a:solidFill>
              <a:srgbClr val="F6A9C3">
                <a:alpha val="25000"/>
              </a:srgbClr>
            </a:solidFill>
            <a:prstDash val="solid"/>
            <a:miter lim="800000"/>
          </a:ln>
          <a:effectLst/>
        </p:spPr>
      </p:cxnSp>
      <p:sp>
        <p:nvSpPr>
          <p:cNvPr id="14" name="TextBox 13"/>
          <p:cNvSpPr txBox="1"/>
          <p:nvPr/>
        </p:nvSpPr>
        <p:spPr>
          <a:xfrm flipH="1">
            <a:off x="1462405" y="2399030"/>
            <a:ext cx="2802890" cy="344805"/>
          </a:xfrm>
          <a:prstGeom prst="rect">
            <a:avLst/>
          </a:prstGeom>
          <a:noFill/>
          <a:ln>
            <a:noFill/>
          </a:ln>
        </p:spPr>
        <p:txBody>
          <a:bodyPr wrap="square" lIns="68576" tIns="34288" rIns="68576" bIns="34288">
            <a:spAutoFit/>
          </a:bodyPr>
          <a:lstStyle>
            <a:defPPr>
              <a:defRPr lang="zh-CN"/>
            </a:defPPr>
            <a:lvl1pPr algn="ctr" eaLnBrk="0" hangingPunct="0">
              <a:defRPr sz="2200" b="1">
                <a:solidFill>
                  <a:srgbClr val="333333"/>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pPr algn="l" defTabSz="685165">
              <a:defRPr/>
            </a:pPr>
            <a:r>
              <a:rPr lang="zh-CN" altLang="en-US" sz="1700" kern="0" dirty="0">
                <a:solidFill>
                  <a:schemeClr val="tx1">
                    <a:lumMod val="50000"/>
                    <a:lumOff val="50000"/>
                  </a:schemeClr>
                </a:solidFill>
              </a:rPr>
              <a:t>点击添加关键字</a:t>
            </a:r>
          </a:p>
        </p:txBody>
      </p:sp>
      <p:sp>
        <p:nvSpPr>
          <p:cNvPr id="34" name="TextBox 14"/>
          <p:cNvSpPr txBox="1"/>
          <p:nvPr/>
        </p:nvSpPr>
        <p:spPr>
          <a:xfrm>
            <a:off x="1462405" y="2687320"/>
            <a:ext cx="5280660" cy="823595"/>
          </a:xfrm>
          <a:prstGeom prst="rect">
            <a:avLst/>
          </a:prstGeom>
          <a:noFill/>
        </p:spPr>
        <p:txBody>
          <a:bodyPr wrap="square" lIns="68580" tIns="34290" rIns="68580" bIns="34290" rtlCol="0">
            <a:spAutoFit/>
          </a:bodyPr>
          <a:lstStyle/>
          <a:p>
            <a:pPr indent="0" algn="l">
              <a:lnSpc>
                <a:spcPct val="150000"/>
              </a:lnSpc>
            </a:pPr>
            <a:r>
              <a:rPr lang="zh-CN" altLang="da-DK" sz="1100" dirty="0">
                <a:solidFill>
                  <a:schemeClr val="tx1">
                    <a:lumMod val="50000"/>
                    <a:lumOff val="50000"/>
                  </a:schemeClr>
                </a:solidFill>
                <a:latin typeface="微软雅黑" panose="020B0503020204020204" charset="-122"/>
                <a:ea typeface="微软雅黑" panose="020B0503020204020204" charset="-122"/>
                <a:sym typeface="+mn-ea"/>
              </a:rPr>
              <a:t>单击此处输入文本，单击此处输入文本，单击此处输入文本单击此处输入文本，单击此处输入文本，单击此处输入文本</a:t>
            </a:r>
          </a:p>
          <a:p>
            <a:pPr indent="0" algn="l">
              <a:lnSpc>
                <a:spcPct val="150000"/>
              </a:lnSpc>
            </a:pPr>
            <a:endParaRPr lang="zh-CN" altLang="da-DK" sz="1100" dirty="0">
              <a:solidFill>
                <a:schemeClr val="tx1">
                  <a:lumMod val="50000"/>
                  <a:lumOff val="50000"/>
                </a:schemeClr>
              </a:solidFill>
              <a:latin typeface="微软雅黑" panose="020B0503020204020204" charset="-122"/>
              <a:ea typeface="微软雅黑" panose="020B0503020204020204" charset="-122"/>
              <a:sym typeface="+mn-ea"/>
            </a:endParaRPr>
          </a:p>
        </p:txBody>
      </p:sp>
      <p:sp>
        <p:nvSpPr>
          <p:cNvPr id="35" name="TextBox 15"/>
          <p:cNvSpPr txBox="1"/>
          <p:nvPr/>
        </p:nvSpPr>
        <p:spPr>
          <a:xfrm flipH="1">
            <a:off x="1462405" y="3964940"/>
            <a:ext cx="2802890" cy="344805"/>
          </a:xfrm>
          <a:prstGeom prst="rect">
            <a:avLst/>
          </a:prstGeom>
          <a:noFill/>
          <a:ln>
            <a:noFill/>
          </a:ln>
        </p:spPr>
        <p:txBody>
          <a:bodyPr wrap="square" lIns="68576" tIns="34288" rIns="68576" bIns="34288">
            <a:spAutoFit/>
          </a:bodyPr>
          <a:lstStyle>
            <a:defPPr>
              <a:defRPr lang="zh-CN"/>
            </a:defPPr>
            <a:lvl1pPr eaLnBrk="0" hangingPunct="0">
              <a:defRPr sz="2200" b="1">
                <a:solidFill>
                  <a:srgbClr val="333333"/>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pPr defTabSz="685165">
              <a:defRPr/>
            </a:pPr>
            <a:r>
              <a:rPr lang="zh-CN" altLang="en-US" sz="1700" kern="0" dirty="0">
                <a:solidFill>
                  <a:schemeClr val="tx1">
                    <a:lumMod val="50000"/>
                    <a:lumOff val="50000"/>
                  </a:schemeClr>
                </a:solidFill>
              </a:rPr>
              <a:t>点击添加关键字</a:t>
            </a:r>
          </a:p>
        </p:txBody>
      </p:sp>
      <p:sp>
        <p:nvSpPr>
          <p:cNvPr id="36" name="TextBox 16"/>
          <p:cNvSpPr txBox="1"/>
          <p:nvPr/>
        </p:nvSpPr>
        <p:spPr>
          <a:xfrm>
            <a:off x="1462405" y="4270375"/>
            <a:ext cx="5280660" cy="823595"/>
          </a:xfrm>
          <a:prstGeom prst="rect">
            <a:avLst/>
          </a:prstGeom>
          <a:noFill/>
        </p:spPr>
        <p:txBody>
          <a:bodyPr wrap="square" lIns="68580" tIns="34290" rIns="68580" bIns="34290" rtlCol="0">
            <a:spAutoFit/>
          </a:bodyPr>
          <a:lstStyle/>
          <a:p>
            <a:pPr indent="0" algn="l">
              <a:lnSpc>
                <a:spcPct val="150000"/>
              </a:lnSpc>
            </a:pPr>
            <a:r>
              <a:rPr lang="zh-CN" altLang="da-DK" sz="1100" dirty="0">
                <a:solidFill>
                  <a:schemeClr val="tx1">
                    <a:lumMod val="50000"/>
                    <a:lumOff val="50000"/>
                  </a:schemeClr>
                </a:solidFill>
                <a:latin typeface="微软雅黑" panose="020B0503020204020204" charset="-122"/>
                <a:ea typeface="微软雅黑" panose="020B0503020204020204" charset="-122"/>
                <a:sym typeface="+mn-ea"/>
              </a:rPr>
              <a:t>单击此处输入文本，单击此处输入文本，单击此处输入文本单击此处输入文本，单击此处输入文本，单击此处输入文本</a:t>
            </a:r>
          </a:p>
          <a:p>
            <a:pPr indent="0" algn="l">
              <a:lnSpc>
                <a:spcPct val="150000"/>
              </a:lnSpc>
            </a:pPr>
            <a:endParaRPr lang="zh-CN" altLang="da-DK" sz="1100" dirty="0">
              <a:solidFill>
                <a:schemeClr val="tx1">
                  <a:lumMod val="50000"/>
                  <a:lumOff val="50000"/>
                </a:schemeClr>
              </a:solidFill>
              <a:latin typeface="微软雅黑" panose="020B0503020204020204" charset="-122"/>
              <a:ea typeface="微软雅黑" panose="020B0503020204020204" charset="-122"/>
              <a:sym typeface="+mn-ea"/>
            </a:endParaRPr>
          </a:p>
        </p:txBody>
      </p:sp>
    </p:spTree>
  </p:cSld>
  <p:clrMapOvr>
    <a:masterClrMapping/>
  </p:clrMapOvr>
  <p:transition spd="slow">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1797050" y="1694180"/>
            <a:ext cx="8275955" cy="2609850"/>
          </a:xfrm>
          <a:prstGeom prst="rect">
            <a:avLst/>
          </a:prstGeom>
          <a:solidFill>
            <a:schemeClr val="bg1">
              <a:alpha val="6000"/>
            </a:schemeClr>
          </a:solidFill>
          <a:ln>
            <a:solidFill>
              <a:schemeClr val="bg1">
                <a:lumMod val="65000"/>
                <a:alpha val="43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3997325" y="2299335"/>
            <a:ext cx="6924040" cy="830997"/>
          </a:xfrm>
          <a:prstGeom prst="rect">
            <a:avLst/>
          </a:prstGeom>
          <a:noFill/>
        </p:spPr>
        <p:txBody>
          <a:bodyPr wrap="square" rtlCol="0">
            <a:spAutoFit/>
          </a:bodyPr>
          <a:lstStyle/>
          <a:p>
            <a:pPr algn="l"/>
            <a:r>
              <a:rPr lang="zh-CN" altLang="en-US" sz="4800" dirty="0">
                <a:solidFill>
                  <a:schemeClr val="bg1">
                    <a:lumMod val="50000"/>
                  </a:schemeClr>
                </a:solidFill>
                <a:latin typeface="微软雅黑" panose="020B0503020204020204" charset="-122"/>
                <a:ea typeface="微软雅黑" panose="020B0503020204020204" charset="-122"/>
                <a:sym typeface="+mn-ea"/>
              </a:rPr>
              <a:t>标题栏文本</a:t>
            </a:r>
          </a:p>
        </p:txBody>
      </p:sp>
      <p:sp>
        <p:nvSpPr>
          <p:cNvPr id="3" name="文本框 36"/>
          <p:cNvSpPr txBox="1"/>
          <p:nvPr/>
        </p:nvSpPr>
        <p:spPr>
          <a:xfrm>
            <a:off x="4017010" y="3202940"/>
            <a:ext cx="5906135" cy="4699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1200" dirty="0">
                <a:solidFill>
                  <a:schemeClr val="tx1">
                    <a:lumMod val="50000"/>
                    <a:lumOff val="50000"/>
                  </a:schemeClr>
                </a:solidFill>
                <a:latin typeface="微软雅黑" panose="020B0503020204020204" charset="-122"/>
                <a:ea typeface="微软雅黑" panose="020B0503020204020204" charset="-122"/>
                <a:sym typeface="+mn-ea"/>
              </a:rPr>
              <a:t>单击此处输入您的文本，单击此处输入您的文，本单击此处输入您的文本，本单击此处输入您的文本</a:t>
            </a:r>
          </a:p>
        </p:txBody>
      </p:sp>
      <p:pic>
        <p:nvPicPr>
          <p:cNvPr id="14" name="图片 13" descr="12"/>
          <p:cNvPicPr>
            <a:picLocks noChangeAspect="1"/>
          </p:cNvPicPr>
          <p:nvPr/>
        </p:nvPicPr>
        <p:blipFill>
          <a:blip r:embed="rId2" cstate="print"/>
          <a:stretch>
            <a:fillRect/>
          </a:stretch>
        </p:blipFill>
        <p:spPr>
          <a:xfrm>
            <a:off x="5033010" y="5506085"/>
            <a:ext cx="912495" cy="1809115"/>
          </a:xfrm>
          <a:prstGeom prst="rect">
            <a:avLst/>
          </a:prstGeom>
        </p:spPr>
      </p:pic>
      <p:pic>
        <p:nvPicPr>
          <p:cNvPr id="9" name="图片 8" descr="5"/>
          <p:cNvPicPr>
            <a:picLocks noChangeAspect="1"/>
          </p:cNvPicPr>
          <p:nvPr/>
        </p:nvPicPr>
        <p:blipFill>
          <a:blip r:embed="rId3" cstate="print"/>
          <a:stretch>
            <a:fillRect/>
          </a:stretch>
        </p:blipFill>
        <p:spPr>
          <a:xfrm rot="1320000">
            <a:off x="753110" y="5558790"/>
            <a:ext cx="1355725" cy="1715135"/>
          </a:xfrm>
          <a:prstGeom prst="rect">
            <a:avLst/>
          </a:prstGeom>
        </p:spPr>
      </p:pic>
      <p:pic>
        <p:nvPicPr>
          <p:cNvPr id="12" name="图片 11" descr="10"/>
          <p:cNvPicPr>
            <a:picLocks noChangeAspect="1"/>
          </p:cNvPicPr>
          <p:nvPr/>
        </p:nvPicPr>
        <p:blipFill>
          <a:blip r:embed="rId4" cstate="print"/>
          <a:stretch>
            <a:fillRect/>
          </a:stretch>
        </p:blipFill>
        <p:spPr>
          <a:xfrm>
            <a:off x="2001520" y="5879465"/>
            <a:ext cx="1225550" cy="1064895"/>
          </a:xfrm>
          <a:prstGeom prst="rect">
            <a:avLst/>
          </a:prstGeom>
        </p:spPr>
      </p:pic>
      <p:pic>
        <p:nvPicPr>
          <p:cNvPr id="13" name="图片 12" descr="11"/>
          <p:cNvPicPr>
            <a:picLocks noChangeAspect="1"/>
          </p:cNvPicPr>
          <p:nvPr/>
        </p:nvPicPr>
        <p:blipFill>
          <a:blip r:embed="rId5" cstate="print"/>
          <a:stretch>
            <a:fillRect/>
          </a:stretch>
        </p:blipFill>
        <p:spPr>
          <a:xfrm>
            <a:off x="4021455" y="5861050"/>
            <a:ext cx="922020" cy="1010920"/>
          </a:xfrm>
          <a:prstGeom prst="rect">
            <a:avLst/>
          </a:prstGeom>
        </p:spPr>
      </p:pic>
      <p:pic>
        <p:nvPicPr>
          <p:cNvPr id="15" name="图片 14" descr="13"/>
          <p:cNvPicPr>
            <a:picLocks noChangeAspect="1"/>
          </p:cNvPicPr>
          <p:nvPr/>
        </p:nvPicPr>
        <p:blipFill>
          <a:blip r:embed="rId6" cstate="print"/>
          <a:stretch>
            <a:fillRect/>
          </a:stretch>
        </p:blipFill>
        <p:spPr>
          <a:xfrm rot="4620000">
            <a:off x="6122035" y="5701030"/>
            <a:ext cx="1775460" cy="2004695"/>
          </a:xfrm>
          <a:prstGeom prst="rect">
            <a:avLst/>
          </a:prstGeom>
        </p:spPr>
      </p:pic>
      <p:pic>
        <p:nvPicPr>
          <p:cNvPr id="16" name="图片 15" descr="14"/>
          <p:cNvPicPr>
            <a:picLocks noChangeAspect="1"/>
          </p:cNvPicPr>
          <p:nvPr/>
        </p:nvPicPr>
        <p:blipFill>
          <a:blip r:embed="rId7" cstate="print"/>
          <a:stretch>
            <a:fillRect/>
          </a:stretch>
        </p:blipFill>
        <p:spPr>
          <a:xfrm>
            <a:off x="-281940" y="5407660"/>
            <a:ext cx="1053465" cy="1393825"/>
          </a:xfrm>
          <a:prstGeom prst="rect">
            <a:avLst/>
          </a:prstGeom>
        </p:spPr>
      </p:pic>
      <p:pic>
        <p:nvPicPr>
          <p:cNvPr id="17" name="图片 16" descr="6777777"/>
          <p:cNvPicPr>
            <a:picLocks noChangeAspect="1"/>
          </p:cNvPicPr>
          <p:nvPr/>
        </p:nvPicPr>
        <p:blipFill>
          <a:blip r:embed="rId8" cstate="print"/>
          <a:stretch>
            <a:fillRect/>
          </a:stretch>
        </p:blipFill>
        <p:spPr>
          <a:xfrm rot="19560000">
            <a:off x="3199130" y="6146165"/>
            <a:ext cx="927100" cy="594995"/>
          </a:xfrm>
          <a:prstGeom prst="rect">
            <a:avLst/>
          </a:prstGeom>
        </p:spPr>
      </p:pic>
      <p:pic>
        <p:nvPicPr>
          <p:cNvPr id="18" name="图片 17" descr="9"/>
          <p:cNvPicPr>
            <a:picLocks noChangeAspect="1"/>
          </p:cNvPicPr>
          <p:nvPr/>
        </p:nvPicPr>
        <p:blipFill>
          <a:blip r:embed="rId9" cstate="print"/>
          <a:stretch>
            <a:fillRect/>
          </a:stretch>
        </p:blipFill>
        <p:spPr>
          <a:xfrm rot="11040000">
            <a:off x="7457440" y="6103620"/>
            <a:ext cx="1144270" cy="972185"/>
          </a:xfrm>
          <a:prstGeom prst="rect">
            <a:avLst/>
          </a:prstGeom>
        </p:spPr>
      </p:pic>
      <p:pic>
        <p:nvPicPr>
          <p:cNvPr id="19" name="图片 18" descr="11"/>
          <p:cNvPicPr>
            <a:picLocks noChangeAspect="1"/>
          </p:cNvPicPr>
          <p:nvPr/>
        </p:nvPicPr>
        <p:blipFill>
          <a:blip r:embed="rId10" cstate="print"/>
          <a:stretch>
            <a:fillRect/>
          </a:stretch>
        </p:blipFill>
        <p:spPr>
          <a:xfrm rot="3960000">
            <a:off x="8348345" y="5690870"/>
            <a:ext cx="1106170" cy="1214120"/>
          </a:xfrm>
          <a:prstGeom prst="rect">
            <a:avLst/>
          </a:prstGeom>
        </p:spPr>
      </p:pic>
      <p:pic>
        <p:nvPicPr>
          <p:cNvPr id="20" name="图片 19" descr="12"/>
          <p:cNvPicPr>
            <a:picLocks noChangeAspect="1"/>
          </p:cNvPicPr>
          <p:nvPr/>
        </p:nvPicPr>
        <p:blipFill>
          <a:blip r:embed="rId2" cstate="print"/>
          <a:stretch>
            <a:fillRect/>
          </a:stretch>
        </p:blipFill>
        <p:spPr>
          <a:xfrm rot="1980000">
            <a:off x="9299575" y="5661660"/>
            <a:ext cx="912495" cy="1809115"/>
          </a:xfrm>
          <a:prstGeom prst="rect">
            <a:avLst/>
          </a:prstGeom>
        </p:spPr>
      </p:pic>
      <p:pic>
        <p:nvPicPr>
          <p:cNvPr id="32" name="图片 31" descr="4"/>
          <p:cNvPicPr>
            <a:picLocks noChangeAspect="1"/>
          </p:cNvPicPr>
          <p:nvPr/>
        </p:nvPicPr>
        <p:blipFill>
          <a:blip r:embed="rId11" cstate="print"/>
          <a:stretch>
            <a:fillRect/>
          </a:stretch>
        </p:blipFill>
        <p:spPr>
          <a:xfrm rot="19320000">
            <a:off x="10139680" y="5713095"/>
            <a:ext cx="1720850" cy="1362075"/>
          </a:xfrm>
          <a:prstGeom prst="rect">
            <a:avLst/>
          </a:prstGeom>
        </p:spPr>
      </p:pic>
      <p:pic>
        <p:nvPicPr>
          <p:cNvPr id="30" name="图片 29" descr="6777777"/>
          <p:cNvPicPr>
            <a:picLocks noChangeAspect="1"/>
          </p:cNvPicPr>
          <p:nvPr/>
        </p:nvPicPr>
        <p:blipFill>
          <a:blip r:embed="rId12" cstate="print"/>
          <a:stretch>
            <a:fillRect/>
          </a:stretch>
        </p:blipFill>
        <p:spPr>
          <a:xfrm rot="21360000">
            <a:off x="6535420" y="6445250"/>
            <a:ext cx="647700" cy="415925"/>
          </a:xfrm>
          <a:prstGeom prst="rect">
            <a:avLst/>
          </a:prstGeom>
        </p:spPr>
      </p:pic>
      <p:pic>
        <p:nvPicPr>
          <p:cNvPr id="33" name="图片 32" descr="1"/>
          <p:cNvPicPr>
            <a:picLocks noChangeAspect="1"/>
          </p:cNvPicPr>
          <p:nvPr/>
        </p:nvPicPr>
        <p:blipFill>
          <a:blip r:embed="rId13" cstate="print"/>
          <a:stretch>
            <a:fillRect/>
          </a:stretch>
        </p:blipFill>
        <p:spPr>
          <a:xfrm rot="19380000">
            <a:off x="10240645" y="5893435"/>
            <a:ext cx="669290" cy="996315"/>
          </a:xfrm>
          <a:prstGeom prst="rect">
            <a:avLst/>
          </a:prstGeom>
        </p:spPr>
      </p:pic>
      <p:pic>
        <p:nvPicPr>
          <p:cNvPr id="34" name="图片 33" descr="9"/>
          <p:cNvPicPr>
            <a:picLocks noChangeAspect="1"/>
          </p:cNvPicPr>
          <p:nvPr/>
        </p:nvPicPr>
        <p:blipFill>
          <a:blip r:embed="rId14" cstate="print"/>
          <a:stretch>
            <a:fillRect/>
          </a:stretch>
        </p:blipFill>
        <p:spPr>
          <a:xfrm rot="6900000">
            <a:off x="11258550" y="5830570"/>
            <a:ext cx="1135380" cy="964565"/>
          </a:xfrm>
          <a:prstGeom prst="rect">
            <a:avLst/>
          </a:prstGeom>
        </p:spPr>
      </p:pic>
      <p:pic>
        <p:nvPicPr>
          <p:cNvPr id="6" name="图片 5" descr="2"/>
          <p:cNvPicPr>
            <a:picLocks noChangeAspect="1"/>
          </p:cNvPicPr>
          <p:nvPr/>
        </p:nvPicPr>
        <p:blipFill>
          <a:blip r:embed="rId15" cstate="print"/>
          <a:stretch>
            <a:fillRect/>
          </a:stretch>
        </p:blipFill>
        <p:spPr>
          <a:xfrm>
            <a:off x="5830570" y="5855970"/>
            <a:ext cx="1031240" cy="1473835"/>
          </a:xfrm>
          <a:prstGeom prst="rect">
            <a:avLst/>
          </a:prstGeom>
        </p:spPr>
      </p:pic>
      <p:sp>
        <p:nvSpPr>
          <p:cNvPr id="21" name="文本框 1"/>
          <p:cNvSpPr txBox="1"/>
          <p:nvPr/>
        </p:nvSpPr>
        <p:spPr>
          <a:xfrm>
            <a:off x="2186965" y="2164335"/>
            <a:ext cx="3469640" cy="1569660"/>
          </a:xfrm>
          <a:prstGeom prst="rect">
            <a:avLst/>
          </a:prstGeom>
          <a:noFill/>
        </p:spPr>
        <p:txBody>
          <a:bodyPr wrap="square" rtlCol="0">
            <a:spAutoFit/>
          </a:bodyPr>
          <a:lstStyle/>
          <a:p>
            <a:pPr marL="0" marR="0" lvl="0" algn="l" defTabSz="914400" rtl="0" eaLnBrk="1" latinLnBrk="0" hangingPunct="1">
              <a:spcBef>
                <a:spcPts val="0"/>
              </a:spcBef>
              <a:spcAft>
                <a:spcPts val="0"/>
              </a:spcAft>
              <a:buClrTx/>
              <a:buSzTx/>
              <a:buFontTx/>
              <a:buNone/>
              <a:defRPr/>
            </a:pPr>
            <a:r>
              <a:rPr lang="en-US" altLang="zh-CN" sz="9600" noProof="0" dirty="0">
                <a:ln>
                  <a:noFill/>
                </a:ln>
                <a:solidFill>
                  <a:schemeClr val="bg1">
                    <a:lumMod val="50000"/>
                  </a:schemeClr>
                </a:solidFill>
                <a:effectLst/>
                <a:uLnTx/>
                <a:uFillTx/>
                <a:latin typeface="微软雅黑" pitchFamily="34" charset="-122"/>
                <a:ea typeface="微软雅黑" pitchFamily="34" charset="-122"/>
                <a:sym typeface="+mn-ea"/>
              </a:rPr>
              <a:t>02</a:t>
            </a:r>
          </a:p>
        </p:txBody>
      </p:sp>
    </p:spTree>
  </p:cSld>
  <p:clrMapOvr>
    <a:masterClrMapping/>
  </p:clrMapOvr>
  <p:transition spd="slow">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descr="1"/>
          <p:cNvPicPr>
            <a:picLocks noChangeAspect="1"/>
          </p:cNvPicPr>
          <p:nvPr/>
        </p:nvPicPr>
        <p:blipFill>
          <a:blip r:embed="rId2" cstate="print"/>
          <a:stretch>
            <a:fillRect/>
          </a:stretch>
        </p:blipFill>
        <p:spPr>
          <a:xfrm rot="10800000">
            <a:off x="38735" y="80010"/>
            <a:ext cx="528955" cy="788035"/>
          </a:xfrm>
          <a:prstGeom prst="rect">
            <a:avLst/>
          </a:prstGeom>
        </p:spPr>
      </p:pic>
      <p:sp>
        <p:nvSpPr>
          <p:cNvPr id="49" name="文本框 48"/>
          <p:cNvSpPr txBox="1"/>
          <p:nvPr/>
        </p:nvSpPr>
        <p:spPr>
          <a:xfrm>
            <a:off x="631190" y="60325"/>
            <a:ext cx="2152650" cy="741680"/>
          </a:xfrm>
          <a:prstGeom prst="rect">
            <a:avLst/>
          </a:prstGeom>
          <a:noFill/>
        </p:spPr>
        <p:txBody>
          <a:bodyPr anchor="ctr"/>
          <a:lstStyle/>
          <a:p>
            <a:pPr marL="0" marR="0" lvl="0" indent="0" algn="l" defTabSz="914400" rtl="0" eaLnBrk="1" fontAlgn="t" latinLnBrk="0" hangingPunct="1">
              <a:spcBef>
                <a:spcPts val="0"/>
              </a:spcBef>
              <a:spcAft>
                <a:spcPts val="0"/>
              </a:spcAft>
              <a:buClrTx/>
              <a:buSzTx/>
              <a:buFontTx/>
              <a:buNone/>
              <a:defRPr/>
            </a:pPr>
            <a:r>
              <a:rPr lang="zh-CN" altLang="en-US" sz="2000" b="1" kern="0" noProof="0" dirty="0">
                <a:ln>
                  <a:noFill/>
                </a:ln>
                <a:solidFill>
                  <a:schemeClr val="bg1">
                    <a:lumMod val="50000"/>
                  </a:schemeClr>
                </a:solidFill>
                <a:uLnTx/>
                <a:uFillTx/>
                <a:latin typeface="微软雅黑" panose="020B0503020204020204" charset="-122"/>
                <a:ea typeface="微软雅黑" panose="020B0503020204020204" charset="-122"/>
                <a:sym typeface="+mn-ea"/>
              </a:rPr>
              <a:t>标题栏</a:t>
            </a:r>
            <a:endParaRPr kumimoji="0" lang="zh-CN" altLang="en-US" sz="2000" b="1" i="0" u="none" strike="noStrike" kern="0" cap="none" spc="0" normalizeH="0" baseline="0" noProof="0" dirty="0">
              <a:ln>
                <a:noFill/>
              </a:ln>
              <a:solidFill>
                <a:schemeClr val="bg1">
                  <a:lumMod val="50000"/>
                </a:schemeClr>
              </a:solidFill>
              <a:effectLst/>
              <a:uLnTx/>
              <a:uFillTx/>
              <a:latin typeface="微软雅黑" panose="020B0503020204020204" charset="-122"/>
              <a:ea typeface="微软雅黑" panose="020B0503020204020204" charset="-122"/>
              <a:cs typeface="+mn-cs"/>
              <a:sym typeface="+mn-ea"/>
            </a:endParaRPr>
          </a:p>
        </p:txBody>
      </p:sp>
      <p:sp>
        <p:nvSpPr>
          <p:cNvPr id="44" name="任意多边形 43"/>
          <p:cNvSpPr/>
          <p:nvPr/>
        </p:nvSpPr>
        <p:spPr>
          <a:xfrm flipH="1">
            <a:off x="7776210" y="2355215"/>
            <a:ext cx="419735" cy="2495550"/>
          </a:xfrm>
          <a:custGeom>
            <a:avLst/>
            <a:gdLst>
              <a:gd name="connisteX0" fmla="*/ 308052 w 419812"/>
              <a:gd name="connsiteY0" fmla="*/ 0 h 2495550"/>
              <a:gd name="connisteX1" fmla="*/ 1347 w 419812"/>
              <a:gd name="connsiteY1" fmla="*/ 1156970 h 2495550"/>
              <a:gd name="connisteX2" fmla="*/ 419812 w 419812"/>
              <a:gd name="connsiteY2" fmla="*/ 2495550 h 2495550"/>
            </a:gdLst>
            <a:ahLst/>
            <a:cxnLst>
              <a:cxn ang="0">
                <a:pos x="connisteX0" y="connsiteY0"/>
              </a:cxn>
              <a:cxn ang="0">
                <a:pos x="connisteX1" y="connsiteY1"/>
              </a:cxn>
              <a:cxn ang="0">
                <a:pos x="connisteX2" y="connsiteY2"/>
              </a:cxn>
            </a:cxnLst>
            <a:rect l="l" t="t" r="r" b="b"/>
            <a:pathLst>
              <a:path w="419812" h="2495550">
                <a:moveTo>
                  <a:pt x="308052" y="0"/>
                </a:moveTo>
                <a:cubicBezTo>
                  <a:pt x="238202" y="204470"/>
                  <a:pt x="-20878" y="657860"/>
                  <a:pt x="1347" y="1156970"/>
                </a:cubicBezTo>
                <a:cubicBezTo>
                  <a:pt x="23572" y="1656080"/>
                  <a:pt x="330277" y="2251075"/>
                  <a:pt x="419812" y="2495550"/>
                </a:cubicBezTo>
              </a:path>
            </a:pathLst>
          </a:custGeom>
          <a:noFill/>
          <a:ln>
            <a:solidFill>
              <a:srgbClr val="FFC1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任意多边形 42"/>
          <p:cNvSpPr/>
          <p:nvPr/>
        </p:nvSpPr>
        <p:spPr>
          <a:xfrm>
            <a:off x="3899535" y="2465070"/>
            <a:ext cx="419735" cy="2495550"/>
          </a:xfrm>
          <a:custGeom>
            <a:avLst/>
            <a:gdLst>
              <a:gd name="connisteX0" fmla="*/ 308052 w 419812"/>
              <a:gd name="connsiteY0" fmla="*/ 0 h 2495550"/>
              <a:gd name="connisteX1" fmla="*/ 1347 w 419812"/>
              <a:gd name="connsiteY1" fmla="*/ 1156970 h 2495550"/>
              <a:gd name="connisteX2" fmla="*/ 419812 w 419812"/>
              <a:gd name="connsiteY2" fmla="*/ 2495550 h 2495550"/>
            </a:gdLst>
            <a:ahLst/>
            <a:cxnLst>
              <a:cxn ang="0">
                <a:pos x="connisteX0" y="connsiteY0"/>
              </a:cxn>
              <a:cxn ang="0">
                <a:pos x="connisteX1" y="connsiteY1"/>
              </a:cxn>
              <a:cxn ang="0">
                <a:pos x="connisteX2" y="connsiteY2"/>
              </a:cxn>
            </a:cxnLst>
            <a:rect l="l" t="t" r="r" b="b"/>
            <a:pathLst>
              <a:path w="419812" h="2495550">
                <a:moveTo>
                  <a:pt x="308052" y="0"/>
                </a:moveTo>
                <a:cubicBezTo>
                  <a:pt x="238202" y="204470"/>
                  <a:pt x="-20878" y="657860"/>
                  <a:pt x="1347" y="1156970"/>
                </a:cubicBezTo>
                <a:cubicBezTo>
                  <a:pt x="23572" y="1656080"/>
                  <a:pt x="330277" y="2251075"/>
                  <a:pt x="419812" y="2495550"/>
                </a:cubicBezTo>
              </a:path>
            </a:pathLst>
          </a:custGeom>
          <a:noFill/>
          <a:ln>
            <a:solidFill>
              <a:srgbClr val="85C2A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a:off x="3981450" y="4542155"/>
            <a:ext cx="744220" cy="731520"/>
            <a:chOff x="9926" y="7305"/>
            <a:chExt cx="1172" cy="1152"/>
          </a:xfrm>
        </p:grpSpPr>
        <p:sp>
          <p:nvSpPr>
            <p:cNvPr id="175122" name="Freeform 17"/>
            <p:cNvSpPr>
              <a:spLocks noEditPoints="1"/>
            </p:cNvSpPr>
            <p:nvPr/>
          </p:nvSpPr>
          <p:spPr>
            <a:xfrm>
              <a:off x="9926" y="7305"/>
              <a:ext cx="1173" cy="1152"/>
            </a:xfrm>
            <a:custGeom>
              <a:avLst/>
              <a:gdLst>
                <a:gd name="txL" fmla="*/ 0 w 301"/>
                <a:gd name="txT" fmla="*/ 0 h 295"/>
                <a:gd name="txR" fmla="*/ 301 w 301"/>
                <a:gd name="txB" fmla="*/ 295 h 295"/>
              </a:gdLst>
              <a:ahLst/>
              <a:cxnLst>
                <a:cxn ang="0">
                  <a:pos x="62023" y="143844"/>
                </a:cxn>
                <a:cxn ang="0">
                  <a:pos x="349102" y="40844"/>
                </a:cxn>
                <a:cxn ang="0">
                  <a:pos x="487326" y="344514"/>
                </a:cxn>
                <a:cxn ang="0">
                  <a:pos x="471377" y="380031"/>
                </a:cxn>
                <a:cxn ang="0">
                  <a:pos x="184298" y="483031"/>
                </a:cxn>
                <a:cxn ang="0">
                  <a:pos x="46074" y="179361"/>
                </a:cxn>
                <a:cxn ang="0">
                  <a:pos x="62023" y="143844"/>
                </a:cxn>
                <a:cxn ang="0">
                  <a:pos x="466060" y="378256"/>
                </a:cxn>
                <a:cxn ang="0">
                  <a:pos x="483781" y="342739"/>
                </a:cxn>
                <a:cxn ang="0">
                  <a:pos x="347330" y="46172"/>
                </a:cxn>
                <a:cxn ang="0">
                  <a:pos x="67340" y="145619"/>
                </a:cxn>
                <a:cxn ang="0">
                  <a:pos x="51391" y="181136"/>
                </a:cxn>
                <a:cxn ang="0">
                  <a:pos x="186070" y="479479"/>
                </a:cxn>
                <a:cxn ang="0">
                  <a:pos x="466060" y="378256"/>
                </a:cxn>
              </a:cxnLst>
              <a:rect l="txL" t="txT" r="txR" b="txB"/>
              <a:pathLst>
                <a:path w="301" h="295">
                  <a:moveTo>
                    <a:pt x="35" y="81"/>
                  </a:moveTo>
                  <a:cubicBezTo>
                    <a:pt x="68" y="25"/>
                    <a:pt x="136" y="0"/>
                    <a:pt x="197" y="23"/>
                  </a:cubicBezTo>
                  <a:cubicBezTo>
                    <a:pt x="266" y="48"/>
                    <a:pt x="301" y="125"/>
                    <a:pt x="275" y="194"/>
                  </a:cubicBezTo>
                  <a:cubicBezTo>
                    <a:pt x="273" y="201"/>
                    <a:pt x="270" y="208"/>
                    <a:pt x="266" y="214"/>
                  </a:cubicBezTo>
                  <a:cubicBezTo>
                    <a:pt x="233" y="271"/>
                    <a:pt x="165" y="295"/>
                    <a:pt x="104" y="272"/>
                  </a:cubicBezTo>
                  <a:cubicBezTo>
                    <a:pt x="36" y="247"/>
                    <a:pt x="0" y="170"/>
                    <a:pt x="26" y="101"/>
                  </a:cubicBezTo>
                  <a:cubicBezTo>
                    <a:pt x="29" y="94"/>
                    <a:pt x="32" y="87"/>
                    <a:pt x="35" y="81"/>
                  </a:cubicBezTo>
                  <a:close/>
                  <a:moveTo>
                    <a:pt x="263" y="213"/>
                  </a:moveTo>
                  <a:cubicBezTo>
                    <a:pt x="267" y="207"/>
                    <a:pt x="270" y="200"/>
                    <a:pt x="273" y="193"/>
                  </a:cubicBezTo>
                  <a:cubicBezTo>
                    <a:pt x="298" y="126"/>
                    <a:pt x="263" y="51"/>
                    <a:pt x="196" y="26"/>
                  </a:cubicBezTo>
                  <a:cubicBezTo>
                    <a:pt x="136" y="3"/>
                    <a:pt x="70" y="27"/>
                    <a:pt x="38" y="82"/>
                  </a:cubicBezTo>
                  <a:cubicBezTo>
                    <a:pt x="34" y="89"/>
                    <a:pt x="31" y="95"/>
                    <a:pt x="29" y="102"/>
                  </a:cubicBezTo>
                  <a:cubicBezTo>
                    <a:pt x="4" y="170"/>
                    <a:pt x="38" y="245"/>
                    <a:pt x="105" y="270"/>
                  </a:cubicBezTo>
                  <a:cubicBezTo>
                    <a:pt x="165" y="292"/>
                    <a:pt x="232" y="268"/>
                    <a:pt x="263" y="213"/>
                  </a:cubicBezTo>
                  <a:close/>
                </a:path>
              </a:pathLst>
            </a:custGeom>
            <a:solidFill>
              <a:srgbClr val="7D9746"/>
            </a:solidFill>
            <a:ln w="9525">
              <a:solidFill>
                <a:schemeClr val="bg1"/>
              </a:solidFill>
            </a:ln>
          </p:spPr>
          <p:txBody>
            <a:bodyPr/>
            <a:lstStyle/>
            <a:p>
              <a:endParaRPr lang="zh-CN" altLang="en-US">
                <a:solidFill>
                  <a:schemeClr val="tx1"/>
                </a:solidFill>
              </a:endParaRPr>
            </a:p>
          </p:txBody>
        </p:sp>
        <p:sp>
          <p:nvSpPr>
            <p:cNvPr id="175123" name="Freeform 18"/>
            <p:cNvSpPr/>
            <p:nvPr/>
          </p:nvSpPr>
          <p:spPr>
            <a:xfrm>
              <a:off x="9978" y="7341"/>
              <a:ext cx="1065" cy="1065"/>
            </a:xfrm>
            <a:custGeom>
              <a:avLst/>
              <a:gdLst>
                <a:gd name="txL" fmla="*/ 0 w 273"/>
                <a:gd name="txT" fmla="*/ 0 h 273"/>
                <a:gd name="txR" fmla="*/ 273 w 273"/>
                <a:gd name="txB" fmla="*/ 273 h 273"/>
              </a:gdLst>
              <a:ahLst/>
              <a:cxnLst>
                <a:cxn ang="0">
                  <a:pos x="168490" y="443396"/>
                </a:cxn>
                <a:cxn ang="0">
                  <a:pos x="40792" y="168490"/>
                </a:cxn>
                <a:cxn ang="0">
                  <a:pos x="317471" y="40792"/>
                </a:cxn>
                <a:cxn ang="0">
                  <a:pos x="443396" y="317471"/>
                </a:cxn>
                <a:cxn ang="0">
                  <a:pos x="168490" y="443396"/>
                </a:cxn>
              </a:cxnLst>
              <a:rect l="txL" t="txT" r="txR" b="txB"/>
              <a:pathLst>
                <a:path w="273" h="273">
                  <a:moveTo>
                    <a:pt x="95" y="250"/>
                  </a:moveTo>
                  <a:cubicBezTo>
                    <a:pt x="32" y="227"/>
                    <a:pt x="0" y="157"/>
                    <a:pt x="23" y="95"/>
                  </a:cubicBezTo>
                  <a:cubicBezTo>
                    <a:pt x="47" y="32"/>
                    <a:pt x="116" y="0"/>
                    <a:pt x="179" y="23"/>
                  </a:cubicBezTo>
                  <a:cubicBezTo>
                    <a:pt x="241" y="47"/>
                    <a:pt x="273" y="116"/>
                    <a:pt x="250" y="179"/>
                  </a:cubicBezTo>
                  <a:cubicBezTo>
                    <a:pt x="227" y="241"/>
                    <a:pt x="157" y="273"/>
                    <a:pt x="95" y="250"/>
                  </a:cubicBezTo>
                  <a:close/>
                </a:path>
              </a:pathLst>
            </a:custGeom>
            <a:solidFill>
              <a:srgbClr val="85C2A7"/>
            </a:solidFill>
            <a:ln w="9525">
              <a:noFill/>
            </a:ln>
          </p:spPr>
          <p:txBody>
            <a:bodyPr/>
            <a:lstStyle/>
            <a:p>
              <a:endParaRPr lang="zh-CN" altLang="en-US">
                <a:solidFill>
                  <a:schemeClr val="tx1"/>
                </a:solidFill>
              </a:endParaRPr>
            </a:p>
          </p:txBody>
        </p:sp>
        <p:sp>
          <p:nvSpPr>
            <p:cNvPr id="175158" name="Freeform 53"/>
            <p:cNvSpPr/>
            <p:nvPr/>
          </p:nvSpPr>
          <p:spPr>
            <a:xfrm>
              <a:off x="10251" y="7616"/>
              <a:ext cx="478" cy="321"/>
            </a:xfrm>
            <a:custGeom>
              <a:avLst/>
              <a:gdLst>
                <a:gd name="txL" fmla="*/ 0 w 123"/>
                <a:gd name="txT" fmla="*/ 0 h 82"/>
                <a:gd name="txR" fmla="*/ 123 w 123"/>
                <a:gd name="txB" fmla="*/ 82 h 82"/>
              </a:gdLst>
              <a:ahLst/>
              <a:cxnLst>
                <a:cxn ang="0">
                  <a:pos x="205111" y="46309"/>
                </a:cxn>
                <a:cxn ang="0">
                  <a:pos x="38900" y="46309"/>
                </a:cxn>
                <a:cxn ang="0">
                  <a:pos x="5305" y="146050"/>
                </a:cxn>
                <a:cxn ang="0">
                  <a:pos x="31828" y="94398"/>
                </a:cxn>
                <a:cxn ang="0">
                  <a:pos x="166210" y="85493"/>
                </a:cxn>
                <a:cxn ang="0">
                  <a:pos x="152065" y="99741"/>
                </a:cxn>
                <a:cxn ang="0">
                  <a:pos x="217488" y="99741"/>
                </a:cxn>
                <a:cxn ang="0">
                  <a:pos x="217488" y="32060"/>
                </a:cxn>
                <a:cxn ang="0">
                  <a:pos x="205111" y="46309"/>
                </a:cxn>
              </a:cxnLst>
              <a:rect l="txL" t="txT" r="txR" b="txB"/>
              <a:pathLst>
                <a:path w="123" h="82">
                  <a:moveTo>
                    <a:pt x="116" y="26"/>
                  </a:moveTo>
                  <a:cubicBezTo>
                    <a:pt x="90" y="0"/>
                    <a:pt x="48" y="0"/>
                    <a:pt x="22" y="26"/>
                  </a:cubicBezTo>
                  <a:cubicBezTo>
                    <a:pt x="7" y="41"/>
                    <a:pt x="0" y="62"/>
                    <a:pt x="3" y="82"/>
                  </a:cubicBezTo>
                  <a:cubicBezTo>
                    <a:pt x="5" y="71"/>
                    <a:pt x="10" y="61"/>
                    <a:pt x="18" y="53"/>
                  </a:cubicBezTo>
                  <a:cubicBezTo>
                    <a:pt x="39" y="33"/>
                    <a:pt x="71" y="31"/>
                    <a:pt x="94" y="48"/>
                  </a:cubicBezTo>
                  <a:cubicBezTo>
                    <a:pt x="86" y="56"/>
                    <a:pt x="86" y="56"/>
                    <a:pt x="86" y="56"/>
                  </a:cubicBezTo>
                  <a:cubicBezTo>
                    <a:pt x="123" y="56"/>
                    <a:pt x="123" y="56"/>
                    <a:pt x="123" y="56"/>
                  </a:cubicBezTo>
                  <a:cubicBezTo>
                    <a:pt x="123" y="18"/>
                    <a:pt x="123" y="18"/>
                    <a:pt x="123" y="18"/>
                  </a:cubicBezTo>
                  <a:lnTo>
                    <a:pt x="116" y="26"/>
                  </a:lnTo>
                  <a:close/>
                </a:path>
              </a:pathLst>
            </a:custGeom>
            <a:solidFill>
              <a:schemeClr val="bg1"/>
            </a:solidFill>
            <a:ln w="9525">
              <a:noFill/>
            </a:ln>
          </p:spPr>
          <p:txBody>
            <a:bodyPr/>
            <a:lstStyle/>
            <a:p>
              <a:endParaRPr lang="zh-CN" altLang="en-US">
                <a:solidFill>
                  <a:schemeClr val="tx1"/>
                </a:solidFill>
              </a:endParaRPr>
            </a:p>
          </p:txBody>
        </p:sp>
        <p:sp>
          <p:nvSpPr>
            <p:cNvPr id="175159" name="Freeform 54"/>
            <p:cNvSpPr/>
            <p:nvPr/>
          </p:nvSpPr>
          <p:spPr>
            <a:xfrm>
              <a:off x="10303" y="7871"/>
              <a:ext cx="478" cy="318"/>
            </a:xfrm>
            <a:custGeom>
              <a:avLst/>
              <a:gdLst>
                <a:gd name="txL" fmla="*/ 0 w 123"/>
                <a:gd name="txT" fmla="*/ 0 h 81"/>
                <a:gd name="txR" fmla="*/ 123 w 123"/>
                <a:gd name="txB" fmla="*/ 81 h 81"/>
              </a:gdLst>
              <a:ahLst/>
              <a:cxnLst>
                <a:cxn ang="0">
                  <a:pos x="14145" y="98092"/>
                </a:cxn>
                <a:cxn ang="0">
                  <a:pos x="180355" y="98092"/>
                </a:cxn>
                <a:cxn ang="0">
                  <a:pos x="213951" y="0"/>
                </a:cxn>
                <a:cxn ang="0">
                  <a:pos x="185660" y="49938"/>
                </a:cxn>
                <a:cxn ang="0">
                  <a:pos x="53046" y="58855"/>
                </a:cxn>
                <a:cxn ang="0">
                  <a:pos x="67191" y="44587"/>
                </a:cxn>
                <a:cxn ang="0">
                  <a:pos x="0" y="44587"/>
                </a:cxn>
                <a:cxn ang="0">
                  <a:pos x="0" y="112360"/>
                </a:cxn>
                <a:cxn ang="0">
                  <a:pos x="14145" y="98092"/>
                </a:cxn>
              </a:cxnLst>
              <a:rect l="txL" t="txT" r="txR" b="txB"/>
              <a:pathLst>
                <a:path w="123" h="81">
                  <a:moveTo>
                    <a:pt x="8" y="55"/>
                  </a:moveTo>
                  <a:cubicBezTo>
                    <a:pt x="34" y="81"/>
                    <a:pt x="76" y="81"/>
                    <a:pt x="102" y="55"/>
                  </a:cubicBezTo>
                  <a:cubicBezTo>
                    <a:pt x="117" y="40"/>
                    <a:pt x="123" y="19"/>
                    <a:pt x="121" y="0"/>
                  </a:cubicBezTo>
                  <a:cubicBezTo>
                    <a:pt x="118" y="10"/>
                    <a:pt x="113" y="20"/>
                    <a:pt x="105" y="28"/>
                  </a:cubicBezTo>
                  <a:cubicBezTo>
                    <a:pt x="85" y="48"/>
                    <a:pt x="52" y="50"/>
                    <a:pt x="30" y="33"/>
                  </a:cubicBezTo>
                  <a:cubicBezTo>
                    <a:pt x="38" y="25"/>
                    <a:pt x="38" y="25"/>
                    <a:pt x="38" y="25"/>
                  </a:cubicBezTo>
                  <a:cubicBezTo>
                    <a:pt x="0" y="25"/>
                    <a:pt x="0" y="25"/>
                    <a:pt x="0" y="25"/>
                  </a:cubicBezTo>
                  <a:cubicBezTo>
                    <a:pt x="0" y="63"/>
                    <a:pt x="0" y="63"/>
                    <a:pt x="0" y="63"/>
                  </a:cubicBezTo>
                  <a:lnTo>
                    <a:pt x="8" y="55"/>
                  </a:lnTo>
                  <a:close/>
                </a:path>
              </a:pathLst>
            </a:custGeom>
            <a:solidFill>
              <a:schemeClr val="bg1"/>
            </a:solidFill>
            <a:ln w="9525">
              <a:noFill/>
            </a:ln>
          </p:spPr>
          <p:txBody>
            <a:bodyPr/>
            <a:lstStyle/>
            <a:p>
              <a:endParaRPr lang="zh-CN" altLang="en-US">
                <a:solidFill>
                  <a:schemeClr val="tx1"/>
                </a:solidFill>
              </a:endParaRPr>
            </a:p>
          </p:txBody>
        </p:sp>
      </p:grpSp>
      <p:grpSp>
        <p:nvGrpSpPr>
          <p:cNvPr id="22" name="组合 21"/>
          <p:cNvGrpSpPr/>
          <p:nvPr/>
        </p:nvGrpSpPr>
        <p:grpSpPr>
          <a:xfrm>
            <a:off x="7534275" y="1952625"/>
            <a:ext cx="711200" cy="662940"/>
            <a:chOff x="10827" y="2536"/>
            <a:chExt cx="1120" cy="1044"/>
          </a:xfrm>
        </p:grpSpPr>
        <p:sp>
          <p:nvSpPr>
            <p:cNvPr id="175110" name="Freeform 5"/>
            <p:cNvSpPr>
              <a:spLocks noEditPoints="1"/>
            </p:cNvSpPr>
            <p:nvPr/>
          </p:nvSpPr>
          <p:spPr>
            <a:xfrm>
              <a:off x="10827" y="2536"/>
              <a:ext cx="1121" cy="1044"/>
            </a:xfrm>
            <a:custGeom>
              <a:avLst/>
              <a:gdLst>
                <a:gd name="txL" fmla="*/ 0 w 287"/>
                <a:gd name="txT" fmla="*/ 0 h 267"/>
                <a:gd name="txR" fmla="*/ 287 w 287"/>
                <a:gd name="txB" fmla="*/ 267 h 267"/>
              </a:gdLst>
              <a:ahLst/>
              <a:cxnLst>
                <a:cxn ang="0">
                  <a:pos x="253906" y="474663"/>
                </a:cxn>
                <a:cxn ang="0">
                  <a:pos x="21307" y="277331"/>
                </a:cxn>
                <a:cxn ang="0">
                  <a:pos x="214843" y="3556"/>
                </a:cxn>
                <a:cxn ang="0">
                  <a:pos x="253906" y="0"/>
                </a:cxn>
                <a:cxn ang="0">
                  <a:pos x="486505" y="197332"/>
                </a:cxn>
                <a:cxn ang="0">
                  <a:pos x="292968" y="471107"/>
                </a:cxn>
                <a:cxn ang="0">
                  <a:pos x="253906" y="474663"/>
                </a:cxn>
                <a:cxn ang="0">
                  <a:pos x="253906" y="5333"/>
                </a:cxn>
                <a:cxn ang="0">
                  <a:pos x="214843" y="8889"/>
                </a:cxn>
                <a:cxn ang="0">
                  <a:pos x="26633" y="275553"/>
                </a:cxn>
                <a:cxn ang="0">
                  <a:pos x="253906" y="469330"/>
                </a:cxn>
                <a:cxn ang="0">
                  <a:pos x="292968" y="465774"/>
                </a:cxn>
                <a:cxn ang="0">
                  <a:pos x="481178" y="199110"/>
                </a:cxn>
                <a:cxn ang="0">
                  <a:pos x="253906" y="5333"/>
                </a:cxn>
              </a:cxnLst>
              <a:rect l="txL" t="txT" r="txR" b="txB"/>
              <a:pathLst>
                <a:path w="287" h="267">
                  <a:moveTo>
                    <a:pt x="143" y="267"/>
                  </a:moveTo>
                  <a:cubicBezTo>
                    <a:pt x="78" y="267"/>
                    <a:pt x="23" y="220"/>
                    <a:pt x="12" y="156"/>
                  </a:cubicBezTo>
                  <a:cubicBezTo>
                    <a:pt x="0" y="83"/>
                    <a:pt x="48" y="14"/>
                    <a:pt x="121" y="2"/>
                  </a:cubicBezTo>
                  <a:cubicBezTo>
                    <a:pt x="128" y="1"/>
                    <a:pt x="136" y="0"/>
                    <a:pt x="143" y="0"/>
                  </a:cubicBezTo>
                  <a:cubicBezTo>
                    <a:pt x="208" y="0"/>
                    <a:pt x="263" y="47"/>
                    <a:pt x="274" y="111"/>
                  </a:cubicBezTo>
                  <a:cubicBezTo>
                    <a:pt x="287" y="183"/>
                    <a:pt x="238" y="252"/>
                    <a:pt x="165" y="265"/>
                  </a:cubicBezTo>
                  <a:cubicBezTo>
                    <a:pt x="158" y="266"/>
                    <a:pt x="150" y="267"/>
                    <a:pt x="143" y="267"/>
                  </a:cubicBezTo>
                  <a:close/>
                  <a:moveTo>
                    <a:pt x="143" y="3"/>
                  </a:moveTo>
                  <a:cubicBezTo>
                    <a:pt x="136" y="3"/>
                    <a:pt x="129" y="4"/>
                    <a:pt x="121" y="5"/>
                  </a:cubicBezTo>
                  <a:cubicBezTo>
                    <a:pt x="51" y="17"/>
                    <a:pt x="3" y="84"/>
                    <a:pt x="15" y="155"/>
                  </a:cubicBezTo>
                  <a:cubicBezTo>
                    <a:pt x="25" y="218"/>
                    <a:pt x="79" y="264"/>
                    <a:pt x="143" y="264"/>
                  </a:cubicBezTo>
                  <a:cubicBezTo>
                    <a:pt x="150" y="264"/>
                    <a:pt x="158" y="263"/>
                    <a:pt x="165" y="262"/>
                  </a:cubicBezTo>
                  <a:cubicBezTo>
                    <a:pt x="236" y="250"/>
                    <a:pt x="283" y="182"/>
                    <a:pt x="271" y="112"/>
                  </a:cubicBezTo>
                  <a:cubicBezTo>
                    <a:pt x="261" y="49"/>
                    <a:pt x="207" y="3"/>
                    <a:pt x="143" y="3"/>
                  </a:cubicBezTo>
                  <a:close/>
                </a:path>
              </a:pathLst>
            </a:custGeom>
            <a:solidFill>
              <a:srgbClr val="EBAC07">
                <a:alpha val="100000"/>
              </a:srgbClr>
            </a:solidFill>
            <a:ln w="9525">
              <a:solidFill>
                <a:schemeClr val="bg1"/>
              </a:solidFill>
            </a:ln>
          </p:spPr>
          <p:txBody>
            <a:bodyPr/>
            <a:lstStyle/>
            <a:p>
              <a:endParaRPr lang="zh-CN" altLang="en-US">
                <a:solidFill>
                  <a:schemeClr val="tx1"/>
                </a:solidFill>
              </a:endParaRPr>
            </a:p>
          </p:txBody>
        </p:sp>
        <p:sp>
          <p:nvSpPr>
            <p:cNvPr id="175111" name="Freeform 6"/>
            <p:cNvSpPr/>
            <p:nvPr/>
          </p:nvSpPr>
          <p:spPr>
            <a:xfrm>
              <a:off x="10879" y="2550"/>
              <a:ext cx="1013" cy="1020"/>
            </a:xfrm>
            <a:custGeom>
              <a:avLst/>
              <a:gdLst>
                <a:gd name="txL" fmla="*/ 0 w 260"/>
                <a:gd name="txT" fmla="*/ 0 h 261"/>
                <a:gd name="txR" fmla="*/ 260 w 260"/>
                <a:gd name="txB" fmla="*/ 261 h 261"/>
              </a:gdLst>
              <a:ahLst/>
              <a:cxnLst>
                <a:cxn ang="0">
                  <a:pos x="440898" y="195366"/>
                </a:cxn>
                <a:cxn ang="0">
                  <a:pos x="265601" y="442237"/>
                </a:cxn>
                <a:cxn ang="0">
                  <a:pos x="19477" y="268184"/>
                </a:cxn>
                <a:cxn ang="0">
                  <a:pos x="194774" y="19537"/>
                </a:cxn>
                <a:cxn ang="0">
                  <a:pos x="440898" y="195366"/>
                </a:cxn>
              </a:cxnLst>
              <a:rect l="txL" t="txT" r="txR" b="txB"/>
              <a:pathLst>
                <a:path w="260" h="261">
                  <a:moveTo>
                    <a:pt x="249" y="110"/>
                  </a:moveTo>
                  <a:cubicBezTo>
                    <a:pt x="260" y="176"/>
                    <a:pt x="216" y="238"/>
                    <a:pt x="150" y="249"/>
                  </a:cubicBezTo>
                  <a:cubicBezTo>
                    <a:pt x="85" y="261"/>
                    <a:pt x="22" y="216"/>
                    <a:pt x="11" y="151"/>
                  </a:cubicBezTo>
                  <a:cubicBezTo>
                    <a:pt x="0" y="85"/>
                    <a:pt x="44" y="22"/>
                    <a:pt x="110" y="11"/>
                  </a:cubicBezTo>
                  <a:cubicBezTo>
                    <a:pt x="176" y="0"/>
                    <a:pt x="238" y="44"/>
                    <a:pt x="249" y="110"/>
                  </a:cubicBezTo>
                  <a:close/>
                </a:path>
              </a:pathLst>
            </a:custGeom>
            <a:solidFill>
              <a:srgbClr val="FFC1B0"/>
            </a:solidFill>
            <a:ln w="9525">
              <a:noFill/>
            </a:ln>
          </p:spPr>
          <p:txBody>
            <a:bodyPr/>
            <a:lstStyle/>
            <a:p>
              <a:endParaRPr lang="zh-CN" altLang="en-US">
                <a:solidFill>
                  <a:schemeClr val="tx1"/>
                </a:solidFill>
              </a:endParaRPr>
            </a:p>
          </p:txBody>
        </p:sp>
        <p:sp>
          <p:nvSpPr>
            <p:cNvPr id="175166" name="Oval 61"/>
            <p:cNvSpPr/>
            <p:nvPr/>
          </p:nvSpPr>
          <p:spPr>
            <a:xfrm>
              <a:off x="11137" y="3108"/>
              <a:ext cx="126" cy="126"/>
            </a:xfrm>
            <a:prstGeom prst="ellipse">
              <a:avLst/>
            </a:prstGeom>
            <a:solidFill>
              <a:schemeClr val="bg1"/>
            </a:solidFill>
            <a:ln w="9525">
              <a:noFill/>
            </a:ln>
          </p:spPr>
          <p:txBody>
            <a:bodyPr/>
            <a:lstStyle/>
            <a:p>
              <a:pPr lvl="0"/>
              <a:endParaRPr lang="zh-CN" altLang="zh-CN" dirty="0">
                <a:solidFill>
                  <a:schemeClr val="tx1"/>
                </a:solidFill>
                <a:latin typeface="Calibri" panose="020F0502020204030204" pitchFamily="34" charset="0"/>
                <a:ea typeface="宋体" panose="02010600030101010101" pitchFamily="2" charset="-122"/>
                <a:sym typeface="宋体" panose="02010600030101010101" pitchFamily="2" charset="-122"/>
              </a:endParaRPr>
            </a:p>
          </p:txBody>
        </p:sp>
        <p:sp>
          <p:nvSpPr>
            <p:cNvPr id="175167" name="Freeform 62"/>
            <p:cNvSpPr/>
            <p:nvPr/>
          </p:nvSpPr>
          <p:spPr>
            <a:xfrm>
              <a:off x="11050" y="2881"/>
              <a:ext cx="674" cy="293"/>
            </a:xfrm>
            <a:custGeom>
              <a:avLst/>
              <a:gdLst>
                <a:gd name="txL" fmla="*/ 0 w 172"/>
                <a:gd name="txT" fmla="*/ 0 h 75"/>
                <a:gd name="txR" fmla="*/ 172 w 172"/>
                <a:gd name="txB" fmla="*/ 75 h 75"/>
              </a:gdLst>
              <a:ahLst/>
              <a:cxnLst>
                <a:cxn ang="0">
                  <a:pos x="292136" y="72898"/>
                </a:cxn>
                <a:cxn ang="0">
                  <a:pos x="256510" y="58674"/>
                </a:cxn>
                <a:cxn ang="0">
                  <a:pos x="235134" y="37338"/>
                </a:cxn>
                <a:cxn ang="0">
                  <a:pos x="226228" y="14224"/>
                </a:cxn>
                <a:cxn ang="0">
                  <a:pos x="203070" y="0"/>
                </a:cxn>
                <a:cxn ang="0">
                  <a:pos x="96191" y="0"/>
                </a:cxn>
                <a:cxn ang="0">
                  <a:pos x="69471" y="12446"/>
                </a:cxn>
                <a:cxn ang="0">
                  <a:pos x="10688" y="72898"/>
                </a:cxn>
                <a:cxn ang="0">
                  <a:pos x="0" y="101346"/>
                </a:cxn>
                <a:cxn ang="0">
                  <a:pos x="0" y="115570"/>
                </a:cxn>
                <a:cxn ang="0">
                  <a:pos x="16032" y="133350"/>
                </a:cxn>
                <a:cxn ang="0">
                  <a:pos x="30282" y="133350"/>
                </a:cxn>
                <a:cxn ang="0">
                  <a:pos x="69471" y="94234"/>
                </a:cxn>
                <a:cxn ang="0">
                  <a:pos x="108661" y="133350"/>
                </a:cxn>
                <a:cxn ang="0">
                  <a:pos x="187039" y="133350"/>
                </a:cxn>
                <a:cxn ang="0">
                  <a:pos x="226228" y="94234"/>
                </a:cxn>
                <a:cxn ang="0">
                  <a:pos x="265417" y="133350"/>
                </a:cxn>
                <a:cxn ang="0">
                  <a:pos x="290355" y="133350"/>
                </a:cxn>
                <a:cxn ang="0">
                  <a:pos x="306387" y="115570"/>
                </a:cxn>
                <a:cxn ang="0">
                  <a:pos x="306387" y="94234"/>
                </a:cxn>
                <a:cxn ang="0">
                  <a:pos x="292136" y="72898"/>
                </a:cxn>
              </a:cxnLst>
              <a:rect l="txL" t="txT" r="txR" b="txB"/>
              <a:pathLst>
                <a:path w="172" h="75">
                  <a:moveTo>
                    <a:pt x="164" y="41"/>
                  </a:moveTo>
                  <a:cubicBezTo>
                    <a:pt x="144" y="33"/>
                    <a:pt x="144" y="33"/>
                    <a:pt x="144" y="33"/>
                  </a:cubicBezTo>
                  <a:cubicBezTo>
                    <a:pt x="139" y="31"/>
                    <a:pt x="134" y="26"/>
                    <a:pt x="132" y="21"/>
                  </a:cubicBezTo>
                  <a:cubicBezTo>
                    <a:pt x="127" y="8"/>
                    <a:pt x="127" y="8"/>
                    <a:pt x="127" y="8"/>
                  </a:cubicBezTo>
                  <a:cubicBezTo>
                    <a:pt x="125" y="4"/>
                    <a:pt x="119" y="0"/>
                    <a:pt x="114" y="0"/>
                  </a:cubicBezTo>
                  <a:cubicBezTo>
                    <a:pt x="54" y="0"/>
                    <a:pt x="54" y="0"/>
                    <a:pt x="54" y="0"/>
                  </a:cubicBezTo>
                  <a:cubicBezTo>
                    <a:pt x="49" y="0"/>
                    <a:pt x="42" y="3"/>
                    <a:pt x="39" y="7"/>
                  </a:cubicBezTo>
                  <a:cubicBezTo>
                    <a:pt x="6" y="41"/>
                    <a:pt x="6" y="41"/>
                    <a:pt x="6" y="41"/>
                  </a:cubicBezTo>
                  <a:cubicBezTo>
                    <a:pt x="3" y="45"/>
                    <a:pt x="0" y="52"/>
                    <a:pt x="0" y="57"/>
                  </a:cubicBezTo>
                  <a:cubicBezTo>
                    <a:pt x="0" y="65"/>
                    <a:pt x="0" y="65"/>
                    <a:pt x="0" y="65"/>
                  </a:cubicBezTo>
                  <a:cubicBezTo>
                    <a:pt x="0" y="70"/>
                    <a:pt x="4" y="75"/>
                    <a:pt x="9" y="75"/>
                  </a:cubicBezTo>
                  <a:cubicBezTo>
                    <a:pt x="17" y="75"/>
                    <a:pt x="17" y="75"/>
                    <a:pt x="17" y="75"/>
                  </a:cubicBezTo>
                  <a:cubicBezTo>
                    <a:pt x="17" y="62"/>
                    <a:pt x="27" y="53"/>
                    <a:pt x="39" y="53"/>
                  </a:cubicBezTo>
                  <a:cubicBezTo>
                    <a:pt x="51" y="53"/>
                    <a:pt x="61" y="62"/>
                    <a:pt x="61" y="75"/>
                  </a:cubicBezTo>
                  <a:cubicBezTo>
                    <a:pt x="105" y="75"/>
                    <a:pt x="105" y="75"/>
                    <a:pt x="105" y="75"/>
                  </a:cubicBezTo>
                  <a:cubicBezTo>
                    <a:pt x="105" y="62"/>
                    <a:pt x="115" y="53"/>
                    <a:pt x="127" y="53"/>
                  </a:cubicBezTo>
                  <a:cubicBezTo>
                    <a:pt x="139" y="53"/>
                    <a:pt x="149" y="62"/>
                    <a:pt x="149" y="75"/>
                  </a:cubicBezTo>
                  <a:cubicBezTo>
                    <a:pt x="163" y="75"/>
                    <a:pt x="163" y="75"/>
                    <a:pt x="163" y="75"/>
                  </a:cubicBezTo>
                  <a:cubicBezTo>
                    <a:pt x="168" y="75"/>
                    <a:pt x="172" y="70"/>
                    <a:pt x="172" y="65"/>
                  </a:cubicBezTo>
                  <a:cubicBezTo>
                    <a:pt x="172" y="53"/>
                    <a:pt x="172" y="53"/>
                    <a:pt x="172" y="53"/>
                  </a:cubicBezTo>
                  <a:cubicBezTo>
                    <a:pt x="172" y="48"/>
                    <a:pt x="169" y="42"/>
                    <a:pt x="164" y="41"/>
                  </a:cubicBezTo>
                  <a:close/>
                </a:path>
              </a:pathLst>
            </a:custGeom>
            <a:solidFill>
              <a:schemeClr val="bg1"/>
            </a:solidFill>
            <a:ln w="9525">
              <a:noFill/>
            </a:ln>
          </p:spPr>
          <p:txBody>
            <a:bodyPr/>
            <a:lstStyle/>
            <a:p>
              <a:endParaRPr lang="zh-CN" altLang="en-US">
                <a:solidFill>
                  <a:schemeClr val="tx1"/>
                </a:solidFill>
              </a:endParaRPr>
            </a:p>
          </p:txBody>
        </p:sp>
        <p:sp>
          <p:nvSpPr>
            <p:cNvPr id="175168" name="Oval 63"/>
            <p:cNvSpPr/>
            <p:nvPr/>
          </p:nvSpPr>
          <p:spPr>
            <a:xfrm>
              <a:off x="11483" y="3108"/>
              <a:ext cx="126" cy="126"/>
            </a:xfrm>
            <a:prstGeom prst="ellipse">
              <a:avLst/>
            </a:prstGeom>
            <a:solidFill>
              <a:schemeClr val="bg1"/>
            </a:solidFill>
            <a:ln w="9525">
              <a:noFill/>
            </a:ln>
          </p:spPr>
          <p:txBody>
            <a:bodyPr/>
            <a:lstStyle/>
            <a:p>
              <a:pPr lvl="0"/>
              <a:endParaRPr lang="zh-CN" altLang="zh-CN" dirty="0">
                <a:solidFill>
                  <a:schemeClr val="tx1"/>
                </a:solidFill>
                <a:latin typeface="Calibri" panose="020F0502020204030204" pitchFamily="34" charset="0"/>
                <a:ea typeface="宋体" panose="02010600030101010101" pitchFamily="2" charset="-122"/>
                <a:sym typeface="宋体" panose="02010600030101010101" pitchFamily="2" charset="-122"/>
              </a:endParaRPr>
            </a:p>
          </p:txBody>
        </p:sp>
      </p:grpSp>
      <p:grpSp>
        <p:nvGrpSpPr>
          <p:cNvPr id="23" name="组合 22"/>
          <p:cNvGrpSpPr/>
          <p:nvPr/>
        </p:nvGrpSpPr>
        <p:grpSpPr>
          <a:xfrm>
            <a:off x="3584575" y="3200400"/>
            <a:ext cx="708660" cy="716280"/>
            <a:chOff x="5572" y="6446"/>
            <a:chExt cx="1116" cy="1128"/>
          </a:xfrm>
        </p:grpSpPr>
        <p:sp>
          <p:nvSpPr>
            <p:cNvPr id="175118" name="Freeform 13"/>
            <p:cNvSpPr>
              <a:spLocks noEditPoints="1"/>
            </p:cNvSpPr>
            <p:nvPr/>
          </p:nvSpPr>
          <p:spPr>
            <a:xfrm>
              <a:off x="5572" y="6446"/>
              <a:ext cx="1117" cy="1128"/>
            </a:xfrm>
            <a:custGeom>
              <a:avLst/>
              <a:gdLst>
                <a:gd name="txL" fmla="*/ 0 w 286"/>
                <a:gd name="txT" fmla="*/ 0 h 289"/>
                <a:gd name="txR" fmla="*/ 286 w 286"/>
                <a:gd name="txB" fmla="*/ 289 h 289"/>
              </a:gdLst>
              <a:ahLst/>
              <a:cxnLst>
                <a:cxn ang="0">
                  <a:pos x="335706" y="33711"/>
                </a:cxn>
                <a:cxn ang="0">
                  <a:pos x="486685" y="298077"/>
                </a:cxn>
                <a:cxn ang="0">
                  <a:pos x="211371" y="487923"/>
                </a:cxn>
                <a:cxn ang="0">
                  <a:pos x="172294" y="479052"/>
                </a:cxn>
                <a:cxn ang="0">
                  <a:pos x="21315" y="214686"/>
                </a:cxn>
                <a:cxn ang="0">
                  <a:pos x="296629" y="24840"/>
                </a:cxn>
                <a:cxn ang="0">
                  <a:pos x="335706" y="33711"/>
                </a:cxn>
                <a:cxn ang="0">
                  <a:pos x="174070" y="473729"/>
                </a:cxn>
                <a:cxn ang="0">
                  <a:pos x="213147" y="484375"/>
                </a:cxn>
                <a:cxn ang="0">
                  <a:pos x="481357" y="298077"/>
                </a:cxn>
                <a:cxn ang="0">
                  <a:pos x="333930" y="39034"/>
                </a:cxn>
                <a:cxn ang="0">
                  <a:pos x="294853" y="28388"/>
                </a:cxn>
                <a:cxn ang="0">
                  <a:pos x="26643" y="214686"/>
                </a:cxn>
                <a:cxn ang="0">
                  <a:pos x="174070" y="473729"/>
                </a:cxn>
              </a:cxnLst>
              <a:rect l="txL" t="txT" r="txR" b="txB"/>
              <a:pathLst>
                <a:path w="286" h="289">
                  <a:moveTo>
                    <a:pt x="189" y="19"/>
                  </a:moveTo>
                  <a:cubicBezTo>
                    <a:pt x="250" y="42"/>
                    <a:pt x="286" y="104"/>
                    <a:pt x="274" y="168"/>
                  </a:cubicBezTo>
                  <a:cubicBezTo>
                    <a:pt x="261" y="241"/>
                    <a:pt x="191" y="289"/>
                    <a:pt x="119" y="275"/>
                  </a:cubicBezTo>
                  <a:cubicBezTo>
                    <a:pt x="112" y="274"/>
                    <a:pt x="104" y="272"/>
                    <a:pt x="97" y="270"/>
                  </a:cubicBezTo>
                  <a:cubicBezTo>
                    <a:pt x="36" y="247"/>
                    <a:pt x="0" y="185"/>
                    <a:pt x="12" y="121"/>
                  </a:cubicBezTo>
                  <a:cubicBezTo>
                    <a:pt x="25" y="48"/>
                    <a:pt x="95" y="0"/>
                    <a:pt x="167" y="14"/>
                  </a:cubicBezTo>
                  <a:cubicBezTo>
                    <a:pt x="174" y="15"/>
                    <a:pt x="182" y="17"/>
                    <a:pt x="189" y="19"/>
                  </a:cubicBezTo>
                  <a:close/>
                  <a:moveTo>
                    <a:pt x="98" y="267"/>
                  </a:moveTo>
                  <a:cubicBezTo>
                    <a:pt x="105" y="269"/>
                    <a:pt x="112" y="271"/>
                    <a:pt x="120" y="273"/>
                  </a:cubicBezTo>
                  <a:cubicBezTo>
                    <a:pt x="190" y="285"/>
                    <a:pt x="258" y="239"/>
                    <a:pt x="271" y="168"/>
                  </a:cubicBezTo>
                  <a:cubicBezTo>
                    <a:pt x="283" y="105"/>
                    <a:pt x="248" y="44"/>
                    <a:pt x="188" y="22"/>
                  </a:cubicBezTo>
                  <a:cubicBezTo>
                    <a:pt x="181" y="20"/>
                    <a:pt x="174" y="18"/>
                    <a:pt x="166" y="16"/>
                  </a:cubicBezTo>
                  <a:cubicBezTo>
                    <a:pt x="96" y="4"/>
                    <a:pt x="28" y="50"/>
                    <a:pt x="15" y="121"/>
                  </a:cubicBezTo>
                  <a:cubicBezTo>
                    <a:pt x="4" y="184"/>
                    <a:pt x="39" y="245"/>
                    <a:pt x="98" y="267"/>
                  </a:cubicBezTo>
                  <a:close/>
                </a:path>
              </a:pathLst>
            </a:custGeom>
            <a:solidFill>
              <a:srgbClr val="F83003">
                <a:alpha val="100000"/>
              </a:srgbClr>
            </a:solidFill>
            <a:ln w="9525">
              <a:solidFill>
                <a:schemeClr val="bg1"/>
              </a:solidFill>
            </a:ln>
          </p:spPr>
          <p:txBody>
            <a:bodyPr/>
            <a:lstStyle/>
            <a:p>
              <a:endParaRPr lang="zh-CN" altLang="en-US">
                <a:solidFill>
                  <a:schemeClr val="tx1"/>
                </a:solidFill>
              </a:endParaRPr>
            </a:p>
          </p:txBody>
        </p:sp>
        <p:sp>
          <p:nvSpPr>
            <p:cNvPr id="175119" name="Freeform 14"/>
            <p:cNvSpPr/>
            <p:nvPr/>
          </p:nvSpPr>
          <p:spPr>
            <a:xfrm>
              <a:off x="5621" y="6502"/>
              <a:ext cx="1020" cy="1016"/>
            </a:xfrm>
            <a:custGeom>
              <a:avLst/>
              <a:gdLst>
                <a:gd name="txL" fmla="*/ 0 w 262"/>
                <a:gd name="txT" fmla="*/ 0 h 261"/>
                <a:gd name="txR" fmla="*/ 262 w 262"/>
                <a:gd name="txB" fmla="*/ 261 h 261"/>
              </a:gdLst>
              <a:ahLst/>
              <a:cxnLst>
                <a:cxn ang="0">
                  <a:pos x="21231" y="192927"/>
                </a:cxn>
                <a:cxn ang="0">
                  <a:pos x="270699" y="21240"/>
                </a:cxn>
                <a:cxn ang="0">
                  <a:pos x="442319" y="269036"/>
                </a:cxn>
                <a:cxn ang="0">
                  <a:pos x="192851" y="440723"/>
                </a:cxn>
                <a:cxn ang="0">
                  <a:pos x="21231" y="192927"/>
                </a:cxn>
              </a:cxnLst>
              <a:rect l="txL" t="txT" r="txR" b="txB"/>
              <a:pathLst>
                <a:path w="262" h="261">
                  <a:moveTo>
                    <a:pt x="12" y="109"/>
                  </a:moveTo>
                  <a:cubicBezTo>
                    <a:pt x="24" y="43"/>
                    <a:pt x="87" y="0"/>
                    <a:pt x="153" y="12"/>
                  </a:cubicBezTo>
                  <a:cubicBezTo>
                    <a:pt x="218" y="24"/>
                    <a:pt x="262" y="87"/>
                    <a:pt x="250" y="152"/>
                  </a:cubicBezTo>
                  <a:cubicBezTo>
                    <a:pt x="238" y="218"/>
                    <a:pt x="175" y="261"/>
                    <a:pt x="109" y="249"/>
                  </a:cubicBezTo>
                  <a:cubicBezTo>
                    <a:pt x="44" y="237"/>
                    <a:pt x="0" y="174"/>
                    <a:pt x="12" y="109"/>
                  </a:cubicBezTo>
                  <a:close/>
                </a:path>
              </a:pathLst>
            </a:custGeom>
            <a:solidFill>
              <a:srgbClr val="FFC1B0"/>
            </a:solidFill>
            <a:ln w="9525">
              <a:noFill/>
            </a:ln>
          </p:spPr>
          <p:txBody>
            <a:bodyPr/>
            <a:lstStyle/>
            <a:p>
              <a:endParaRPr lang="zh-CN" altLang="en-US">
                <a:solidFill>
                  <a:schemeClr val="tx1"/>
                </a:solidFill>
              </a:endParaRPr>
            </a:p>
          </p:txBody>
        </p:sp>
        <p:sp>
          <p:nvSpPr>
            <p:cNvPr id="175178" name="Freeform 82"/>
            <p:cNvSpPr>
              <a:spLocks noEditPoints="1"/>
            </p:cNvSpPr>
            <p:nvPr/>
          </p:nvSpPr>
          <p:spPr>
            <a:xfrm>
              <a:off x="5914" y="6579"/>
              <a:ext cx="475" cy="733"/>
            </a:xfrm>
            <a:custGeom>
              <a:avLst/>
              <a:gdLst>
                <a:gd name="txL" fmla="*/ 0 w 138"/>
                <a:gd name="txT" fmla="*/ 0 h 212"/>
                <a:gd name="txR" fmla="*/ 138 w 138"/>
                <a:gd name="txB" fmla="*/ 212 h 212"/>
              </a:gdLst>
              <a:ahLst/>
              <a:cxnLst>
                <a:cxn ang="0">
                  <a:pos x="123595" y="182413"/>
                </a:cxn>
                <a:cxn ang="0">
                  <a:pos x="67273" y="182413"/>
                </a:cxn>
                <a:cxn ang="0">
                  <a:pos x="46935" y="61328"/>
                </a:cxn>
                <a:cxn ang="0">
                  <a:pos x="86047" y="53466"/>
                </a:cxn>
                <a:cxn ang="0">
                  <a:pos x="123595" y="182413"/>
                </a:cxn>
                <a:cxn ang="0">
                  <a:pos x="129853" y="202856"/>
                </a:cxn>
                <a:cxn ang="0">
                  <a:pos x="170530" y="215436"/>
                </a:cxn>
                <a:cxn ang="0">
                  <a:pos x="187739" y="305070"/>
                </a:cxn>
                <a:cxn ang="0">
                  <a:pos x="167401" y="316077"/>
                </a:cxn>
                <a:cxn ang="0">
                  <a:pos x="164272" y="286199"/>
                </a:cxn>
                <a:cxn ang="0">
                  <a:pos x="161143" y="287772"/>
                </a:cxn>
                <a:cxn ang="0">
                  <a:pos x="154885" y="320795"/>
                </a:cxn>
                <a:cxn ang="0">
                  <a:pos x="35983" y="320795"/>
                </a:cxn>
                <a:cxn ang="0">
                  <a:pos x="29725" y="287772"/>
                </a:cxn>
                <a:cxn ang="0">
                  <a:pos x="26596" y="286199"/>
                </a:cxn>
                <a:cxn ang="0">
                  <a:pos x="25032" y="316077"/>
                </a:cxn>
                <a:cxn ang="0">
                  <a:pos x="3129" y="305070"/>
                </a:cxn>
                <a:cxn ang="0">
                  <a:pos x="21903" y="215436"/>
                </a:cxn>
                <a:cxn ang="0">
                  <a:pos x="62580" y="202856"/>
                </a:cxn>
                <a:cxn ang="0">
                  <a:pos x="95434" y="267329"/>
                </a:cxn>
                <a:cxn ang="0">
                  <a:pos x="129853" y="202856"/>
                </a:cxn>
                <a:cxn ang="0">
                  <a:pos x="137675" y="116367"/>
                </a:cxn>
                <a:cxn ang="0">
                  <a:pos x="78225" y="106932"/>
                </a:cxn>
                <a:cxn ang="0">
                  <a:pos x="53193" y="121084"/>
                </a:cxn>
                <a:cxn ang="0">
                  <a:pos x="57886" y="143100"/>
                </a:cxn>
                <a:cxn ang="0">
                  <a:pos x="134546" y="141527"/>
                </a:cxn>
                <a:cxn ang="0">
                  <a:pos x="137675" y="116367"/>
                </a:cxn>
              </a:cxnLst>
              <a:rect l="txL" t="txT" r="txR" b="txB"/>
              <a:pathLst>
                <a:path w="138" h="212">
                  <a:moveTo>
                    <a:pt x="79" y="116"/>
                  </a:moveTo>
                  <a:cubicBezTo>
                    <a:pt x="68" y="127"/>
                    <a:pt x="54" y="127"/>
                    <a:pt x="43" y="116"/>
                  </a:cubicBezTo>
                  <a:cubicBezTo>
                    <a:pt x="0" y="118"/>
                    <a:pt x="17" y="55"/>
                    <a:pt x="30" y="39"/>
                  </a:cubicBezTo>
                  <a:cubicBezTo>
                    <a:pt x="36" y="32"/>
                    <a:pt x="44" y="28"/>
                    <a:pt x="55" y="34"/>
                  </a:cubicBezTo>
                  <a:cubicBezTo>
                    <a:pt x="93" y="0"/>
                    <a:pt x="138" y="119"/>
                    <a:pt x="79" y="116"/>
                  </a:cubicBezTo>
                  <a:close/>
                  <a:moveTo>
                    <a:pt x="83" y="129"/>
                  </a:moveTo>
                  <a:cubicBezTo>
                    <a:pt x="92" y="129"/>
                    <a:pt x="98" y="134"/>
                    <a:pt x="109" y="137"/>
                  </a:cubicBezTo>
                  <a:cubicBezTo>
                    <a:pt x="116" y="155"/>
                    <a:pt x="120" y="172"/>
                    <a:pt x="120" y="194"/>
                  </a:cubicBezTo>
                  <a:cubicBezTo>
                    <a:pt x="116" y="197"/>
                    <a:pt x="111" y="199"/>
                    <a:pt x="107" y="201"/>
                  </a:cubicBezTo>
                  <a:cubicBezTo>
                    <a:pt x="105" y="182"/>
                    <a:pt x="105" y="182"/>
                    <a:pt x="105" y="182"/>
                  </a:cubicBezTo>
                  <a:cubicBezTo>
                    <a:pt x="103" y="183"/>
                    <a:pt x="103" y="183"/>
                    <a:pt x="103" y="183"/>
                  </a:cubicBezTo>
                  <a:cubicBezTo>
                    <a:pt x="99" y="204"/>
                    <a:pt x="99" y="204"/>
                    <a:pt x="99" y="204"/>
                  </a:cubicBezTo>
                  <a:cubicBezTo>
                    <a:pt x="75" y="212"/>
                    <a:pt x="48" y="212"/>
                    <a:pt x="23" y="204"/>
                  </a:cubicBezTo>
                  <a:cubicBezTo>
                    <a:pt x="19" y="183"/>
                    <a:pt x="19" y="183"/>
                    <a:pt x="19" y="183"/>
                  </a:cubicBezTo>
                  <a:cubicBezTo>
                    <a:pt x="17" y="182"/>
                    <a:pt x="17" y="182"/>
                    <a:pt x="17" y="182"/>
                  </a:cubicBezTo>
                  <a:cubicBezTo>
                    <a:pt x="16" y="201"/>
                    <a:pt x="16" y="201"/>
                    <a:pt x="16" y="201"/>
                  </a:cubicBezTo>
                  <a:cubicBezTo>
                    <a:pt x="11" y="199"/>
                    <a:pt x="6" y="197"/>
                    <a:pt x="2" y="194"/>
                  </a:cubicBezTo>
                  <a:cubicBezTo>
                    <a:pt x="2" y="172"/>
                    <a:pt x="6" y="155"/>
                    <a:pt x="14" y="137"/>
                  </a:cubicBezTo>
                  <a:cubicBezTo>
                    <a:pt x="24" y="134"/>
                    <a:pt x="30" y="129"/>
                    <a:pt x="40" y="129"/>
                  </a:cubicBezTo>
                  <a:cubicBezTo>
                    <a:pt x="40" y="140"/>
                    <a:pt x="50" y="162"/>
                    <a:pt x="61" y="170"/>
                  </a:cubicBezTo>
                  <a:cubicBezTo>
                    <a:pt x="72" y="162"/>
                    <a:pt x="82" y="139"/>
                    <a:pt x="83" y="129"/>
                  </a:cubicBezTo>
                  <a:close/>
                  <a:moveTo>
                    <a:pt x="88" y="74"/>
                  </a:moveTo>
                  <a:cubicBezTo>
                    <a:pt x="72" y="79"/>
                    <a:pt x="59" y="73"/>
                    <a:pt x="50" y="68"/>
                  </a:cubicBezTo>
                  <a:cubicBezTo>
                    <a:pt x="47" y="72"/>
                    <a:pt x="40" y="77"/>
                    <a:pt x="34" y="77"/>
                  </a:cubicBezTo>
                  <a:cubicBezTo>
                    <a:pt x="35" y="82"/>
                    <a:pt x="35" y="86"/>
                    <a:pt x="37" y="91"/>
                  </a:cubicBezTo>
                  <a:cubicBezTo>
                    <a:pt x="47" y="126"/>
                    <a:pt x="76" y="125"/>
                    <a:pt x="86" y="90"/>
                  </a:cubicBezTo>
                  <a:cubicBezTo>
                    <a:pt x="88" y="85"/>
                    <a:pt x="88" y="79"/>
                    <a:pt x="88" y="74"/>
                  </a:cubicBezTo>
                  <a:close/>
                </a:path>
              </a:pathLst>
            </a:custGeom>
            <a:solidFill>
              <a:schemeClr val="bg1"/>
            </a:solidFill>
            <a:ln w="9525">
              <a:noFill/>
            </a:ln>
          </p:spPr>
          <p:txBody>
            <a:bodyPr/>
            <a:lstStyle/>
            <a:p>
              <a:endParaRPr lang="zh-CN" altLang="en-US">
                <a:solidFill>
                  <a:schemeClr val="tx1"/>
                </a:solidFill>
              </a:endParaRPr>
            </a:p>
          </p:txBody>
        </p:sp>
      </p:grpSp>
      <p:grpSp>
        <p:nvGrpSpPr>
          <p:cNvPr id="24" name="组合 23"/>
          <p:cNvGrpSpPr/>
          <p:nvPr/>
        </p:nvGrpSpPr>
        <p:grpSpPr>
          <a:xfrm>
            <a:off x="4042410" y="1901825"/>
            <a:ext cx="737870" cy="713740"/>
            <a:chOff x="8421" y="2033"/>
            <a:chExt cx="1162" cy="1124"/>
          </a:xfrm>
        </p:grpSpPr>
        <p:sp>
          <p:nvSpPr>
            <p:cNvPr id="175112" name="Freeform 7"/>
            <p:cNvSpPr>
              <a:spLocks noEditPoints="1"/>
            </p:cNvSpPr>
            <p:nvPr/>
          </p:nvSpPr>
          <p:spPr>
            <a:xfrm>
              <a:off x="8421" y="2033"/>
              <a:ext cx="1163" cy="1124"/>
            </a:xfrm>
            <a:custGeom>
              <a:avLst/>
              <a:gdLst>
                <a:gd name="txL" fmla="*/ 0 w 298"/>
                <a:gd name="txT" fmla="*/ 0 h 288"/>
                <a:gd name="txR" fmla="*/ 298 w 298"/>
                <a:gd name="txB" fmla="*/ 288 h 288"/>
              </a:gdLst>
              <a:ahLst/>
              <a:cxnLst>
                <a:cxn ang="0">
                  <a:pos x="415105" y="436629"/>
                </a:cxn>
                <a:cxn ang="0">
                  <a:pos x="109985" y="434854"/>
                </a:cxn>
                <a:cxn ang="0">
                  <a:pos x="83376" y="101170"/>
                </a:cxn>
                <a:cxn ang="0">
                  <a:pos x="111759" y="74546"/>
                </a:cxn>
                <a:cxn ang="0">
                  <a:pos x="416879" y="74546"/>
                </a:cxn>
                <a:cxn ang="0">
                  <a:pos x="443488" y="408230"/>
                </a:cxn>
                <a:cxn ang="0">
                  <a:pos x="415105" y="436629"/>
                </a:cxn>
                <a:cxn ang="0">
                  <a:pos x="115307" y="78096"/>
                </a:cxn>
                <a:cxn ang="0">
                  <a:pos x="86924" y="104720"/>
                </a:cxn>
                <a:cxn ang="0">
                  <a:pos x="113533" y="431304"/>
                </a:cxn>
                <a:cxn ang="0">
                  <a:pos x="411557" y="433079"/>
                </a:cxn>
                <a:cxn ang="0">
                  <a:pos x="439940" y="404680"/>
                </a:cxn>
                <a:cxn ang="0">
                  <a:pos x="413331" y="78096"/>
                </a:cxn>
                <a:cxn ang="0">
                  <a:pos x="115307" y="78096"/>
                </a:cxn>
              </a:cxnLst>
              <a:rect l="txL" t="txT" r="txR" b="txB"/>
              <a:pathLst>
                <a:path w="298" h="288">
                  <a:moveTo>
                    <a:pt x="234" y="246"/>
                  </a:moveTo>
                  <a:cubicBezTo>
                    <a:pt x="184" y="288"/>
                    <a:pt x="112" y="287"/>
                    <a:pt x="62" y="245"/>
                  </a:cubicBezTo>
                  <a:cubicBezTo>
                    <a:pt x="7" y="198"/>
                    <a:pt x="0" y="113"/>
                    <a:pt x="47" y="57"/>
                  </a:cubicBezTo>
                  <a:cubicBezTo>
                    <a:pt x="52" y="52"/>
                    <a:pt x="58" y="46"/>
                    <a:pt x="63" y="42"/>
                  </a:cubicBezTo>
                  <a:cubicBezTo>
                    <a:pt x="113" y="0"/>
                    <a:pt x="185" y="0"/>
                    <a:pt x="235" y="42"/>
                  </a:cubicBezTo>
                  <a:cubicBezTo>
                    <a:pt x="291" y="90"/>
                    <a:pt x="298" y="174"/>
                    <a:pt x="250" y="230"/>
                  </a:cubicBezTo>
                  <a:cubicBezTo>
                    <a:pt x="245" y="236"/>
                    <a:pt x="240" y="241"/>
                    <a:pt x="234" y="246"/>
                  </a:cubicBezTo>
                  <a:close/>
                  <a:moveTo>
                    <a:pt x="65" y="44"/>
                  </a:moveTo>
                  <a:cubicBezTo>
                    <a:pt x="60" y="49"/>
                    <a:pt x="54" y="54"/>
                    <a:pt x="49" y="59"/>
                  </a:cubicBezTo>
                  <a:cubicBezTo>
                    <a:pt x="3" y="114"/>
                    <a:pt x="10" y="196"/>
                    <a:pt x="64" y="243"/>
                  </a:cubicBezTo>
                  <a:cubicBezTo>
                    <a:pt x="113" y="284"/>
                    <a:pt x="184" y="284"/>
                    <a:pt x="232" y="244"/>
                  </a:cubicBezTo>
                  <a:cubicBezTo>
                    <a:pt x="238" y="239"/>
                    <a:pt x="243" y="234"/>
                    <a:pt x="248" y="228"/>
                  </a:cubicBezTo>
                  <a:cubicBezTo>
                    <a:pt x="294" y="173"/>
                    <a:pt x="288" y="91"/>
                    <a:pt x="233" y="44"/>
                  </a:cubicBezTo>
                  <a:cubicBezTo>
                    <a:pt x="184" y="3"/>
                    <a:pt x="114" y="3"/>
                    <a:pt x="65" y="44"/>
                  </a:cubicBezTo>
                  <a:close/>
                </a:path>
              </a:pathLst>
            </a:custGeom>
            <a:solidFill>
              <a:srgbClr val="F83003">
                <a:alpha val="100000"/>
              </a:srgbClr>
            </a:solidFill>
            <a:ln w="9525">
              <a:solidFill>
                <a:schemeClr val="bg1"/>
              </a:solidFill>
            </a:ln>
          </p:spPr>
          <p:txBody>
            <a:bodyPr/>
            <a:lstStyle/>
            <a:p>
              <a:endParaRPr lang="zh-CN" altLang="en-US">
                <a:solidFill>
                  <a:schemeClr val="tx1"/>
                </a:solidFill>
              </a:endParaRPr>
            </a:p>
          </p:txBody>
        </p:sp>
        <p:sp>
          <p:nvSpPr>
            <p:cNvPr id="175113" name="Freeform 8"/>
            <p:cNvSpPr/>
            <p:nvPr/>
          </p:nvSpPr>
          <p:spPr>
            <a:xfrm>
              <a:off x="8470" y="2068"/>
              <a:ext cx="1061" cy="1054"/>
            </a:xfrm>
            <a:custGeom>
              <a:avLst/>
              <a:gdLst>
                <a:gd name="txL" fmla="*/ 0 w 271"/>
                <a:gd name="txT" fmla="*/ 0 h 271"/>
                <a:gd name="txR" fmla="*/ 271 w 271"/>
                <a:gd name="txB" fmla="*/ 271 h 271"/>
              </a:gdLst>
              <a:ahLst/>
              <a:cxnLst>
                <a:cxn ang="0">
                  <a:pos x="381094" y="77840"/>
                </a:cxn>
                <a:cxn ang="0">
                  <a:pos x="406025" y="378587"/>
                </a:cxn>
                <a:cxn ang="0">
                  <a:pos x="101506" y="403354"/>
                </a:cxn>
                <a:cxn ang="0">
                  <a:pos x="78356" y="100838"/>
                </a:cxn>
                <a:cxn ang="0">
                  <a:pos x="381094" y="77840"/>
                </a:cxn>
              </a:cxnLst>
              <a:rect l="txL" t="txT" r="txR" b="txB"/>
              <a:pathLst>
                <a:path w="271" h="271">
                  <a:moveTo>
                    <a:pt x="214" y="44"/>
                  </a:moveTo>
                  <a:cubicBezTo>
                    <a:pt x="265" y="87"/>
                    <a:pt x="271" y="163"/>
                    <a:pt x="228" y="214"/>
                  </a:cubicBezTo>
                  <a:cubicBezTo>
                    <a:pt x="184" y="265"/>
                    <a:pt x="108" y="271"/>
                    <a:pt x="57" y="228"/>
                  </a:cubicBezTo>
                  <a:cubicBezTo>
                    <a:pt x="7" y="184"/>
                    <a:pt x="0" y="108"/>
                    <a:pt x="44" y="57"/>
                  </a:cubicBezTo>
                  <a:cubicBezTo>
                    <a:pt x="87" y="7"/>
                    <a:pt x="163" y="0"/>
                    <a:pt x="214" y="44"/>
                  </a:cubicBezTo>
                  <a:close/>
                </a:path>
              </a:pathLst>
            </a:custGeom>
            <a:solidFill>
              <a:srgbClr val="85C2A7"/>
            </a:solidFill>
            <a:ln w="9525">
              <a:noFill/>
            </a:ln>
          </p:spPr>
          <p:txBody>
            <a:bodyPr/>
            <a:lstStyle/>
            <a:p>
              <a:endParaRPr lang="zh-CN" altLang="en-US">
                <a:solidFill>
                  <a:schemeClr val="tx1"/>
                </a:solidFill>
              </a:endParaRPr>
            </a:p>
          </p:txBody>
        </p:sp>
        <p:sp>
          <p:nvSpPr>
            <p:cNvPr id="175179" name="Freeform 87"/>
            <p:cNvSpPr>
              <a:spLocks noEditPoints="1"/>
            </p:cNvSpPr>
            <p:nvPr/>
          </p:nvSpPr>
          <p:spPr>
            <a:xfrm>
              <a:off x="8669" y="2361"/>
              <a:ext cx="712" cy="468"/>
            </a:xfrm>
            <a:custGeom>
              <a:avLst/>
              <a:gdLst>
                <a:gd name="txL" fmla="*/ 0 w 162"/>
                <a:gd name="txT" fmla="*/ 0 h 106"/>
                <a:gd name="txR" fmla="*/ 162 w 162"/>
                <a:gd name="txB" fmla="*/ 106 h 106"/>
              </a:gdLst>
              <a:ahLst/>
              <a:cxnLst>
                <a:cxn ang="0">
                  <a:pos x="323850" y="24082"/>
                </a:cxn>
                <a:cxn ang="0">
                  <a:pos x="173919" y="0"/>
                </a:cxn>
                <a:cxn ang="0">
                  <a:pos x="9995" y="24082"/>
                </a:cxn>
                <a:cxn ang="0">
                  <a:pos x="9995" y="110376"/>
                </a:cxn>
                <a:cxn ang="0">
                  <a:pos x="5997" y="120410"/>
                </a:cxn>
                <a:cxn ang="0">
                  <a:pos x="15993" y="132451"/>
                </a:cxn>
                <a:cxn ang="0">
                  <a:pos x="27987" y="120410"/>
                </a:cxn>
                <a:cxn ang="0">
                  <a:pos x="21990" y="110376"/>
                </a:cxn>
                <a:cxn ang="0">
                  <a:pos x="21990" y="56192"/>
                </a:cxn>
                <a:cxn ang="0">
                  <a:pos x="173919" y="78267"/>
                </a:cxn>
                <a:cxn ang="0">
                  <a:pos x="323850" y="54185"/>
                </a:cxn>
                <a:cxn ang="0">
                  <a:pos x="323850" y="24082"/>
                </a:cxn>
                <a:cxn ang="0">
                  <a:pos x="25988" y="136465"/>
                </a:cxn>
                <a:cxn ang="0">
                  <a:pos x="7996" y="136465"/>
                </a:cxn>
                <a:cxn ang="0">
                  <a:pos x="0" y="188643"/>
                </a:cxn>
                <a:cxn ang="0">
                  <a:pos x="5997" y="190650"/>
                </a:cxn>
                <a:cxn ang="0">
                  <a:pos x="7996" y="184629"/>
                </a:cxn>
                <a:cxn ang="0">
                  <a:pos x="7996" y="190650"/>
                </a:cxn>
                <a:cxn ang="0">
                  <a:pos x="17992" y="192657"/>
                </a:cxn>
                <a:cxn ang="0">
                  <a:pos x="19991" y="186636"/>
                </a:cxn>
                <a:cxn ang="0">
                  <a:pos x="21990" y="190650"/>
                </a:cxn>
                <a:cxn ang="0">
                  <a:pos x="23989" y="190650"/>
                </a:cxn>
                <a:cxn ang="0">
                  <a:pos x="25988" y="166568"/>
                </a:cxn>
                <a:cxn ang="0">
                  <a:pos x="27987" y="190650"/>
                </a:cxn>
                <a:cxn ang="0">
                  <a:pos x="33984" y="188643"/>
                </a:cxn>
                <a:cxn ang="0">
                  <a:pos x="25988" y="136465"/>
                </a:cxn>
                <a:cxn ang="0">
                  <a:pos x="59972" y="188643"/>
                </a:cxn>
                <a:cxn ang="0">
                  <a:pos x="59972" y="74253"/>
                </a:cxn>
                <a:cxn ang="0">
                  <a:pos x="173919" y="90308"/>
                </a:cxn>
                <a:cxn ang="0">
                  <a:pos x="281869" y="74253"/>
                </a:cxn>
                <a:cxn ang="0">
                  <a:pos x="281869" y="186636"/>
                </a:cxn>
                <a:cxn ang="0">
                  <a:pos x="171920" y="212725"/>
                </a:cxn>
                <a:cxn ang="0">
                  <a:pos x="59972" y="188643"/>
                </a:cxn>
              </a:cxnLst>
              <a:rect l="txL" t="txT" r="txR" b="txB"/>
              <a:pathLst>
                <a:path w="162" h="106">
                  <a:moveTo>
                    <a:pt x="162" y="12"/>
                  </a:moveTo>
                  <a:cubicBezTo>
                    <a:pt x="87" y="0"/>
                    <a:pt x="87" y="0"/>
                    <a:pt x="87" y="0"/>
                  </a:cubicBezTo>
                  <a:cubicBezTo>
                    <a:pt x="5" y="12"/>
                    <a:pt x="5" y="12"/>
                    <a:pt x="5" y="12"/>
                  </a:cubicBezTo>
                  <a:cubicBezTo>
                    <a:pt x="5" y="27"/>
                    <a:pt x="5" y="41"/>
                    <a:pt x="5" y="55"/>
                  </a:cubicBezTo>
                  <a:cubicBezTo>
                    <a:pt x="4" y="56"/>
                    <a:pt x="3" y="58"/>
                    <a:pt x="3" y="60"/>
                  </a:cubicBezTo>
                  <a:cubicBezTo>
                    <a:pt x="3" y="63"/>
                    <a:pt x="5" y="66"/>
                    <a:pt x="8" y="66"/>
                  </a:cubicBezTo>
                  <a:cubicBezTo>
                    <a:pt x="12" y="66"/>
                    <a:pt x="14" y="63"/>
                    <a:pt x="14" y="60"/>
                  </a:cubicBezTo>
                  <a:cubicBezTo>
                    <a:pt x="14" y="58"/>
                    <a:pt x="13" y="56"/>
                    <a:pt x="11" y="55"/>
                  </a:cubicBezTo>
                  <a:cubicBezTo>
                    <a:pt x="11" y="28"/>
                    <a:pt x="11" y="28"/>
                    <a:pt x="11" y="28"/>
                  </a:cubicBezTo>
                  <a:cubicBezTo>
                    <a:pt x="87" y="39"/>
                    <a:pt x="87" y="39"/>
                    <a:pt x="87" y="39"/>
                  </a:cubicBezTo>
                  <a:cubicBezTo>
                    <a:pt x="162" y="27"/>
                    <a:pt x="162" y="27"/>
                    <a:pt x="162" y="27"/>
                  </a:cubicBezTo>
                  <a:cubicBezTo>
                    <a:pt x="162" y="12"/>
                    <a:pt x="162" y="12"/>
                    <a:pt x="162" y="12"/>
                  </a:cubicBezTo>
                  <a:close/>
                  <a:moveTo>
                    <a:pt x="13" y="68"/>
                  </a:moveTo>
                  <a:cubicBezTo>
                    <a:pt x="10" y="69"/>
                    <a:pt x="7" y="69"/>
                    <a:pt x="4" y="68"/>
                  </a:cubicBezTo>
                  <a:cubicBezTo>
                    <a:pt x="3" y="77"/>
                    <a:pt x="1" y="85"/>
                    <a:pt x="0" y="94"/>
                  </a:cubicBezTo>
                  <a:cubicBezTo>
                    <a:pt x="1" y="94"/>
                    <a:pt x="2" y="94"/>
                    <a:pt x="3" y="95"/>
                  </a:cubicBezTo>
                  <a:cubicBezTo>
                    <a:pt x="4" y="92"/>
                    <a:pt x="4" y="92"/>
                    <a:pt x="4" y="92"/>
                  </a:cubicBezTo>
                  <a:cubicBezTo>
                    <a:pt x="4" y="95"/>
                    <a:pt x="4" y="95"/>
                    <a:pt x="4" y="95"/>
                  </a:cubicBezTo>
                  <a:cubicBezTo>
                    <a:pt x="6" y="95"/>
                    <a:pt x="8" y="96"/>
                    <a:pt x="9" y="96"/>
                  </a:cubicBezTo>
                  <a:cubicBezTo>
                    <a:pt x="10" y="93"/>
                    <a:pt x="10" y="93"/>
                    <a:pt x="10" y="93"/>
                  </a:cubicBezTo>
                  <a:cubicBezTo>
                    <a:pt x="11" y="95"/>
                    <a:pt x="11" y="95"/>
                    <a:pt x="11" y="95"/>
                  </a:cubicBezTo>
                  <a:cubicBezTo>
                    <a:pt x="12" y="95"/>
                    <a:pt x="12" y="95"/>
                    <a:pt x="12" y="95"/>
                  </a:cubicBezTo>
                  <a:cubicBezTo>
                    <a:pt x="13" y="83"/>
                    <a:pt x="13" y="83"/>
                    <a:pt x="13" y="83"/>
                  </a:cubicBezTo>
                  <a:cubicBezTo>
                    <a:pt x="14" y="95"/>
                    <a:pt x="14" y="95"/>
                    <a:pt x="14" y="95"/>
                  </a:cubicBezTo>
                  <a:cubicBezTo>
                    <a:pt x="15" y="94"/>
                    <a:pt x="16" y="94"/>
                    <a:pt x="17" y="94"/>
                  </a:cubicBezTo>
                  <a:cubicBezTo>
                    <a:pt x="16" y="85"/>
                    <a:pt x="14" y="77"/>
                    <a:pt x="13" y="68"/>
                  </a:cubicBezTo>
                  <a:close/>
                  <a:moveTo>
                    <a:pt x="30" y="94"/>
                  </a:moveTo>
                  <a:cubicBezTo>
                    <a:pt x="30" y="37"/>
                    <a:pt x="30" y="37"/>
                    <a:pt x="30" y="37"/>
                  </a:cubicBezTo>
                  <a:cubicBezTo>
                    <a:pt x="87" y="45"/>
                    <a:pt x="87" y="45"/>
                    <a:pt x="87" y="45"/>
                  </a:cubicBezTo>
                  <a:cubicBezTo>
                    <a:pt x="141" y="37"/>
                    <a:pt x="141" y="37"/>
                    <a:pt x="141" y="37"/>
                  </a:cubicBezTo>
                  <a:cubicBezTo>
                    <a:pt x="141" y="93"/>
                    <a:pt x="141" y="93"/>
                    <a:pt x="141" y="93"/>
                  </a:cubicBezTo>
                  <a:cubicBezTo>
                    <a:pt x="122" y="93"/>
                    <a:pt x="104" y="98"/>
                    <a:pt x="86" y="106"/>
                  </a:cubicBezTo>
                  <a:cubicBezTo>
                    <a:pt x="68" y="97"/>
                    <a:pt x="49" y="94"/>
                    <a:pt x="30" y="94"/>
                  </a:cubicBezTo>
                  <a:close/>
                </a:path>
              </a:pathLst>
            </a:custGeom>
            <a:solidFill>
              <a:schemeClr val="bg1"/>
            </a:solidFill>
            <a:ln w="9525">
              <a:noFill/>
            </a:ln>
          </p:spPr>
          <p:txBody>
            <a:bodyPr/>
            <a:lstStyle/>
            <a:p>
              <a:endParaRPr lang="zh-CN" altLang="en-US">
                <a:solidFill>
                  <a:schemeClr val="tx1"/>
                </a:solidFill>
              </a:endParaRPr>
            </a:p>
          </p:txBody>
        </p:sp>
      </p:grpSp>
      <p:grpSp>
        <p:nvGrpSpPr>
          <p:cNvPr id="30" name="组合 29"/>
          <p:cNvGrpSpPr/>
          <p:nvPr/>
        </p:nvGrpSpPr>
        <p:grpSpPr>
          <a:xfrm>
            <a:off x="7801610" y="3163570"/>
            <a:ext cx="734060" cy="753110"/>
            <a:chOff x="12248" y="4009"/>
            <a:chExt cx="1156" cy="1186"/>
          </a:xfrm>
        </p:grpSpPr>
        <p:sp>
          <p:nvSpPr>
            <p:cNvPr id="175126" name="Freeform 21"/>
            <p:cNvSpPr>
              <a:spLocks noEditPoints="1"/>
            </p:cNvSpPr>
            <p:nvPr/>
          </p:nvSpPr>
          <p:spPr>
            <a:xfrm>
              <a:off x="12248" y="4009"/>
              <a:ext cx="1156" cy="1187"/>
            </a:xfrm>
            <a:custGeom>
              <a:avLst/>
              <a:gdLst>
                <a:gd name="txL" fmla="*/ 0 w 296"/>
                <a:gd name="txT" fmla="*/ 0 h 304"/>
                <a:gd name="txR" fmla="*/ 296 w 296"/>
                <a:gd name="txB" fmla="*/ 304 h 304"/>
              </a:gdLst>
              <a:ahLst/>
              <a:cxnLst>
                <a:cxn ang="0">
                  <a:pos x="111838" y="450975"/>
                </a:cxn>
                <a:cxn ang="0">
                  <a:pos x="58582" y="150917"/>
                </a:cxn>
                <a:cxn ang="0">
                  <a:pos x="383446" y="65693"/>
                </a:cxn>
                <a:cxn ang="0">
                  <a:pos x="415400" y="88775"/>
                </a:cxn>
                <a:cxn ang="0">
                  <a:pos x="466881" y="390609"/>
                </a:cxn>
                <a:cxn ang="0">
                  <a:pos x="143792" y="474057"/>
                </a:cxn>
                <a:cxn ang="0">
                  <a:pos x="111838" y="450975"/>
                </a:cxn>
                <a:cxn ang="0">
                  <a:pos x="411849" y="94101"/>
                </a:cxn>
                <a:cxn ang="0">
                  <a:pos x="379896" y="71020"/>
                </a:cxn>
                <a:cxn ang="0">
                  <a:pos x="63908" y="152692"/>
                </a:cxn>
                <a:cxn ang="0">
                  <a:pos x="113614" y="447424"/>
                </a:cxn>
                <a:cxn ang="0">
                  <a:pos x="145567" y="470506"/>
                </a:cxn>
                <a:cxn ang="0">
                  <a:pos x="463331" y="387058"/>
                </a:cxn>
                <a:cxn ang="0">
                  <a:pos x="411849" y="94101"/>
                </a:cxn>
              </a:cxnLst>
              <a:rect l="txL" t="txT" r="txR" b="txB"/>
              <a:pathLst>
                <a:path w="296" h="304">
                  <a:moveTo>
                    <a:pt x="63" y="254"/>
                  </a:moveTo>
                  <a:cubicBezTo>
                    <a:pt x="13" y="212"/>
                    <a:pt x="0" y="141"/>
                    <a:pt x="33" y="85"/>
                  </a:cubicBezTo>
                  <a:cubicBezTo>
                    <a:pt x="70" y="22"/>
                    <a:pt x="152" y="0"/>
                    <a:pt x="216" y="37"/>
                  </a:cubicBezTo>
                  <a:cubicBezTo>
                    <a:pt x="222" y="41"/>
                    <a:pt x="228" y="46"/>
                    <a:pt x="234" y="50"/>
                  </a:cubicBezTo>
                  <a:cubicBezTo>
                    <a:pt x="284" y="92"/>
                    <a:pt x="296" y="163"/>
                    <a:pt x="263" y="220"/>
                  </a:cubicBezTo>
                  <a:cubicBezTo>
                    <a:pt x="226" y="283"/>
                    <a:pt x="144" y="304"/>
                    <a:pt x="81" y="267"/>
                  </a:cubicBezTo>
                  <a:cubicBezTo>
                    <a:pt x="74" y="263"/>
                    <a:pt x="68" y="259"/>
                    <a:pt x="63" y="254"/>
                  </a:cubicBezTo>
                  <a:close/>
                  <a:moveTo>
                    <a:pt x="232" y="53"/>
                  </a:moveTo>
                  <a:cubicBezTo>
                    <a:pt x="226" y="48"/>
                    <a:pt x="220" y="44"/>
                    <a:pt x="214" y="40"/>
                  </a:cubicBezTo>
                  <a:cubicBezTo>
                    <a:pt x="152" y="4"/>
                    <a:pt x="72" y="25"/>
                    <a:pt x="36" y="86"/>
                  </a:cubicBezTo>
                  <a:cubicBezTo>
                    <a:pt x="4" y="141"/>
                    <a:pt x="16" y="211"/>
                    <a:pt x="64" y="252"/>
                  </a:cubicBezTo>
                  <a:cubicBezTo>
                    <a:pt x="70" y="257"/>
                    <a:pt x="76" y="261"/>
                    <a:pt x="82" y="265"/>
                  </a:cubicBezTo>
                  <a:cubicBezTo>
                    <a:pt x="144" y="301"/>
                    <a:pt x="224" y="280"/>
                    <a:pt x="261" y="218"/>
                  </a:cubicBezTo>
                  <a:cubicBezTo>
                    <a:pt x="293" y="163"/>
                    <a:pt x="281" y="94"/>
                    <a:pt x="232" y="53"/>
                  </a:cubicBezTo>
                  <a:close/>
                </a:path>
              </a:pathLst>
            </a:custGeom>
            <a:solidFill>
              <a:srgbClr val="85C2A7"/>
            </a:solidFill>
            <a:ln w="9525">
              <a:solidFill>
                <a:schemeClr val="bg1"/>
              </a:solidFill>
            </a:ln>
          </p:spPr>
          <p:txBody>
            <a:bodyPr/>
            <a:lstStyle/>
            <a:p>
              <a:endParaRPr lang="zh-CN" altLang="en-US">
                <a:solidFill>
                  <a:schemeClr val="tx1"/>
                </a:solidFill>
              </a:endParaRPr>
            </a:p>
          </p:txBody>
        </p:sp>
        <p:sp>
          <p:nvSpPr>
            <p:cNvPr id="175127" name="Freeform 22"/>
            <p:cNvSpPr/>
            <p:nvPr/>
          </p:nvSpPr>
          <p:spPr>
            <a:xfrm>
              <a:off x="12286" y="4065"/>
              <a:ext cx="1075" cy="1075"/>
            </a:xfrm>
            <a:custGeom>
              <a:avLst/>
              <a:gdLst>
                <a:gd name="txL" fmla="*/ 0 w 276"/>
                <a:gd name="txT" fmla="*/ 0 h 276"/>
                <a:gd name="txR" fmla="*/ 276 w 276"/>
                <a:gd name="txB" fmla="*/ 276 h 276"/>
              </a:gdLst>
              <a:ahLst/>
              <a:cxnLst>
                <a:cxn ang="0">
                  <a:pos x="428717" y="352540"/>
                </a:cxn>
                <a:cxn ang="0">
                  <a:pos x="136410" y="428717"/>
                </a:cxn>
                <a:cxn ang="0">
                  <a:pos x="60233" y="136410"/>
                </a:cxn>
                <a:cxn ang="0">
                  <a:pos x="352540" y="60233"/>
                </a:cxn>
                <a:cxn ang="0">
                  <a:pos x="428717" y="352540"/>
                </a:cxn>
              </a:cxnLst>
              <a:rect l="txL" t="txT" r="txR" b="txB"/>
              <a:pathLst>
                <a:path w="276" h="276">
                  <a:moveTo>
                    <a:pt x="242" y="199"/>
                  </a:moveTo>
                  <a:cubicBezTo>
                    <a:pt x="209" y="257"/>
                    <a:pt x="135" y="276"/>
                    <a:pt x="77" y="242"/>
                  </a:cubicBezTo>
                  <a:cubicBezTo>
                    <a:pt x="20" y="209"/>
                    <a:pt x="0" y="135"/>
                    <a:pt x="34" y="77"/>
                  </a:cubicBezTo>
                  <a:cubicBezTo>
                    <a:pt x="68" y="20"/>
                    <a:pt x="142" y="0"/>
                    <a:pt x="199" y="34"/>
                  </a:cubicBezTo>
                  <a:cubicBezTo>
                    <a:pt x="257" y="68"/>
                    <a:pt x="276" y="142"/>
                    <a:pt x="242" y="199"/>
                  </a:cubicBezTo>
                  <a:close/>
                </a:path>
              </a:pathLst>
            </a:custGeom>
            <a:solidFill>
              <a:srgbClr val="85C2A7"/>
            </a:solidFill>
            <a:ln w="9525">
              <a:noFill/>
            </a:ln>
          </p:spPr>
          <p:txBody>
            <a:bodyPr/>
            <a:lstStyle/>
            <a:p>
              <a:endParaRPr lang="zh-CN" altLang="en-US">
                <a:solidFill>
                  <a:schemeClr val="tx1"/>
                </a:solidFill>
              </a:endParaRPr>
            </a:p>
          </p:txBody>
        </p:sp>
        <p:sp>
          <p:nvSpPr>
            <p:cNvPr id="175162" name="Freeform 57"/>
            <p:cNvSpPr/>
            <p:nvPr/>
          </p:nvSpPr>
          <p:spPr>
            <a:xfrm>
              <a:off x="12859" y="4519"/>
              <a:ext cx="98" cy="70"/>
            </a:xfrm>
            <a:custGeom>
              <a:avLst/>
              <a:gdLst>
                <a:gd name="txL" fmla="*/ 0 w 39"/>
                <a:gd name="txT" fmla="*/ 0 h 28"/>
                <a:gd name="txR" fmla="*/ 39 w 39"/>
                <a:gd name="txB" fmla="*/ 28 h 28"/>
              </a:gdLst>
              <a:ahLst/>
              <a:cxnLst>
                <a:cxn ang="0">
                  <a:pos x="0" y="0"/>
                </a:cxn>
                <a:cxn ang="0">
                  <a:pos x="44450" y="0"/>
                </a:cxn>
                <a:cxn ang="0">
                  <a:pos x="44450" y="4536"/>
                </a:cxn>
                <a:cxn ang="0">
                  <a:pos x="10258" y="27214"/>
                </a:cxn>
                <a:cxn ang="0">
                  <a:pos x="44450" y="27214"/>
                </a:cxn>
                <a:cxn ang="0">
                  <a:pos x="44450" y="31750"/>
                </a:cxn>
                <a:cxn ang="0">
                  <a:pos x="0" y="31750"/>
                </a:cxn>
                <a:cxn ang="0">
                  <a:pos x="0" y="28348"/>
                </a:cxn>
                <a:cxn ang="0">
                  <a:pos x="31913" y="5670"/>
                </a:cxn>
                <a:cxn ang="0">
                  <a:pos x="0" y="5670"/>
                </a:cxn>
                <a:cxn ang="0">
                  <a:pos x="0" y="0"/>
                </a:cxn>
              </a:cxnLst>
              <a:rect l="txL" t="txT" r="txR" b="txB"/>
              <a:pathLst>
                <a:path w="39" h="28">
                  <a:moveTo>
                    <a:pt x="0" y="0"/>
                  </a:moveTo>
                  <a:lnTo>
                    <a:pt x="39" y="0"/>
                  </a:lnTo>
                  <a:lnTo>
                    <a:pt x="39" y="4"/>
                  </a:lnTo>
                  <a:lnTo>
                    <a:pt x="9" y="24"/>
                  </a:lnTo>
                  <a:lnTo>
                    <a:pt x="39" y="24"/>
                  </a:lnTo>
                  <a:lnTo>
                    <a:pt x="39" y="28"/>
                  </a:lnTo>
                  <a:lnTo>
                    <a:pt x="0" y="28"/>
                  </a:lnTo>
                  <a:lnTo>
                    <a:pt x="0" y="25"/>
                  </a:lnTo>
                  <a:lnTo>
                    <a:pt x="28" y="5"/>
                  </a:lnTo>
                  <a:lnTo>
                    <a:pt x="0" y="5"/>
                  </a:lnTo>
                  <a:lnTo>
                    <a:pt x="0" y="0"/>
                  </a:lnTo>
                  <a:close/>
                </a:path>
              </a:pathLst>
            </a:custGeom>
            <a:solidFill>
              <a:schemeClr val="bg1"/>
            </a:solidFill>
            <a:ln w="9525">
              <a:noFill/>
            </a:ln>
          </p:spPr>
          <p:txBody>
            <a:bodyPr/>
            <a:lstStyle/>
            <a:p>
              <a:endParaRPr lang="zh-CN" altLang="en-US">
                <a:solidFill>
                  <a:schemeClr val="tx1"/>
                </a:solidFill>
              </a:endParaRPr>
            </a:p>
          </p:txBody>
        </p:sp>
        <p:sp>
          <p:nvSpPr>
            <p:cNvPr id="175163" name="Freeform 58"/>
            <p:cNvSpPr/>
            <p:nvPr/>
          </p:nvSpPr>
          <p:spPr>
            <a:xfrm>
              <a:off x="12625" y="4285"/>
              <a:ext cx="262" cy="196"/>
            </a:xfrm>
            <a:custGeom>
              <a:avLst/>
              <a:gdLst>
                <a:gd name="txL" fmla="*/ 0 w 104"/>
                <a:gd name="txT" fmla="*/ 0 h 78"/>
                <a:gd name="txR" fmla="*/ 104 w 104"/>
                <a:gd name="txB" fmla="*/ 78 h 78"/>
              </a:gdLst>
              <a:ahLst/>
              <a:cxnLst>
                <a:cxn ang="0">
                  <a:pos x="0" y="0"/>
                </a:cxn>
                <a:cxn ang="0">
                  <a:pos x="119063" y="0"/>
                </a:cxn>
                <a:cxn ang="0">
                  <a:pos x="119063" y="11397"/>
                </a:cxn>
                <a:cxn ang="0">
                  <a:pos x="28621" y="74083"/>
                </a:cxn>
                <a:cxn ang="0">
                  <a:pos x="119063" y="74083"/>
                </a:cxn>
                <a:cxn ang="0">
                  <a:pos x="119063" y="88900"/>
                </a:cxn>
                <a:cxn ang="0">
                  <a:pos x="0" y="88900"/>
                </a:cxn>
                <a:cxn ang="0">
                  <a:pos x="0" y="76363"/>
                </a:cxn>
                <a:cxn ang="0">
                  <a:pos x="88152" y="14817"/>
                </a:cxn>
                <a:cxn ang="0">
                  <a:pos x="0" y="14817"/>
                </a:cxn>
                <a:cxn ang="0">
                  <a:pos x="0" y="0"/>
                </a:cxn>
              </a:cxnLst>
              <a:rect l="txL" t="txT" r="txR" b="txB"/>
              <a:pathLst>
                <a:path w="104" h="78">
                  <a:moveTo>
                    <a:pt x="0" y="0"/>
                  </a:moveTo>
                  <a:lnTo>
                    <a:pt x="104" y="0"/>
                  </a:lnTo>
                  <a:lnTo>
                    <a:pt x="104" y="10"/>
                  </a:lnTo>
                  <a:lnTo>
                    <a:pt x="25" y="65"/>
                  </a:lnTo>
                  <a:lnTo>
                    <a:pt x="104" y="65"/>
                  </a:lnTo>
                  <a:lnTo>
                    <a:pt x="104" y="78"/>
                  </a:lnTo>
                  <a:lnTo>
                    <a:pt x="0" y="78"/>
                  </a:lnTo>
                  <a:lnTo>
                    <a:pt x="0" y="67"/>
                  </a:lnTo>
                  <a:lnTo>
                    <a:pt x="77" y="13"/>
                  </a:lnTo>
                  <a:lnTo>
                    <a:pt x="0" y="13"/>
                  </a:lnTo>
                  <a:lnTo>
                    <a:pt x="0" y="0"/>
                  </a:lnTo>
                  <a:close/>
                </a:path>
              </a:pathLst>
            </a:custGeom>
            <a:solidFill>
              <a:schemeClr val="bg1"/>
            </a:solidFill>
            <a:ln w="9525">
              <a:noFill/>
            </a:ln>
          </p:spPr>
          <p:txBody>
            <a:bodyPr/>
            <a:lstStyle/>
            <a:p>
              <a:endParaRPr lang="zh-CN" altLang="en-US">
                <a:solidFill>
                  <a:schemeClr val="tx1"/>
                </a:solidFill>
              </a:endParaRPr>
            </a:p>
          </p:txBody>
        </p:sp>
        <p:sp>
          <p:nvSpPr>
            <p:cNvPr id="175164" name="Freeform 59"/>
            <p:cNvSpPr>
              <a:spLocks noEditPoints="1"/>
            </p:cNvSpPr>
            <p:nvPr/>
          </p:nvSpPr>
          <p:spPr>
            <a:xfrm>
              <a:off x="12523" y="4610"/>
              <a:ext cx="604" cy="269"/>
            </a:xfrm>
            <a:custGeom>
              <a:avLst/>
              <a:gdLst>
                <a:gd name="txL" fmla="*/ 0 w 241"/>
                <a:gd name="txT" fmla="*/ 0 h 107"/>
                <a:gd name="txR" fmla="*/ 241 w 241"/>
                <a:gd name="txB" fmla="*/ 107 h 107"/>
              </a:gdLst>
              <a:ahLst/>
              <a:cxnLst>
                <a:cxn ang="0">
                  <a:pos x="249566" y="0"/>
                </a:cxn>
                <a:cxn ang="0">
                  <a:pos x="249566" y="49124"/>
                </a:cxn>
                <a:cxn ang="0">
                  <a:pos x="27350" y="49124"/>
                </a:cxn>
                <a:cxn ang="0">
                  <a:pos x="27350" y="0"/>
                </a:cxn>
                <a:cxn ang="0">
                  <a:pos x="0" y="0"/>
                </a:cxn>
                <a:cxn ang="0">
                  <a:pos x="0" y="49124"/>
                </a:cxn>
                <a:cxn ang="0">
                  <a:pos x="0" y="81111"/>
                </a:cxn>
                <a:cxn ang="0">
                  <a:pos x="0" y="86823"/>
                </a:cxn>
                <a:cxn ang="0">
                  <a:pos x="0" y="99390"/>
                </a:cxn>
                <a:cxn ang="0">
                  <a:pos x="0" y="122238"/>
                </a:cxn>
                <a:cxn ang="0">
                  <a:pos x="27350" y="122238"/>
                </a:cxn>
                <a:cxn ang="0">
                  <a:pos x="27350" y="99390"/>
                </a:cxn>
                <a:cxn ang="0">
                  <a:pos x="249566" y="99390"/>
                </a:cxn>
                <a:cxn ang="0">
                  <a:pos x="249566" y="122238"/>
                </a:cxn>
                <a:cxn ang="0">
                  <a:pos x="274637" y="122238"/>
                </a:cxn>
                <a:cxn ang="0">
                  <a:pos x="274637" y="0"/>
                </a:cxn>
                <a:cxn ang="0">
                  <a:pos x="249566" y="0"/>
                </a:cxn>
                <a:cxn ang="0">
                  <a:pos x="27350" y="86823"/>
                </a:cxn>
                <a:cxn ang="0">
                  <a:pos x="27350" y="81111"/>
                </a:cxn>
                <a:cxn ang="0">
                  <a:pos x="249566" y="81111"/>
                </a:cxn>
                <a:cxn ang="0">
                  <a:pos x="249566" y="86823"/>
                </a:cxn>
                <a:cxn ang="0">
                  <a:pos x="27350" y="86823"/>
                </a:cxn>
              </a:cxnLst>
              <a:rect l="txL" t="txT" r="txR" b="txB"/>
              <a:pathLst>
                <a:path w="241" h="107">
                  <a:moveTo>
                    <a:pt x="219" y="0"/>
                  </a:moveTo>
                  <a:lnTo>
                    <a:pt x="219" y="43"/>
                  </a:lnTo>
                  <a:lnTo>
                    <a:pt x="24" y="43"/>
                  </a:lnTo>
                  <a:lnTo>
                    <a:pt x="24" y="0"/>
                  </a:lnTo>
                  <a:lnTo>
                    <a:pt x="0" y="0"/>
                  </a:lnTo>
                  <a:lnTo>
                    <a:pt x="0" y="43"/>
                  </a:lnTo>
                  <a:lnTo>
                    <a:pt x="0" y="71"/>
                  </a:lnTo>
                  <a:lnTo>
                    <a:pt x="0" y="76"/>
                  </a:lnTo>
                  <a:lnTo>
                    <a:pt x="0" y="87"/>
                  </a:lnTo>
                  <a:lnTo>
                    <a:pt x="0" y="107"/>
                  </a:lnTo>
                  <a:lnTo>
                    <a:pt x="24" y="107"/>
                  </a:lnTo>
                  <a:lnTo>
                    <a:pt x="24" y="87"/>
                  </a:lnTo>
                  <a:lnTo>
                    <a:pt x="219" y="87"/>
                  </a:lnTo>
                  <a:lnTo>
                    <a:pt x="219" y="107"/>
                  </a:lnTo>
                  <a:lnTo>
                    <a:pt x="241" y="107"/>
                  </a:lnTo>
                  <a:lnTo>
                    <a:pt x="241" y="0"/>
                  </a:lnTo>
                  <a:lnTo>
                    <a:pt x="219" y="0"/>
                  </a:lnTo>
                  <a:close/>
                  <a:moveTo>
                    <a:pt x="24" y="76"/>
                  </a:moveTo>
                  <a:lnTo>
                    <a:pt x="24" y="71"/>
                  </a:lnTo>
                  <a:lnTo>
                    <a:pt x="219" y="71"/>
                  </a:lnTo>
                  <a:lnTo>
                    <a:pt x="219" y="76"/>
                  </a:lnTo>
                  <a:lnTo>
                    <a:pt x="24" y="76"/>
                  </a:lnTo>
                  <a:close/>
                </a:path>
              </a:pathLst>
            </a:custGeom>
            <a:solidFill>
              <a:schemeClr val="bg1"/>
            </a:solidFill>
            <a:ln w="9525">
              <a:noFill/>
            </a:ln>
          </p:spPr>
          <p:txBody>
            <a:bodyPr/>
            <a:lstStyle/>
            <a:p>
              <a:endParaRPr lang="zh-CN" altLang="en-US">
                <a:solidFill>
                  <a:schemeClr val="tx1"/>
                </a:solidFill>
              </a:endParaRPr>
            </a:p>
          </p:txBody>
        </p:sp>
        <p:sp>
          <p:nvSpPr>
            <p:cNvPr id="175165" name="Freeform 60"/>
            <p:cNvSpPr/>
            <p:nvPr/>
          </p:nvSpPr>
          <p:spPr>
            <a:xfrm>
              <a:off x="12887" y="4659"/>
              <a:ext cx="178" cy="49"/>
            </a:xfrm>
            <a:custGeom>
              <a:avLst/>
              <a:gdLst>
                <a:gd name="txL" fmla="*/ 0 w 46"/>
                <a:gd name="txT" fmla="*/ 0 h 13"/>
                <a:gd name="txR" fmla="*/ 46 w 46"/>
                <a:gd name="txB" fmla="*/ 13 h 13"/>
              </a:gdLst>
              <a:ahLst/>
              <a:cxnLst>
                <a:cxn ang="0">
                  <a:pos x="80962" y="0"/>
                </a:cxn>
                <a:cxn ang="0">
                  <a:pos x="0" y="22225"/>
                </a:cxn>
                <a:cxn ang="0">
                  <a:pos x="80962" y="22225"/>
                </a:cxn>
                <a:cxn ang="0">
                  <a:pos x="80962" y="0"/>
                </a:cxn>
              </a:cxnLst>
              <a:rect l="txL" t="txT" r="txR" b="txB"/>
              <a:pathLst>
                <a:path w="46" h="13">
                  <a:moveTo>
                    <a:pt x="46" y="0"/>
                  </a:moveTo>
                  <a:cubicBezTo>
                    <a:pt x="24" y="0"/>
                    <a:pt x="6" y="6"/>
                    <a:pt x="0" y="13"/>
                  </a:cubicBezTo>
                  <a:cubicBezTo>
                    <a:pt x="46" y="13"/>
                    <a:pt x="46" y="13"/>
                    <a:pt x="46" y="13"/>
                  </a:cubicBezTo>
                  <a:lnTo>
                    <a:pt x="46" y="0"/>
                  </a:lnTo>
                  <a:close/>
                </a:path>
              </a:pathLst>
            </a:custGeom>
            <a:solidFill>
              <a:schemeClr val="bg1"/>
            </a:solidFill>
            <a:ln w="9525">
              <a:noFill/>
            </a:ln>
          </p:spPr>
          <p:txBody>
            <a:bodyPr/>
            <a:lstStyle/>
            <a:p>
              <a:endParaRPr lang="zh-CN" altLang="en-US">
                <a:solidFill>
                  <a:schemeClr val="tx1"/>
                </a:solidFill>
              </a:endParaRPr>
            </a:p>
          </p:txBody>
        </p:sp>
      </p:grpSp>
      <p:grpSp>
        <p:nvGrpSpPr>
          <p:cNvPr id="31" name="组合 30"/>
          <p:cNvGrpSpPr/>
          <p:nvPr/>
        </p:nvGrpSpPr>
        <p:grpSpPr>
          <a:xfrm>
            <a:off x="7487920" y="4529455"/>
            <a:ext cx="707390" cy="744220"/>
            <a:chOff x="12094" y="5923"/>
            <a:chExt cx="1114" cy="1172"/>
          </a:xfrm>
        </p:grpSpPr>
        <p:sp>
          <p:nvSpPr>
            <p:cNvPr id="175124" name="Freeform 19"/>
            <p:cNvSpPr>
              <a:spLocks noEditPoints="1"/>
            </p:cNvSpPr>
            <p:nvPr/>
          </p:nvSpPr>
          <p:spPr>
            <a:xfrm>
              <a:off x="12094" y="5923"/>
              <a:ext cx="1114" cy="1173"/>
            </a:xfrm>
            <a:custGeom>
              <a:avLst/>
              <a:gdLst>
                <a:gd name="txL" fmla="*/ 0 w 285"/>
                <a:gd name="txT" fmla="*/ 0 h 300"/>
                <a:gd name="txR" fmla="*/ 285 w 285"/>
                <a:gd name="txB" fmla="*/ 300 h 300"/>
              </a:gdLst>
              <a:ahLst/>
              <a:cxnLst>
                <a:cxn ang="0">
                  <a:pos x="21323" y="307594"/>
                </a:cxn>
                <a:cxn ang="0">
                  <a:pos x="174135" y="44450"/>
                </a:cxn>
                <a:cxn ang="0">
                  <a:pos x="476206" y="186690"/>
                </a:cxn>
                <a:cxn ang="0">
                  <a:pos x="486867" y="225806"/>
                </a:cxn>
                <a:cxn ang="0">
                  <a:pos x="332278" y="488950"/>
                </a:cxn>
                <a:cxn ang="0">
                  <a:pos x="30207" y="346710"/>
                </a:cxn>
                <a:cxn ang="0">
                  <a:pos x="21323" y="307594"/>
                </a:cxn>
                <a:cxn ang="0">
                  <a:pos x="481537" y="227584"/>
                </a:cxn>
                <a:cxn ang="0">
                  <a:pos x="470875" y="188468"/>
                </a:cxn>
                <a:cxn ang="0">
                  <a:pos x="175912" y="48006"/>
                </a:cxn>
                <a:cxn ang="0">
                  <a:pos x="24876" y="307594"/>
                </a:cxn>
                <a:cxn ang="0">
                  <a:pos x="35538" y="344932"/>
                </a:cxn>
                <a:cxn ang="0">
                  <a:pos x="330501" y="485394"/>
                </a:cxn>
                <a:cxn ang="0">
                  <a:pos x="481537" y="227584"/>
                </a:cxn>
              </a:cxnLst>
              <a:rect l="txL" t="txT" r="txR" b="txB"/>
              <a:pathLst>
                <a:path w="285" h="300">
                  <a:moveTo>
                    <a:pt x="12" y="173"/>
                  </a:moveTo>
                  <a:cubicBezTo>
                    <a:pt x="0" y="109"/>
                    <a:pt x="37" y="47"/>
                    <a:pt x="98" y="25"/>
                  </a:cubicBezTo>
                  <a:cubicBezTo>
                    <a:pt x="167" y="0"/>
                    <a:pt x="243" y="36"/>
                    <a:pt x="268" y="105"/>
                  </a:cubicBezTo>
                  <a:cubicBezTo>
                    <a:pt x="271" y="112"/>
                    <a:pt x="273" y="120"/>
                    <a:pt x="274" y="127"/>
                  </a:cubicBezTo>
                  <a:cubicBezTo>
                    <a:pt x="285" y="191"/>
                    <a:pt x="249" y="254"/>
                    <a:pt x="187" y="275"/>
                  </a:cubicBezTo>
                  <a:cubicBezTo>
                    <a:pt x="118" y="300"/>
                    <a:pt x="42" y="264"/>
                    <a:pt x="17" y="195"/>
                  </a:cubicBezTo>
                  <a:cubicBezTo>
                    <a:pt x="15" y="188"/>
                    <a:pt x="13" y="180"/>
                    <a:pt x="12" y="173"/>
                  </a:cubicBezTo>
                  <a:close/>
                  <a:moveTo>
                    <a:pt x="271" y="128"/>
                  </a:moveTo>
                  <a:cubicBezTo>
                    <a:pt x="270" y="120"/>
                    <a:pt x="268" y="113"/>
                    <a:pt x="265" y="106"/>
                  </a:cubicBezTo>
                  <a:cubicBezTo>
                    <a:pt x="241" y="39"/>
                    <a:pt x="167" y="3"/>
                    <a:pt x="99" y="27"/>
                  </a:cubicBezTo>
                  <a:cubicBezTo>
                    <a:pt x="39" y="49"/>
                    <a:pt x="3" y="110"/>
                    <a:pt x="14" y="173"/>
                  </a:cubicBezTo>
                  <a:cubicBezTo>
                    <a:pt x="16" y="180"/>
                    <a:pt x="18" y="187"/>
                    <a:pt x="20" y="194"/>
                  </a:cubicBezTo>
                  <a:cubicBezTo>
                    <a:pt x="44" y="261"/>
                    <a:pt x="119" y="297"/>
                    <a:pt x="186" y="273"/>
                  </a:cubicBezTo>
                  <a:cubicBezTo>
                    <a:pt x="246" y="251"/>
                    <a:pt x="282" y="190"/>
                    <a:pt x="271" y="128"/>
                  </a:cubicBezTo>
                  <a:close/>
                </a:path>
              </a:pathLst>
            </a:custGeom>
            <a:solidFill>
              <a:srgbClr val="F83003">
                <a:alpha val="100000"/>
              </a:srgbClr>
            </a:solidFill>
            <a:ln w="9525">
              <a:solidFill>
                <a:schemeClr val="bg1"/>
              </a:solidFill>
            </a:ln>
          </p:spPr>
          <p:txBody>
            <a:bodyPr/>
            <a:lstStyle/>
            <a:p>
              <a:endParaRPr lang="zh-CN" altLang="en-US">
                <a:solidFill>
                  <a:schemeClr val="tx1"/>
                </a:solidFill>
              </a:endParaRPr>
            </a:p>
          </p:txBody>
        </p:sp>
        <p:sp>
          <p:nvSpPr>
            <p:cNvPr id="175125" name="Freeform 20"/>
            <p:cNvSpPr/>
            <p:nvPr/>
          </p:nvSpPr>
          <p:spPr>
            <a:xfrm>
              <a:off x="12122" y="5978"/>
              <a:ext cx="1061" cy="1058"/>
            </a:xfrm>
            <a:custGeom>
              <a:avLst/>
              <a:gdLst>
                <a:gd name="txL" fmla="*/ 0 w 272"/>
                <a:gd name="txT" fmla="*/ 0 h 272"/>
                <a:gd name="txR" fmla="*/ 272 w 272"/>
                <a:gd name="txB" fmla="*/ 272 h 272"/>
              </a:gdLst>
              <a:ahLst/>
              <a:cxnLst>
                <a:cxn ang="0">
                  <a:pos x="312271" y="442108"/>
                </a:cxn>
                <a:cxn ang="0">
                  <a:pos x="39034" y="313012"/>
                </a:cxn>
                <a:cxn ang="0">
                  <a:pos x="168555" y="38905"/>
                </a:cxn>
                <a:cxn ang="0">
                  <a:pos x="441792" y="169769"/>
                </a:cxn>
                <a:cxn ang="0">
                  <a:pos x="312271" y="442108"/>
                </a:cxn>
              </a:cxnLst>
              <a:rect l="txL" t="txT" r="txR" b="txB"/>
              <a:pathLst>
                <a:path w="272" h="272">
                  <a:moveTo>
                    <a:pt x="176" y="250"/>
                  </a:moveTo>
                  <a:cubicBezTo>
                    <a:pt x="113" y="272"/>
                    <a:pt x="44" y="239"/>
                    <a:pt x="22" y="177"/>
                  </a:cubicBezTo>
                  <a:cubicBezTo>
                    <a:pt x="0" y="114"/>
                    <a:pt x="32" y="45"/>
                    <a:pt x="95" y="22"/>
                  </a:cubicBezTo>
                  <a:cubicBezTo>
                    <a:pt x="158" y="0"/>
                    <a:pt x="227" y="33"/>
                    <a:pt x="249" y="96"/>
                  </a:cubicBezTo>
                  <a:cubicBezTo>
                    <a:pt x="272" y="158"/>
                    <a:pt x="239" y="227"/>
                    <a:pt x="176" y="250"/>
                  </a:cubicBezTo>
                  <a:close/>
                </a:path>
              </a:pathLst>
            </a:custGeom>
            <a:solidFill>
              <a:srgbClr val="FFC1B0"/>
            </a:solidFill>
            <a:ln w="9525">
              <a:noFill/>
            </a:ln>
          </p:spPr>
          <p:txBody>
            <a:bodyPr/>
            <a:lstStyle/>
            <a:p>
              <a:endParaRPr lang="zh-CN" altLang="en-US">
                <a:solidFill>
                  <a:schemeClr val="tx1"/>
                </a:solidFill>
              </a:endParaRPr>
            </a:p>
          </p:txBody>
        </p:sp>
        <p:sp>
          <p:nvSpPr>
            <p:cNvPr id="175160" name="Freeform 55"/>
            <p:cNvSpPr/>
            <p:nvPr/>
          </p:nvSpPr>
          <p:spPr>
            <a:xfrm>
              <a:off x="12646" y="6219"/>
              <a:ext cx="143" cy="157"/>
            </a:xfrm>
            <a:custGeom>
              <a:avLst/>
              <a:gdLst>
                <a:gd name="txL" fmla="*/ 0 w 37"/>
                <a:gd name="txT" fmla="*/ 0 h 40"/>
                <a:gd name="txR" fmla="*/ 37 w 37"/>
                <a:gd name="txB" fmla="*/ 40 h 40"/>
              </a:gdLst>
              <a:ahLst/>
              <a:cxnLst>
                <a:cxn ang="0">
                  <a:pos x="31664" y="25003"/>
                </a:cxn>
                <a:cxn ang="0">
                  <a:pos x="3518" y="60721"/>
                </a:cxn>
                <a:cxn ang="0">
                  <a:pos x="65088" y="0"/>
                </a:cxn>
                <a:cxn ang="0">
                  <a:pos x="42219" y="50006"/>
                </a:cxn>
                <a:cxn ang="0">
                  <a:pos x="7037" y="60721"/>
                </a:cxn>
                <a:cxn ang="0">
                  <a:pos x="31664" y="25003"/>
                </a:cxn>
              </a:cxnLst>
              <a:rect l="txL" t="txT" r="txR" b="txB"/>
              <a:pathLst>
                <a:path w="37" h="40">
                  <a:moveTo>
                    <a:pt x="18" y="14"/>
                  </a:moveTo>
                  <a:cubicBezTo>
                    <a:pt x="11" y="18"/>
                    <a:pt x="5" y="27"/>
                    <a:pt x="2" y="34"/>
                  </a:cubicBezTo>
                  <a:cubicBezTo>
                    <a:pt x="0" y="21"/>
                    <a:pt x="6" y="10"/>
                    <a:pt x="37" y="0"/>
                  </a:cubicBezTo>
                  <a:cubicBezTo>
                    <a:pt x="24" y="9"/>
                    <a:pt x="32" y="17"/>
                    <a:pt x="24" y="28"/>
                  </a:cubicBezTo>
                  <a:cubicBezTo>
                    <a:pt x="15" y="40"/>
                    <a:pt x="4" y="34"/>
                    <a:pt x="4" y="34"/>
                  </a:cubicBezTo>
                  <a:cubicBezTo>
                    <a:pt x="6" y="28"/>
                    <a:pt x="12" y="21"/>
                    <a:pt x="18" y="14"/>
                  </a:cubicBezTo>
                  <a:close/>
                </a:path>
              </a:pathLst>
            </a:custGeom>
            <a:solidFill>
              <a:schemeClr val="bg1"/>
            </a:solidFill>
            <a:ln w="9525">
              <a:noFill/>
            </a:ln>
          </p:spPr>
          <p:txBody>
            <a:bodyPr/>
            <a:lstStyle/>
            <a:p>
              <a:endParaRPr lang="zh-CN" altLang="en-US">
                <a:solidFill>
                  <a:schemeClr val="tx1"/>
                </a:solidFill>
              </a:endParaRPr>
            </a:p>
          </p:txBody>
        </p:sp>
        <p:sp>
          <p:nvSpPr>
            <p:cNvPr id="175161" name="Freeform 56"/>
            <p:cNvSpPr>
              <a:spLocks noEditPoints="1"/>
            </p:cNvSpPr>
            <p:nvPr/>
          </p:nvSpPr>
          <p:spPr>
            <a:xfrm>
              <a:off x="12419" y="6366"/>
              <a:ext cx="468" cy="395"/>
            </a:xfrm>
            <a:custGeom>
              <a:avLst/>
              <a:gdLst>
                <a:gd name="txL" fmla="*/ 0 w 120"/>
                <a:gd name="txT" fmla="*/ 0 h 101"/>
                <a:gd name="txR" fmla="*/ 120 w 120"/>
                <a:gd name="txB" fmla="*/ 101 h 101"/>
              </a:gdLst>
              <a:ahLst/>
              <a:cxnLst>
                <a:cxn ang="0">
                  <a:pos x="148908" y="0"/>
                </a:cxn>
                <a:cxn ang="0">
                  <a:pos x="106363" y="8881"/>
                </a:cxn>
                <a:cxn ang="0">
                  <a:pos x="65590" y="0"/>
                </a:cxn>
                <a:cxn ang="0">
                  <a:pos x="0" y="88805"/>
                </a:cxn>
                <a:cxn ang="0">
                  <a:pos x="88635" y="179387"/>
                </a:cxn>
                <a:cxn ang="0">
                  <a:pos x="106363" y="177611"/>
                </a:cxn>
                <a:cxn ang="0">
                  <a:pos x="124090" y="179387"/>
                </a:cxn>
                <a:cxn ang="0">
                  <a:pos x="212725" y="88805"/>
                </a:cxn>
                <a:cxn ang="0">
                  <a:pos x="148908" y="0"/>
                </a:cxn>
                <a:cxn ang="0">
                  <a:pos x="86863" y="103014"/>
                </a:cxn>
                <a:cxn ang="0">
                  <a:pos x="77999" y="94134"/>
                </a:cxn>
                <a:cxn ang="0">
                  <a:pos x="86863" y="85253"/>
                </a:cxn>
                <a:cxn ang="0">
                  <a:pos x="95726" y="94134"/>
                </a:cxn>
                <a:cxn ang="0">
                  <a:pos x="86863" y="103014"/>
                </a:cxn>
                <a:cxn ang="0">
                  <a:pos x="118771" y="103014"/>
                </a:cxn>
                <a:cxn ang="0">
                  <a:pos x="109908" y="94134"/>
                </a:cxn>
                <a:cxn ang="0">
                  <a:pos x="118771" y="85253"/>
                </a:cxn>
                <a:cxn ang="0">
                  <a:pos x="127635" y="94134"/>
                </a:cxn>
                <a:cxn ang="0">
                  <a:pos x="118771" y="103014"/>
                </a:cxn>
              </a:cxnLst>
              <a:rect l="txL" t="txT" r="txR" b="txB"/>
              <a:pathLst>
                <a:path w="120" h="101">
                  <a:moveTo>
                    <a:pt x="84" y="0"/>
                  </a:moveTo>
                  <a:cubicBezTo>
                    <a:pt x="76" y="0"/>
                    <a:pt x="68" y="2"/>
                    <a:pt x="60" y="5"/>
                  </a:cubicBezTo>
                  <a:cubicBezTo>
                    <a:pt x="53" y="2"/>
                    <a:pt x="45" y="0"/>
                    <a:pt x="37" y="0"/>
                  </a:cubicBezTo>
                  <a:cubicBezTo>
                    <a:pt x="9" y="0"/>
                    <a:pt x="0" y="23"/>
                    <a:pt x="0" y="50"/>
                  </a:cubicBezTo>
                  <a:cubicBezTo>
                    <a:pt x="0" y="78"/>
                    <a:pt x="22" y="101"/>
                    <a:pt x="50" y="101"/>
                  </a:cubicBezTo>
                  <a:cubicBezTo>
                    <a:pt x="53" y="101"/>
                    <a:pt x="57" y="100"/>
                    <a:pt x="60" y="100"/>
                  </a:cubicBezTo>
                  <a:cubicBezTo>
                    <a:pt x="63" y="100"/>
                    <a:pt x="66" y="101"/>
                    <a:pt x="70" y="101"/>
                  </a:cubicBezTo>
                  <a:cubicBezTo>
                    <a:pt x="97" y="101"/>
                    <a:pt x="120" y="78"/>
                    <a:pt x="120" y="50"/>
                  </a:cubicBezTo>
                  <a:cubicBezTo>
                    <a:pt x="120" y="23"/>
                    <a:pt x="112" y="0"/>
                    <a:pt x="84" y="0"/>
                  </a:cubicBezTo>
                  <a:close/>
                  <a:moveTo>
                    <a:pt x="49" y="58"/>
                  </a:moveTo>
                  <a:cubicBezTo>
                    <a:pt x="46" y="58"/>
                    <a:pt x="44" y="56"/>
                    <a:pt x="44" y="53"/>
                  </a:cubicBezTo>
                  <a:cubicBezTo>
                    <a:pt x="44" y="50"/>
                    <a:pt x="46" y="48"/>
                    <a:pt x="49" y="48"/>
                  </a:cubicBezTo>
                  <a:cubicBezTo>
                    <a:pt x="51" y="48"/>
                    <a:pt x="54" y="50"/>
                    <a:pt x="54" y="53"/>
                  </a:cubicBezTo>
                  <a:cubicBezTo>
                    <a:pt x="54" y="56"/>
                    <a:pt x="51" y="58"/>
                    <a:pt x="49" y="58"/>
                  </a:cubicBezTo>
                  <a:close/>
                  <a:moveTo>
                    <a:pt x="67" y="58"/>
                  </a:moveTo>
                  <a:cubicBezTo>
                    <a:pt x="64" y="58"/>
                    <a:pt x="62" y="56"/>
                    <a:pt x="62" y="53"/>
                  </a:cubicBezTo>
                  <a:cubicBezTo>
                    <a:pt x="62" y="50"/>
                    <a:pt x="64" y="48"/>
                    <a:pt x="67" y="48"/>
                  </a:cubicBezTo>
                  <a:cubicBezTo>
                    <a:pt x="70" y="48"/>
                    <a:pt x="72" y="50"/>
                    <a:pt x="72" y="53"/>
                  </a:cubicBezTo>
                  <a:cubicBezTo>
                    <a:pt x="72" y="56"/>
                    <a:pt x="70" y="58"/>
                    <a:pt x="67" y="58"/>
                  </a:cubicBezTo>
                  <a:close/>
                </a:path>
              </a:pathLst>
            </a:custGeom>
            <a:solidFill>
              <a:schemeClr val="bg1"/>
            </a:solidFill>
            <a:ln w="9525">
              <a:noFill/>
            </a:ln>
          </p:spPr>
          <p:txBody>
            <a:bodyPr/>
            <a:lstStyle/>
            <a:p>
              <a:endParaRPr lang="zh-CN" altLang="en-US">
                <a:solidFill>
                  <a:schemeClr val="tx1"/>
                </a:solidFill>
              </a:endParaRPr>
            </a:p>
          </p:txBody>
        </p:sp>
      </p:grpSp>
      <p:sp>
        <p:nvSpPr>
          <p:cNvPr id="32" name="文本框 31"/>
          <p:cNvSpPr txBox="1"/>
          <p:nvPr/>
        </p:nvSpPr>
        <p:spPr>
          <a:xfrm>
            <a:off x="5307965" y="3242945"/>
            <a:ext cx="1687830" cy="548640"/>
          </a:xfrm>
          <a:prstGeom prst="rect">
            <a:avLst/>
          </a:prstGeom>
          <a:noFill/>
        </p:spPr>
        <p:txBody>
          <a:bodyPr wrap="square" rtlCol="0">
            <a:spAutoFit/>
          </a:bodyPr>
          <a:lstStyle/>
          <a:p>
            <a:pPr algn="ctr"/>
            <a:r>
              <a:rPr lang="zh-CN" altLang="en-US" sz="2800">
                <a:solidFill>
                  <a:schemeClr val="bg1">
                    <a:lumMod val="50000"/>
                  </a:schemeClr>
                </a:solidFill>
                <a:latin typeface="微软雅黑" panose="020B0503020204020204" charset="-122"/>
                <a:ea typeface="微软雅黑" panose="020B0503020204020204" charset="-122"/>
              </a:rPr>
              <a:t>关键词</a:t>
            </a:r>
          </a:p>
        </p:txBody>
      </p:sp>
      <p:sp>
        <p:nvSpPr>
          <p:cNvPr id="93300" name="TextBox 1957"/>
          <p:cNvSpPr/>
          <p:nvPr/>
        </p:nvSpPr>
        <p:spPr>
          <a:xfrm>
            <a:off x="8416925" y="1983740"/>
            <a:ext cx="1089025" cy="352425"/>
          </a:xfrm>
          <a:prstGeom prst="rect">
            <a:avLst/>
          </a:prstGeom>
          <a:noFill/>
          <a:ln w="9525">
            <a:noFill/>
            <a:miter/>
          </a:ln>
        </p:spPr>
        <p:txBody>
          <a:bodyPr wrap="square">
            <a:spAutoFit/>
          </a:bodyPr>
          <a:lstStyle/>
          <a:p>
            <a:pPr lvl="0" algn="ctr"/>
            <a:r>
              <a:rPr lang="zh-CN" altLang="en-US" sz="1600" dirty="0">
                <a:solidFill>
                  <a:schemeClr val="tx1">
                    <a:lumMod val="50000"/>
                    <a:lumOff val="50000"/>
                  </a:schemeClr>
                </a:solidFill>
                <a:latin typeface="微软雅黑" panose="020B0503020204020204" charset="-122"/>
                <a:ea typeface="微软雅黑" panose="020B0503020204020204" charset="-122"/>
                <a:sym typeface="Arial" panose="020B0604020202020204" pitchFamily="34" charset="0"/>
              </a:rPr>
              <a:t>添加标题</a:t>
            </a:r>
          </a:p>
        </p:txBody>
      </p:sp>
      <p:sp>
        <p:nvSpPr>
          <p:cNvPr id="2" name="文本框 1"/>
          <p:cNvSpPr txBox="1"/>
          <p:nvPr/>
        </p:nvSpPr>
        <p:spPr>
          <a:xfrm>
            <a:off x="8518525" y="2247900"/>
            <a:ext cx="2688590" cy="4699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200" kern="0" noProof="0" dirty="0">
                <a:ln>
                  <a:noFill/>
                </a:ln>
                <a:solidFill>
                  <a:schemeClr val="tx1">
                    <a:lumMod val="50000"/>
                    <a:lumOff val="50000"/>
                  </a:schemeClr>
                </a:solidFill>
                <a:uLnTx/>
                <a:uFillTx/>
                <a:latin typeface="微软雅黑" panose="020B0503020204020204" charset="-122"/>
                <a:ea typeface="微软雅黑" panose="020B0503020204020204" charset="-122"/>
                <a:sym typeface="+mn-ea"/>
              </a:rPr>
              <a:t>在此输入您的描述内容，在此输入您的描述内容在此输入您的描述内容</a:t>
            </a:r>
          </a:p>
        </p:txBody>
      </p:sp>
      <p:sp>
        <p:nvSpPr>
          <p:cNvPr id="34" name="TextBox 1957"/>
          <p:cNvSpPr/>
          <p:nvPr/>
        </p:nvSpPr>
        <p:spPr>
          <a:xfrm>
            <a:off x="8599805" y="3128010"/>
            <a:ext cx="1089025" cy="352425"/>
          </a:xfrm>
          <a:prstGeom prst="rect">
            <a:avLst/>
          </a:prstGeom>
          <a:noFill/>
          <a:ln w="9525">
            <a:noFill/>
            <a:miter/>
          </a:ln>
        </p:spPr>
        <p:txBody>
          <a:bodyPr wrap="square">
            <a:spAutoFit/>
          </a:bodyPr>
          <a:lstStyle/>
          <a:p>
            <a:pPr lvl="0" algn="ctr"/>
            <a:r>
              <a:rPr lang="zh-CN" altLang="en-US" sz="1600" dirty="0">
                <a:solidFill>
                  <a:schemeClr val="tx1">
                    <a:lumMod val="50000"/>
                    <a:lumOff val="50000"/>
                  </a:schemeClr>
                </a:solidFill>
                <a:latin typeface="微软雅黑" panose="020B0503020204020204" charset="-122"/>
                <a:ea typeface="微软雅黑" panose="020B0503020204020204" charset="-122"/>
                <a:sym typeface="Arial" panose="020B0604020202020204" pitchFamily="34" charset="0"/>
              </a:rPr>
              <a:t>添加标题</a:t>
            </a:r>
          </a:p>
        </p:txBody>
      </p:sp>
      <p:sp>
        <p:nvSpPr>
          <p:cNvPr id="35" name="文本框 34"/>
          <p:cNvSpPr txBox="1"/>
          <p:nvPr/>
        </p:nvSpPr>
        <p:spPr>
          <a:xfrm>
            <a:off x="8701405" y="3392170"/>
            <a:ext cx="2688590" cy="4699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200" kern="0" noProof="0" dirty="0">
                <a:ln>
                  <a:noFill/>
                </a:ln>
                <a:solidFill>
                  <a:schemeClr val="tx1">
                    <a:lumMod val="50000"/>
                    <a:lumOff val="50000"/>
                  </a:schemeClr>
                </a:solidFill>
                <a:uLnTx/>
                <a:uFillTx/>
                <a:latin typeface="微软雅黑" panose="020B0503020204020204" charset="-122"/>
                <a:ea typeface="微软雅黑" panose="020B0503020204020204" charset="-122"/>
                <a:sym typeface="+mn-ea"/>
              </a:rPr>
              <a:t>在此输入您的描述内容，在此输入您的描述内容在此输入您的描述内容</a:t>
            </a:r>
          </a:p>
        </p:txBody>
      </p:sp>
      <p:sp>
        <p:nvSpPr>
          <p:cNvPr id="36" name="TextBox 1957"/>
          <p:cNvSpPr/>
          <p:nvPr/>
        </p:nvSpPr>
        <p:spPr>
          <a:xfrm>
            <a:off x="8350250" y="4467860"/>
            <a:ext cx="1089025" cy="352425"/>
          </a:xfrm>
          <a:prstGeom prst="rect">
            <a:avLst/>
          </a:prstGeom>
          <a:noFill/>
          <a:ln w="9525">
            <a:noFill/>
            <a:miter/>
          </a:ln>
        </p:spPr>
        <p:txBody>
          <a:bodyPr wrap="square">
            <a:spAutoFit/>
          </a:bodyPr>
          <a:lstStyle/>
          <a:p>
            <a:pPr lvl="0" algn="ctr"/>
            <a:r>
              <a:rPr lang="zh-CN" altLang="en-US" sz="1600" dirty="0">
                <a:solidFill>
                  <a:schemeClr val="bg1">
                    <a:lumMod val="50000"/>
                  </a:schemeClr>
                </a:solidFill>
                <a:latin typeface="微软雅黑" panose="020B0503020204020204" charset="-122"/>
                <a:ea typeface="微软雅黑" panose="020B0503020204020204" charset="-122"/>
                <a:sym typeface="Arial" panose="020B0604020202020204" pitchFamily="34" charset="0"/>
              </a:rPr>
              <a:t>添加标题</a:t>
            </a:r>
          </a:p>
        </p:txBody>
      </p:sp>
      <p:sp>
        <p:nvSpPr>
          <p:cNvPr id="37" name="文本框 36"/>
          <p:cNvSpPr txBox="1"/>
          <p:nvPr/>
        </p:nvSpPr>
        <p:spPr>
          <a:xfrm>
            <a:off x="8451850" y="4732020"/>
            <a:ext cx="2688590" cy="4699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200" kern="0" noProof="0" dirty="0">
                <a:ln>
                  <a:noFill/>
                </a:ln>
                <a:solidFill>
                  <a:schemeClr val="tx1">
                    <a:lumMod val="50000"/>
                    <a:lumOff val="50000"/>
                  </a:schemeClr>
                </a:solidFill>
                <a:uLnTx/>
                <a:uFillTx/>
                <a:latin typeface="微软雅黑" panose="020B0503020204020204" charset="-122"/>
                <a:ea typeface="微软雅黑" panose="020B0503020204020204" charset="-122"/>
                <a:sym typeface="+mn-ea"/>
              </a:rPr>
              <a:t>在此输入您的描述内容，在此输入您的描述内容在此输入您的描述内容</a:t>
            </a:r>
          </a:p>
        </p:txBody>
      </p:sp>
      <p:sp>
        <p:nvSpPr>
          <p:cNvPr id="93299" name="TextBox 1956"/>
          <p:cNvSpPr/>
          <p:nvPr/>
        </p:nvSpPr>
        <p:spPr>
          <a:xfrm>
            <a:off x="2853055" y="1891030"/>
            <a:ext cx="1089025" cy="352425"/>
          </a:xfrm>
          <a:prstGeom prst="rect">
            <a:avLst/>
          </a:prstGeom>
          <a:noFill/>
          <a:ln w="9525">
            <a:noFill/>
            <a:miter/>
          </a:ln>
        </p:spPr>
        <p:txBody>
          <a:bodyPr wrap="square">
            <a:spAutoFit/>
          </a:bodyPr>
          <a:lstStyle/>
          <a:p>
            <a:pPr lvl="0" algn="ctr"/>
            <a:r>
              <a:rPr lang="zh-CN" altLang="en-US" sz="1600" dirty="0">
                <a:solidFill>
                  <a:schemeClr val="tx1">
                    <a:lumMod val="50000"/>
                    <a:lumOff val="50000"/>
                  </a:schemeClr>
                </a:solidFill>
                <a:latin typeface="微软雅黑" panose="020B0503020204020204" charset="-122"/>
                <a:ea typeface="微软雅黑" panose="020B0503020204020204" charset="-122"/>
                <a:sym typeface="Arial" panose="020B0604020202020204" pitchFamily="34" charset="0"/>
              </a:rPr>
              <a:t>添加标题</a:t>
            </a:r>
          </a:p>
        </p:txBody>
      </p:sp>
      <p:sp>
        <p:nvSpPr>
          <p:cNvPr id="38" name="文本框 37"/>
          <p:cNvSpPr txBox="1"/>
          <p:nvPr/>
        </p:nvSpPr>
        <p:spPr>
          <a:xfrm>
            <a:off x="1123950" y="2221230"/>
            <a:ext cx="2713990" cy="4699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a:r>
              <a:rPr lang="zh-CN" altLang="en-US" sz="1200" kern="0" noProof="0" dirty="0">
                <a:ln>
                  <a:noFill/>
                </a:ln>
                <a:solidFill>
                  <a:schemeClr val="tx1">
                    <a:lumMod val="50000"/>
                    <a:lumOff val="50000"/>
                  </a:schemeClr>
                </a:solidFill>
                <a:uLnTx/>
                <a:uFillTx/>
                <a:latin typeface="微软雅黑" panose="020B0503020204020204" charset="-122"/>
                <a:ea typeface="微软雅黑" panose="020B0503020204020204" charset="-122"/>
                <a:sym typeface="+mn-ea"/>
              </a:rPr>
              <a:t>在此输入您的描述内容，在此输入您的描述内容在此输入您的描述内容</a:t>
            </a:r>
          </a:p>
        </p:txBody>
      </p:sp>
      <p:sp>
        <p:nvSpPr>
          <p:cNvPr id="39" name="TextBox 1956"/>
          <p:cNvSpPr/>
          <p:nvPr/>
        </p:nvSpPr>
        <p:spPr>
          <a:xfrm>
            <a:off x="2507615" y="3105150"/>
            <a:ext cx="1089025" cy="352425"/>
          </a:xfrm>
          <a:prstGeom prst="rect">
            <a:avLst/>
          </a:prstGeom>
          <a:noFill/>
          <a:ln w="9525">
            <a:noFill/>
            <a:miter/>
          </a:ln>
        </p:spPr>
        <p:txBody>
          <a:bodyPr wrap="square">
            <a:spAutoFit/>
          </a:bodyPr>
          <a:lstStyle/>
          <a:p>
            <a:pPr lvl="0" algn="ctr"/>
            <a:r>
              <a:rPr lang="zh-CN" altLang="en-US" sz="1600" dirty="0">
                <a:solidFill>
                  <a:schemeClr val="tx1">
                    <a:lumMod val="50000"/>
                    <a:lumOff val="50000"/>
                  </a:schemeClr>
                </a:solidFill>
                <a:latin typeface="微软雅黑" panose="020B0503020204020204" charset="-122"/>
                <a:ea typeface="微软雅黑" panose="020B0503020204020204" charset="-122"/>
                <a:sym typeface="Arial" panose="020B0604020202020204" pitchFamily="34" charset="0"/>
              </a:rPr>
              <a:t>添加标题</a:t>
            </a:r>
          </a:p>
        </p:txBody>
      </p:sp>
      <p:sp>
        <p:nvSpPr>
          <p:cNvPr id="40" name="文本框 39"/>
          <p:cNvSpPr txBox="1"/>
          <p:nvPr/>
        </p:nvSpPr>
        <p:spPr>
          <a:xfrm>
            <a:off x="778510" y="3435350"/>
            <a:ext cx="2713990" cy="4699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a:r>
              <a:rPr lang="zh-CN" altLang="en-US" sz="1200" kern="0" noProof="0" dirty="0">
                <a:ln>
                  <a:noFill/>
                </a:ln>
                <a:solidFill>
                  <a:schemeClr val="tx1">
                    <a:lumMod val="50000"/>
                    <a:lumOff val="50000"/>
                  </a:schemeClr>
                </a:solidFill>
                <a:uLnTx/>
                <a:uFillTx/>
                <a:latin typeface="微软雅黑" panose="020B0503020204020204" charset="-122"/>
                <a:ea typeface="微软雅黑" panose="020B0503020204020204" charset="-122"/>
                <a:sym typeface="+mn-ea"/>
              </a:rPr>
              <a:t>在此输入您的描述内容，在此输入您的描述内容在此输入您的描述内容</a:t>
            </a:r>
          </a:p>
        </p:txBody>
      </p:sp>
      <p:sp>
        <p:nvSpPr>
          <p:cNvPr id="41" name="TextBox 1956"/>
          <p:cNvSpPr/>
          <p:nvPr/>
        </p:nvSpPr>
        <p:spPr>
          <a:xfrm>
            <a:off x="2660650" y="4528185"/>
            <a:ext cx="1089025" cy="352425"/>
          </a:xfrm>
          <a:prstGeom prst="rect">
            <a:avLst/>
          </a:prstGeom>
          <a:noFill/>
          <a:ln w="9525">
            <a:noFill/>
            <a:miter/>
          </a:ln>
        </p:spPr>
        <p:txBody>
          <a:bodyPr wrap="square">
            <a:spAutoFit/>
          </a:bodyPr>
          <a:lstStyle/>
          <a:p>
            <a:pPr lvl="0" algn="ctr"/>
            <a:r>
              <a:rPr lang="zh-CN" altLang="en-US" sz="1600" dirty="0">
                <a:solidFill>
                  <a:schemeClr val="tx1">
                    <a:lumMod val="50000"/>
                    <a:lumOff val="50000"/>
                  </a:schemeClr>
                </a:solidFill>
                <a:latin typeface="微软雅黑" panose="020B0503020204020204" charset="-122"/>
                <a:ea typeface="微软雅黑" panose="020B0503020204020204" charset="-122"/>
                <a:sym typeface="Arial" panose="020B0604020202020204" pitchFamily="34" charset="0"/>
              </a:rPr>
              <a:t>添加标题</a:t>
            </a:r>
          </a:p>
        </p:txBody>
      </p:sp>
      <p:sp>
        <p:nvSpPr>
          <p:cNvPr id="42" name="文本框 41"/>
          <p:cNvSpPr txBox="1"/>
          <p:nvPr/>
        </p:nvSpPr>
        <p:spPr>
          <a:xfrm>
            <a:off x="931545" y="4858385"/>
            <a:ext cx="2713990" cy="4699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a:r>
              <a:rPr lang="zh-CN" altLang="en-US" sz="1200" kern="0" noProof="0" dirty="0">
                <a:ln>
                  <a:noFill/>
                </a:ln>
                <a:solidFill>
                  <a:schemeClr val="tx1">
                    <a:lumMod val="50000"/>
                    <a:lumOff val="50000"/>
                  </a:schemeClr>
                </a:solidFill>
                <a:uLnTx/>
                <a:uFillTx/>
                <a:latin typeface="微软雅黑" panose="020B0503020204020204" charset="-122"/>
                <a:ea typeface="微软雅黑" panose="020B0503020204020204" charset="-122"/>
                <a:sym typeface="+mn-ea"/>
              </a:rPr>
              <a:t>在此输入您的描述内容，在此输入您的描述内容在此输入您的描述内容</a:t>
            </a:r>
          </a:p>
        </p:txBody>
      </p:sp>
      <p:pic>
        <p:nvPicPr>
          <p:cNvPr id="4" name="图片 3" descr="12"/>
          <p:cNvPicPr>
            <a:picLocks noChangeAspect="1"/>
          </p:cNvPicPr>
          <p:nvPr/>
        </p:nvPicPr>
        <p:blipFill>
          <a:blip r:embed="rId3" cstate="print"/>
          <a:stretch>
            <a:fillRect/>
          </a:stretch>
        </p:blipFill>
        <p:spPr>
          <a:xfrm>
            <a:off x="4809490" y="3243580"/>
            <a:ext cx="581660" cy="1154430"/>
          </a:xfrm>
          <a:prstGeom prst="rect">
            <a:avLst/>
          </a:prstGeom>
        </p:spPr>
      </p:pic>
      <p:pic>
        <p:nvPicPr>
          <p:cNvPr id="10" name="图片 9" descr="12"/>
          <p:cNvPicPr>
            <a:picLocks noChangeAspect="1"/>
          </p:cNvPicPr>
          <p:nvPr/>
        </p:nvPicPr>
        <p:blipFill>
          <a:blip r:embed="rId3" cstate="print"/>
          <a:stretch>
            <a:fillRect/>
          </a:stretch>
        </p:blipFill>
        <p:spPr>
          <a:xfrm rot="3300000">
            <a:off x="5025390" y="2254250"/>
            <a:ext cx="581660" cy="1154430"/>
          </a:xfrm>
          <a:prstGeom prst="rect">
            <a:avLst/>
          </a:prstGeom>
        </p:spPr>
      </p:pic>
      <p:pic>
        <p:nvPicPr>
          <p:cNvPr id="11" name="图片 10" descr="12"/>
          <p:cNvPicPr>
            <a:picLocks noChangeAspect="1"/>
          </p:cNvPicPr>
          <p:nvPr/>
        </p:nvPicPr>
        <p:blipFill>
          <a:blip r:embed="rId3" cstate="print"/>
          <a:stretch>
            <a:fillRect/>
          </a:stretch>
        </p:blipFill>
        <p:spPr>
          <a:xfrm rot="18480000">
            <a:off x="5398135" y="3995420"/>
            <a:ext cx="581660" cy="1154430"/>
          </a:xfrm>
          <a:prstGeom prst="rect">
            <a:avLst/>
          </a:prstGeom>
        </p:spPr>
      </p:pic>
      <p:pic>
        <p:nvPicPr>
          <p:cNvPr id="12" name="图片 11" descr="12"/>
          <p:cNvPicPr>
            <a:picLocks noChangeAspect="1"/>
          </p:cNvPicPr>
          <p:nvPr/>
        </p:nvPicPr>
        <p:blipFill>
          <a:blip r:embed="rId3" cstate="print"/>
          <a:stretch>
            <a:fillRect/>
          </a:stretch>
        </p:blipFill>
        <p:spPr>
          <a:xfrm rot="19200000" flipH="1">
            <a:off x="6839585" y="2444115"/>
            <a:ext cx="581660" cy="1154430"/>
          </a:xfrm>
          <a:prstGeom prst="rect">
            <a:avLst/>
          </a:prstGeom>
        </p:spPr>
      </p:pic>
      <p:pic>
        <p:nvPicPr>
          <p:cNvPr id="13" name="图片 12" descr="12"/>
          <p:cNvPicPr>
            <a:picLocks noChangeAspect="1"/>
          </p:cNvPicPr>
          <p:nvPr/>
        </p:nvPicPr>
        <p:blipFill>
          <a:blip r:embed="rId3" cstate="print"/>
          <a:stretch>
            <a:fillRect/>
          </a:stretch>
        </p:blipFill>
        <p:spPr>
          <a:xfrm rot="15660000" flipH="1">
            <a:off x="5978525" y="1870075"/>
            <a:ext cx="581660" cy="1154430"/>
          </a:xfrm>
          <a:prstGeom prst="rect">
            <a:avLst/>
          </a:prstGeom>
        </p:spPr>
      </p:pic>
      <p:pic>
        <p:nvPicPr>
          <p:cNvPr id="15" name="图片 14" descr="12"/>
          <p:cNvPicPr>
            <a:picLocks noChangeAspect="1"/>
          </p:cNvPicPr>
          <p:nvPr/>
        </p:nvPicPr>
        <p:blipFill>
          <a:blip r:embed="rId3" cstate="print"/>
          <a:stretch>
            <a:fillRect/>
          </a:stretch>
        </p:blipFill>
        <p:spPr>
          <a:xfrm rot="660000" flipH="1">
            <a:off x="6901180" y="3531870"/>
            <a:ext cx="581660" cy="1154430"/>
          </a:xfrm>
          <a:prstGeom prst="rect">
            <a:avLst/>
          </a:prstGeom>
        </p:spPr>
      </p:pic>
      <p:pic>
        <p:nvPicPr>
          <p:cNvPr id="18" name="图片 17" descr="10"/>
          <p:cNvPicPr>
            <a:picLocks noChangeAspect="1"/>
          </p:cNvPicPr>
          <p:nvPr/>
        </p:nvPicPr>
        <p:blipFill>
          <a:blip r:embed="rId4" cstate="print"/>
          <a:stretch>
            <a:fillRect/>
          </a:stretch>
        </p:blipFill>
        <p:spPr>
          <a:xfrm>
            <a:off x="6138545" y="4406265"/>
            <a:ext cx="779780" cy="677545"/>
          </a:xfrm>
          <a:prstGeom prst="rect">
            <a:avLst/>
          </a:prstGeom>
        </p:spPr>
      </p:pic>
    </p:spTree>
  </p:cSld>
  <p:clrMapOvr>
    <a:masterClrMapping/>
  </p:clrMapOvr>
  <p:transition spd="slow">
    <p:wipe dir="r"/>
  </p:transition>
</p:sld>
</file>

<file path=ppt/tags/tag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150995200*i*5"/>
  <p:tag name="KSO_WM_TEMPLATE_CATEGORY" val="diagram"/>
  <p:tag name="KSO_WM_TEMPLATE_INDEX" val="169248"/>
</p:tagLst>
</file>

<file path=ppt/tags/tag10.xml><?xml version="1.0" encoding="utf-8"?>
<p:tagLst xmlns:a="http://schemas.openxmlformats.org/drawingml/2006/main" xmlns:r="http://schemas.openxmlformats.org/officeDocument/2006/relationships" xmlns:p="http://schemas.openxmlformats.org/presentationml/2006/main">
  <p:tag name="MH" val="20151024180638"/>
  <p:tag name="MH_LIBRARY" val="GRAPHIC"/>
  <p:tag name="MH_TYPE" val="Other"/>
  <p:tag name="MH_ORDER" val="2"/>
</p:tagLst>
</file>

<file path=ppt/tags/tag11.xml><?xml version="1.0" encoding="utf-8"?>
<p:tagLst xmlns:a="http://schemas.openxmlformats.org/drawingml/2006/main" xmlns:r="http://schemas.openxmlformats.org/officeDocument/2006/relationships" xmlns:p="http://schemas.openxmlformats.org/presentationml/2006/main">
  <p:tag name="MH" val="20151024180638"/>
  <p:tag name="MH_LIBRARY" val="GRAPHIC"/>
  <p:tag name="MH_TYPE" val="Other"/>
  <p:tag name="MH_ORDER" val="3"/>
</p:tagLst>
</file>

<file path=ppt/tags/tag12.xml><?xml version="1.0" encoding="utf-8"?>
<p:tagLst xmlns:a="http://schemas.openxmlformats.org/drawingml/2006/main" xmlns:r="http://schemas.openxmlformats.org/officeDocument/2006/relationships" xmlns:p="http://schemas.openxmlformats.org/presentationml/2006/main">
  <p:tag name="MH" val="20151024180638"/>
  <p:tag name="MH_LIBRARY" val="GRAPHIC"/>
  <p:tag name="MH_TYPE" val="Other"/>
  <p:tag name="MH_ORDER" val="4"/>
</p:tagLst>
</file>

<file path=ppt/tags/tag13.xml><?xml version="1.0" encoding="utf-8"?>
<p:tagLst xmlns:a="http://schemas.openxmlformats.org/drawingml/2006/main" xmlns:r="http://schemas.openxmlformats.org/officeDocument/2006/relationships" xmlns:p="http://schemas.openxmlformats.org/presentationml/2006/main">
  <p:tag name="MH" val="20151024180638"/>
  <p:tag name="MH_LIBRARY" val="GRAPHIC"/>
  <p:tag name="MH_TYPE" val="Other"/>
  <p:tag name="MH_ORDER" val="5"/>
</p:tagLst>
</file>

<file path=ppt/tags/tag14.xml><?xml version="1.0" encoding="utf-8"?>
<p:tagLst xmlns:a="http://schemas.openxmlformats.org/drawingml/2006/main" xmlns:r="http://schemas.openxmlformats.org/officeDocument/2006/relationships" xmlns:p="http://schemas.openxmlformats.org/presentationml/2006/main">
  <p:tag name="MH" val="20151024180638"/>
  <p:tag name="MH_LIBRARY" val="GRAPHIC"/>
  <p:tag name="MH_TYPE" val="Other"/>
  <p:tag name="MH_ORDER" val="6"/>
</p:tagLst>
</file>

<file path=ppt/tags/tag15.xml><?xml version="1.0" encoding="utf-8"?>
<p:tagLst xmlns:a="http://schemas.openxmlformats.org/drawingml/2006/main" xmlns:r="http://schemas.openxmlformats.org/officeDocument/2006/relationships" xmlns:p="http://schemas.openxmlformats.org/presentationml/2006/main">
  <p:tag name="MH" val="20151024180638"/>
  <p:tag name="MH_LIBRARY" val="GRAPHIC"/>
  <p:tag name="MH_TYPE" val="Other"/>
  <p:tag name="MH_ORDER" val="7"/>
</p:tagLst>
</file>

<file path=ppt/tags/tag16.xml><?xml version="1.0" encoding="utf-8"?>
<p:tagLst xmlns:a="http://schemas.openxmlformats.org/drawingml/2006/main" xmlns:r="http://schemas.openxmlformats.org/officeDocument/2006/relationships" xmlns:p="http://schemas.openxmlformats.org/presentationml/2006/main">
  <p:tag name="MH" val="20151024180638"/>
  <p:tag name="MH_LIBRARY" val="GRAPHIC"/>
  <p:tag name="MH_TYPE" val="Other"/>
  <p:tag name="MH_ORDER" val="8"/>
</p:tagLst>
</file>

<file path=ppt/tags/tag1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160382"/>
  <p:tag name="KSO_WM_UNIT_TYPE" val="m_i"/>
  <p:tag name="KSO_WM_UNIT_INDEX" val="1_1"/>
  <p:tag name="KSO_WM_UNIT_ID" val="diagram160382_3*m_i*1_1"/>
  <p:tag name="KSO_WM_UNIT_CLEAR" val="1"/>
  <p:tag name="KSO_WM_UNIT_LAYERLEVEL" val="1_1"/>
  <p:tag name="KSO_WM_DIAGRAM_GROUP_CODE" val="m1-1"/>
</p:tagLst>
</file>

<file path=ppt/tags/tag1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160382"/>
  <p:tag name="KSO_WM_UNIT_TYPE" val="m_i"/>
  <p:tag name="KSO_WM_UNIT_INDEX" val="1_2"/>
  <p:tag name="KSO_WM_UNIT_ID" val="diagram160382_3*m_i*1_2"/>
  <p:tag name="KSO_WM_UNIT_CLEAR" val="1"/>
  <p:tag name="KSO_WM_UNIT_LAYERLEVEL" val="1_1"/>
  <p:tag name="KSO_WM_DIAGRAM_GROUP_CODE" val="m1-1"/>
</p:tagLst>
</file>

<file path=ppt/tags/tag1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160382"/>
  <p:tag name="KSO_WM_UNIT_TYPE" val="m_i"/>
  <p:tag name="KSO_WM_UNIT_INDEX" val="1_3"/>
  <p:tag name="KSO_WM_UNIT_ID" val="diagram160382_3*m_i*1_3"/>
  <p:tag name="KSO_WM_UNIT_CLEAR" val="1"/>
  <p:tag name="KSO_WM_UNIT_LAYERLEVEL" val="1_1"/>
  <p:tag name="KSO_WM_DIAGRAM_GROUP_CODE" val="m1-1"/>
</p:tagLst>
</file>

<file path=ppt/tags/tag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150995200*i*5"/>
  <p:tag name="KSO_WM_TEMPLATE_CATEGORY" val="diagram"/>
  <p:tag name="KSO_WM_TEMPLATE_INDEX" val="169248"/>
</p:tagLst>
</file>

<file path=ppt/tags/tag2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160382"/>
  <p:tag name="KSO_WM_UNIT_TYPE" val="m_h_a"/>
  <p:tag name="KSO_WM_UNIT_INDEX" val="1_1_1"/>
  <p:tag name="KSO_WM_UNIT_ID" val="diagram160382_3*m_h_a*1_1_1"/>
  <p:tag name="KSO_WM_UNIT_CLEAR" val="1"/>
  <p:tag name="KSO_WM_UNIT_LAYERLEVEL" val="1_1_1"/>
  <p:tag name="KSO_WM_UNIT_VALUE" val="18"/>
  <p:tag name="KSO_WM_UNIT_HIGHLIGHT" val="0"/>
  <p:tag name="KSO_WM_UNIT_COMPATIBLE" val="0"/>
  <p:tag name="KSO_WM_DIAGRAM_GROUP_CODE" val="m1-1"/>
  <p:tag name="KSO_WM_UNIT_PRESET_TEXT" val="LOREM"/>
</p:tagLst>
</file>

<file path=ppt/tags/tag2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160382"/>
  <p:tag name="KSO_WM_UNIT_TYPE" val="m_h_a"/>
  <p:tag name="KSO_WM_UNIT_INDEX" val="1_2_1"/>
  <p:tag name="KSO_WM_UNIT_ID" val="diagram160382_3*m_h_a*1_2_1"/>
  <p:tag name="KSO_WM_UNIT_CLEAR" val="1"/>
  <p:tag name="KSO_WM_UNIT_LAYERLEVEL" val="1_1_1"/>
  <p:tag name="KSO_WM_UNIT_VALUE" val="18"/>
  <p:tag name="KSO_WM_UNIT_HIGHLIGHT" val="0"/>
  <p:tag name="KSO_WM_UNIT_COMPATIBLE" val="0"/>
  <p:tag name="KSO_WM_DIAGRAM_GROUP_CODE" val="m1-1"/>
  <p:tag name="KSO_WM_UNIT_PRESET_TEXT" val="LOREM"/>
</p:tagLst>
</file>

<file path=ppt/tags/tag2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160382"/>
  <p:tag name="KSO_WM_UNIT_TYPE" val="m_h_a"/>
  <p:tag name="KSO_WM_UNIT_INDEX" val="1_3_1"/>
  <p:tag name="KSO_WM_UNIT_ID" val="diagram160382_3*m_h_a*1_3_1"/>
  <p:tag name="KSO_WM_UNIT_CLEAR" val="1"/>
  <p:tag name="KSO_WM_UNIT_LAYERLEVEL" val="1_1_1"/>
  <p:tag name="KSO_WM_UNIT_VALUE" val="18"/>
  <p:tag name="KSO_WM_UNIT_HIGHLIGHT" val="0"/>
  <p:tag name="KSO_WM_UNIT_COMPATIBLE" val="0"/>
  <p:tag name="KSO_WM_DIAGRAM_GROUP_CODE" val="m1-1"/>
  <p:tag name="KSO_WM_UNIT_PRESET_TEXT" val="LOREM"/>
</p:tagLst>
</file>

<file path=ppt/tags/tag2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160382"/>
  <p:tag name="KSO_WM_UNIT_TYPE" val="m_h_a"/>
  <p:tag name="KSO_WM_UNIT_INDEX" val="1_4_1"/>
  <p:tag name="KSO_WM_UNIT_ID" val="diagram160382_3*m_h_a*1_4_1"/>
  <p:tag name="KSO_WM_UNIT_CLEAR" val="1"/>
  <p:tag name="KSO_WM_UNIT_LAYERLEVEL" val="1_1_1"/>
  <p:tag name="KSO_WM_UNIT_VALUE" val="18"/>
  <p:tag name="KSO_WM_UNIT_HIGHLIGHT" val="0"/>
  <p:tag name="KSO_WM_UNIT_COMPATIBLE" val="0"/>
  <p:tag name="KSO_WM_DIAGRAM_GROUP_CODE" val="m1-1"/>
  <p:tag name="KSO_WM_UNIT_PRESET_TEXT" val="LOREM"/>
</p:tagLst>
</file>

<file path=ppt/tags/tag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150995200*i*5"/>
  <p:tag name="KSO_WM_TEMPLATE_CATEGORY" val="diagram"/>
  <p:tag name="KSO_WM_TEMPLATE_INDEX" val="169248"/>
</p:tagLst>
</file>

<file path=ppt/tags/tag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150995200*i*5"/>
  <p:tag name="KSO_WM_TEMPLATE_CATEGORY" val="diagram"/>
  <p:tag name="KSO_WM_TEMPLATE_INDEX" val="169248"/>
</p:tagLst>
</file>

<file path=ppt/tags/tag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150995200*i*5"/>
  <p:tag name="KSO_WM_TEMPLATE_CATEGORY" val="diagram"/>
  <p:tag name="KSO_WM_TEMPLATE_INDEX" val="169248"/>
</p:tagLst>
</file>

<file path=ppt/tags/tag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150995200*i*5"/>
  <p:tag name="KSO_WM_TEMPLATE_CATEGORY" val="diagram"/>
  <p:tag name="KSO_WM_TEMPLATE_INDEX" val="169248"/>
</p:tagLst>
</file>

<file path=ppt/tags/tag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150995200*i*5"/>
  <p:tag name="KSO_WM_TEMPLATE_CATEGORY" val="diagram"/>
  <p:tag name="KSO_WM_TEMPLATE_INDEX" val="169248"/>
</p:tagLst>
</file>

<file path=ppt/tags/tag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150995200*i*5"/>
  <p:tag name="KSO_WM_TEMPLATE_CATEGORY" val="diagram"/>
  <p:tag name="KSO_WM_TEMPLATE_INDEX" val="169248"/>
</p:tagLst>
</file>

<file path=ppt/tags/tag9.xml><?xml version="1.0" encoding="utf-8"?>
<p:tagLst xmlns:a="http://schemas.openxmlformats.org/drawingml/2006/main" xmlns:r="http://schemas.openxmlformats.org/officeDocument/2006/relationships" xmlns:p="http://schemas.openxmlformats.org/presentationml/2006/main">
  <p:tag name="MH" val="20151024180638"/>
  <p:tag name="MH_LIBRARY" val="GRAPHIC"/>
  <p:tag name="MH_TYPE" val="Other"/>
  <p:tag name="MH_ORDER"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TotalTime>
  <Words>2444</Words>
  <Application>Microsoft Office PowerPoint</Application>
  <PresentationFormat>宽屏</PresentationFormat>
  <Paragraphs>213</Paragraphs>
  <Slides>27</Slides>
  <Notes>1</Notes>
  <HiddenSlides>0</HiddenSlides>
  <MMClips>0</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27</vt:i4>
      </vt:variant>
    </vt:vector>
  </HeadingPairs>
  <TitlesOfParts>
    <vt:vector size="46" baseType="lpstr">
      <vt:lpstr>Arial Unicode MS</vt:lpstr>
      <vt:lpstr>Gungsuh</vt:lpstr>
      <vt:lpstr>HelveticaNeueLTPro-Lt</vt:lpstr>
      <vt:lpstr>Malgun Gothic</vt:lpstr>
      <vt:lpstr>Malgun Gothic</vt:lpstr>
      <vt:lpstr>Microsoft YaHei UI</vt:lpstr>
      <vt:lpstr>Open Sans Light</vt:lpstr>
      <vt:lpstr>Oswald Light</vt:lpstr>
      <vt:lpstr>新細明體</vt:lpstr>
      <vt:lpstr>UKIJ Qolyazma</vt:lpstr>
      <vt:lpstr>宋体</vt:lpstr>
      <vt:lpstr>幼圆</vt:lpstr>
      <vt:lpstr>Arial</vt:lpstr>
      <vt:lpstr>Calibri</vt:lpstr>
      <vt:lpstr>Calibri Light</vt:lpstr>
      <vt:lpstr>Impact</vt:lpstr>
      <vt:lpstr>Verdana</vt:lpstr>
      <vt:lpstr>微软雅黑</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中国风古风类</dc:title>
  <dc:subject>RP</dc:subject>
  <cp:keywords>RP</cp:keywords>
  <dc:description>RP</dc:description>
  <cp:lastModifiedBy>海腾 张</cp:lastModifiedBy>
  <cp:revision>4</cp:revision>
  <dcterms:created xsi:type="dcterms:W3CDTF">2016-05-29T12:53:00Z</dcterms:created>
  <dcterms:modified xsi:type="dcterms:W3CDTF">2018-05-15T10:23:25Z</dcterms:modified>
  <cp:category>RP</cp:category>
  <cp:contentStatus>RP</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2052-10.1.0.6260</vt:lpwstr>
  </property>
</Properties>
</file>