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9" r:id="rId2"/>
    <p:sldId id="260" r:id="rId3"/>
    <p:sldId id="261" r:id="rId4"/>
    <p:sldId id="258" r:id="rId5"/>
    <p:sldId id="266" r:id="rId6"/>
    <p:sldId id="269" r:id="rId7"/>
    <p:sldId id="279" r:id="rId8"/>
    <p:sldId id="264" r:id="rId9"/>
    <p:sldId id="267" r:id="rId10"/>
    <p:sldId id="274" r:id="rId11"/>
    <p:sldId id="280" r:id="rId12"/>
    <p:sldId id="265" r:id="rId13"/>
    <p:sldId id="271" r:id="rId14"/>
    <p:sldId id="276" r:id="rId15"/>
    <p:sldId id="281" r:id="rId16"/>
    <p:sldId id="275" r:id="rId17"/>
    <p:sldId id="277" r:id="rId18"/>
    <p:sldId id="278" r:id="rId19"/>
    <p:sldId id="2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53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06" autoAdjust="0"/>
    <p:restoredTop sz="94660"/>
  </p:normalViewPr>
  <p:slideViewPr>
    <p:cSldViewPr snapToGrid="0">
      <p:cViewPr varScale="1">
        <p:scale>
          <a:sx n="68" d="100"/>
          <a:sy n="68" d="100"/>
        </p:scale>
        <p:origin x="828" y="66"/>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12C58A-B4F0-4B75-8FE1-26C10DC6F6A0}" type="datetimeFigureOut">
              <a:rPr lang="zh-CN" altLang="en-US" smtClean="0"/>
              <a:t>2017/10/21/Sat</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D9532A-E5D2-40D2-BBE3-6464F5E44E60}" type="slidenum">
              <a:rPr lang="zh-CN" altLang="en-US" smtClean="0"/>
              <a:t>‹#›</a:t>
            </a:fld>
            <a:endParaRPr lang="zh-CN" altLang="en-US"/>
          </a:p>
        </p:txBody>
      </p:sp>
    </p:spTree>
    <p:extLst>
      <p:ext uri="{BB962C8B-B14F-4D97-AF65-F5344CB8AC3E}">
        <p14:creationId xmlns:p14="http://schemas.microsoft.com/office/powerpoint/2010/main" val="2091681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D9532A-E5D2-40D2-BBE3-6464F5E44E60}" type="slidenum">
              <a:rPr lang="zh-CN" altLang="en-US" smtClean="0"/>
              <a:t>6</a:t>
            </a:fld>
            <a:endParaRPr lang="zh-CN" altLang="en-US"/>
          </a:p>
        </p:txBody>
      </p:sp>
    </p:spTree>
    <p:extLst>
      <p:ext uri="{BB962C8B-B14F-4D97-AF65-F5344CB8AC3E}">
        <p14:creationId xmlns:p14="http://schemas.microsoft.com/office/powerpoint/2010/main" val="6225125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AF46D6-EF36-44F0-B956-85770DAB9B6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0FD77CA-6D90-4C3C-9179-970507E7A2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ED637B7-9B9A-4D42-9232-7F9BC4CF1D33}"/>
              </a:ext>
            </a:extLst>
          </p:cNvPr>
          <p:cNvSpPr>
            <a:spLocks noGrp="1"/>
          </p:cNvSpPr>
          <p:nvPr>
            <p:ph type="dt" sz="half" idx="10"/>
          </p:nvPr>
        </p:nvSpPr>
        <p:spPr/>
        <p:txBody>
          <a:bodyPr/>
          <a:lstStyle/>
          <a:p>
            <a:fld id="{288A967A-8684-4455-B802-920A12A5EB38}" type="datetimeFigureOut">
              <a:rPr lang="zh-CN" altLang="en-US" smtClean="0"/>
              <a:t>2017/10/21/Sat</a:t>
            </a:fld>
            <a:endParaRPr lang="zh-CN" altLang="en-US"/>
          </a:p>
        </p:txBody>
      </p:sp>
      <p:sp>
        <p:nvSpPr>
          <p:cNvPr id="5" name="页脚占位符 4">
            <a:extLst>
              <a:ext uri="{FF2B5EF4-FFF2-40B4-BE49-F238E27FC236}">
                <a16:creationId xmlns:a16="http://schemas.microsoft.com/office/drawing/2014/main" id="{A571EF92-0F61-4279-83F4-1ED4E3BD516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319DA48-57F9-4E0A-98F7-58A0F494D33E}"/>
              </a:ext>
            </a:extLst>
          </p:cNvPr>
          <p:cNvSpPr>
            <a:spLocks noGrp="1"/>
          </p:cNvSpPr>
          <p:nvPr>
            <p:ph type="sldNum" sz="quarter" idx="12"/>
          </p:nvPr>
        </p:nvSpPr>
        <p:spPr/>
        <p:txBody>
          <a:bodyPr/>
          <a:lstStyle/>
          <a:p>
            <a:fld id="{721F43D7-CDF1-4B52-9E88-184CB6173913}" type="slidenum">
              <a:rPr lang="zh-CN" altLang="en-US" smtClean="0"/>
              <a:t>‹#›</a:t>
            </a:fld>
            <a:endParaRPr lang="zh-CN" altLang="en-US"/>
          </a:p>
        </p:txBody>
      </p:sp>
    </p:spTree>
    <p:extLst>
      <p:ext uri="{BB962C8B-B14F-4D97-AF65-F5344CB8AC3E}">
        <p14:creationId xmlns:p14="http://schemas.microsoft.com/office/powerpoint/2010/main" val="9408546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A3F048-F832-4C24-8B7C-4D4402D5AC3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84D0B1F-9576-4854-9F01-43614093C53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7904C67-C09D-4730-A09C-34B651B19DE3}"/>
              </a:ext>
            </a:extLst>
          </p:cNvPr>
          <p:cNvSpPr>
            <a:spLocks noGrp="1"/>
          </p:cNvSpPr>
          <p:nvPr>
            <p:ph type="dt" sz="half" idx="10"/>
          </p:nvPr>
        </p:nvSpPr>
        <p:spPr/>
        <p:txBody>
          <a:bodyPr/>
          <a:lstStyle/>
          <a:p>
            <a:fld id="{288A967A-8684-4455-B802-920A12A5EB38}" type="datetimeFigureOut">
              <a:rPr lang="zh-CN" altLang="en-US" smtClean="0"/>
              <a:t>2017/10/21/Sat</a:t>
            </a:fld>
            <a:endParaRPr lang="zh-CN" altLang="en-US"/>
          </a:p>
        </p:txBody>
      </p:sp>
      <p:sp>
        <p:nvSpPr>
          <p:cNvPr id="5" name="页脚占位符 4">
            <a:extLst>
              <a:ext uri="{FF2B5EF4-FFF2-40B4-BE49-F238E27FC236}">
                <a16:creationId xmlns:a16="http://schemas.microsoft.com/office/drawing/2014/main" id="{666AA414-49E1-42D2-85DE-ACDFF921C68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2C30AF3-8CAB-4D22-9C1B-3014F98A2B6A}"/>
              </a:ext>
            </a:extLst>
          </p:cNvPr>
          <p:cNvSpPr>
            <a:spLocks noGrp="1"/>
          </p:cNvSpPr>
          <p:nvPr>
            <p:ph type="sldNum" sz="quarter" idx="12"/>
          </p:nvPr>
        </p:nvSpPr>
        <p:spPr/>
        <p:txBody>
          <a:bodyPr/>
          <a:lstStyle/>
          <a:p>
            <a:fld id="{721F43D7-CDF1-4B52-9E88-184CB6173913}" type="slidenum">
              <a:rPr lang="zh-CN" altLang="en-US" smtClean="0"/>
              <a:t>‹#›</a:t>
            </a:fld>
            <a:endParaRPr lang="zh-CN" altLang="en-US"/>
          </a:p>
        </p:txBody>
      </p:sp>
    </p:spTree>
    <p:extLst>
      <p:ext uri="{BB962C8B-B14F-4D97-AF65-F5344CB8AC3E}">
        <p14:creationId xmlns:p14="http://schemas.microsoft.com/office/powerpoint/2010/main" val="2268733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3EF9DF8-DB8A-4984-B139-6028A59F2A1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4F51E0A-CD24-4E85-BDCA-53EDB911DE3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D389672-67F9-44DA-95E0-D5E6C86F6872}"/>
              </a:ext>
            </a:extLst>
          </p:cNvPr>
          <p:cNvSpPr>
            <a:spLocks noGrp="1"/>
          </p:cNvSpPr>
          <p:nvPr>
            <p:ph type="dt" sz="half" idx="10"/>
          </p:nvPr>
        </p:nvSpPr>
        <p:spPr/>
        <p:txBody>
          <a:bodyPr/>
          <a:lstStyle/>
          <a:p>
            <a:fld id="{288A967A-8684-4455-B802-920A12A5EB38}" type="datetimeFigureOut">
              <a:rPr lang="zh-CN" altLang="en-US" smtClean="0"/>
              <a:t>2017/10/21/Sat</a:t>
            </a:fld>
            <a:endParaRPr lang="zh-CN" altLang="en-US"/>
          </a:p>
        </p:txBody>
      </p:sp>
      <p:sp>
        <p:nvSpPr>
          <p:cNvPr id="5" name="页脚占位符 4">
            <a:extLst>
              <a:ext uri="{FF2B5EF4-FFF2-40B4-BE49-F238E27FC236}">
                <a16:creationId xmlns:a16="http://schemas.microsoft.com/office/drawing/2014/main" id="{2A13BCA4-22AA-4725-A365-889662599EB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31B98C7-85EF-4260-A13B-EC32EF0EDA69}"/>
              </a:ext>
            </a:extLst>
          </p:cNvPr>
          <p:cNvSpPr>
            <a:spLocks noGrp="1"/>
          </p:cNvSpPr>
          <p:nvPr>
            <p:ph type="sldNum" sz="quarter" idx="12"/>
          </p:nvPr>
        </p:nvSpPr>
        <p:spPr/>
        <p:txBody>
          <a:bodyPr/>
          <a:lstStyle/>
          <a:p>
            <a:fld id="{721F43D7-CDF1-4B52-9E88-184CB6173913}" type="slidenum">
              <a:rPr lang="zh-CN" altLang="en-US" smtClean="0"/>
              <a:t>‹#›</a:t>
            </a:fld>
            <a:endParaRPr lang="zh-CN" altLang="en-US"/>
          </a:p>
        </p:txBody>
      </p:sp>
    </p:spTree>
    <p:extLst>
      <p:ext uri="{BB962C8B-B14F-4D97-AF65-F5344CB8AC3E}">
        <p14:creationId xmlns:p14="http://schemas.microsoft.com/office/powerpoint/2010/main" val="2005025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27261B-380B-443F-BCAE-03160C5F7AF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46B3FE4-89A6-432F-919B-9E2A633EA4DE}"/>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44A3A74-EF96-43DA-A7A5-E85B1D97F5D5}"/>
              </a:ext>
            </a:extLst>
          </p:cNvPr>
          <p:cNvSpPr>
            <a:spLocks noGrp="1"/>
          </p:cNvSpPr>
          <p:nvPr>
            <p:ph type="dt" sz="half" idx="10"/>
          </p:nvPr>
        </p:nvSpPr>
        <p:spPr/>
        <p:txBody>
          <a:bodyPr/>
          <a:lstStyle/>
          <a:p>
            <a:fld id="{288A967A-8684-4455-B802-920A12A5EB38}" type="datetimeFigureOut">
              <a:rPr lang="zh-CN" altLang="en-US" smtClean="0"/>
              <a:t>2017/10/21/Sat</a:t>
            </a:fld>
            <a:endParaRPr lang="zh-CN" altLang="en-US"/>
          </a:p>
        </p:txBody>
      </p:sp>
      <p:sp>
        <p:nvSpPr>
          <p:cNvPr id="5" name="页脚占位符 4">
            <a:extLst>
              <a:ext uri="{FF2B5EF4-FFF2-40B4-BE49-F238E27FC236}">
                <a16:creationId xmlns:a16="http://schemas.microsoft.com/office/drawing/2014/main" id="{B6050334-171C-4291-83BE-D5E8C3CD17E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B13AAFB-68AA-4D52-BEAD-005FDDE993DA}"/>
              </a:ext>
            </a:extLst>
          </p:cNvPr>
          <p:cNvSpPr>
            <a:spLocks noGrp="1"/>
          </p:cNvSpPr>
          <p:nvPr>
            <p:ph type="sldNum" sz="quarter" idx="12"/>
          </p:nvPr>
        </p:nvSpPr>
        <p:spPr/>
        <p:txBody>
          <a:bodyPr/>
          <a:lstStyle/>
          <a:p>
            <a:fld id="{721F43D7-CDF1-4B52-9E88-184CB6173913}" type="slidenum">
              <a:rPr lang="zh-CN" altLang="en-US" smtClean="0"/>
              <a:t>‹#›</a:t>
            </a:fld>
            <a:endParaRPr lang="zh-CN" altLang="en-US"/>
          </a:p>
        </p:txBody>
      </p:sp>
    </p:spTree>
    <p:extLst>
      <p:ext uri="{BB962C8B-B14F-4D97-AF65-F5344CB8AC3E}">
        <p14:creationId xmlns:p14="http://schemas.microsoft.com/office/powerpoint/2010/main" val="2544322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BC180B-6C86-461D-A735-70285C7CD8D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B1036B9-8636-4419-930E-D6DFFB38BD8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B0A15471-95EF-4A88-A8C6-2735F8DE3A24}"/>
              </a:ext>
            </a:extLst>
          </p:cNvPr>
          <p:cNvSpPr>
            <a:spLocks noGrp="1"/>
          </p:cNvSpPr>
          <p:nvPr>
            <p:ph type="dt" sz="half" idx="10"/>
          </p:nvPr>
        </p:nvSpPr>
        <p:spPr/>
        <p:txBody>
          <a:bodyPr/>
          <a:lstStyle/>
          <a:p>
            <a:fld id="{288A967A-8684-4455-B802-920A12A5EB38}" type="datetimeFigureOut">
              <a:rPr lang="zh-CN" altLang="en-US" smtClean="0"/>
              <a:t>2017/10/21/Sat</a:t>
            </a:fld>
            <a:endParaRPr lang="zh-CN" altLang="en-US"/>
          </a:p>
        </p:txBody>
      </p:sp>
      <p:sp>
        <p:nvSpPr>
          <p:cNvPr id="5" name="页脚占位符 4">
            <a:extLst>
              <a:ext uri="{FF2B5EF4-FFF2-40B4-BE49-F238E27FC236}">
                <a16:creationId xmlns:a16="http://schemas.microsoft.com/office/drawing/2014/main" id="{F66A8BD3-2618-4EA8-9C79-D584CB5BF7E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0F2C10A-FFDE-4765-8AF1-EF7B0FD0583A}"/>
              </a:ext>
            </a:extLst>
          </p:cNvPr>
          <p:cNvSpPr>
            <a:spLocks noGrp="1"/>
          </p:cNvSpPr>
          <p:nvPr>
            <p:ph type="sldNum" sz="quarter" idx="12"/>
          </p:nvPr>
        </p:nvSpPr>
        <p:spPr/>
        <p:txBody>
          <a:bodyPr/>
          <a:lstStyle/>
          <a:p>
            <a:fld id="{721F43D7-CDF1-4B52-9E88-184CB6173913}" type="slidenum">
              <a:rPr lang="zh-CN" altLang="en-US" smtClean="0"/>
              <a:t>‹#›</a:t>
            </a:fld>
            <a:endParaRPr lang="zh-CN" altLang="en-US"/>
          </a:p>
        </p:txBody>
      </p:sp>
    </p:spTree>
    <p:extLst>
      <p:ext uri="{BB962C8B-B14F-4D97-AF65-F5344CB8AC3E}">
        <p14:creationId xmlns:p14="http://schemas.microsoft.com/office/powerpoint/2010/main" val="1865258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0B073A-4BA6-4B77-BB78-D05E0C7CA20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FB0FD53-FA6C-45E0-8D1C-E11EBD828B3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E6362FAA-F3CB-43E6-96BD-D9880F782D58}"/>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47043CE3-0744-4925-B58A-C305D1711CB3}"/>
              </a:ext>
            </a:extLst>
          </p:cNvPr>
          <p:cNvSpPr>
            <a:spLocks noGrp="1"/>
          </p:cNvSpPr>
          <p:nvPr>
            <p:ph type="dt" sz="half" idx="10"/>
          </p:nvPr>
        </p:nvSpPr>
        <p:spPr/>
        <p:txBody>
          <a:bodyPr/>
          <a:lstStyle/>
          <a:p>
            <a:fld id="{288A967A-8684-4455-B802-920A12A5EB38}" type="datetimeFigureOut">
              <a:rPr lang="zh-CN" altLang="en-US" smtClean="0"/>
              <a:t>2017/10/21/Sat</a:t>
            </a:fld>
            <a:endParaRPr lang="zh-CN" altLang="en-US"/>
          </a:p>
        </p:txBody>
      </p:sp>
      <p:sp>
        <p:nvSpPr>
          <p:cNvPr id="6" name="页脚占位符 5">
            <a:extLst>
              <a:ext uri="{FF2B5EF4-FFF2-40B4-BE49-F238E27FC236}">
                <a16:creationId xmlns:a16="http://schemas.microsoft.com/office/drawing/2014/main" id="{7A814F45-731E-4F45-B706-E13C1BF73FA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F00C050-FFA7-40E0-BF8D-C307A0D4F656}"/>
              </a:ext>
            </a:extLst>
          </p:cNvPr>
          <p:cNvSpPr>
            <a:spLocks noGrp="1"/>
          </p:cNvSpPr>
          <p:nvPr>
            <p:ph type="sldNum" sz="quarter" idx="12"/>
          </p:nvPr>
        </p:nvSpPr>
        <p:spPr/>
        <p:txBody>
          <a:bodyPr/>
          <a:lstStyle/>
          <a:p>
            <a:fld id="{721F43D7-CDF1-4B52-9E88-184CB6173913}" type="slidenum">
              <a:rPr lang="zh-CN" altLang="en-US" smtClean="0"/>
              <a:t>‹#›</a:t>
            </a:fld>
            <a:endParaRPr lang="zh-CN" altLang="en-US"/>
          </a:p>
        </p:txBody>
      </p:sp>
    </p:spTree>
    <p:extLst>
      <p:ext uri="{BB962C8B-B14F-4D97-AF65-F5344CB8AC3E}">
        <p14:creationId xmlns:p14="http://schemas.microsoft.com/office/powerpoint/2010/main" val="2881604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5DC950-DD5A-408A-8ED7-1EC4A8440AE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58F3B44-D822-436C-8794-8B78120D5B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DD8AD507-97A0-4EC7-8889-1FA5343040E5}"/>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0DBCD37F-A0DC-4DDB-81A7-34FA037D784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5979C69-2A31-496C-88E7-94BA41629DFB}"/>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77BC261F-E303-48F7-815A-0773186E6369}"/>
              </a:ext>
            </a:extLst>
          </p:cNvPr>
          <p:cNvSpPr>
            <a:spLocks noGrp="1"/>
          </p:cNvSpPr>
          <p:nvPr>
            <p:ph type="dt" sz="half" idx="10"/>
          </p:nvPr>
        </p:nvSpPr>
        <p:spPr/>
        <p:txBody>
          <a:bodyPr/>
          <a:lstStyle/>
          <a:p>
            <a:fld id="{288A967A-8684-4455-B802-920A12A5EB38}" type="datetimeFigureOut">
              <a:rPr lang="zh-CN" altLang="en-US" smtClean="0"/>
              <a:t>2017/10/21/Sat</a:t>
            </a:fld>
            <a:endParaRPr lang="zh-CN" altLang="en-US"/>
          </a:p>
        </p:txBody>
      </p:sp>
      <p:sp>
        <p:nvSpPr>
          <p:cNvPr id="8" name="页脚占位符 7">
            <a:extLst>
              <a:ext uri="{FF2B5EF4-FFF2-40B4-BE49-F238E27FC236}">
                <a16:creationId xmlns:a16="http://schemas.microsoft.com/office/drawing/2014/main" id="{EEF26FDA-52DB-4DA6-A5F4-5842B9CEB30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6B20790-C821-4D98-B879-A51CA8F98695}"/>
              </a:ext>
            </a:extLst>
          </p:cNvPr>
          <p:cNvSpPr>
            <a:spLocks noGrp="1"/>
          </p:cNvSpPr>
          <p:nvPr>
            <p:ph type="sldNum" sz="quarter" idx="12"/>
          </p:nvPr>
        </p:nvSpPr>
        <p:spPr/>
        <p:txBody>
          <a:bodyPr/>
          <a:lstStyle/>
          <a:p>
            <a:fld id="{721F43D7-CDF1-4B52-9E88-184CB6173913}" type="slidenum">
              <a:rPr lang="zh-CN" altLang="en-US" smtClean="0"/>
              <a:t>‹#›</a:t>
            </a:fld>
            <a:endParaRPr lang="zh-CN" altLang="en-US"/>
          </a:p>
        </p:txBody>
      </p:sp>
    </p:spTree>
    <p:extLst>
      <p:ext uri="{BB962C8B-B14F-4D97-AF65-F5344CB8AC3E}">
        <p14:creationId xmlns:p14="http://schemas.microsoft.com/office/powerpoint/2010/main" val="2961646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5D2F96-4F25-4416-AA0E-C073AE5E860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67BF87A-A311-4FFB-82E6-B3FAD4D47C79}"/>
              </a:ext>
            </a:extLst>
          </p:cNvPr>
          <p:cNvSpPr>
            <a:spLocks noGrp="1"/>
          </p:cNvSpPr>
          <p:nvPr>
            <p:ph type="dt" sz="half" idx="10"/>
          </p:nvPr>
        </p:nvSpPr>
        <p:spPr/>
        <p:txBody>
          <a:bodyPr/>
          <a:lstStyle/>
          <a:p>
            <a:fld id="{288A967A-8684-4455-B802-920A12A5EB38}" type="datetimeFigureOut">
              <a:rPr lang="zh-CN" altLang="en-US" smtClean="0"/>
              <a:t>2017/10/21/Sat</a:t>
            </a:fld>
            <a:endParaRPr lang="zh-CN" altLang="en-US"/>
          </a:p>
        </p:txBody>
      </p:sp>
      <p:sp>
        <p:nvSpPr>
          <p:cNvPr id="4" name="页脚占位符 3">
            <a:extLst>
              <a:ext uri="{FF2B5EF4-FFF2-40B4-BE49-F238E27FC236}">
                <a16:creationId xmlns:a16="http://schemas.microsoft.com/office/drawing/2014/main" id="{CA3FFA4A-51FA-47FB-9FC9-655A1A36C5C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7F4B8C4-BE4B-44FA-9FDC-C20A2A190D8A}"/>
              </a:ext>
            </a:extLst>
          </p:cNvPr>
          <p:cNvSpPr>
            <a:spLocks noGrp="1"/>
          </p:cNvSpPr>
          <p:nvPr>
            <p:ph type="sldNum" sz="quarter" idx="12"/>
          </p:nvPr>
        </p:nvSpPr>
        <p:spPr/>
        <p:txBody>
          <a:bodyPr/>
          <a:lstStyle/>
          <a:p>
            <a:fld id="{721F43D7-CDF1-4B52-9E88-184CB6173913}" type="slidenum">
              <a:rPr lang="zh-CN" altLang="en-US" smtClean="0"/>
              <a:t>‹#›</a:t>
            </a:fld>
            <a:endParaRPr lang="zh-CN" altLang="en-US"/>
          </a:p>
        </p:txBody>
      </p:sp>
    </p:spTree>
    <p:extLst>
      <p:ext uri="{BB962C8B-B14F-4D97-AF65-F5344CB8AC3E}">
        <p14:creationId xmlns:p14="http://schemas.microsoft.com/office/powerpoint/2010/main" val="3330388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1AB525E-8657-4AFD-9A18-218F505671B1}"/>
              </a:ext>
            </a:extLst>
          </p:cNvPr>
          <p:cNvSpPr>
            <a:spLocks noGrp="1"/>
          </p:cNvSpPr>
          <p:nvPr>
            <p:ph type="dt" sz="half" idx="10"/>
          </p:nvPr>
        </p:nvSpPr>
        <p:spPr/>
        <p:txBody>
          <a:bodyPr/>
          <a:lstStyle/>
          <a:p>
            <a:fld id="{288A967A-8684-4455-B802-920A12A5EB38}" type="datetimeFigureOut">
              <a:rPr lang="zh-CN" altLang="en-US" smtClean="0"/>
              <a:t>2017/10/21/Sat</a:t>
            </a:fld>
            <a:endParaRPr lang="zh-CN" altLang="en-US"/>
          </a:p>
        </p:txBody>
      </p:sp>
      <p:sp>
        <p:nvSpPr>
          <p:cNvPr id="3" name="页脚占位符 2">
            <a:extLst>
              <a:ext uri="{FF2B5EF4-FFF2-40B4-BE49-F238E27FC236}">
                <a16:creationId xmlns:a16="http://schemas.microsoft.com/office/drawing/2014/main" id="{BC31F282-3DC0-4C53-823E-1C7368AA105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14E7C4F-1FBA-4285-8E1A-49EBD49CFFCF}"/>
              </a:ext>
            </a:extLst>
          </p:cNvPr>
          <p:cNvSpPr>
            <a:spLocks noGrp="1"/>
          </p:cNvSpPr>
          <p:nvPr>
            <p:ph type="sldNum" sz="quarter" idx="12"/>
          </p:nvPr>
        </p:nvSpPr>
        <p:spPr/>
        <p:txBody>
          <a:bodyPr/>
          <a:lstStyle/>
          <a:p>
            <a:fld id="{721F43D7-CDF1-4B52-9E88-184CB6173913}" type="slidenum">
              <a:rPr lang="zh-CN" altLang="en-US" smtClean="0"/>
              <a:t>‹#›</a:t>
            </a:fld>
            <a:endParaRPr lang="zh-CN" altLang="en-US"/>
          </a:p>
        </p:txBody>
      </p:sp>
    </p:spTree>
    <p:extLst>
      <p:ext uri="{BB962C8B-B14F-4D97-AF65-F5344CB8AC3E}">
        <p14:creationId xmlns:p14="http://schemas.microsoft.com/office/powerpoint/2010/main" val="3554848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67D0EA-F8E4-49A7-9705-F59A5900C46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ADAF5CE-AAA7-4212-B1E6-E6328BE743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C7261C86-5F19-4C24-B43B-BF87EE7F4F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AD1F6D6-22C4-4814-AB0F-5BFE7A21494D}"/>
              </a:ext>
            </a:extLst>
          </p:cNvPr>
          <p:cNvSpPr>
            <a:spLocks noGrp="1"/>
          </p:cNvSpPr>
          <p:nvPr>
            <p:ph type="dt" sz="half" idx="10"/>
          </p:nvPr>
        </p:nvSpPr>
        <p:spPr/>
        <p:txBody>
          <a:bodyPr/>
          <a:lstStyle/>
          <a:p>
            <a:fld id="{288A967A-8684-4455-B802-920A12A5EB38}" type="datetimeFigureOut">
              <a:rPr lang="zh-CN" altLang="en-US" smtClean="0"/>
              <a:t>2017/10/21/Sat</a:t>
            </a:fld>
            <a:endParaRPr lang="zh-CN" altLang="en-US"/>
          </a:p>
        </p:txBody>
      </p:sp>
      <p:sp>
        <p:nvSpPr>
          <p:cNvPr id="6" name="页脚占位符 5">
            <a:extLst>
              <a:ext uri="{FF2B5EF4-FFF2-40B4-BE49-F238E27FC236}">
                <a16:creationId xmlns:a16="http://schemas.microsoft.com/office/drawing/2014/main" id="{735B6A4A-2F24-436B-AA60-E4096FD8509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44576C9-D863-4C2D-8126-3412EA49F28D}"/>
              </a:ext>
            </a:extLst>
          </p:cNvPr>
          <p:cNvSpPr>
            <a:spLocks noGrp="1"/>
          </p:cNvSpPr>
          <p:nvPr>
            <p:ph type="sldNum" sz="quarter" idx="12"/>
          </p:nvPr>
        </p:nvSpPr>
        <p:spPr/>
        <p:txBody>
          <a:bodyPr/>
          <a:lstStyle/>
          <a:p>
            <a:fld id="{721F43D7-CDF1-4B52-9E88-184CB6173913}" type="slidenum">
              <a:rPr lang="zh-CN" altLang="en-US" smtClean="0"/>
              <a:t>‹#›</a:t>
            </a:fld>
            <a:endParaRPr lang="zh-CN" altLang="en-US"/>
          </a:p>
        </p:txBody>
      </p:sp>
    </p:spTree>
    <p:extLst>
      <p:ext uri="{BB962C8B-B14F-4D97-AF65-F5344CB8AC3E}">
        <p14:creationId xmlns:p14="http://schemas.microsoft.com/office/powerpoint/2010/main" val="3156777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777836-81FD-407A-94F4-E59FAC3D080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82EB5A9-611C-41A1-8158-AD0415BE14F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EEBB55B-FB01-4242-9B8C-DF8E3B3348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4119B5C9-2141-4C5C-92D9-253E7CE31122}"/>
              </a:ext>
            </a:extLst>
          </p:cNvPr>
          <p:cNvSpPr>
            <a:spLocks noGrp="1"/>
          </p:cNvSpPr>
          <p:nvPr>
            <p:ph type="dt" sz="half" idx="10"/>
          </p:nvPr>
        </p:nvSpPr>
        <p:spPr/>
        <p:txBody>
          <a:bodyPr/>
          <a:lstStyle/>
          <a:p>
            <a:fld id="{288A967A-8684-4455-B802-920A12A5EB38}" type="datetimeFigureOut">
              <a:rPr lang="zh-CN" altLang="en-US" smtClean="0"/>
              <a:t>2017/10/21/Sat</a:t>
            </a:fld>
            <a:endParaRPr lang="zh-CN" altLang="en-US"/>
          </a:p>
        </p:txBody>
      </p:sp>
      <p:sp>
        <p:nvSpPr>
          <p:cNvPr id="6" name="页脚占位符 5">
            <a:extLst>
              <a:ext uri="{FF2B5EF4-FFF2-40B4-BE49-F238E27FC236}">
                <a16:creationId xmlns:a16="http://schemas.microsoft.com/office/drawing/2014/main" id="{8163D223-1314-4475-9A9E-59BB015AEE2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2645339-3DF9-4C1F-A4C5-83E35CC6E4E7}"/>
              </a:ext>
            </a:extLst>
          </p:cNvPr>
          <p:cNvSpPr>
            <a:spLocks noGrp="1"/>
          </p:cNvSpPr>
          <p:nvPr>
            <p:ph type="sldNum" sz="quarter" idx="12"/>
          </p:nvPr>
        </p:nvSpPr>
        <p:spPr/>
        <p:txBody>
          <a:bodyPr/>
          <a:lstStyle/>
          <a:p>
            <a:fld id="{721F43D7-CDF1-4B52-9E88-184CB6173913}" type="slidenum">
              <a:rPr lang="zh-CN" altLang="en-US" smtClean="0"/>
              <a:t>‹#›</a:t>
            </a:fld>
            <a:endParaRPr lang="zh-CN" altLang="en-US"/>
          </a:p>
        </p:txBody>
      </p:sp>
    </p:spTree>
    <p:extLst>
      <p:ext uri="{BB962C8B-B14F-4D97-AF65-F5344CB8AC3E}">
        <p14:creationId xmlns:p14="http://schemas.microsoft.com/office/powerpoint/2010/main" val="4102429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AA8D690-5FCE-49AC-8D21-4B331D1466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C26804E-7F12-4878-85BD-2B711B2F72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B6F8CA5-CE0D-43DE-A8AD-9271211F12D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8A967A-8684-4455-B802-920A12A5EB38}" type="datetimeFigureOut">
              <a:rPr lang="zh-CN" altLang="en-US" smtClean="0"/>
              <a:t>2017/10/21/Sat</a:t>
            </a:fld>
            <a:endParaRPr lang="zh-CN" altLang="en-US"/>
          </a:p>
        </p:txBody>
      </p:sp>
      <p:sp>
        <p:nvSpPr>
          <p:cNvPr id="5" name="页脚占位符 4">
            <a:extLst>
              <a:ext uri="{FF2B5EF4-FFF2-40B4-BE49-F238E27FC236}">
                <a16:creationId xmlns:a16="http://schemas.microsoft.com/office/drawing/2014/main" id="{2A7D2F7C-5E40-458D-93E9-6C308D0C86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90A9161-9F13-45DF-B679-9B1AD6E7F6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1F43D7-CDF1-4B52-9E88-184CB6173913}" type="slidenum">
              <a:rPr lang="zh-CN" altLang="en-US" smtClean="0"/>
              <a:t>‹#›</a:t>
            </a:fld>
            <a:endParaRPr lang="zh-CN" altLang="en-US"/>
          </a:p>
        </p:txBody>
      </p:sp>
    </p:spTree>
    <p:extLst>
      <p:ext uri="{BB962C8B-B14F-4D97-AF65-F5344CB8AC3E}">
        <p14:creationId xmlns:p14="http://schemas.microsoft.com/office/powerpoint/2010/main" val="27567433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7" Type="http://schemas.microsoft.com/office/2007/relationships/hdphoto" Target="../media/hdphoto2.wdp"/><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7.wdp"/></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png"/><Relationship Id="rId4" Type="http://schemas.microsoft.com/office/2007/relationships/hdphoto" Target="../media/hdphoto8.wdp"/></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emf"/><Relationship Id="rId7" Type="http://schemas.microsoft.com/office/2007/relationships/hdphoto" Target="../media/hdphoto2.wdp"/><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10.png"/><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id="{C6A03AE6-688B-4B11-8AAF-7F9F931A62BD}"/>
              </a:ext>
            </a:extLst>
          </p:cNvPr>
          <p:cNvGrpSpPr/>
          <p:nvPr/>
        </p:nvGrpSpPr>
        <p:grpSpPr>
          <a:xfrm>
            <a:off x="-352" y="-48895"/>
            <a:ext cx="12192352" cy="6917757"/>
            <a:chOff x="-352" y="-48895"/>
            <a:chExt cx="12192352" cy="6917757"/>
          </a:xfrm>
        </p:grpSpPr>
        <p:pic>
          <p:nvPicPr>
            <p:cNvPr id="37" name="图片 36">
              <a:extLst>
                <a:ext uri="{FF2B5EF4-FFF2-40B4-BE49-F238E27FC236}">
                  <a16:creationId xmlns:a16="http://schemas.microsoft.com/office/drawing/2014/main" id="{9D661330-5F87-4C89-A723-DEF46EED15F6}"/>
                </a:ext>
              </a:extLst>
            </p:cNvPr>
            <p:cNvPicPr>
              <a:picLocks noChangeAspect="1"/>
            </p:cNvPicPr>
            <p:nvPr/>
          </p:nvPicPr>
          <p:blipFill>
            <a:blip r:embed="rId2"/>
            <a:stretch>
              <a:fillRect/>
            </a:stretch>
          </p:blipFill>
          <p:spPr>
            <a:xfrm>
              <a:off x="0" y="-48895"/>
              <a:ext cx="12192000" cy="6917757"/>
            </a:xfrm>
            <a:prstGeom prst="rect">
              <a:avLst/>
            </a:prstGeom>
          </p:spPr>
        </p:pic>
        <p:sp>
          <p:nvSpPr>
            <p:cNvPr id="38" name="Rectangle 5">
              <a:extLst>
                <a:ext uri="{FF2B5EF4-FFF2-40B4-BE49-F238E27FC236}">
                  <a16:creationId xmlns:a16="http://schemas.microsoft.com/office/drawing/2014/main" id="{F9818687-5289-4F8E-A587-8EB7D34432AF}"/>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39" name="组合 25">
              <a:extLst>
                <a:ext uri="{FF2B5EF4-FFF2-40B4-BE49-F238E27FC236}">
                  <a16:creationId xmlns:a16="http://schemas.microsoft.com/office/drawing/2014/main" id="{6956B824-A64F-42BC-AE04-2650FC904BD4}"/>
                </a:ext>
              </a:extLst>
            </p:cNvPr>
            <p:cNvGrpSpPr/>
            <p:nvPr/>
          </p:nvGrpSpPr>
          <p:grpSpPr>
            <a:xfrm>
              <a:off x="-352" y="676275"/>
              <a:ext cx="773112" cy="41275"/>
              <a:chOff x="0" y="0"/>
              <a:chExt cx="773458" cy="40626"/>
            </a:xfrm>
          </p:grpSpPr>
          <p:sp>
            <p:nvSpPr>
              <p:cNvPr id="49" name="Rectangle 6">
                <a:extLst>
                  <a:ext uri="{FF2B5EF4-FFF2-40B4-BE49-F238E27FC236}">
                    <a16:creationId xmlns:a16="http://schemas.microsoft.com/office/drawing/2014/main" id="{796DF173-367F-4E3F-B205-B09493AD12AF}"/>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50" name="Oval 7">
                <a:extLst>
                  <a:ext uri="{FF2B5EF4-FFF2-40B4-BE49-F238E27FC236}">
                    <a16:creationId xmlns:a16="http://schemas.microsoft.com/office/drawing/2014/main" id="{439873CF-FA55-41E8-9E0E-5D34635A1CF1}"/>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40" name="组合 32">
              <a:extLst>
                <a:ext uri="{FF2B5EF4-FFF2-40B4-BE49-F238E27FC236}">
                  <a16:creationId xmlns:a16="http://schemas.microsoft.com/office/drawing/2014/main" id="{652E9123-1C98-4ED6-87FD-347FD531753E}"/>
                </a:ext>
              </a:extLst>
            </p:cNvPr>
            <p:cNvGrpSpPr/>
            <p:nvPr/>
          </p:nvGrpSpPr>
          <p:grpSpPr>
            <a:xfrm>
              <a:off x="-352" y="2498725"/>
              <a:ext cx="773112" cy="39688"/>
              <a:chOff x="0" y="0"/>
              <a:chExt cx="773458" cy="40626"/>
            </a:xfrm>
          </p:grpSpPr>
          <p:sp>
            <p:nvSpPr>
              <p:cNvPr id="47" name="Rectangle 8">
                <a:extLst>
                  <a:ext uri="{FF2B5EF4-FFF2-40B4-BE49-F238E27FC236}">
                    <a16:creationId xmlns:a16="http://schemas.microsoft.com/office/drawing/2014/main" id="{7283D4B9-D7E7-4F6C-B711-BEAB94AC4C5C}"/>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48" name="Oval 9">
                <a:extLst>
                  <a:ext uri="{FF2B5EF4-FFF2-40B4-BE49-F238E27FC236}">
                    <a16:creationId xmlns:a16="http://schemas.microsoft.com/office/drawing/2014/main" id="{3793C762-402F-4EE9-A56A-8377BD43DCD1}"/>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41" name="组合 33">
              <a:extLst>
                <a:ext uri="{FF2B5EF4-FFF2-40B4-BE49-F238E27FC236}">
                  <a16:creationId xmlns:a16="http://schemas.microsoft.com/office/drawing/2014/main" id="{F6F13038-E9A0-4E65-AADA-E67A5F555431}"/>
                </a:ext>
              </a:extLst>
            </p:cNvPr>
            <p:cNvGrpSpPr/>
            <p:nvPr/>
          </p:nvGrpSpPr>
          <p:grpSpPr>
            <a:xfrm>
              <a:off x="-352" y="4321175"/>
              <a:ext cx="773112" cy="38100"/>
              <a:chOff x="0" y="0"/>
              <a:chExt cx="773458" cy="39064"/>
            </a:xfrm>
          </p:grpSpPr>
          <p:sp>
            <p:nvSpPr>
              <p:cNvPr id="45" name="Rectangle 10">
                <a:extLst>
                  <a:ext uri="{FF2B5EF4-FFF2-40B4-BE49-F238E27FC236}">
                    <a16:creationId xmlns:a16="http://schemas.microsoft.com/office/drawing/2014/main" id="{D51E4CF1-1FC1-4B75-BBCA-04FCFFCB19D5}"/>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46" name="Oval 11">
                <a:extLst>
                  <a:ext uri="{FF2B5EF4-FFF2-40B4-BE49-F238E27FC236}">
                    <a16:creationId xmlns:a16="http://schemas.microsoft.com/office/drawing/2014/main" id="{DC3FBC6E-5957-4CD3-925A-051FCC596B79}"/>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42" name="组合 34">
              <a:extLst>
                <a:ext uri="{FF2B5EF4-FFF2-40B4-BE49-F238E27FC236}">
                  <a16:creationId xmlns:a16="http://schemas.microsoft.com/office/drawing/2014/main" id="{50C49C44-2DBB-4D14-8BCB-66AFA7F6BA52}"/>
                </a:ext>
              </a:extLst>
            </p:cNvPr>
            <p:cNvGrpSpPr/>
            <p:nvPr/>
          </p:nvGrpSpPr>
          <p:grpSpPr>
            <a:xfrm>
              <a:off x="-352" y="6140450"/>
              <a:ext cx="773112" cy="41275"/>
              <a:chOff x="0" y="0"/>
              <a:chExt cx="773458" cy="40626"/>
            </a:xfrm>
          </p:grpSpPr>
          <p:sp>
            <p:nvSpPr>
              <p:cNvPr id="43" name="Rectangle 12">
                <a:extLst>
                  <a:ext uri="{FF2B5EF4-FFF2-40B4-BE49-F238E27FC236}">
                    <a16:creationId xmlns:a16="http://schemas.microsoft.com/office/drawing/2014/main" id="{9BC3848E-7E91-422A-A621-5BC13DAA7731}"/>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44" name="Oval 13">
                <a:extLst>
                  <a:ext uri="{FF2B5EF4-FFF2-40B4-BE49-F238E27FC236}">
                    <a16:creationId xmlns:a16="http://schemas.microsoft.com/office/drawing/2014/main" id="{2FC4C0BE-C1F2-496E-821C-56455C84281A}"/>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grpSp>
        <p:nvGrpSpPr>
          <p:cNvPr id="34" name="组合 33">
            <a:extLst>
              <a:ext uri="{FF2B5EF4-FFF2-40B4-BE49-F238E27FC236}">
                <a16:creationId xmlns:a16="http://schemas.microsoft.com/office/drawing/2014/main" id="{580341E3-62CC-4B17-AC72-6C9FB0AFA677}"/>
              </a:ext>
            </a:extLst>
          </p:cNvPr>
          <p:cNvGrpSpPr/>
          <p:nvPr/>
        </p:nvGrpSpPr>
        <p:grpSpPr>
          <a:xfrm>
            <a:off x="9066042" y="387350"/>
            <a:ext cx="1860550" cy="6083300"/>
            <a:chOff x="9009771" y="343535"/>
            <a:chExt cx="1860550" cy="6083300"/>
          </a:xfrm>
        </p:grpSpPr>
        <p:sp>
          <p:nvSpPr>
            <p:cNvPr id="19" name="Rectangle 17">
              <a:extLst>
                <a:ext uri="{FF2B5EF4-FFF2-40B4-BE49-F238E27FC236}">
                  <a16:creationId xmlns:a16="http://schemas.microsoft.com/office/drawing/2014/main" id="{96F1810D-C2C7-43A3-A359-4E0AA314C5AE}"/>
                </a:ext>
              </a:extLst>
            </p:cNvPr>
            <p:cNvSpPr/>
            <p:nvPr/>
          </p:nvSpPr>
          <p:spPr>
            <a:xfrm>
              <a:off x="9009771" y="343535"/>
              <a:ext cx="1860550" cy="5915025"/>
            </a:xfrm>
            <a:prstGeom prst="rect">
              <a:avLst/>
            </a:prstGeom>
            <a:solidFill>
              <a:srgbClr val="DFD9C9"/>
            </a:solidFill>
            <a:ln w="10" cap="flat" cmpd="sng">
              <a:solidFill>
                <a:srgbClr val="2E2C2C"/>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33" name="组合 32">
              <a:extLst>
                <a:ext uri="{FF2B5EF4-FFF2-40B4-BE49-F238E27FC236}">
                  <a16:creationId xmlns:a16="http://schemas.microsoft.com/office/drawing/2014/main" id="{92AD062F-F85E-4BB6-8E52-49CF5FAF9560}"/>
                </a:ext>
              </a:extLst>
            </p:cNvPr>
            <p:cNvGrpSpPr/>
            <p:nvPr/>
          </p:nvGrpSpPr>
          <p:grpSpPr>
            <a:xfrm>
              <a:off x="9089146" y="421640"/>
              <a:ext cx="1701800" cy="6005195"/>
              <a:chOff x="9089146" y="421640"/>
              <a:chExt cx="1701800" cy="6005195"/>
            </a:xfrm>
          </p:grpSpPr>
          <p:grpSp>
            <p:nvGrpSpPr>
              <p:cNvPr id="20" name="组合 1">
                <a:extLst>
                  <a:ext uri="{FF2B5EF4-FFF2-40B4-BE49-F238E27FC236}">
                    <a16:creationId xmlns:a16="http://schemas.microsoft.com/office/drawing/2014/main" id="{1DCC5AF5-63F3-4345-A735-28BB701FF410}"/>
                  </a:ext>
                </a:extLst>
              </p:cNvPr>
              <p:cNvGrpSpPr/>
              <p:nvPr/>
            </p:nvGrpSpPr>
            <p:grpSpPr>
              <a:xfrm>
                <a:off x="9089146" y="421640"/>
                <a:ext cx="1701800" cy="5718810"/>
                <a:chOff x="0" y="0"/>
                <a:chExt cx="1701800" cy="6094413"/>
              </a:xfrm>
            </p:grpSpPr>
            <p:sp>
              <p:nvSpPr>
                <p:cNvPr id="21" name="Rectangle 18">
                  <a:extLst>
                    <a:ext uri="{FF2B5EF4-FFF2-40B4-BE49-F238E27FC236}">
                      <a16:creationId xmlns:a16="http://schemas.microsoft.com/office/drawing/2014/main" id="{C0BA8705-7FF7-43E5-A56F-771E75CD4853}"/>
                    </a:ext>
                  </a:extLst>
                </p:cNvPr>
                <p:cNvSpPr/>
                <p:nvPr/>
              </p:nvSpPr>
              <p:spPr>
                <a:xfrm>
                  <a:off x="0" y="0"/>
                  <a:ext cx="1701800" cy="6094413"/>
                </a:xfrm>
                <a:prstGeom prst="rect">
                  <a:avLst/>
                </a:prstGeom>
                <a:solidFill>
                  <a:srgbClr val="FFFFFF"/>
                </a:solidFill>
                <a:ln w="10" cap="flat" cmpd="sng">
                  <a:solidFill>
                    <a:srgbClr val="2E2C2C"/>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22" name="Freeform 19">
                  <a:extLst>
                    <a:ext uri="{FF2B5EF4-FFF2-40B4-BE49-F238E27FC236}">
                      <a16:creationId xmlns:a16="http://schemas.microsoft.com/office/drawing/2014/main" id="{8891A316-387A-44AE-9AD5-C18089257906}"/>
                    </a:ext>
                  </a:extLst>
                </p:cNvPr>
                <p:cNvSpPr/>
                <p:nvPr/>
              </p:nvSpPr>
              <p:spPr>
                <a:xfrm>
                  <a:off x="1450975" y="0"/>
                  <a:ext cx="250825" cy="249238"/>
                </a:xfrm>
                <a:custGeom>
                  <a:avLst/>
                  <a:gdLst/>
                  <a:ahLst/>
                  <a:cxnLst>
                    <a:cxn ang="0">
                      <a:pos x="250825" y="249238"/>
                    </a:cxn>
                    <a:cxn ang="0">
                      <a:pos x="0" y="0"/>
                    </a:cxn>
                    <a:cxn ang="0">
                      <a:pos x="250825" y="0"/>
                    </a:cxn>
                    <a:cxn ang="0">
                      <a:pos x="250825" y="249238"/>
                    </a:cxn>
                  </a:cxnLst>
                  <a:rect l="0" t="0" r="0" b="0"/>
                  <a:pathLst>
                    <a:path w="305" h="305">
                      <a:moveTo>
                        <a:pt x="305" y="305"/>
                      </a:moveTo>
                      <a:lnTo>
                        <a:pt x="0" y="0"/>
                      </a:lnTo>
                      <a:lnTo>
                        <a:pt x="305" y="0"/>
                      </a:lnTo>
                      <a:lnTo>
                        <a:pt x="305" y="305"/>
                      </a:lnTo>
                      <a:close/>
                    </a:path>
                  </a:pathLst>
                </a:custGeom>
                <a:solidFill>
                  <a:srgbClr val="3B4748">
                    <a:alpha val="100000"/>
                  </a:srgbClr>
                </a:solid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sp>
              <p:nvSpPr>
                <p:cNvPr id="23" name="Freeform 20">
                  <a:extLst>
                    <a:ext uri="{FF2B5EF4-FFF2-40B4-BE49-F238E27FC236}">
                      <a16:creationId xmlns:a16="http://schemas.microsoft.com/office/drawing/2014/main" id="{E5329B6E-2B06-4018-826B-73D3DBE2A109}"/>
                    </a:ext>
                  </a:extLst>
                </p:cNvPr>
                <p:cNvSpPr/>
                <p:nvPr/>
              </p:nvSpPr>
              <p:spPr>
                <a:xfrm>
                  <a:off x="0" y="5837238"/>
                  <a:ext cx="260350" cy="257175"/>
                </a:xfrm>
                <a:custGeom>
                  <a:avLst/>
                  <a:gdLst/>
                  <a:ahLst/>
                  <a:cxnLst>
                    <a:cxn ang="0">
                      <a:pos x="0" y="0"/>
                    </a:cxn>
                    <a:cxn ang="0">
                      <a:pos x="260350" y="257175"/>
                    </a:cxn>
                    <a:cxn ang="0">
                      <a:pos x="0" y="257175"/>
                    </a:cxn>
                    <a:cxn ang="0">
                      <a:pos x="0" y="0"/>
                    </a:cxn>
                  </a:cxnLst>
                  <a:rect l="0" t="0" r="0" b="0"/>
                  <a:pathLst>
                    <a:path w="316" h="316">
                      <a:moveTo>
                        <a:pt x="0" y="0"/>
                      </a:moveTo>
                      <a:lnTo>
                        <a:pt x="316" y="316"/>
                      </a:lnTo>
                      <a:lnTo>
                        <a:pt x="0" y="316"/>
                      </a:lnTo>
                      <a:lnTo>
                        <a:pt x="0" y="0"/>
                      </a:lnTo>
                      <a:close/>
                    </a:path>
                  </a:pathLst>
                </a:custGeom>
                <a:solidFill>
                  <a:srgbClr val="3B4748">
                    <a:alpha val="100000"/>
                  </a:srgbClr>
                </a:solid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sp>
              <p:nvSpPr>
                <p:cNvPr id="24" name="Line 21">
                  <a:extLst>
                    <a:ext uri="{FF2B5EF4-FFF2-40B4-BE49-F238E27FC236}">
                      <a16:creationId xmlns:a16="http://schemas.microsoft.com/office/drawing/2014/main" id="{395EF14A-FE51-4F5E-893D-556F7442CC69}"/>
                    </a:ext>
                  </a:extLst>
                </p:cNvPr>
                <p:cNvSpPr/>
                <p:nvPr/>
              </p:nvSpPr>
              <p:spPr>
                <a:xfrm flipV="1">
                  <a:off x="470410" y="0"/>
                  <a:ext cx="0" cy="6094413"/>
                </a:xfrm>
                <a:prstGeom prst="line">
                  <a:avLst/>
                </a:prstGeom>
                <a:ln w="10" cap="flat" cmpd="sng">
                  <a:solidFill>
                    <a:srgbClr val="2E2C2C"/>
                  </a:solidFill>
                  <a:prstDash val="solid"/>
                  <a:headEnd type="none" w="med" len="med"/>
                  <a:tailEnd type="none" w="med" len="med"/>
                </a:ln>
              </p:spPr>
            </p:sp>
            <p:sp>
              <p:nvSpPr>
                <p:cNvPr id="25" name="Line 22">
                  <a:extLst>
                    <a:ext uri="{FF2B5EF4-FFF2-40B4-BE49-F238E27FC236}">
                      <a16:creationId xmlns:a16="http://schemas.microsoft.com/office/drawing/2014/main" id="{7CD52133-C803-475C-9088-FB2F14B9AC0E}"/>
                    </a:ext>
                  </a:extLst>
                </p:cNvPr>
                <p:cNvSpPr/>
                <p:nvPr/>
              </p:nvSpPr>
              <p:spPr>
                <a:xfrm>
                  <a:off x="0" y="3657600"/>
                  <a:ext cx="470410" cy="0"/>
                </a:xfrm>
                <a:prstGeom prst="line">
                  <a:avLst/>
                </a:prstGeom>
                <a:ln w="10" cap="flat" cmpd="sng">
                  <a:solidFill>
                    <a:srgbClr val="2E2C2C"/>
                  </a:solidFill>
                  <a:prstDash val="solid"/>
                  <a:headEnd type="none" w="med" len="med"/>
                  <a:tailEnd type="none" w="med" len="med"/>
                </a:ln>
              </p:spPr>
            </p:sp>
            <p:sp>
              <p:nvSpPr>
                <p:cNvPr id="26" name="Line 23">
                  <a:extLst>
                    <a:ext uri="{FF2B5EF4-FFF2-40B4-BE49-F238E27FC236}">
                      <a16:creationId xmlns:a16="http://schemas.microsoft.com/office/drawing/2014/main" id="{B2D45BF2-7871-44F6-BEF0-C0459CDD4C12}"/>
                    </a:ext>
                  </a:extLst>
                </p:cNvPr>
                <p:cNvSpPr/>
                <p:nvPr/>
              </p:nvSpPr>
              <p:spPr>
                <a:xfrm>
                  <a:off x="0" y="3743325"/>
                  <a:ext cx="470410" cy="0"/>
                </a:xfrm>
                <a:prstGeom prst="line">
                  <a:avLst/>
                </a:prstGeom>
                <a:ln w="10" cap="flat" cmpd="sng">
                  <a:solidFill>
                    <a:srgbClr val="2E2C2C"/>
                  </a:solidFill>
                  <a:prstDash val="solid"/>
                  <a:headEnd type="none" w="med" len="med"/>
                  <a:tailEnd type="none" w="med" len="med"/>
                </a:ln>
              </p:spPr>
            </p:sp>
          </p:grpSp>
          <p:sp>
            <p:nvSpPr>
              <p:cNvPr id="27" name="TextBox 63">
                <a:extLst>
                  <a:ext uri="{FF2B5EF4-FFF2-40B4-BE49-F238E27FC236}">
                    <a16:creationId xmlns:a16="http://schemas.microsoft.com/office/drawing/2014/main" id="{82D8A47D-FA01-41AE-9A19-C1671E75B2DF}"/>
                  </a:ext>
                </a:extLst>
              </p:cNvPr>
              <p:cNvSpPr txBox="1"/>
              <p:nvPr/>
            </p:nvSpPr>
            <p:spPr>
              <a:xfrm>
                <a:off x="9711446" y="537210"/>
                <a:ext cx="1013460" cy="5097463"/>
              </a:xfrm>
              <a:prstGeom prst="rect">
                <a:avLst/>
              </a:prstGeom>
              <a:noFill/>
              <a:ln w="9525">
                <a:noFill/>
              </a:ln>
            </p:spPr>
            <p:txBody>
              <a:bodyPr vert="eaVert">
                <a:spAutoFit/>
              </a:bodyPr>
              <a:lstStyle/>
              <a:p>
                <a:r>
                  <a:rPr lang="zh-CN" altLang="en-US" sz="5400" dirty="0">
                    <a:solidFill>
                      <a:schemeClr val="tx1"/>
                    </a:solidFill>
                    <a:latin typeface="楷体" panose="02010609060101010101" charset="-122"/>
                    <a:ea typeface="楷体" panose="02010609060101010101" charset="-122"/>
                  </a:rPr>
                  <a:t>古香古色中国风</a:t>
                </a:r>
              </a:p>
            </p:txBody>
          </p:sp>
          <p:sp>
            <p:nvSpPr>
              <p:cNvPr id="28" name="TextBox 64">
                <a:extLst>
                  <a:ext uri="{FF2B5EF4-FFF2-40B4-BE49-F238E27FC236}">
                    <a16:creationId xmlns:a16="http://schemas.microsoft.com/office/drawing/2014/main" id="{DCA605F6-5752-4556-81DC-23D217A8AA90}"/>
                  </a:ext>
                </a:extLst>
              </p:cNvPr>
              <p:cNvSpPr txBox="1"/>
              <p:nvPr/>
            </p:nvSpPr>
            <p:spPr>
              <a:xfrm>
                <a:off x="9118674" y="670560"/>
                <a:ext cx="490220" cy="3019425"/>
              </a:xfrm>
              <a:prstGeom prst="rect">
                <a:avLst/>
              </a:prstGeom>
              <a:noFill/>
              <a:ln w="9525">
                <a:noFill/>
              </a:ln>
            </p:spPr>
            <p:txBody>
              <a:bodyPr vert="eaVert">
                <a:spAutoFit/>
              </a:bodyPr>
              <a:lstStyle/>
              <a:p>
                <a:pPr algn="dist"/>
                <a:r>
                  <a:rPr lang="en-US" altLang="x-none" sz="2000" dirty="0">
                    <a:solidFill>
                      <a:schemeClr val="tx1"/>
                    </a:solidFill>
                    <a:latin typeface="楷体" panose="02010609060101010101" charset="-122"/>
                    <a:ea typeface="楷体" panose="02010609060101010101" charset="-122"/>
                  </a:rPr>
                  <a:t> </a:t>
                </a:r>
                <a:r>
                  <a:rPr lang="zh-CN" altLang="en-US" sz="2000" dirty="0">
                    <a:solidFill>
                      <a:schemeClr val="tx1"/>
                    </a:solidFill>
                    <a:latin typeface="楷体" panose="02010609060101010101" charset="-122"/>
                    <a:ea typeface="楷体" panose="02010609060101010101" charset="-122"/>
                  </a:rPr>
                  <a:t>这里可以输入副标题</a:t>
                </a:r>
              </a:p>
            </p:txBody>
          </p:sp>
          <p:sp>
            <p:nvSpPr>
              <p:cNvPr id="29" name="TextBox 65">
                <a:extLst>
                  <a:ext uri="{FF2B5EF4-FFF2-40B4-BE49-F238E27FC236}">
                    <a16:creationId xmlns:a16="http://schemas.microsoft.com/office/drawing/2014/main" id="{CFE5AE60-7637-4A3D-93A9-9DF6147E2144}"/>
                  </a:ext>
                </a:extLst>
              </p:cNvPr>
              <p:cNvSpPr txBox="1"/>
              <p:nvPr/>
            </p:nvSpPr>
            <p:spPr>
              <a:xfrm>
                <a:off x="9147229" y="4320223"/>
                <a:ext cx="461665" cy="2106612"/>
              </a:xfrm>
              <a:prstGeom prst="rect">
                <a:avLst/>
              </a:prstGeom>
              <a:noFill/>
              <a:ln w="9525">
                <a:noFill/>
              </a:ln>
            </p:spPr>
            <p:txBody>
              <a:bodyPr vert="eaVert">
                <a:spAutoFit/>
              </a:bodyPr>
              <a:lstStyle/>
              <a:p>
                <a:r>
                  <a:rPr lang="en-US" altLang="x-none" dirty="0">
                    <a:solidFill>
                      <a:schemeClr val="tx1"/>
                    </a:solidFill>
                    <a:latin typeface="楷体" panose="02010609060101010101" charset="-122"/>
                    <a:ea typeface="楷体" panose="02010609060101010101" charset="-122"/>
                  </a:rPr>
                  <a:t> </a:t>
                </a:r>
                <a:r>
                  <a:rPr lang="zh-CN" altLang="en-US" dirty="0">
                    <a:solidFill>
                      <a:schemeClr val="tx1"/>
                    </a:solidFill>
                    <a:latin typeface="楷体" panose="02010609060101010101" charset="-122"/>
                    <a:ea typeface="楷体" panose="02010609060101010101" charset="-122"/>
                  </a:rPr>
                  <a:t>作者：</a:t>
                </a:r>
                <a:r>
                  <a:rPr lang="en-US" altLang="zh-CN" dirty="0">
                    <a:solidFill>
                      <a:schemeClr val="tx1"/>
                    </a:solidFill>
                    <a:latin typeface="楷体" panose="02010609060101010101" charset="-122"/>
                    <a:ea typeface="楷体" panose="02010609060101010101" charset="-122"/>
                  </a:rPr>
                  <a:t>XXXX</a:t>
                </a:r>
                <a:endParaRPr lang="zh-CN" altLang="en-US" dirty="0">
                  <a:solidFill>
                    <a:schemeClr val="tx1"/>
                  </a:solidFill>
                  <a:latin typeface="楷体" panose="02010609060101010101" charset="-122"/>
                  <a:ea typeface="楷体" panose="02010609060101010101" charset="-122"/>
                </a:endParaRPr>
              </a:p>
            </p:txBody>
          </p:sp>
          <p:pic>
            <p:nvPicPr>
              <p:cNvPr id="30" name="图片 44">
                <a:extLst>
                  <a:ext uri="{FF2B5EF4-FFF2-40B4-BE49-F238E27FC236}">
                    <a16:creationId xmlns:a16="http://schemas.microsoft.com/office/drawing/2014/main" id="{6F239F65-7871-466B-B272-377120D5F68C}"/>
                  </a:ext>
                </a:extLst>
              </p:cNvPr>
              <p:cNvPicPr>
                <a:picLocks noChangeAspect="1"/>
              </p:cNvPicPr>
              <p:nvPr/>
            </p:nvPicPr>
            <p:blipFill>
              <a:blip r:embed="rId3"/>
              <a:stretch>
                <a:fillRect/>
              </a:stretch>
            </p:blipFill>
            <p:spPr>
              <a:xfrm>
                <a:off x="9960331" y="5381308"/>
                <a:ext cx="515938" cy="517525"/>
              </a:xfrm>
              <a:prstGeom prst="rect">
                <a:avLst/>
              </a:prstGeom>
              <a:noFill/>
              <a:ln w="9525">
                <a:noFill/>
              </a:ln>
            </p:spPr>
          </p:pic>
        </p:grpSp>
      </p:grpSp>
      <p:grpSp>
        <p:nvGrpSpPr>
          <p:cNvPr id="51" name="组合 50">
            <a:extLst>
              <a:ext uri="{FF2B5EF4-FFF2-40B4-BE49-F238E27FC236}">
                <a16:creationId xmlns:a16="http://schemas.microsoft.com/office/drawing/2014/main" id="{EB15ED63-F1AB-480C-8FBD-4DFF706E0BE8}"/>
              </a:ext>
            </a:extLst>
          </p:cNvPr>
          <p:cNvGrpSpPr/>
          <p:nvPr/>
        </p:nvGrpSpPr>
        <p:grpSpPr>
          <a:xfrm>
            <a:off x="2247868" y="142772"/>
            <a:ext cx="6629430" cy="6572456"/>
            <a:chOff x="2247868" y="142772"/>
            <a:chExt cx="6629430" cy="6572456"/>
          </a:xfrm>
        </p:grpSpPr>
        <p:pic>
          <p:nvPicPr>
            <p:cNvPr id="2" name="图片 1" descr="290593288de26e323f712543c4420854">
              <a:extLst>
                <a:ext uri="{FF2B5EF4-FFF2-40B4-BE49-F238E27FC236}">
                  <a16:creationId xmlns:a16="http://schemas.microsoft.com/office/drawing/2014/main" id="{B200C272-77AC-44C9-A155-A0E5904C7F56}"/>
                </a:ext>
              </a:extLst>
            </p:cNvPr>
            <p:cNvPicPr>
              <a:picLocks noChangeAspect="1"/>
            </p:cNvPicPr>
            <p:nvPr/>
          </p:nvPicPr>
          <p:blipFill>
            <a:blip r:embed="rId4">
              <a:extLst>
                <a:ext uri="{BEBA8EAE-BF5A-486C-A8C5-ECC9F3942E4B}">
                  <a14:imgProps xmlns:a14="http://schemas.microsoft.com/office/drawing/2010/main">
                    <a14:imgLayer r:embed="rId5">
                      <a14:imgEffect>
                        <a14:saturation sat="200000"/>
                      </a14:imgEffect>
                    </a14:imgLayer>
                  </a14:imgProps>
                </a:ext>
              </a:extLst>
            </a:blip>
            <a:srcRect l="11620" t="7552" r="10956" b="8631"/>
            <a:stretch>
              <a:fillRect/>
            </a:stretch>
          </p:blipFill>
          <p:spPr>
            <a:xfrm>
              <a:off x="2247868" y="142772"/>
              <a:ext cx="6629430" cy="6572456"/>
            </a:xfrm>
            <a:prstGeom prst="rect">
              <a:avLst/>
            </a:prstGeom>
          </p:spPr>
        </p:pic>
        <p:pic>
          <p:nvPicPr>
            <p:cNvPr id="35" name="图片 34">
              <a:extLst>
                <a:ext uri="{FF2B5EF4-FFF2-40B4-BE49-F238E27FC236}">
                  <a16:creationId xmlns:a16="http://schemas.microsoft.com/office/drawing/2014/main" id="{F768DD93-2042-4973-A9C6-335DE32E4A33}"/>
                </a:ext>
              </a:extLst>
            </p:cNvPr>
            <p:cNvPicPr>
              <a:picLocks noChangeAspect="1"/>
            </p:cNvPicPr>
            <p:nvPr/>
          </p:nvPicPr>
          <p:blipFill rotWithShape="1">
            <a:blip r:embed="rId6">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rcRect l="47417" t="39309" b="46576"/>
            <a:stretch/>
          </p:blipFill>
          <p:spPr>
            <a:xfrm rot="536635">
              <a:off x="5155195" y="2177659"/>
              <a:ext cx="3371743" cy="1657232"/>
            </a:xfrm>
            <a:prstGeom prst="rect">
              <a:avLst/>
            </a:prstGeom>
          </p:spPr>
        </p:pic>
      </p:grpSp>
    </p:spTree>
    <p:extLst>
      <p:ext uri="{BB962C8B-B14F-4D97-AF65-F5344CB8AC3E}">
        <p14:creationId xmlns:p14="http://schemas.microsoft.com/office/powerpoint/2010/main" val="346835165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heel(1)">
                                      <p:cBhvr>
                                        <p:cTn id="7" dur="2000"/>
                                        <p:tgtEl>
                                          <p:spTgt spid="51"/>
                                        </p:tgtEl>
                                      </p:cBhvr>
                                    </p:animEffect>
                                  </p:childTnLst>
                                </p:cTn>
                              </p:par>
                            </p:childTnLst>
                          </p:cTn>
                        </p:par>
                        <p:par>
                          <p:cTn id="8" fill="hold">
                            <p:stCondLst>
                              <p:cond delay="2000"/>
                            </p:stCondLst>
                            <p:childTnLst>
                              <p:par>
                                <p:cTn id="9" presetID="16" presetClass="entr" presetSubtype="21"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arn(inVertical)">
                                      <p:cBhvr>
                                        <p:cTn id="1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组合 80">
            <a:extLst>
              <a:ext uri="{FF2B5EF4-FFF2-40B4-BE49-F238E27FC236}">
                <a16:creationId xmlns:a16="http://schemas.microsoft.com/office/drawing/2014/main" id="{A22EC669-B200-496F-A447-5CAC78090139}"/>
              </a:ext>
            </a:extLst>
          </p:cNvPr>
          <p:cNvGrpSpPr/>
          <p:nvPr/>
        </p:nvGrpSpPr>
        <p:grpSpPr>
          <a:xfrm>
            <a:off x="-352" y="-48895"/>
            <a:ext cx="12192352" cy="6917757"/>
            <a:chOff x="-352" y="-48895"/>
            <a:chExt cx="12192352" cy="6917757"/>
          </a:xfrm>
        </p:grpSpPr>
        <p:pic>
          <p:nvPicPr>
            <p:cNvPr id="82" name="图片 81">
              <a:extLst>
                <a:ext uri="{FF2B5EF4-FFF2-40B4-BE49-F238E27FC236}">
                  <a16:creationId xmlns:a16="http://schemas.microsoft.com/office/drawing/2014/main" id="{BCD8540D-F95A-4855-8CA4-20CC8640A3EA}"/>
                </a:ext>
              </a:extLst>
            </p:cNvPr>
            <p:cNvPicPr>
              <a:picLocks noChangeAspect="1"/>
            </p:cNvPicPr>
            <p:nvPr/>
          </p:nvPicPr>
          <p:blipFill>
            <a:blip r:embed="rId2"/>
            <a:stretch>
              <a:fillRect/>
            </a:stretch>
          </p:blipFill>
          <p:spPr>
            <a:xfrm>
              <a:off x="0" y="-48895"/>
              <a:ext cx="12192000" cy="6917757"/>
            </a:xfrm>
            <a:prstGeom prst="rect">
              <a:avLst/>
            </a:prstGeom>
          </p:spPr>
        </p:pic>
        <p:sp>
          <p:nvSpPr>
            <p:cNvPr id="83" name="Rectangle 5">
              <a:extLst>
                <a:ext uri="{FF2B5EF4-FFF2-40B4-BE49-F238E27FC236}">
                  <a16:creationId xmlns:a16="http://schemas.microsoft.com/office/drawing/2014/main" id="{D8917072-A9D0-4D6D-861E-57D37AD8DF18}"/>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84" name="组合 25">
              <a:extLst>
                <a:ext uri="{FF2B5EF4-FFF2-40B4-BE49-F238E27FC236}">
                  <a16:creationId xmlns:a16="http://schemas.microsoft.com/office/drawing/2014/main" id="{2B1C62DB-9132-4B9E-A181-1B1484275264}"/>
                </a:ext>
              </a:extLst>
            </p:cNvPr>
            <p:cNvGrpSpPr/>
            <p:nvPr/>
          </p:nvGrpSpPr>
          <p:grpSpPr>
            <a:xfrm>
              <a:off x="-352" y="676275"/>
              <a:ext cx="773112" cy="41275"/>
              <a:chOff x="0" y="0"/>
              <a:chExt cx="773458" cy="40626"/>
            </a:xfrm>
          </p:grpSpPr>
          <p:sp>
            <p:nvSpPr>
              <p:cNvPr id="94" name="Rectangle 6">
                <a:extLst>
                  <a:ext uri="{FF2B5EF4-FFF2-40B4-BE49-F238E27FC236}">
                    <a16:creationId xmlns:a16="http://schemas.microsoft.com/office/drawing/2014/main" id="{E1E45B7E-CF23-4CC5-969B-08ED1E75F335}"/>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95" name="Oval 7">
                <a:extLst>
                  <a:ext uri="{FF2B5EF4-FFF2-40B4-BE49-F238E27FC236}">
                    <a16:creationId xmlns:a16="http://schemas.microsoft.com/office/drawing/2014/main" id="{C808F30C-C583-47ED-AA9F-F0A50D760858}"/>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85" name="组合 32">
              <a:extLst>
                <a:ext uri="{FF2B5EF4-FFF2-40B4-BE49-F238E27FC236}">
                  <a16:creationId xmlns:a16="http://schemas.microsoft.com/office/drawing/2014/main" id="{D11B043F-19B7-4F42-9B73-6C8CB66F28BD}"/>
                </a:ext>
              </a:extLst>
            </p:cNvPr>
            <p:cNvGrpSpPr/>
            <p:nvPr/>
          </p:nvGrpSpPr>
          <p:grpSpPr>
            <a:xfrm>
              <a:off x="-352" y="2498725"/>
              <a:ext cx="773112" cy="39688"/>
              <a:chOff x="0" y="0"/>
              <a:chExt cx="773458" cy="40626"/>
            </a:xfrm>
          </p:grpSpPr>
          <p:sp>
            <p:nvSpPr>
              <p:cNvPr id="92" name="Rectangle 8">
                <a:extLst>
                  <a:ext uri="{FF2B5EF4-FFF2-40B4-BE49-F238E27FC236}">
                    <a16:creationId xmlns:a16="http://schemas.microsoft.com/office/drawing/2014/main" id="{EDE290F2-2353-4EFF-8A4C-9A234F58BE61}"/>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93" name="Oval 9">
                <a:extLst>
                  <a:ext uri="{FF2B5EF4-FFF2-40B4-BE49-F238E27FC236}">
                    <a16:creationId xmlns:a16="http://schemas.microsoft.com/office/drawing/2014/main" id="{53EE3D0A-614B-4B1A-A258-04B70AAFCF7F}"/>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86" name="组合 33">
              <a:extLst>
                <a:ext uri="{FF2B5EF4-FFF2-40B4-BE49-F238E27FC236}">
                  <a16:creationId xmlns:a16="http://schemas.microsoft.com/office/drawing/2014/main" id="{4D4CA243-3FBA-4235-9A78-A756F9085946}"/>
                </a:ext>
              </a:extLst>
            </p:cNvPr>
            <p:cNvGrpSpPr/>
            <p:nvPr/>
          </p:nvGrpSpPr>
          <p:grpSpPr>
            <a:xfrm>
              <a:off x="-352" y="4321175"/>
              <a:ext cx="773112" cy="38100"/>
              <a:chOff x="0" y="0"/>
              <a:chExt cx="773458" cy="39064"/>
            </a:xfrm>
          </p:grpSpPr>
          <p:sp>
            <p:nvSpPr>
              <p:cNvPr id="90" name="Rectangle 10">
                <a:extLst>
                  <a:ext uri="{FF2B5EF4-FFF2-40B4-BE49-F238E27FC236}">
                    <a16:creationId xmlns:a16="http://schemas.microsoft.com/office/drawing/2014/main" id="{B5C16B50-B5B2-49E2-AC7B-C653399D994B}"/>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91" name="Oval 11">
                <a:extLst>
                  <a:ext uri="{FF2B5EF4-FFF2-40B4-BE49-F238E27FC236}">
                    <a16:creationId xmlns:a16="http://schemas.microsoft.com/office/drawing/2014/main" id="{9256365C-046F-4130-93AC-5C9303C5763C}"/>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87" name="组合 34">
              <a:extLst>
                <a:ext uri="{FF2B5EF4-FFF2-40B4-BE49-F238E27FC236}">
                  <a16:creationId xmlns:a16="http://schemas.microsoft.com/office/drawing/2014/main" id="{23214D50-6591-41C6-B336-36876313422D}"/>
                </a:ext>
              </a:extLst>
            </p:cNvPr>
            <p:cNvGrpSpPr/>
            <p:nvPr/>
          </p:nvGrpSpPr>
          <p:grpSpPr>
            <a:xfrm>
              <a:off x="-352" y="6140450"/>
              <a:ext cx="773112" cy="41275"/>
              <a:chOff x="0" y="0"/>
              <a:chExt cx="773458" cy="40626"/>
            </a:xfrm>
          </p:grpSpPr>
          <p:sp>
            <p:nvSpPr>
              <p:cNvPr id="88" name="Rectangle 12">
                <a:extLst>
                  <a:ext uri="{FF2B5EF4-FFF2-40B4-BE49-F238E27FC236}">
                    <a16:creationId xmlns:a16="http://schemas.microsoft.com/office/drawing/2014/main" id="{32CD413A-0D56-4FF1-84F3-F9F13F83EF94}"/>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89" name="Oval 13">
                <a:extLst>
                  <a:ext uri="{FF2B5EF4-FFF2-40B4-BE49-F238E27FC236}">
                    <a16:creationId xmlns:a16="http://schemas.microsoft.com/office/drawing/2014/main" id="{CD3C17EA-C525-4F60-8F70-3142FFC52EAB}"/>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sp>
        <p:nvSpPr>
          <p:cNvPr id="36" name="任意多边形 13">
            <a:extLst>
              <a:ext uri="{FF2B5EF4-FFF2-40B4-BE49-F238E27FC236}">
                <a16:creationId xmlns:a16="http://schemas.microsoft.com/office/drawing/2014/main" id="{F8BD12F1-CDA9-409B-BA19-66B92E355610}"/>
              </a:ext>
            </a:extLst>
          </p:cNvPr>
          <p:cNvSpPr/>
          <p:nvPr/>
        </p:nvSpPr>
        <p:spPr>
          <a:xfrm flipH="1">
            <a:off x="4586067" y="455341"/>
            <a:ext cx="3037375" cy="5873979"/>
          </a:xfrm>
          <a:custGeom>
            <a:avLst/>
            <a:gdLst>
              <a:gd name="connsiteX0" fmla="*/ 1529864 w 3059725"/>
              <a:gd name="connsiteY0" fmla="*/ 0 h 6020188"/>
              <a:gd name="connsiteX1" fmla="*/ 1502248 w 3059725"/>
              <a:gd name="connsiteY1" fmla="*/ 47870 h 6020188"/>
              <a:gd name="connsiteX2" fmla="*/ 1124997 w 3059725"/>
              <a:gd name="connsiteY2" fmla="*/ 328185 h 6020188"/>
              <a:gd name="connsiteX3" fmla="*/ 700238 w 3059725"/>
              <a:gd name="connsiteY3" fmla="*/ 379739 h 6020188"/>
              <a:gd name="connsiteX4" fmla="*/ 454326 w 3059725"/>
              <a:gd name="connsiteY4" fmla="*/ 843713 h 6020188"/>
              <a:gd name="connsiteX5" fmla="*/ 197235 w 3059725"/>
              <a:gd name="connsiteY5" fmla="*/ 895267 h 6020188"/>
              <a:gd name="connsiteX6" fmla="*/ 42461 w 3059725"/>
              <a:gd name="connsiteY6" fmla="*/ 1111985 h 6020188"/>
              <a:gd name="connsiteX7" fmla="*/ 3 w 3059725"/>
              <a:gd name="connsiteY7" fmla="*/ 1180951 h 6020188"/>
              <a:gd name="connsiteX8" fmla="*/ 3 w 3059725"/>
              <a:gd name="connsiteY8" fmla="*/ 1707268 h 6020188"/>
              <a:gd name="connsiteX9" fmla="*/ 0 w 3059725"/>
              <a:gd name="connsiteY9" fmla="*/ 1707268 h 6020188"/>
              <a:gd name="connsiteX10" fmla="*/ 0 w 3059725"/>
              <a:gd name="connsiteY10" fmla="*/ 3672845 h 6020188"/>
              <a:gd name="connsiteX11" fmla="*/ 2 w 3059725"/>
              <a:gd name="connsiteY11" fmla="*/ 3672845 h 6020188"/>
              <a:gd name="connsiteX12" fmla="*/ 2 w 3059725"/>
              <a:gd name="connsiteY12" fmla="*/ 4839237 h 6020188"/>
              <a:gd name="connsiteX13" fmla="*/ 42461 w 3059725"/>
              <a:gd name="connsiteY13" fmla="*/ 4908204 h 6020188"/>
              <a:gd name="connsiteX14" fmla="*/ 197234 w 3059725"/>
              <a:gd name="connsiteY14" fmla="*/ 5124922 h 6020188"/>
              <a:gd name="connsiteX15" fmla="*/ 454325 w 3059725"/>
              <a:gd name="connsiteY15" fmla="*/ 5176475 h 6020188"/>
              <a:gd name="connsiteX16" fmla="*/ 700237 w 3059725"/>
              <a:gd name="connsiteY16" fmla="*/ 5640449 h 6020188"/>
              <a:gd name="connsiteX17" fmla="*/ 1124996 w 3059725"/>
              <a:gd name="connsiteY17" fmla="*/ 5692003 h 6020188"/>
              <a:gd name="connsiteX18" fmla="*/ 1502247 w 3059725"/>
              <a:gd name="connsiteY18" fmla="*/ 5972318 h 6020188"/>
              <a:gd name="connsiteX19" fmla="*/ 1529864 w 3059725"/>
              <a:gd name="connsiteY19" fmla="*/ 6020188 h 6020188"/>
              <a:gd name="connsiteX20" fmla="*/ 1557480 w 3059725"/>
              <a:gd name="connsiteY20" fmla="*/ 5972318 h 6020188"/>
              <a:gd name="connsiteX21" fmla="*/ 1934731 w 3059725"/>
              <a:gd name="connsiteY21" fmla="*/ 5692003 h 6020188"/>
              <a:gd name="connsiteX22" fmla="*/ 2359490 w 3059725"/>
              <a:gd name="connsiteY22" fmla="*/ 5640449 h 6020188"/>
              <a:gd name="connsiteX23" fmla="*/ 2605403 w 3059725"/>
              <a:gd name="connsiteY23" fmla="*/ 5176475 h 6020188"/>
              <a:gd name="connsiteX24" fmla="*/ 2862494 w 3059725"/>
              <a:gd name="connsiteY24" fmla="*/ 5124922 h 6020188"/>
              <a:gd name="connsiteX25" fmla="*/ 3017267 w 3059725"/>
              <a:gd name="connsiteY25" fmla="*/ 4908204 h 6020188"/>
              <a:gd name="connsiteX26" fmla="*/ 3059725 w 3059725"/>
              <a:gd name="connsiteY26" fmla="*/ 4839237 h 6020188"/>
              <a:gd name="connsiteX27" fmla="*/ 3059725 w 3059725"/>
              <a:gd name="connsiteY27" fmla="*/ 3672845 h 6020188"/>
              <a:gd name="connsiteX28" fmla="*/ 3059725 w 3059725"/>
              <a:gd name="connsiteY28" fmla="*/ 3474972 h 6020188"/>
              <a:gd name="connsiteX29" fmla="*/ 3059725 w 3059725"/>
              <a:gd name="connsiteY29" fmla="*/ 2545216 h 6020188"/>
              <a:gd name="connsiteX30" fmla="*/ 3059725 w 3059725"/>
              <a:gd name="connsiteY30" fmla="*/ 1707268 h 6020188"/>
              <a:gd name="connsiteX31" fmla="*/ 3059725 w 3059725"/>
              <a:gd name="connsiteY31" fmla="*/ 1180951 h 6020188"/>
              <a:gd name="connsiteX32" fmla="*/ 3017267 w 3059725"/>
              <a:gd name="connsiteY32" fmla="*/ 1111985 h 6020188"/>
              <a:gd name="connsiteX33" fmla="*/ 2862494 w 3059725"/>
              <a:gd name="connsiteY33" fmla="*/ 895267 h 6020188"/>
              <a:gd name="connsiteX34" fmla="*/ 2605403 w 3059725"/>
              <a:gd name="connsiteY34" fmla="*/ 843713 h 6020188"/>
              <a:gd name="connsiteX35" fmla="*/ 2359490 w 3059725"/>
              <a:gd name="connsiteY35" fmla="*/ 379739 h 6020188"/>
              <a:gd name="connsiteX36" fmla="*/ 1934732 w 3059725"/>
              <a:gd name="connsiteY36" fmla="*/ 328185 h 6020188"/>
              <a:gd name="connsiteX37" fmla="*/ 1557481 w 3059725"/>
              <a:gd name="connsiteY37" fmla="*/ 47870 h 602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059725" h="6020188">
                <a:moveTo>
                  <a:pt x="1529864" y="0"/>
                </a:moveTo>
                <a:lnTo>
                  <a:pt x="1502248" y="47870"/>
                </a:lnTo>
                <a:cubicBezTo>
                  <a:pt x="1412615" y="183488"/>
                  <a:pt x="1253618" y="305317"/>
                  <a:pt x="1124997" y="328185"/>
                </a:cubicBezTo>
                <a:cubicBezTo>
                  <a:pt x="983411" y="345370"/>
                  <a:pt x="847330" y="294822"/>
                  <a:pt x="700238" y="379739"/>
                </a:cubicBezTo>
                <a:cubicBezTo>
                  <a:pt x="535661" y="525931"/>
                  <a:pt x="536296" y="689055"/>
                  <a:pt x="454326" y="843713"/>
                </a:cubicBezTo>
                <a:cubicBezTo>
                  <a:pt x="368629" y="860898"/>
                  <a:pt x="277424" y="827283"/>
                  <a:pt x="197235" y="895267"/>
                </a:cubicBezTo>
                <a:cubicBezTo>
                  <a:pt x="126283" y="955599"/>
                  <a:pt x="86309" y="1034983"/>
                  <a:pt x="42461" y="1111985"/>
                </a:cubicBezTo>
                <a:lnTo>
                  <a:pt x="3" y="1180951"/>
                </a:lnTo>
                <a:lnTo>
                  <a:pt x="3" y="1707268"/>
                </a:lnTo>
                <a:lnTo>
                  <a:pt x="0" y="1707268"/>
                </a:lnTo>
                <a:lnTo>
                  <a:pt x="0" y="3672845"/>
                </a:lnTo>
                <a:lnTo>
                  <a:pt x="2" y="3672845"/>
                </a:lnTo>
                <a:lnTo>
                  <a:pt x="2" y="4839237"/>
                </a:lnTo>
                <a:lnTo>
                  <a:pt x="42461" y="4908204"/>
                </a:lnTo>
                <a:cubicBezTo>
                  <a:pt x="86308" y="4985205"/>
                  <a:pt x="126282" y="5064589"/>
                  <a:pt x="197234" y="5124922"/>
                </a:cubicBezTo>
                <a:cubicBezTo>
                  <a:pt x="277423" y="5192905"/>
                  <a:pt x="368628" y="5159290"/>
                  <a:pt x="454325" y="5176475"/>
                </a:cubicBezTo>
                <a:cubicBezTo>
                  <a:pt x="536296" y="5331133"/>
                  <a:pt x="535660" y="5494257"/>
                  <a:pt x="700237" y="5640449"/>
                </a:cubicBezTo>
                <a:cubicBezTo>
                  <a:pt x="847330" y="5725366"/>
                  <a:pt x="983410" y="5674818"/>
                  <a:pt x="1124996" y="5692003"/>
                </a:cubicBezTo>
                <a:cubicBezTo>
                  <a:pt x="1253617" y="5714871"/>
                  <a:pt x="1412614" y="5836700"/>
                  <a:pt x="1502247" y="5972318"/>
                </a:cubicBezTo>
                <a:lnTo>
                  <a:pt x="1529864" y="6020188"/>
                </a:lnTo>
                <a:lnTo>
                  <a:pt x="1557480" y="5972318"/>
                </a:lnTo>
                <a:cubicBezTo>
                  <a:pt x="1647113" y="5836700"/>
                  <a:pt x="1806110" y="5714871"/>
                  <a:pt x="1934731" y="5692003"/>
                </a:cubicBezTo>
                <a:cubicBezTo>
                  <a:pt x="2076317" y="5674818"/>
                  <a:pt x="2212398" y="5725366"/>
                  <a:pt x="2359490" y="5640449"/>
                </a:cubicBezTo>
                <a:cubicBezTo>
                  <a:pt x="2524068" y="5494257"/>
                  <a:pt x="2523432" y="5331133"/>
                  <a:pt x="2605403" y="5176475"/>
                </a:cubicBezTo>
                <a:cubicBezTo>
                  <a:pt x="2691100" y="5159290"/>
                  <a:pt x="2782304" y="5192905"/>
                  <a:pt x="2862494" y="5124922"/>
                </a:cubicBezTo>
                <a:cubicBezTo>
                  <a:pt x="2933445" y="5064589"/>
                  <a:pt x="2973419" y="4985205"/>
                  <a:pt x="3017267" y="4908204"/>
                </a:cubicBezTo>
                <a:lnTo>
                  <a:pt x="3059725" y="4839237"/>
                </a:lnTo>
                <a:lnTo>
                  <a:pt x="3059725" y="3672845"/>
                </a:lnTo>
                <a:lnTo>
                  <a:pt x="3059725" y="3474972"/>
                </a:lnTo>
                <a:lnTo>
                  <a:pt x="3059725" y="2545216"/>
                </a:lnTo>
                <a:lnTo>
                  <a:pt x="3059725" y="1707268"/>
                </a:lnTo>
                <a:lnTo>
                  <a:pt x="3059725" y="1180951"/>
                </a:lnTo>
                <a:lnTo>
                  <a:pt x="3017267" y="1111985"/>
                </a:lnTo>
                <a:cubicBezTo>
                  <a:pt x="2973420" y="1034983"/>
                  <a:pt x="2933445" y="955599"/>
                  <a:pt x="2862494" y="895267"/>
                </a:cubicBezTo>
                <a:cubicBezTo>
                  <a:pt x="2782305" y="827283"/>
                  <a:pt x="2691100" y="860898"/>
                  <a:pt x="2605403" y="843713"/>
                </a:cubicBezTo>
                <a:cubicBezTo>
                  <a:pt x="2523432" y="689055"/>
                  <a:pt x="2524068" y="525931"/>
                  <a:pt x="2359490" y="379739"/>
                </a:cubicBezTo>
                <a:cubicBezTo>
                  <a:pt x="2212398" y="294822"/>
                  <a:pt x="2076317" y="345370"/>
                  <a:pt x="1934732" y="328185"/>
                </a:cubicBezTo>
                <a:cubicBezTo>
                  <a:pt x="1806111" y="305317"/>
                  <a:pt x="1647114" y="183488"/>
                  <a:pt x="1557481" y="47870"/>
                </a:cubicBezTo>
                <a:close/>
              </a:path>
            </a:pathLst>
          </a:custGeom>
          <a:noFill/>
          <a:ln w="28575">
            <a:solidFill>
              <a:srgbClr val="20536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74" name="图片 73">
            <a:extLst>
              <a:ext uri="{FF2B5EF4-FFF2-40B4-BE49-F238E27FC236}">
                <a16:creationId xmlns:a16="http://schemas.microsoft.com/office/drawing/2014/main" id="{380C7320-A150-44AE-85C9-31FF8C05A62C}"/>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tretch>
            <a:fillRect/>
          </a:stretch>
        </p:blipFill>
        <p:spPr>
          <a:xfrm>
            <a:off x="3542414" y="539750"/>
            <a:ext cx="4191000" cy="5600700"/>
          </a:xfrm>
          <a:prstGeom prst="rect">
            <a:avLst/>
          </a:prstGeom>
        </p:spPr>
      </p:pic>
      <p:sp>
        <p:nvSpPr>
          <p:cNvPr id="75" name="文本框 74">
            <a:extLst>
              <a:ext uri="{FF2B5EF4-FFF2-40B4-BE49-F238E27FC236}">
                <a16:creationId xmlns:a16="http://schemas.microsoft.com/office/drawing/2014/main" id="{2C72EB19-F9CD-4C3E-857C-B5072F17AF75}"/>
              </a:ext>
            </a:extLst>
          </p:cNvPr>
          <p:cNvSpPr txBox="1"/>
          <p:nvPr/>
        </p:nvSpPr>
        <p:spPr>
          <a:xfrm>
            <a:off x="8061951" y="2215107"/>
            <a:ext cx="3103063" cy="1047146"/>
          </a:xfrm>
          <a:prstGeom prst="rect">
            <a:avLst/>
          </a:prstGeom>
          <a:noFill/>
        </p:spPr>
        <p:txBody>
          <a:bodyPr wrap="square" rtlCol="0">
            <a:spAutoFit/>
          </a:bodyPr>
          <a:lstStyle/>
          <a:p>
            <a:pPr>
              <a:lnSpc>
                <a:spcPct val="200000"/>
              </a:lnSpc>
            </a:pPr>
            <a:r>
              <a:rPr lang="zh-CN" altLang="en-US" sz="1100" dirty="0">
                <a:solidFill>
                  <a:schemeClr val="tx1"/>
                </a:solidFill>
                <a:latin typeface="楷体" panose="02010609060101010101" pitchFamily="49" charset="-122"/>
                <a:ea typeface="楷体" panose="02010609060101010101" pitchFamily="49" charset="-122"/>
                <a:cs typeface="+mn-ea"/>
                <a:sym typeface="+mn-lt"/>
              </a:rPr>
              <a:t>单击此处输入文本</a:t>
            </a:r>
            <a:r>
              <a:rPr lang="zh-CN" altLang="en-US" sz="1100" dirty="0">
                <a:latin typeface="楷体" panose="02010609060101010101" pitchFamily="49" charset="-122"/>
                <a:ea typeface="楷体" panose="02010609060101010101" pitchFamily="49" charset="-122"/>
                <a:cs typeface="+mn-ea"/>
                <a:sym typeface="+mn-lt"/>
              </a:rPr>
              <a:t>内容，单击此处输入文本内容，单击此处输入文本内容，单击此处输入文本内容，单击此处输入文本内容，</a:t>
            </a:r>
            <a:endParaRPr lang="en-US" altLang="zh-CN" sz="1100" dirty="0">
              <a:latin typeface="楷体" panose="02010609060101010101" pitchFamily="49" charset="-122"/>
              <a:ea typeface="楷体" panose="02010609060101010101" pitchFamily="49" charset="-122"/>
              <a:cs typeface="+mn-ea"/>
              <a:sym typeface="+mn-lt"/>
            </a:endParaRPr>
          </a:p>
        </p:txBody>
      </p:sp>
      <p:sp>
        <p:nvSpPr>
          <p:cNvPr id="76" name="矩形 75">
            <a:extLst>
              <a:ext uri="{FF2B5EF4-FFF2-40B4-BE49-F238E27FC236}">
                <a16:creationId xmlns:a16="http://schemas.microsoft.com/office/drawing/2014/main" id="{724C9BFC-A71A-420F-AF2D-1E20C33CC379}"/>
              </a:ext>
            </a:extLst>
          </p:cNvPr>
          <p:cNvSpPr/>
          <p:nvPr/>
        </p:nvSpPr>
        <p:spPr>
          <a:xfrm>
            <a:off x="8061951" y="3331909"/>
            <a:ext cx="3103063" cy="1785104"/>
          </a:xfrm>
          <a:prstGeom prst="rect">
            <a:avLst/>
          </a:prstGeom>
        </p:spPr>
        <p:txBody>
          <a:bodyPr wrap="square">
            <a:spAutoFit/>
          </a:bodyPr>
          <a:lstStyle/>
          <a:p>
            <a:pPr>
              <a:lnSpc>
                <a:spcPct val="200000"/>
              </a:lnSpc>
            </a:pPr>
            <a:r>
              <a:rPr lang="zh-CN" altLang="en-US" sz="11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 单击此处输入文本内容，单击此处输入文本内容，单击此处输入文本内容，</a:t>
            </a:r>
          </a:p>
        </p:txBody>
      </p:sp>
      <p:sp>
        <p:nvSpPr>
          <p:cNvPr id="77" name="文本框 76">
            <a:extLst>
              <a:ext uri="{FF2B5EF4-FFF2-40B4-BE49-F238E27FC236}">
                <a16:creationId xmlns:a16="http://schemas.microsoft.com/office/drawing/2014/main" id="{0DBCD145-5E0B-4682-9F55-3623518257AE}"/>
              </a:ext>
            </a:extLst>
          </p:cNvPr>
          <p:cNvSpPr txBox="1"/>
          <p:nvPr/>
        </p:nvSpPr>
        <p:spPr>
          <a:xfrm>
            <a:off x="1044495" y="2215107"/>
            <a:ext cx="3103063" cy="1047146"/>
          </a:xfrm>
          <a:prstGeom prst="rect">
            <a:avLst/>
          </a:prstGeom>
          <a:noFill/>
        </p:spPr>
        <p:txBody>
          <a:bodyPr wrap="square" rtlCol="0">
            <a:spAutoFit/>
          </a:bodyPr>
          <a:lstStyle/>
          <a:p>
            <a:pPr algn="r">
              <a:lnSpc>
                <a:spcPct val="200000"/>
              </a:lnSpc>
            </a:pPr>
            <a:r>
              <a:rPr lang="zh-CN" altLang="en-US" sz="1100" dirty="0">
                <a:solidFill>
                  <a:schemeClr val="tx1"/>
                </a:solidFill>
                <a:latin typeface="楷体" panose="02010609060101010101" pitchFamily="49" charset="-122"/>
                <a:ea typeface="楷体" panose="02010609060101010101" pitchFamily="49" charset="-122"/>
                <a:cs typeface="+mn-ea"/>
                <a:sym typeface="+mn-lt"/>
              </a:rPr>
              <a:t>单击此处输入文本</a:t>
            </a:r>
            <a:r>
              <a:rPr lang="zh-CN" altLang="en-US" sz="1100" dirty="0">
                <a:latin typeface="楷体" panose="02010609060101010101" pitchFamily="49" charset="-122"/>
                <a:ea typeface="楷体" panose="02010609060101010101" pitchFamily="49" charset="-122"/>
                <a:cs typeface="+mn-ea"/>
                <a:sym typeface="+mn-lt"/>
              </a:rPr>
              <a:t>内容，单击此处输入文本内容，单击此处输入文本内容，单击此处输入文本内容，单击此处输入文本内容</a:t>
            </a:r>
            <a:endParaRPr lang="en-US" altLang="zh-CN" sz="1100" dirty="0">
              <a:latin typeface="楷体" panose="02010609060101010101" pitchFamily="49" charset="-122"/>
              <a:ea typeface="楷体" panose="02010609060101010101" pitchFamily="49" charset="-122"/>
              <a:cs typeface="+mn-ea"/>
              <a:sym typeface="+mn-lt"/>
            </a:endParaRPr>
          </a:p>
        </p:txBody>
      </p:sp>
      <p:sp>
        <p:nvSpPr>
          <p:cNvPr id="78" name="矩形 77">
            <a:extLst>
              <a:ext uri="{FF2B5EF4-FFF2-40B4-BE49-F238E27FC236}">
                <a16:creationId xmlns:a16="http://schemas.microsoft.com/office/drawing/2014/main" id="{4EFB3CB9-8A6B-4DF0-BDA2-1CA33B57757E}"/>
              </a:ext>
            </a:extLst>
          </p:cNvPr>
          <p:cNvSpPr/>
          <p:nvPr/>
        </p:nvSpPr>
        <p:spPr>
          <a:xfrm>
            <a:off x="1044495" y="3331909"/>
            <a:ext cx="3103063" cy="1785104"/>
          </a:xfrm>
          <a:prstGeom prst="rect">
            <a:avLst/>
          </a:prstGeom>
        </p:spPr>
        <p:txBody>
          <a:bodyPr wrap="square">
            <a:spAutoFit/>
          </a:bodyPr>
          <a:lstStyle/>
          <a:p>
            <a:pPr algn="r">
              <a:lnSpc>
                <a:spcPct val="200000"/>
              </a:lnSpc>
            </a:pPr>
            <a:r>
              <a:rPr lang="zh-CN" altLang="en-US" sz="11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 单击此处输入文本内容，单击此处输入文本内容，单击此处输入文本内容</a:t>
            </a:r>
          </a:p>
        </p:txBody>
      </p:sp>
      <p:sp>
        <p:nvSpPr>
          <p:cNvPr id="79" name="文本框 78">
            <a:extLst>
              <a:ext uri="{FF2B5EF4-FFF2-40B4-BE49-F238E27FC236}">
                <a16:creationId xmlns:a16="http://schemas.microsoft.com/office/drawing/2014/main" id="{7D63AEAE-842B-4054-A5C0-07192AD501AB}"/>
              </a:ext>
            </a:extLst>
          </p:cNvPr>
          <p:cNvSpPr txBox="1"/>
          <p:nvPr/>
        </p:nvSpPr>
        <p:spPr>
          <a:xfrm>
            <a:off x="1952637" y="1814997"/>
            <a:ext cx="2205629" cy="400110"/>
          </a:xfrm>
          <a:prstGeom prst="rect">
            <a:avLst/>
          </a:prstGeom>
          <a:noFill/>
        </p:spPr>
        <p:txBody>
          <a:bodyPr wrap="square" rtlCol="0">
            <a:spAutoFit/>
          </a:bodyPr>
          <a:lstStyle/>
          <a:p>
            <a:pPr algn="dist"/>
            <a:r>
              <a:rPr lang="zh-CN" altLang="en-US" sz="2000" dirty="0">
                <a:latin typeface="楷体" panose="02010609060101010101" pitchFamily="49" charset="-122"/>
                <a:ea typeface="楷体" panose="02010609060101010101" pitchFamily="49" charset="-122"/>
                <a:cs typeface="+mn-ea"/>
                <a:sym typeface="+mn-lt"/>
              </a:rPr>
              <a:t>输入标题</a:t>
            </a:r>
          </a:p>
        </p:txBody>
      </p:sp>
      <p:sp>
        <p:nvSpPr>
          <p:cNvPr id="80" name="文本框 79">
            <a:extLst>
              <a:ext uri="{FF2B5EF4-FFF2-40B4-BE49-F238E27FC236}">
                <a16:creationId xmlns:a16="http://schemas.microsoft.com/office/drawing/2014/main" id="{B61BD34F-EE70-483C-8B99-A33966F493DA}"/>
              </a:ext>
            </a:extLst>
          </p:cNvPr>
          <p:cNvSpPr txBox="1"/>
          <p:nvPr/>
        </p:nvSpPr>
        <p:spPr>
          <a:xfrm>
            <a:off x="8051243" y="1814997"/>
            <a:ext cx="2205629" cy="400110"/>
          </a:xfrm>
          <a:prstGeom prst="rect">
            <a:avLst/>
          </a:prstGeom>
          <a:noFill/>
        </p:spPr>
        <p:txBody>
          <a:bodyPr wrap="square" rtlCol="0">
            <a:spAutoFit/>
          </a:bodyPr>
          <a:lstStyle/>
          <a:p>
            <a:pPr algn="dist"/>
            <a:r>
              <a:rPr lang="zh-CN" altLang="en-US" sz="2000" dirty="0">
                <a:latin typeface="楷体" panose="02010609060101010101" pitchFamily="49" charset="-122"/>
                <a:ea typeface="楷体" panose="02010609060101010101" pitchFamily="49" charset="-122"/>
                <a:cs typeface="+mn-ea"/>
                <a:sym typeface="+mn-lt"/>
              </a:rPr>
              <a:t>输入标题</a:t>
            </a:r>
          </a:p>
        </p:txBody>
      </p:sp>
    </p:spTree>
    <p:extLst>
      <p:ext uri="{BB962C8B-B14F-4D97-AF65-F5344CB8AC3E}">
        <p14:creationId xmlns:p14="http://schemas.microsoft.com/office/powerpoint/2010/main" val="253651212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dissolve">
                                      <p:cBhvr>
                                        <p:cTn id="12" dur="500"/>
                                        <p:tgtEl>
                                          <p:spTgt spid="74"/>
                                        </p:tgtEl>
                                      </p:cBhvr>
                                    </p:animEffect>
                                  </p:childTnLst>
                                </p:cTn>
                              </p:par>
                            </p:childTnLst>
                          </p:cTn>
                        </p:par>
                        <p:par>
                          <p:cTn id="13" fill="hold">
                            <p:stCondLst>
                              <p:cond delay="500"/>
                            </p:stCondLst>
                            <p:childTnLst>
                              <p:par>
                                <p:cTn id="14" presetID="2" presetClass="entr" presetSubtype="2" fill="hold" grpId="1"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additive="base">
                                        <p:cTn id="16" dur="500" fill="hold"/>
                                        <p:tgtEl>
                                          <p:spTgt spid="75"/>
                                        </p:tgtEl>
                                        <p:attrNameLst>
                                          <p:attrName>ppt_x</p:attrName>
                                        </p:attrNameLst>
                                      </p:cBhvr>
                                      <p:tavLst>
                                        <p:tav tm="0">
                                          <p:val>
                                            <p:strVal val="1+#ppt_w/2"/>
                                          </p:val>
                                        </p:tav>
                                        <p:tav tm="100000">
                                          <p:val>
                                            <p:strVal val="#ppt_x"/>
                                          </p:val>
                                        </p:tav>
                                      </p:tavLst>
                                    </p:anim>
                                    <p:anim calcmode="lin" valueType="num">
                                      <p:cBhvr additive="base">
                                        <p:cTn id="17" dur="500" fill="hold"/>
                                        <p:tgtEl>
                                          <p:spTgt spid="7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grpId="1" nodeType="after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additive="base">
                                        <p:cTn id="21" dur="500" fill="hold"/>
                                        <p:tgtEl>
                                          <p:spTgt spid="77"/>
                                        </p:tgtEl>
                                        <p:attrNameLst>
                                          <p:attrName>ppt_x</p:attrName>
                                        </p:attrNameLst>
                                      </p:cBhvr>
                                      <p:tavLst>
                                        <p:tav tm="0">
                                          <p:val>
                                            <p:strVal val="1+#ppt_w/2"/>
                                          </p:val>
                                        </p:tav>
                                        <p:tav tm="100000">
                                          <p:val>
                                            <p:strVal val="#ppt_x"/>
                                          </p:val>
                                        </p:tav>
                                      </p:tavLst>
                                    </p:anim>
                                    <p:anim calcmode="lin" valueType="num">
                                      <p:cBhvr additive="base">
                                        <p:cTn id="22" dur="500" fill="hold"/>
                                        <p:tgtEl>
                                          <p:spTgt spid="7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fade">
                                      <p:cBhvr>
                                        <p:cTn id="26" dur="1000"/>
                                        <p:tgtEl>
                                          <p:spTgt spid="78"/>
                                        </p:tgtEl>
                                      </p:cBhvr>
                                    </p:animEffect>
                                    <p:anim calcmode="lin" valueType="num">
                                      <p:cBhvr>
                                        <p:cTn id="27" dur="1000" fill="hold"/>
                                        <p:tgtEl>
                                          <p:spTgt spid="78"/>
                                        </p:tgtEl>
                                        <p:attrNameLst>
                                          <p:attrName>ppt_x</p:attrName>
                                        </p:attrNameLst>
                                      </p:cBhvr>
                                      <p:tavLst>
                                        <p:tav tm="0">
                                          <p:val>
                                            <p:strVal val="#ppt_x"/>
                                          </p:val>
                                        </p:tav>
                                        <p:tav tm="100000">
                                          <p:val>
                                            <p:strVal val="#ppt_x"/>
                                          </p:val>
                                        </p:tav>
                                      </p:tavLst>
                                    </p:anim>
                                    <p:anim calcmode="lin" valueType="num">
                                      <p:cBhvr>
                                        <p:cTn id="28" dur="1000" fill="hold"/>
                                        <p:tgtEl>
                                          <p:spTgt spid="78"/>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fade">
                                      <p:cBhvr>
                                        <p:cTn id="32" dur="1000"/>
                                        <p:tgtEl>
                                          <p:spTgt spid="76"/>
                                        </p:tgtEl>
                                      </p:cBhvr>
                                    </p:animEffect>
                                    <p:anim calcmode="lin" valueType="num">
                                      <p:cBhvr>
                                        <p:cTn id="33" dur="1000" fill="hold"/>
                                        <p:tgtEl>
                                          <p:spTgt spid="76"/>
                                        </p:tgtEl>
                                        <p:attrNameLst>
                                          <p:attrName>ppt_x</p:attrName>
                                        </p:attrNameLst>
                                      </p:cBhvr>
                                      <p:tavLst>
                                        <p:tav tm="0">
                                          <p:val>
                                            <p:strVal val="#ppt_x"/>
                                          </p:val>
                                        </p:tav>
                                        <p:tav tm="100000">
                                          <p:val>
                                            <p:strVal val="#ppt_x"/>
                                          </p:val>
                                        </p:tav>
                                      </p:tavLst>
                                    </p:anim>
                                    <p:anim calcmode="lin" valueType="num">
                                      <p:cBhvr>
                                        <p:cTn id="34"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75" grpId="0"/>
      <p:bldP spid="75" grpId="1"/>
      <p:bldP spid="76" grpId="0"/>
      <p:bldP spid="77" grpId="0"/>
      <p:bldP spid="77" grpId="1"/>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id="{0B4D6BED-0A97-4329-9A14-AAC1355EBBE2}"/>
              </a:ext>
            </a:extLst>
          </p:cNvPr>
          <p:cNvGrpSpPr/>
          <p:nvPr/>
        </p:nvGrpSpPr>
        <p:grpSpPr>
          <a:xfrm>
            <a:off x="-352" y="-48895"/>
            <a:ext cx="12192352" cy="6917757"/>
            <a:chOff x="-352" y="-48895"/>
            <a:chExt cx="12192352" cy="6917757"/>
          </a:xfrm>
        </p:grpSpPr>
        <p:pic>
          <p:nvPicPr>
            <p:cNvPr id="27" name="图片 26">
              <a:extLst>
                <a:ext uri="{FF2B5EF4-FFF2-40B4-BE49-F238E27FC236}">
                  <a16:creationId xmlns:a16="http://schemas.microsoft.com/office/drawing/2014/main" id="{51F0C741-4B69-4BC3-97AF-20A809736A2E}"/>
                </a:ext>
              </a:extLst>
            </p:cNvPr>
            <p:cNvPicPr>
              <a:picLocks noChangeAspect="1"/>
            </p:cNvPicPr>
            <p:nvPr/>
          </p:nvPicPr>
          <p:blipFill>
            <a:blip r:embed="rId2"/>
            <a:stretch>
              <a:fillRect/>
            </a:stretch>
          </p:blipFill>
          <p:spPr>
            <a:xfrm>
              <a:off x="0" y="-48895"/>
              <a:ext cx="12192000" cy="6917757"/>
            </a:xfrm>
            <a:prstGeom prst="rect">
              <a:avLst/>
            </a:prstGeom>
          </p:spPr>
        </p:pic>
        <p:sp>
          <p:nvSpPr>
            <p:cNvPr id="28" name="Rectangle 5">
              <a:extLst>
                <a:ext uri="{FF2B5EF4-FFF2-40B4-BE49-F238E27FC236}">
                  <a16:creationId xmlns:a16="http://schemas.microsoft.com/office/drawing/2014/main" id="{13715E29-DC3E-4D0D-97D0-26AEB800C5F6}"/>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29" name="组合 25">
              <a:extLst>
                <a:ext uri="{FF2B5EF4-FFF2-40B4-BE49-F238E27FC236}">
                  <a16:creationId xmlns:a16="http://schemas.microsoft.com/office/drawing/2014/main" id="{4F9A80A9-146C-4562-930D-CE108E510B1F}"/>
                </a:ext>
              </a:extLst>
            </p:cNvPr>
            <p:cNvGrpSpPr/>
            <p:nvPr/>
          </p:nvGrpSpPr>
          <p:grpSpPr>
            <a:xfrm>
              <a:off x="-352" y="676275"/>
              <a:ext cx="773112" cy="41275"/>
              <a:chOff x="0" y="0"/>
              <a:chExt cx="773458" cy="40626"/>
            </a:xfrm>
          </p:grpSpPr>
          <p:sp>
            <p:nvSpPr>
              <p:cNvPr id="39" name="Rectangle 6">
                <a:extLst>
                  <a:ext uri="{FF2B5EF4-FFF2-40B4-BE49-F238E27FC236}">
                    <a16:creationId xmlns:a16="http://schemas.microsoft.com/office/drawing/2014/main" id="{5DD1B572-BD59-49BE-9161-A1818A6CDFF0}"/>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40" name="Oval 7">
                <a:extLst>
                  <a:ext uri="{FF2B5EF4-FFF2-40B4-BE49-F238E27FC236}">
                    <a16:creationId xmlns:a16="http://schemas.microsoft.com/office/drawing/2014/main" id="{034A665F-1630-484B-817F-0F0CB028A83D}"/>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30" name="组合 32">
              <a:extLst>
                <a:ext uri="{FF2B5EF4-FFF2-40B4-BE49-F238E27FC236}">
                  <a16:creationId xmlns:a16="http://schemas.microsoft.com/office/drawing/2014/main" id="{779D31A8-5E83-4C1A-9BC8-98D293D1D735}"/>
                </a:ext>
              </a:extLst>
            </p:cNvPr>
            <p:cNvGrpSpPr/>
            <p:nvPr/>
          </p:nvGrpSpPr>
          <p:grpSpPr>
            <a:xfrm>
              <a:off x="-352" y="2498725"/>
              <a:ext cx="773112" cy="39688"/>
              <a:chOff x="0" y="0"/>
              <a:chExt cx="773458" cy="40626"/>
            </a:xfrm>
          </p:grpSpPr>
          <p:sp>
            <p:nvSpPr>
              <p:cNvPr id="37" name="Rectangle 8">
                <a:extLst>
                  <a:ext uri="{FF2B5EF4-FFF2-40B4-BE49-F238E27FC236}">
                    <a16:creationId xmlns:a16="http://schemas.microsoft.com/office/drawing/2014/main" id="{73A0F592-E3A5-4BEC-991A-89FB30A02AA4}"/>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38" name="Oval 9">
                <a:extLst>
                  <a:ext uri="{FF2B5EF4-FFF2-40B4-BE49-F238E27FC236}">
                    <a16:creationId xmlns:a16="http://schemas.microsoft.com/office/drawing/2014/main" id="{3AD9D238-4FB9-4048-8F10-DDF338E01E55}"/>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31" name="组合 33">
              <a:extLst>
                <a:ext uri="{FF2B5EF4-FFF2-40B4-BE49-F238E27FC236}">
                  <a16:creationId xmlns:a16="http://schemas.microsoft.com/office/drawing/2014/main" id="{CD614617-AD3C-429D-BE5D-7FA8A350DE92}"/>
                </a:ext>
              </a:extLst>
            </p:cNvPr>
            <p:cNvGrpSpPr/>
            <p:nvPr/>
          </p:nvGrpSpPr>
          <p:grpSpPr>
            <a:xfrm>
              <a:off x="-352" y="4321175"/>
              <a:ext cx="773112" cy="38100"/>
              <a:chOff x="0" y="0"/>
              <a:chExt cx="773458" cy="39064"/>
            </a:xfrm>
          </p:grpSpPr>
          <p:sp>
            <p:nvSpPr>
              <p:cNvPr id="35" name="Rectangle 10">
                <a:extLst>
                  <a:ext uri="{FF2B5EF4-FFF2-40B4-BE49-F238E27FC236}">
                    <a16:creationId xmlns:a16="http://schemas.microsoft.com/office/drawing/2014/main" id="{E2E24B13-A637-4E94-AA6D-DFDDD12B8250}"/>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36" name="Oval 11">
                <a:extLst>
                  <a:ext uri="{FF2B5EF4-FFF2-40B4-BE49-F238E27FC236}">
                    <a16:creationId xmlns:a16="http://schemas.microsoft.com/office/drawing/2014/main" id="{4D380696-7488-4D59-B467-15DCF655351D}"/>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32" name="组合 34">
              <a:extLst>
                <a:ext uri="{FF2B5EF4-FFF2-40B4-BE49-F238E27FC236}">
                  <a16:creationId xmlns:a16="http://schemas.microsoft.com/office/drawing/2014/main" id="{BC775805-37EE-4630-AD5C-52C7341F5070}"/>
                </a:ext>
              </a:extLst>
            </p:cNvPr>
            <p:cNvGrpSpPr/>
            <p:nvPr/>
          </p:nvGrpSpPr>
          <p:grpSpPr>
            <a:xfrm>
              <a:off x="-352" y="6140450"/>
              <a:ext cx="773112" cy="41275"/>
              <a:chOff x="0" y="0"/>
              <a:chExt cx="773458" cy="40626"/>
            </a:xfrm>
          </p:grpSpPr>
          <p:sp>
            <p:nvSpPr>
              <p:cNvPr id="33" name="Rectangle 12">
                <a:extLst>
                  <a:ext uri="{FF2B5EF4-FFF2-40B4-BE49-F238E27FC236}">
                    <a16:creationId xmlns:a16="http://schemas.microsoft.com/office/drawing/2014/main" id="{E61DFC68-7DE2-4F70-9F7D-856A0845DA69}"/>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34" name="Oval 13">
                <a:extLst>
                  <a:ext uri="{FF2B5EF4-FFF2-40B4-BE49-F238E27FC236}">
                    <a16:creationId xmlns:a16="http://schemas.microsoft.com/office/drawing/2014/main" id="{A435B345-13ED-463D-B017-82B16548FCCC}"/>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pic>
        <p:nvPicPr>
          <p:cNvPr id="5" name="图片 4" descr="290593288de26e323f712543c4420854">
            <a:extLst>
              <a:ext uri="{FF2B5EF4-FFF2-40B4-BE49-F238E27FC236}">
                <a16:creationId xmlns:a16="http://schemas.microsoft.com/office/drawing/2014/main" id="{FF99D0F5-39A1-4868-B717-E9615EF98489}"/>
              </a:ext>
            </a:extLst>
          </p:cNvPr>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Lst>
          </a:blip>
          <a:srcRect l="11620" t="7552" r="10956" b="8631"/>
          <a:stretch>
            <a:fillRect/>
          </a:stretch>
        </p:blipFill>
        <p:spPr>
          <a:xfrm>
            <a:off x="3662873" y="245812"/>
            <a:ext cx="4830611" cy="4789096"/>
          </a:xfrm>
          <a:prstGeom prst="rect">
            <a:avLst/>
          </a:prstGeom>
        </p:spPr>
      </p:pic>
      <p:pic>
        <p:nvPicPr>
          <p:cNvPr id="6" name="图片 5">
            <a:extLst>
              <a:ext uri="{FF2B5EF4-FFF2-40B4-BE49-F238E27FC236}">
                <a16:creationId xmlns:a16="http://schemas.microsoft.com/office/drawing/2014/main" id="{C62CE7C8-772A-4509-BC70-F3B075CFE7FD}"/>
              </a:ext>
            </a:extLst>
          </p:cNvPr>
          <p:cNvPicPr>
            <a:picLocks noChangeAspect="1"/>
          </p:cNvPicPr>
          <p:nvPr/>
        </p:nvPicPr>
        <p:blipFill rotWithShape="1">
          <a:blip r:embed="rId5">
            <a:extLst>
              <a:ext uri="{28A0092B-C50C-407E-A947-70E740481C1C}">
                <a14:useLocalDpi xmlns:a14="http://schemas.microsoft.com/office/drawing/2010/main" val="0"/>
              </a:ext>
            </a:extLst>
          </a:blip>
          <a:srcRect l="4999" r="33530" b="25539"/>
          <a:stretch/>
        </p:blipFill>
        <p:spPr>
          <a:xfrm>
            <a:off x="8495071" y="14068"/>
            <a:ext cx="3504670" cy="4025933"/>
          </a:xfrm>
          <a:prstGeom prst="rect">
            <a:avLst/>
          </a:prstGeom>
        </p:spPr>
      </p:pic>
      <p:sp>
        <p:nvSpPr>
          <p:cNvPr id="7" name="文本框 6">
            <a:extLst>
              <a:ext uri="{FF2B5EF4-FFF2-40B4-BE49-F238E27FC236}">
                <a16:creationId xmlns:a16="http://schemas.microsoft.com/office/drawing/2014/main" id="{9B36F8D0-9334-464F-9F2B-B237CF103A59}"/>
              </a:ext>
            </a:extLst>
          </p:cNvPr>
          <p:cNvSpPr txBox="1"/>
          <p:nvPr/>
        </p:nvSpPr>
        <p:spPr>
          <a:xfrm>
            <a:off x="6040211" y="894582"/>
            <a:ext cx="923330" cy="2039816"/>
          </a:xfrm>
          <a:prstGeom prst="rect">
            <a:avLst/>
          </a:prstGeom>
          <a:noFill/>
        </p:spPr>
        <p:txBody>
          <a:bodyPr vert="eaVert" wrap="square" rtlCol="0">
            <a:spAutoFit/>
          </a:bodyPr>
          <a:lstStyle/>
          <a:p>
            <a:r>
              <a:rPr lang="zh-CN" altLang="en-US" sz="4800" b="1" dirty="0">
                <a:solidFill>
                  <a:schemeClr val="bg1"/>
                </a:solidFill>
                <a:latin typeface="文悦古典明朝体 (非商业使用) W5" pitchFamily="50" charset="-122"/>
                <a:ea typeface="文悦古典明朝体 (非商业使用) W5" pitchFamily="50" charset="-122"/>
              </a:rPr>
              <a:t>第三章</a:t>
            </a:r>
          </a:p>
        </p:txBody>
      </p:sp>
      <p:grpSp>
        <p:nvGrpSpPr>
          <p:cNvPr id="23" name="组合 22">
            <a:extLst>
              <a:ext uri="{FF2B5EF4-FFF2-40B4-BE49-F238E27FC236}">
                <a16:creationId xmlns:a16="http://schemas.microsoft.com/office/drawing/2014/main" id="{4843BFA2-5EFA-4E9C-BD66-42F43A4C9AB6}"/>
              </a:ext>
            </a:extLst>
          </p:cNvPr>
          <p:cNvGrpSpPr/>
          <p:nvPr/>
        </p:nvGrpSpPr>
        <p:grpSpPr>
          <a:xfrm>
            <a:off x="3353577" y="4945593"/>
            <a:ext cx="5484845" cy="1476170"/>
            <a:chOff x="399786" y="1640821"/>
            <a:chExt cx="4901825" cy="1476170"/>
          </a:xfrm>
        </p:grpSpPr>
        <p:sp>
          <p:nvSpPr>
            <p:cNvPr id="24" name="文本框 23">
              <a:extLst>
                <a:ext uri="{FF2B5EF4-FFF2-40B4-BE49-F238E27FC236}">
                  <a16:creationId xmlns:a16="http://schemas.microsoft.com/office/drawing/2014/main" id="{9DA0DD5B-81E8-4BE1-A2BE-9918D1F68259}"/>
                </a:ext>
              </a:extLst>
            </p:cNvPr>
            <p:cNvSpPr txBox="1"/>
            <p:nvPr/>
          </p:nvSpPr>
          <p:spPr>
            <a:xfrm>
              <a:off x="1865110" y="1640821"/>
              <a:ext cx="1971178" cy="461665"/>
            </a:xfrm>
            <a:prstGeom prst="rect">
              <a:avLst/>
            </a:prstGeom>
            <a:noFill/>
          </p:spPr>
          <p:txBody>
            <a:bodyPr wrap="square" rtlCol="0">
              <a:spAutoFit/>
            </a:bodyPr>
            <a:lstStyle/>
            <a:p>
              <a:pPr algn="dist"/>
              <a:r>
                <a:rPr lang="zh-CN" altLang="en-US" sz="2400" dirty="0">
                  <a:latin typeface="楷体" panose="02010609060101010101" pitchFamily="49" charset="-122"/>
                  <a:ea typeface="楷体" panose="02010609060101010101" pitchFamily="49" charset="-122"/>
                  <a:cs typeface="+mn-ea"/>
                  <a:sym typeface="+mn-lt"/>
                </a:rPr>
                <a:t>输入标题</a:t>
              </a:r>
            </a:p>
          </p:txBody>
        </p:sp>
        <p:sp>
          <p:nvSpPr>
            <p:cNvPr id="25" name="文本框 24">
              <a:extLst>
                <a:ext uri="{FF2B5EF4-FFF2-40B4-BE49-F238E27FC236}">
                  <a16:creationId xmlns:a16="http://schemas.microsoft.com/office/drawing/2014/main" id="{21B7245E-CAA2-44F0-8A53-3F02D49E98E7}"/>
                </a:ext>
              </a:extLst>
            </p:cNvPr>
            <p:cNvSpPr txBox="1"/>
            <p:nvPr/>
          </p:nvSpPr>
          <p:spPr>
            <a:xfrm>
              <a:off x="399786" y="2055162"/>
              <a:ext cx="4901825" cy="1061829"/>
            </a:xfrm>
            <a:prstGeom prst="rect">
              <a:avLst/>
            </a:prstGeom>
            <a:noFill/>
          </p:spPr>
          <p:txBody>
            <a:bodyPr vert="horz" wrap="square" rtlCol="0" anchor="b">
              <a:spAutoFit/>
            </a:bodyPr>
            <a:lstStyle/>
            <a:p>
              <a:pPr algn="ctr">
                <a:lnSpc>
                  <a:spcPct val="150000"/>
                </a:lnSpc>
              </a:pPr>
              <a:r>
                <a:rPr lang="zh-CN" altLang="en-US" sz="14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a:t>
              </a:r>
            </a:p>
          </p:txBody>
        </p:sp>
      </p:grpSp>
    </p:spTree>
    <p:extLst>
      <p:ext uri="{BB962C8B-B14F-4D97-AF65-F5344CB8AC3E}">
        <p14:creationId xmlns:p14="http://schemas.microsoft.com/office/powerpoint/2010/main" val="158081683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ssolv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a:extLst>
              <a:ext uri="{FF2B5EF4-FFF2-40B4-BE49-F238E27FC236}">
                <a16:creationId xmlns:a16="http://schemas.microsoft.com/office/drawing/2014/main" id="{2F0A2A23-E520-464C-ACA6-C8FAB90798A5}"/>
              </a:ext>
            </a:extLst>
          </p:cNvPr>
          <p:cNvGrpSpPr/>
          <p:nvPr/>
        </p:nvGrpSpPr>
        <p:grpSpPr>
          <a:xfrm>
            <a:off x="-352" y="-48895"/>
            <a:ext cx="12192352" cy="6917757"/>
            <a:chOff x="-352" y="-48895"/>
            <a:chExt cx="12192352" cy="6917757"/>
          </a:xfrm>
        </p:grpSpPr>
        <p:pic>
          <p:nvPicPr>
            <p:cNvPr id="55" name="图片 54">
              <a:extLst>
                <a:ext uri="{FF2B5EF4-FFF2-40B4-BE49-F238E27FC236}">
                  <a16:creationId xmlns:a16="http://schemas.microsoft.com/office/drawing/2014/main" id="{6BF5E681-B82E-474A-8CA6-F3F3EF83866E}"/>
                </a:ext>
              </a:extLst>
            </p:cNvPr>
            <p:cNvPicPr>
              <a:picLocks noChangeAspect="1"/>
            </p:cNvPicPr>
            <p:nvPr/>
          </p:nvPicPr>
          <p:blipFill>
            <a:blip r:embed="rId2"/>
            <a:stretch>
              <a:fillRect/>
            </a:stretch>
          </p:blipFill>
          <p:spPr>
            <a:xfrm>
              <a:off x="0" y="-48895"/>
              <a:ext cx="12192000" cy="6917757"/>
            </a:xfrm>
            <a:prstGeom prst="rect">
              <a:avLst/>
            </a:prstGeom>
          </p:spPr>
        </p:pic>
        <p:sp>
          <p:nvSpPr>
            <p:cNvPr id="56" name="Rectangle 5">
              <a:extLst>
                <a:ext uri="{FF2B5EF4-FFF2-40B4-BE49-F238E27FC236}">
                  <a16:creationId xmlns:a16="http://schemas.microsoft.com/office/drawing/2014/main" id="{89BB5DF8-31C4-4B08-A186-F602748CA4AF}"/>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57" name="组合 25">
              <a:extLst>
                <a:ext uri="{FF2B5EF4-FFF2-40B4-BE49-F238E27FC236}">
                  <a16:creationId xmlns:a16="http://schemas.microsoft.com/office/drawing/2014/main" id="{EAF807CA-EC53-4BBC-AC4A-AA7E8373EC47}"/>
                </a:ext>
              </a:extLst>
            </p:cNvPr>
            <p:cNvGrpSpPr/>
            <p:nvPr/>
          </p:nvGrpSpPr>
          <p:grpSpPr>
            <a:xfrm>
              <a:off x="-352" y="676275"/>
              <a:ext cx="773112" cy="41275"/>
              <a:chOff x="0" y="0"/>
              <a:chExt cx="773458" cy="40626"/>
            </a:xfrm>
          </p:grpSpPr>
          <p:sp>
            <p:nvSpPr>
              <p:cNvPr id="67" name="Rectangle 6">
                <a:extLst>
                  <a:ext uri="{FF2B5EF4-FFF2-40B4-BE49-F238E27FC236}">
                    <a16:creationId xmlns:a16="http://schemas.microsoft.com/office/drawing/2014/main" id="{86CDDFE9-01B5-4CD8-BB0E-83B7ADCD3EC4}"/>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68" name="Oval 7">
                <a:extLst>
                  <a:ext uri="{FF2B5EF4-FFF2-40B4-BE49-F238E27FC236}">
                    <a16:creationId xmlns:a16="http://schemas.microsoft.com/office/drawing/2014/main" id="{B884D3FE-C666-44EE-BC27-6D26A27548E5}"/>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58" name="组合 32">
              <a:extLst>
                <a:ext uri="{FF2B5EF4-FFF2-40B4-BE49-F238E27FC236}">
                  <a16:creationId xmlns:a16="http://schemas.microsoft.com/office/drawing/2014/main" id="{5D395CC0-AA21-4AE6-919B-8F4856DFC10D}"/>
                </a:ext>
              </a:extLst>
            </p:cNvPr>
            <p:cNvGrpSpPr/>
            <p:nvPr/>
          </p:nvGrpSpPr>
          <p:grpSpPr>
            <a:xfrm>
              <a:off x="-352" y="2498725"/>
              <a:ext cx="773112" cy="39688"/>
              <a:chOff x="0" y="0"/>
              <a:chExt cx="773458" cy="40626"/>
            </a:xfrm>
          </p:grpSpPr>
          <p:sp>
            <p:nvSpPr>
              <p:cNvPr id="65" name="Rectangle 8">
                <a:extLst>
                  <a:ext uri="{FF2B5EF4-FFF2-40B4-BE49-F238E27FC236}">
                    <a16:creationId xmlns:a16="http://schemas.microsoft.com/office/drawing/2014/main" id="{0CC768B1-66ED-4FD4-B531-00DFD276B05A}"/>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66" name="Oval 9">
                <a:extLst>
                  <a:ext uri="{FF2B5EF4-FFF2-40B4-BE49-F238E27FC236}">
                    <a16:creationId xmlns:a16="http://schemas.microsoft.com/office/drawing/2014/main" id="{C48F1C5B-963C-462A-A02B-4D52E18E5FCE}"/>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59" name="组合 33">
              <a:extLst>
                <a:ext uri="{FF2B5EF4-FFF2-40B4-BE49-F238E27FC236}">
                  <a16:creationId xmlns:a16="http://schemas.microsoft.com/office/drawing/2014/main" id="{F284ED90-2BEF-425D-9B1A-B20D2E55FD0E}"/>
                </a:ext>
              </a:extLst>
            </p:cNvPr>
            <p:cNvGrpSpPr/>
            <p:nvPr/>
          </p:nvGrpSpPr>
          <p:grpSpPr>
            <a:xfrm>
              <a:off x="-352" y="4321175"/>
              <a:ext cx="773112" cy="38100"/>
              <a:chOff x="0" y="0"/>
              <a:chExt cx="773458" cy="39064"/>
            </a:xfrm>
          </p:grpSpPr>
          <p:sp>
            <p:nvSpPr>
              <p:cNvPr id="63" name="Rectangle 10">
                <a:extLst>
                  <a:ext uri="{FF2B5EF4-FFF2-40B4-BE49-F238E27FC236}">
                    <a16:creationId xmlns:a16="http://schemas.microsoft.com/office/drawing/2014/main" id="{DA3445A6-E943-4EB0-B984-CED05DAF6D1F}"/>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64" name="Oval 11">
                <a:extLst>
                  <a:ext uri="{FF2B5EF4-FFF2-40B4-BE49-F238E27FC236}">
                    <a16:creationId xmlns:a16="http://schemas.microsoft.com/office/drawing/2014/main" id="{63E3104F-3E4D-4E9A-BD15-21D73F37E7A0}"/>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60" name="组合 34">
              <a:extLst>
                <a:ext uri="{FF2B5EF4-FFF2-40B4-BE49-F238E27FC236}">
                  <a16:creationId xmlns:a16="http://schemas.microsoft.com/office/drawing/2014/main" id="{34CB49D4-0455-49A6-9C73-25101767E649}"/>
                </a:ext>
              </a:extLst>
            </p:cNvPr>
            <p:cNvGrpSpPr/>
            <p:nvPr/>
          </p:nvGrpSpPr>
          <p:grpSpPr>
            <a:xfrm>
              <a:off x="-352" y="6140450"/>
              <a:ext cx="773112" cy="41275"/>
              <a:chOff x="0" y="0"/>
              <a:chExt cx="773458" cy="40626"/>
            </a:xfrm>
          </p:grpSpPr>
          <p:sp>
            <p:nvSpPr>
              <p:cNvPr id="61" name="Rectangle 12">
                <a:extLst>
                  <a:ext uri="{FF2B5EF4-FFF2-40B4-BE49-F238E27FC236}">
                    <a16:creationId xmlns:a16="http://schemas.microsoft.com/office/drawing/2014/main" id="{EFFD8F70-8C41-420D-87D5-8B2FB25AA9D2}"/>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62" name="Oval 13">
                <a:extLst>
                  <a:ext uri="{FF2B5EF4-FFF2-40B4-BE49-F238E27FC236}">
                    <a16:creationId xmlns:a16="http://schemas.microsoft.com/office/drawing/2014/main" id="{0E1E6ACE-B152-42A5-A796-9F50669BB57E}"/>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grpSp>
        <p:nvGrpSpPr>
          <p:cNvPr id="23" name="组合 22">
            <a:extLst>
              <a:ext uri="{FF2B5EF4-FFF2-40B4-BE49-F238E27FC236}">
                <a16:creationId xmlns:a16="http://schemas.microsoft.com/office/drawing/2014/main" id="{5D07C066-6465-4BF0-BFEB-13862A056FA5}"/>
              </a:ext>
            </a:extLst>
          </p:cNvPr>
          <p:cNvGrpSpPr/>
          <p:nvPr/>
        </p:nvGrpSpPr>
        <p:grpSpPr>
          <a:xfrm rot="16200000">
            <a:off x="2285449" y="-1247592"/>
            <a:ext cx="837184" cy="3904730"/>
            <a:chOff x="5636572" y="0"/>
            <a:chExt cx="1297628" cy="4581758"/>
          </a:xfrm>
        </p:grpSpPr>
        <p:sp>
          <p:nvSpPr>
            <p:cNvPr id="24" name="任意多边形 33">
              <a:extLst>
                <a:ext uri="{FF2B5EF4-FFF2-40B4-BE49-F238E27FC236}">
                  <a16:creationId xmlns:a16="http://schemas.microsoft.com/office/drawing/2014/main" id="{1B131BE9-5E43-492F-8EBC-AA2335D618AC}"/>
                </a:ext>
              </a:extLst>
            </p:cNvPr>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9525">
              <a:solidFill>
                <a:srgbClr val="2C3B5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34">
              <a:extLst>
                <a:ext uri="{FF2B5EF4-FFF2-40B4-BE49-F238E27FC236}">
                  <a16:creationId xmlns:a16="http://schemas.microsoft.com/office/drawing/2014/main" id="{E99735F6-BA68-4D65-9236-6890880609EA}"/>
                </a:ext>
              </a:extLst>
            </p:cNvPr>
            <p:cNvSpPr/>
            <p:nvPr/>
          </p:nvSpPr>
          <p:spPr>
            <a:xfrm>
              <a:off x="5731060" y="339344"/>
              <a:ext cx="1120844" cy="4114800"/>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rgbClr val="205364"/>
            </a:solidFill>
            <a:ln w="15875">
              <a:solidFill>
                <a:srgbClr val="20536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6" name="矩形 25">
              <a:extLst>
                <a:ext uri="{FF2B5EF4-FFF2-40B4-BE49-F238E27FC236}">
                  <a16:creationId xmlns:a16="http://schemas.microsoft.com/office/drawing/2014/main" id="{82C8DE1E-A71E-4589-B880-0EDE83943D0C}"/>
                </a:ext>
              </a:extLst>
            </p:cNvPr>
            <p:cNvSpPr/>
            <p:nvPr/>
          </p:nvSpPr>
          <p:spPr>
            <a:xfrm flipH="1">
              <a:off x="5728787" y="427142"/>
              <a:ext cx="1144921" cy="3749333"/>
            </a:xfrm>
            <a:prstGeom prst="rect">
              <a:avLst/>
            </a:prstGeom>
            <a:noFill/>
          </p:spPr>
          <p:txBody>
            <a:bodyPr vert="eaVert" wrap="square" rtlCol="0" anchor="ctr">
              <a:spAutoFit/>
            </a:bodyPr>
            <a:lstStyle/>
            <a:p>
              <a:pPr algn="dist">
                <a:lnSpc>
                  <a:spcPct val="150000"/>
                </a:lnSpc>
              </a:pPr>
              <a:r>
                <a:rPr lang="zh-CN" altLang="en-US" sz="2400" b="1" spc="600" dirty="0">
                  <a:solidFill>
                    <a:schemeClr val="bg1"/>
                  </a:solidFill>
                  <a:latin typeface="楷体" panose="02010609060101010101" pitchFamily="49" charset="-122"/>
                  <a:ea typeface="楷体" panose="02010609060101010101" pitchFamily="49" charset="-122"/>
                </a:rPr>
                <a:t>单击此处输入标题</a:t>
              </a:r>
              <a:endParaRPr lang="en-US" altLang="zh-CN" sz="2400" b="1" spc="600" dirty="0">
                <a:solidFill>
                  <a:schemeClr val="bg1"/>
                </a:solidFill>
                <a:latin typeface="楷体" panose="02010609060101010101" pitchFamily="49" charset="-122"/>
                <a:ea typeface="楷体" panose="02010609060101010101" pitchFamily="49" charset="-122"/>
              </a:endParaRPr>
            </a:p>
          </p:txBody>
        </p:sp>
      </p:grpSp>
      <p:grpSp>
        <p:nvGrpSpPr>
          <p:cNvPr id="27" name="组合 48">
            <a:extLst>
              <a:ext uri="{FF2B5EF4-FFF2-40B4-BE49-F238E27FC236}">
                <a16:creationId xmlns:a16="http://schemas.microsoft.com/office/drawing/2014/main" id="{A8C928D9-540D-4C2D-82F0-F4A45F1D78DD}"/>
              </a:ext>
            </a:extLst>
          </p:cNvPr>
          <p:cNvGrpSpPr/>
          <p:nvPr/>
        </p:nvGrpSpPr>
        <p:grpSpPr>
          <a:xfrm>
            <a:off x="1432863" y="2224832"/>
            <a:ext cx="2228850" cy="2232025"/>
            <a:chOff x="0" y="0"/>
            <a:chExt cx="2227424" cy="2232424"/>
          </a:xfrm>
        </p:grpSpPr>
        <p:grpSp>
          <p:nvGrpSpPr>
            <p:cNvPr id="28" name="组合 49">
              <a:extLst>
                <a:ext uri="{FF2B5EF4-FFF2-40B4-BE49-F238E27FC236}">
                  <a16:creationId xmlns:a16="http://schemas.microsoft.com/office/drawing/2014/main" id="{C6769DFD-6829-42CF-BDB4-8F526A5E88C7}"/>
                </a:ext>
              </a:extLst>
            </p:cNvPr>
            <p:cNvGrpSpPr/>
            <p:nvPr/>
          </p:nvGrpSpPr>
          <p:grpSpPr>
            <a:xfrm>
              <a:off x="0" y="0"/>
              <a:ext cx="2227424" cy="2232424"/>
              <a:chOff x="0" y="0"/>
              <a:chExt cx="2373418" cy="2378746"/>
            </a:xfrm>
          </p:grpSpPr>
          <p:sp>
            <p:nvSpPr>
              <p:cNvPr id="31" name="椭圆 53">
                <a:extLst>
                  <a:ext uri="{FF2B5EF4-FFF2-40B4-BE49-F238E27FC236}">
                    <a16:creationId xmlns:a16="http://schemas.microsoft.com/office/drawing/2014/main" id="{62C0261E-EB52-4EC8-B3E6-0F245C8162B0}"/>
                  </a:ext>
                </a:extLst>
              </p:cNvPr>
              <p:cNvSpPr/>
              <p:nvPr/>
            </p:nvSpPr>
            <p:spPr>
              <a:xfrm>
                <a:off x="107407" y="110071"/>
                <a:ext cx="2158604" cy="2158604"/>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32" name="椭圆 1">
                <a:extLst>
                  <a:ext uri="{FF2B5EF4-FFF2-40B4-BE49-F238E27FC236}">
                    <a16:creationId xmlns:a16="http://schemas.microsoft.com/office/drawing/2014/main" id="{AA6E4F83-27CE-4AEE-A472-83FE97B35A44}"/>
                  </a:ext>
                </a:extLst>
              </p:cNvPr>
              <p:cNvSpPr/>
              <p:nvPr/>
            </p:nvSpPr>
            <p:spPr>
              <a:xfrm>
                <a:off x="0" y="0"/>
                <a:ext cx="2373418" cy="2378746"/>
              </a:xfrm>
              <a:custGeom>
                <a:avLst/>
                <a:gdLst>
                  <a:gd name="txL" fmla="*/ 0 w 2373418"/>
                  <a:gd name="txT" fmla="*/ 0 h 2378746"/>
                  <a:gd name="txR" fmla="*/ 2373418 w 2373418"/>
                  <a:gd name="txB" fmla="*/ 2378746 h 2378746"/>
                </a:gdLst>
                <a:ahLst/>
                <a:cxnLst>
                  <a:cxn ang="0">
                    <a:pos x="1189373" y="0"/>
                  </a:cxn>
                  <a:cxn ang="0">
                    <a:pos x="1189373" y="287688"/>
                  </a:cxn>
                  <a:cxn ang="0">
                    <a:pos x="287688" y="1189373"/>
                  </a:cxn>
                  <a:cxn ang="0">
                    <a:pos x="1189373" y="2091058"/>
                  </a:cxn>
                  <a:cxn ang="0">
                    <a:pos x="2084369" y="1294891"/>
                  </a:cxn>
                  <a:cxn ang="0">
                    <a:pos x="2373418" y="1294891"/>
                  </a:cxn>
                  <a:cxn ang="0">
                    <a:pos x="1189373" y="2378746"/>
                  </a:cxn>
                  <a:cxn ang="0">
                    <a:pos x="0" y="1189373"/>
                  </a:cxn>
                  <a:cxn ang="0">
                    <a:pos x="1189373" y="0"/>
                  </a:cxn>
                </a:cxnLst>
                <a:rect l="txL" t="txT" r="txR" b="tx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205364"/>
              </a:solidFill>
              <a:ln w="9525">
                <a:solidFill>
                  <a:srgbClr val="205364"/>
                </a:solidFill>
              </a:ln>
            </p:spPr>
            <p:txBody>
              <a:bodyPr/>
              <a:lstStyle/>
              <a:p>
                <a:endParaRPr lang="zh-CN" altLang="en-US" dirty="0">
                  <a:solidFill>
                    <a:schemeClr val="bg1">
                      <a:lumMod val="50000"/>
                    </a:schemeClr>
                  </a:solidFill>
                </a:endParaRPr>
              </a:p>
            </p:txBody>
          </p:sp>
        </p:grpSp>
        <p:sp>
          <p:nvSpPr>
            <p:cNvPr id="29" name="TextBox 50">
              <a:extLst>
                <a:ext uri="{FF2B5EF4-FFF2-40B4-BE49-F238E27FC236}">
                  <a16:creationId xmlns:a16="http://schemas.microsoft.com/office/drawing/2014/main" id="{8FBEB6BF-678C-43E9-B209-3A24DD9623BF}"/>
                </a:ext>
              </a:extLst>
            </p:cNvPr>
            <p:cNvSpPr/>
            <p:nvPr/>
          </p:nvSpPr>
          <p:spPr>
            <a:xfrm>
              <a:off x="783728" y="668147"/>
              <a:ext cx="820534" cy="461748"/>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72%</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30" name="TextBox 51">
              <a:extLst>
                <a:ext uri="{FF2B5EF4-FFF2-40B4-BE49-F238E27FC236}">
                  <a16:creationId xmlns:a16="http://schemas.microsoft.com/office/drawing/2014/main" id="{5853D40C-38F6-4F0E-BDD9-C5043B4DC28D}"/>
                </a:ext>
              </a:extLst>
            </p:cNvPr>
            <p:cNvSpPr/>
            <p:nvPr/>
          </p:nvSpPr>
          <p:spPr>
            <a:xfrm>
              <a:off x="459015" y="1100391"/>
              <a:ext cx="1421274" cy="461748"/>
            </a:xfrm>
            <a:prstGeom prst="rect">
              <a:avLst/>
            </a:prstGeom>
            <a:noFill/>
            <a:ln w="9525">
              <a:noFill/>
              <a:miter/>
            </a:ln>
          </p:spPr>
          <p:txBody>
            <a:bodyPr wrap="none">
              <a:spAutoFit/>
            </a:bodyPr>
            <a:lstStyle/>
            <a:p>
              <a:pPr lvl="0" eaLnBrk="1" hangingPunct="1">
                <a:buNone/>
              </a:pPr>
              <a:r>
                <a:rPr lang="zh-CN" altLang="en-US" sz="2400" b="1" dirty="0">
                  <a:solidFill>
                    <a:schemeClr val="bg1">
                      <a:lumMod val="50000"/>
                    </a:schemeClr>
                  </a:solidFill>
                  <a:latin typeface="楷体" panose="02010609060101010101" pitchFamily="49" charset="-122"/>
                  <a:ea typeface="楷体" panose="02010609060101010101" pitchFamily="49" charset="-122"/>
                  <a:sym typeface="微软雅黑" pitchFamily="34" charset="-122"/>
                </a:rPr>
                <a:t>输入标题</a:t>
              </a:r>
            </a:p>
          </p:txBody>
        </p:sp>
      </p:grpSp>
      <p:grpSp>
        <p:nvGrpSpPr>
          <p:cNvPr id="33" name="组合 57">
            <a:extLst>
              <a:ext uri="{FF2B5EF4-FFF2-40B4-BE49-F238E27FC236}">
                <a16:creationId xmlns:a16="http://schemas.microsoft.com/office/drawing/2014/main" id="{6146CF1E-CB62-4D3E-8D4A-759A0541F882}"/>
              </a:ext>
            </a:extLst>
          </p:cNvPr>
          <p:cNvGrpSpPr/>
          <p:nvPr/>
        </p:nvGrpSpPr>
        <p:grpSpPr>
          <a:xfrm>
            <a:off x="4172888" y="2224832"/>
            <a:ext cx="2127250" cy="2128838"/>
            <a:chOff x="0" y="0"/>
            <a:chExt cx="2126625" cy="2129124"/>
          </a:xfrm>
        </p:grpSpPr>
        <p:sp>
          <p:nvSpPr>
            <p:cNvPr id="34" name="椭圆 58">
              <a:extLst>
                <a:ext uri="{FF2B5EF4-FFF2-40B4-BE49-F238E27FC236}">
                  <a16:creationId xmlns:a16="http://schemas.microsoft.com/office/drawing/2014/main" id="{2164E2E6-0F17-4A65-B777-3D37AA5A6731}"/>
                </a:ext>
              </a:extLst>
            </p:cNvPr>
            <p:cNvSpPr/>
            <p:nvPr/>
          </p:nvSpPr>
          <p:spPr>
            <a:xfrm>
              <a:off x="0"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35" name="椭圆 1">
              <a:extLst>
                <a:ext uri="{FF2B5EF4-FFF2-40B4-BE49-F238E27FC236}">
                  <a16:creationId xmlns:a16="http://schemas.microsoft.com/office/drawing/2014/main" id="{6DC84509-AF51-4A92-B0C4-27333B890B95}"/>
                </a:ext>
              </a:extLst>
            </p:cNvPr>
            <p:cNvSpPr/>
            <p:nvPr/>
          </p:nvSpPr>
          <p:spPr>
            <a:xfrm>
              <a:off x="37794" y="1111940"/>
              <a:ext cx="2088831" cy="1017184"/>
            </a:xfrm>
            <a:custGeom>
              <a:avLst/>
              <a:gdLst>
                <a:gd name="txL" fmla="*/ 0 w 2088831"/>
                <a:gd name="txT" fmla="*/ 0 h 1017184"/>
                <a:gd name="txR" fmla="*/ 2088831 w 2088831"/>
                <a:gd name="txB" fmla="*/ 1017184 h 1017184"/>
              </a:gdLst>
              <a:ahLst/>
              <a:cxnLst>
                <a:cxn ang="0">
                  <a:pos x="1817562" y="0"/>
                </a:cxn>
                <a:cxn ang="0">
                  <a:pos x="2088831" y="0"/>
                </a:cxn>
                <a:cxn ang="0">
                  <a:pos x="977619" y="1017184"/>
                </a:cxn>
                <a:cxn ang="0">
                  <a:pos x="0" y="439399"/>
                </a:cxn>
                <a:cxn ang="0">
                  <a:pos x="248210" y="323051"/>
                </a:cxn>
                <a:cxn ang="0">
                  <a:pos x="977619" y="747193"/>
                </a:cxn>
                <a:cxn ang="0">
                  <a:pos x="1817562" y="0"/>
                </a:cxn>
              </a:cxnLst>
              <a:rect l="txL" t="txT" r="txR" b="tx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205364"/>
            </a:solidFill>
            <a:ln w="9525">
              <a:solidFill>
                <a:srgbClr val="205364"/>
              </a:solidFill>
            </a:ln>
          </p:spPr>
          <p:txBody>
            <a:bodyPr/>
            <a:lstStyle/>
            <a:p>
              <a:endParaRPr lang="zh-CN" altLang="en-US">
                <a:solidFill>
                  <a:schemeClr val="bg1">
                    <a:lumMod val="50000"/>
                  </a:schemeClr>
                </a:solidFill>
              </a:endParaRPr>
            </a:p>
          </p:txBody>
        </p:sp>
        <p:sp>
          <p:nvSpPr>
            <p:cNvPr id="36" name="TextBox 60">
              <a:extLst>
                <a:ext uri="{FF2B5EF4-FFF2-40B4-BE49-F238E27FC236}">
                  <a16:creationId xmlns:a16="http://schemas.microsoft.com/office/drawing/2014/main" id="{466B2421-A6A2-4455-947A-3C4C3B0C3EBA}"/>
                </a:ext>
              </a:extLst>
            </p:cNvPr>
            <p:cNvSpPr/>
            <p:nvPr/>
          </p:nvSpPr>
          <p:spPr>
            <a:xfrm>
              <a:off x="682928" y="564847"/>
              <a:ext cx="820818" cy="461727"/>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50%</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37" name="TextBox 61">
              <a:extLst>
                <a:ext uri="{FF2B5EF4-FFF2-40B4-BE49-F238E27FC236}">
                  <a16:creationId xmlns:a16="http://schemas.microsoft.com/office/drawing/2014/main" id="{9F82D441-977F-4219-AE92-FC47F6DB4434}"/>
                </a:ext>
              </a:extLst>
            </p:cNvPr>
            <p:cNvSpPr/>
            <p:nvPr/>
          </p:nvSpPr>
          <p:spPr>
            <a:xfrm>
              <a:off x="360375" y="1077457"/>
              <a:ext cx="1421766" cy="461727"/>
            </a:xfrm>
            <a:prstGeom prst="rect">
              <a:avLst/>
            </a:prstGeom>
            <a:noFill/>
            <a:ln w="9525">
              <a:noFill/>
              <a:miter/>
            </a:ln>
          </p:spPr>
          <p:txBody>
            <a:bodyPr wrap="none">
              <a:spAutoFit/>
            </a:bodyPr>
            <a:lstStyle/>
            <a:p>
              <a:pPr lvl="0"/>
              <a:r>
                <a:rPr lang="zh-CN" altLang="en-US" sz="2400" b="1" dirty="0">
                  <a:solidFill>
                    <a:schemeClr val="bg1">
                      <a:lumMod val="50000"/>
                    </a:schemeClr>
                  </a:solidFill>
                  <a:latin typeface="楷体" panose="02010609060101010101" pitchFamily="49" charset="-122"/>
                  <a:ea typeface="楷体" panose="02010609060101010101" pitchFamily="49" charset="-122"/>
                  <a:sym typeface="微软雅黑" pitchFamily="34" charset="-122"/>
                </a:rPr>
                <a:t>输入标题</a:t>
              </a:r>
            </a:p>
          </p:txBody>
        </p:sp>
      </p:grpSp>
      <p:grpSp>
        <p:nvGrpSpPr>
          <p:cNvPr id="38" name="组合 65">
            <a:extLst>
              <a:ext uri="{FF2B5EF4-FFF2-40B4-BE49-F238E27FC236}">
                <a16:creationId xmlns:a16="http://schemas.microsoft.com/office/drawing/2014/main" id="{19EDC932-D2AC-4359-9828-C72D72129CD9}"/>
              </a:ext>
            </a:extLst>
          </p:cNvPr>
          <p:cNvGrpSpPr/>
          <p:nvPr/>
        </p:nvGrpSpPr>
        <p:grpSpPr>
          <a:xfrm>
            <a:off x="6811313" y="2224832"/>
            <a:ext cx="2122488" cy="2128838"/>
            <a:chOff x="0" y="0"/>
            <a:chExt cx="2122208" cy="2129124"/>
          </a:xfrm>
        </p:grpSpPr>
        <p:sp>
          <p:nvSpPr>
            <p:cNvPr id="39" name="椭圆 67">
              <a:extLst>
                <a:ext uri="{FF2B5EF4-FFF2-40B4-BE49-F238E27FC236}">
                  <a16:creationId xmlns:a16="http://schemas.microsoft.com/office/drawing/2014/main" id="{1F210B47-018A-46AD-9EF9-9087AD05AB69}"/>
                </a:ext>
              </a:extLst>
            </p:cNvPr>
            <p:cNvSpPr/>
            <p:nvPr/>
          </p:nvSpPr>
          <p:spPr>
            <a:xfrm>
              <a:off x="96384"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40" name="TextBox 68">
              <a:extLst>
                <a:ext uri="{FF2B5EF4-FFF2-40B4-BE49-F238E27FC236}">
                  <a16:creationId xmlns:a16="http://schemas.microsoft.com/office/drawing/2014/main" id="{0D5D5FFB-B8CA-4A34-93F2-B965EE030915}"/>
                </a:ext>
              </a:extLst>
            </p:cNvPr>
            <p:cNvSpPr/>
            <p:nvPr/>
          </p:nvSpPr>
          <p:spPr>
            <a:xfrm>
              <a:off x="779312" y="564847"/>
              <a:ext cx="820951" cy="461727"/>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18%</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41" name="TextBox 69">
              <a:extLst>
                <a:ext uri="{FF2B5EF4-FFF2-40B4-BE49-F238E27FC236}">
                  <a16:creationId xmlns:a16="http://schemas.microsoft.com/office/drawing/2014/main" id="{B47C43E0-AADF-4ABE-B1A2-D4129A17A3ED}"/>
                </a:ext>
              </a:extLst>
            </p:cNvPr>
            <p:cNvSpPr/>
            <p:nvPr/>
          </p:nvSpPr>
          <p:spPr>
            <a:xfrm>
              <a:off x="478789" y="1066056"/>
              <a:ext cx="1421996" cy="461727"/>
            </a:xfrm>
            <a:prstGeom prst="rect">
              <a:avLst/>
            </a:prstGeom>
            <a:noFill/>
            <a:ln w="9525">
              <a:noFill/>
              <a:miter/>
            </a:ln>
          </p:spPr>
          <p:txBody>
            <a:bodyPr wrap="none">
              <a:spAutoFit/>
            </a:bodyPr>
            <a:lstStyle/>
            <a:p>
              <a:pPr lvl="0"/>
              <a:r>
                <a:rPr lang="zh-CN" altLang="en-US" sz="2400" b="1" dirty="0">
                  <a:solidFill>
                    <a:schemeClr val="bg1">
                      <a:lumMod val="50000"/>
                    </a:schemeClr>
                  </a:solidFill>
                  <a:latin typeface="楷体" panose="02010609060101010101" pitchFamily="49" charset="-122"/>
                  <a:ea typeface="楷体" panose="02010609060101010101" pitchFamily="49" charset="-122"/>
                  <a:sym typeface="微软雅黑" pitchFamily="34" charset="-122"/>
                </a:rPr>
                <a:t>输入标题</a:t>
              </a:r>
            </a:p>
          </p:txBody>
        </p:sp>
        <p:sp>
          <p:nvSpPr>
            <p:cNvPr id="42" name="椭圆 1">
              <a:extLst>
                <a:ext uri="{FF2B5EF4-FFF2-40B4-BE49-F238E27FC236}">
                  <a16:creationId xmlns:a16="http://schemas.microsoft.com/office/drawing/2014/main" id="{9ED0239B-9D74-4F11-A6AB-13A2FD4AE342}"/>
                </a:ext>
              </a:extLst>
            </p:cNvPr>
            <p:cNvSpPr/>
            <p:nvPr/>
          </p:nvSpPr>
          <p:spPr>
            <a:xfrm>
              <a:off x="0" y="1100342"/>
              <a:ext cx="1173991" cy="1028782"/>
            </a:xfrm>
            <a:custGeom>
              <a:avLst/>
              <a:gdLst>
                <a:gd name="txL" fmla="*/ 0 w 1173991"/>
                <a:gd name="txT" fmla="*/ 0 h 1028782"/>
                <a:gd name="txR" fmla="*/ 1173991 w 1173991"/>
                <a:gd name="txB" fmla="*/ 1028782 h 1028782"/>
              </a:gdLst>
              <a:ahLst/>
              <a:cxnLst>
                <a:cxn ang="0">
                  <a:pos x="0" y="0"/>
                </a:cxn>
                <a:cxn ang="0">
                  <a:pos x="270084" y="0"/>
                </a:cxn>
                <a:cxn ang="0">
                  <a:pos x="1111797" y="758791"/>
                </a:cxn>
                <a:cxn ang="0">
                  <a:pos x="1173991" y="755875"/>
                </a:cxn>
                <a:cxn ang="0">
                  <a:pos x="1173991" y="1025811"/>
                </a:cxn>
                <a:cxn ang="0">
                  <a:pos x="1111797" y="1028782"/>
                </a:cxn>
                <a:cxn ang="0">
                  <a:pos x="0" y="0"/>
                </a:cxn>
              </a:cxnLst>
              <a:rect l="txL" t="txT" r="txR" b="tx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205364"/>
            </a:solidFill>
            <a:ln w="9525">
              <a:solidFill>
                <a:srgbClr val="205364"/>
              </a:solidFill>
            </a:ln>
          </p:spPr>
          <p:txBody>
            <a:bodyPr/>
            <a:lstStyle/>
            <a:p>
              <a:endParaRPr lang="zh-CN" altLang="en-US">
                <a:solidFill>
                  <a:schemeClr val="bg1">
                    <a:lumMod val="50000"/>
                  </a:schemeClr>
                </a:solidFill>
              </a:endParaRPr>
            </a:p>
          </p:txBody>
        </p:sp>
      </p:grpSp>
      <p:grpSp>
        <p:nvGrpSpPr>
          <p:cNvPr id="43" name="组合 65">
            <a:extLst>
              <a:ext uri="{FF2B5EF4-FFF2-40B4-BE49-F238E27FC236}">
                <a16:creationId xmlns:a16="http://schemas.microsoft.com/office/drawing/2014/main" id="{EFEFE3CE-1D8A-446C-B01B-274E5C6F01E0}"/>
              </a:ext>
            </a:extLst>
          </p:cNvPr>
          <p:cNvGrpSpPr/>
          <p:nvPr/>
        </p:nvGrpSpPr>
        <p:grpSpPr>
          <a:xfrm>
            <a:off x="9330374" y="2222507"/>
            <a:ext cx="2295982" cy="2025551"/>
            <a:chOff x="-173471" y="0"/>
            <a:chExt cx="2295679" cy="2025823"/>
          </a:xfrm>
        </p:grpSpPr>
        <p:sp>
          <p:nvSpPr>
            <p:cNvPr id="44" name="椭圆 67">
              <a:extLst>
                <a:ext uri="{FF2B5EF4-FFF2-40B4-BE49-F238E27FC236}">
                  <a16:creationId xmlns:a16="http://schemas.microsoft.com/office/drawing/2014/main" id="{B71DCA52-7A46-425E-85F3-E84724A86F05}"/>
                </a:ext>
              </a:extLst>
            </p:cNvPr>
            <p:cNvSpPr/>
            <p:nvPr/>
          </p:nvSpPr>
          <p:spPr>
            <a:xfrm>
              <a:off x="96384"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45" name="TextBox 68">
              <a:extLst>
                <a:ext uri="{FF2B5EF4-FFF2-40B4-BE49-F238E27FC236}">
                  <a16:creationId xmlns:a16="http://schemas.microsoft.com/office/drawing/2014/main" id="{A638A416-E706-4EB7-87DC-8D78264FAC4B}"/>
                </a:ext>
              </a:extLst>
            </p:cNvPr>
            <p:cNvSpPr/>
            <p:nvPr/>
          </p:nvSpPr>
          <p:spPr>
            <a:xfrm>
              <a:off x="779312" y="564847"/>
              <a:ext cx="820951" cy="461727"/>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26%</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46" name="TextBox 69">
              <a:extLst>
                <a:ext uri="{FF2B5EF4-FFF2-40B4-BE49-F238E27FC236}">
                  <a16:creationId xmlns:a16="http://schemas.microsoft.com/office/drawing/2014/main" id="{AE6E1A39-EBFD-4C44-A258-EE904A14931F}"/>
                </a:ext>
              </a:extLst>
            </p:cNvPr>
            <p:cNvSpPr/>
            <p:nvPr/>
          </p:nvSpPr>
          <p:spPr>
            <a:xfrm>
              <a:off x="451171" y="1110501"/>
              <a:ext cx="1421996" cy="461727"/>
            </a:xfrm>
            <a:prstGeom prst="rect">
              <a:avLst/>
            </a:prstGeom>
            <a:noFill/>
            <a:ln w="9525">
              <a:noFill/>
              <a:miter/>
            </a:ln>
          </p:spPr>
          <p:txBody>
            <a:bodyPr wrap="none">
              <a:spAutoFit/>
            </a:bodyPr>
            <a:lstStyle/>
            <a:p>
              <a:pPr lvl="0"/>
              <a:r>
                <a:rPr lang="zh-CN" altLang="en-US" sz="2400" b="1" dirty="0">
                  <a:solidFill>
                    <a:schemeClr val="bg1">
                      <a:lumMod val="50000"/>
                    </a:schemeClr>
                  </a:solidFill>
                  <a:latin typeface="楷体" panose="02010609060101010101" pitchFamily="49" charset="-122"/>
                  <a:ea typeface="楷体" panose="02010609060101010101" pitchFamily="49" charset="-122"/>
                  <a:sym typeface="微软雅黑" pitchFamily="34" charset="-122"/>
                </a:rPr>
                <a:t>输入标题</a:t>
              </a:r>
            </a:p>
          </p:txBody>
        </p:sp>
        <p:sp>
          <p:nvSpPr>
            <p:cNvPr id="47" name="椭圆 1">
              <a:extLst>
                <a:ext uri="{FF2B5EF4-FFF2-40B4-BE49-F238E27FC236}">
                  <a16:creationId xmlns:a16="http://schemas.microsoft.com/office/drawing/2014/main" id="{191B4C49-F40B-4E3C-9275-23C0F2951148}"/>
                </a:ext>
              </a:extLst>
            </p:cNvPr>
            <p:cNvSpPr/>
            <p:nvPr/>
          </p:nvSpPr>
          <p:spPr>
            <a:xfrm rot="1370220">
              <a:off x="-173471" y="855047"/>
              <a:ext cx="1173991" cy="1028782"/>
            </a:xfrm>
            <a:custGeom>
              <a:avLst/>
              <a:gdLst>
                <a:gd name="txL" fmla="*/ 0 w 1173991"/>
                <a:gd name="txT" fmla="*/ 0 h 1028782"/>
                <a:gd name="txR" fmla="*/ 1173991 w 1173991"/>
                <a:gd name="txB" fmla="*/ 1028782 h 1028782"/>
              </a:gdLst>
              <a:ahLst/>
              <a:cxnLst>
                <a:cxn ang="0">
                  <a:pos x="0" y="0"/>
                </a:cxn>
                <a:cxn ang="0">
                  <a:pos x="270084" y="0"/>
                </a:cxn>
                <a:cxn ang="0">
                  <a:pos x="1111797" y="758791"/>
                </a:cxn>
                <a:cxn ang="0">
                  <a:pos x="1173991" y="755875"/>
                </a:cxn>
                <a:cxn ang="0">
                  <a:pos x="1173991" y="1025811"/>
                </a:cxn>
                <a:cxn ang="0">
                  <a:pos x="1111797" y="1028782"/>
                </a:cxn>
                <a:cxn ang="0">
                  <a:pos x="0" y="0"/>
                </a:cxn>
              </a:cxnLst>
              <a:rect l="txL" t="txT" r="txR" b="tx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205364"/>
            </a:solidFill>
            <a:ln w="9525">
              <a:solidFill>
                <a:srgbClr val="205364"/>
              </a:solidFill>
            </a:ln>
          </p:spPr>
          <p:txBody>
            <a:bodyPr/>
            <a:lstStyle/>
            <a:p>
              <a:endParaRPr lang="zh-CN" altLang="en-US" dirty="0">
                <a:solidFill>
                  <a:schemeClr val="bg1">
                    <a:lumMod val="50000"/>
                  </a:schemeClr>
                </a:solidFill>
              </a:endParaRPr>
            </a:p>
          </p:txBody>
        </p:sp>
      </p:grpSp>
      <p:sp>
        <p:nvSpPr>
          <p:cNvPr id="48" name="矩形 47">
            <a:extLst>
              <a:ext uri="{FF2B5EF4-FFF2-40B4-BE49-F238E27FC236}">
                <a16:creationId xmlns:a16="http://schemas.microsoft.com/office/drawing/2014/main" id="{285D49A8-5452-44A8-9905-9AF68F544315}"/>
              </a:ext>
            </a:extLst>
          </p:cNvPr>
          <p:cNvSpPr/>
          <p:nvPr/>
        </p:nvSpPr>
        <p:spPr>
          <a:xfrm>
            <a:off x="1270633" y="4657989"/>
            <a:ext cx="2553309" cy="1384995"/>
          </a:xfrm>
          <a:prstGeom prst="rect">
            <a:avLst/>
          </a:prstGeom>
        </p:spPr>
        <p:txBody>
          <a:bodyPr wrap="square">
            <a:spAutoFit/>
          </a:bodyPr>
          <a:lstStyle/>
          <a:p>
            <a:pPr algn="ctr">
              <a:lnSpc>
                <a:spcPct val="200000"/>
              </a:lnSpc>
            </a:pPr>
            <a:r>
              <a:rPr lang="zh-CN" altLang="en-US" sz="1050" dirty="0">
                <a:latin typeface="楷体" panose="02010609060101010101" pitchFamily="49" charset="-122"/>
                <a:ea typeface="楷体" panose="02010609060101010101" pitchFamily="49" charset="-122"/>
                <a:cs typeface="+mn-ea"/>
                <a:sym typeface="+mn-lt"/>
              </a:rPr>
              <a:t>单击此处输入文本内容，单击</a:t>
            </a:r>
            <a:endParaRPr lang="en-US" altLang="zh-CN" sz="1050" dirty="0">
              <a:latin typeface="楷体" panose="02010609060101010101" pitchFamily="49" charset="-122"/>
              <a:ea typeface="楷体" panose="02010609060101010101" pitchFamily="49" charset="-122"/>
              <a:cs typeface="+mn-ea"/>
              <a:sym typeface="+mn-lt"/>
            </a:endParaRPr>
          </a:p>
          <a:p>
            <a:pPr algn="ctr">
              <a:lnSpc>
                <a:spcPct val="200000"/>
              </a:lnSpc>
            </a:pPr>
            <a:r>
              <a:rPr lang="zh-CN" altLang="en-US" sz="1050" dirty="0">
                <a:latin typeface="楷体" panose="02010609060101010101" pitchFamily="49" charset="-122"/>
                <a:ea typeface="楷体" panose="02010609060101010101" pitchFamily="49" charset="-122"/>
                <a:cs typeface="+mn-ea"/>
                <a:sym typeface="+mn-lt"/>
              </a:rPr>
              <a:t>此处输入文本内容，单击此处输入文本内容，单击此处输入文本内容，单击此处输入文本内容</a:t>
            </a:r>
          </a:p>
        </p:txBody>
      </p:sp>
      <p:sp>
        <p:nvSpPr>
          <p:cNvPr id="51" name="矩形 50">
            <a:extLst>
              <a:ext uri="{FF2B5EF4-FFF2-40B4-BE49-F238E27FC236}">
                <a16:creationId xmlns:a16="http://schemas.microsoft.com/office/drawing/2014/main" id="{3149D63C-1438-4255-B848-B1D104CEAF1F}"/>
              </a:ext>
            </a:extLst>
          </p:cNvPr>
          <p:cNvSpPr/>
          <p:nvPr/>
        </p:nvSpPr>
        <p:spPr>
          <a:xfrm>
            <a:off x="3967806" y="4657988"/>
            <a:ext cx="2553309" cy="1384995"/>
          </a:xfrm>
          <a:prstGeom prst="rect">
            <a:avLst/>
          </a:prstGeom>
        </p:spPr>
        <p:txBody>
          <a:bodyPr wrap="square">
            <a:spAutoFit/>
          </a:bodyPr>
          <a:lstStyle/>
          <a:p>
            <a:pPr algn="ctr">
              <a:lnSpc>
                <a:spcPct val="200000"/>
              </a:lnSpc>
            </a:pPr>
            <a:r>
              <a:rPr lang="zh-CN" altLang="en-US" sz="1050" dirty="0">
                <a:latin typeface="楷体" panose="02010609060101010101" pitchFamily="49" charset="-122"/>
                <a:ea typeface="楷体" panose="02010609060101010101" pitchFamily="49" charset="-122"/>
                <a:cs typeface="+mn-ea"/>
                <a:sym typeface="+mn-lt"/>
              </a:rPr>
              <a:t>单击此处输入文本内容，单击</a:t>
            </a:r>
            <a:endParaRPr lang="en-US" altLang="zh-CN" sz="1050" dirty="0">
              <a:latin typeface="楷体" panose="02010609060101010101" pitchFamily="49" charset="-122"/>
              <a:ea typeface="楷体" panose="02010609060101010101" pitchFamily="49" charset="-122"/>
              <a:cs typeface="+mn-ea"/>
              <a:sym typeface="+mn-lt"/>
            </a:endParaRPr>
          </a:p>
          <a:p>
            <a:pPr algn="ctr">
              <a:lnSpc>
                <a:spcPct val="200000"/>
              </a:lnSpc>
            </a:pPr>
            <a:r>
              <a:rPr lang="zh-CN" altLang="en-US" sz="1050" dirty="0">
                <a:latin typeface="楷体" panose="02010609060101010101" pitchFamily="49" charset="-122"/>
                <a:ea typeface="楷体" panose="02010609060101010101" pitchFamily="49" charset="-122"/>
                <a:cs typeface="+mn-ea"/>
                <a:sym typeface="+mn-lt"/>
              </a:rPr>
              <a:t>此处输入文本内容，单击此处输入文本内容，单击此处输入文本内容，单击此处输入文本内容</a:t>
            </a:r>
          </a:p>
        </p:txBody>
      </p:sp>
      <p:sp>
        <p:nvSpPr>
          <p:cNvPr id="52" name="矩形 51">
            <a:extLst>
              <a:ext uri="{FF2B5EF4-FFF2-40B4-BE49-F238E27FC236}">
                <a16:creationId xmlns:a16="http://schemas.microsoft.com/office/drawing/2014/main" id="{66F80438-1DDF-498C-9C26-8DEF76A5AB78}"/>
              </a:ext>
            </a:extLst>
          </p:cNvPr>
          <p:cNvSpPr/>
          <p:nvPr/>
        </p:nvSpPr>
        <p:spPr>
          <a:xfrm>
            <a:off x="6724602" y="4623798"/>
            <a:ext cx="2553309" cy="1384995"/>
          </a:xfrm>
          <a:prstGeom prst="rect">
            <a:avLst/>
          </a:prstGeom>
        </p:spPr>
        <p:txBody>
          <a:bodyPr wrap="square">
            <a:spAutoFit/>
          </a:bodyPr>
          <a:lstStyle/>
          <a:p>
            <a:pPr algn="ctr">
              <a:lnSpc>
                <a:spcPct val="200000"/>
              </a:lnSpc>
            </a:pPr>
            <a:r>
              <a:rPr lang="zh-CN" altLang="en-US" sz="1050" dirty="0">
                <a:latin typeface="楷体" panose="02010609060101010101" pitchFamily="49" charset="-122"/>
                <a:ea typeface="楷体" panose="02010609060101010101" pitchFamily="49" charset="-122"/>
                <a:cs typeface="+mn-ea"/>
                <a:sym typeface="+mn-lt"/>
              </a:rPr>
              <a:t>单击此处输入文本内容，单击</a:t>
            </a:r>
            <a:endParaRPr lang="en-US" altLang="zh-CN" sz="1050" dirty="0">
              <a:latin typeface="楷体" panose="02010609060101010101" pitchFamily="49" charset="-122"/>
              <a:ea typeface="楷体" panose="02010609060101010101" pitchFamily="49" charset="-122"/>
              <a:cs typeface="+mn-ea"/>
              <a:sym typeface="+mn-lt"/>
            </a:endParaRPr>
          </a:p>
          <a:p>
            <a:pPr algn="ctr">
              <a:lnSpc>
                <a:spcPct val="200000"/>
              </a:lnSpc>
            </a:pPr>
            <a:r>
              <a:rPr lang="zh-CN" altLang="en-US" sz="1050" dirty="0">
                <a:latin typeface="楷体" panose="02010609060101010101" pitchFamily="49" charset="-122"/>
                <a:ea typeface="楷体" panose="02010609060101010101" pitchFamily="49" charset="-122"/>
                <a:cs typeface="+mn-ea"/>
                <a:sym typeface="+mn-lt"/>
              </a:rPr>
              <a:t>此处输入文本内容，单击此处输入文本内容，单击此处输入文本内容，单击此处输入文本内容</a:t>
            </a:r>
          </a:p>
        </p:txBody>
      </p:sp>
      <p:sp>
        <p:nvSpPr>
          <p:cNvPr id="53" name="矩形 52">
            <a:extLst>
              <a:ext uri="{FF2B5EF4-FFF2-40B4-BE49-F238E27FC236}">
                <a16:creationId xmlns:a16="http://schemas.microsoft.com/office/drawing/2014/main" id="{E6013694-EE89-43A2-8DF7-C8187E659310}"/>
              </a:ext>
            </a:extLst>
          </p:cNvPr>
          <p:cNvSpPr/>
          <p:nvPr/>
        </p:nvSpPr>
        <p:spPr>
          <a:xfrm>
            <a:off x="9389535" y="4623797"/>
            <a:ext cx="2553309" cy="1384995"/>
          </a:xfrm>
          <a:prstGeom prst="rect">
            <a:avLst/>
          </a:prstGeom>
        </p:spPr>
        <p:txBody>
          <a:bodyPr wrap="square">
            <a:spAutoFit/>
          </a:bodyPr>
          <a:lstStyle/>
          <a:p>
            <a:pPr algn="ctr">
              <a:lnSpc>
                <a:spcPct val="200000"/>
              </a:lnSpc>
            </a:pPr>
            <a:r>
              <a:rPr lang="zh-CN" altLang="en-US" sz="1050" dirty="0">
                <a:latin typeface="楷体" panose="02010609060101010101" pitchFamily="49" charset="-122"/>
                <a:ea typeface="楷体" panose="02010609060101010101" pitchFamily="49" charset="-122"/>
                <a:cs typeface="+mn-ea"/>
                <a:sym typeface="+mn-lt"/>
              </a:rPr>
              <a:t>单击此处输入文本内容，单击</a:t>
            </a:r>
            <a:endParaRPr lang="en-US" altLang="zh-CN" sz="1050" dirty="0">
              <a:latin typeface="楷体" panose="02010609060101010101" pitchFamily="49" charset="-122"/>
              <a:ea typeface="楷体" panose="02010609060101010101" pitchFamily="49" charset="-122"/>
              <a:cs typeface="+mn-ea"/>
              <a:sym typeface="+mn-lt"/>
            </a:endParaRPr>
          </a:p>
          <a:p>
            <a:pPr algn="ctr">
              <a:lnSpc>
                <a:spcPct val="200000"/>
              </a:lnSpc>
            </a:pPr>
            <a:r>
              <a:rPr lang="zh-CN" altLang="en-US" sz="1050" dirty="0">
                <a:latin typeface="楷体" panose="02010609060101010101" pitchFamily="49" charset="-122"/>
                <a:ea typeface="楷体" panose="02010609060101010101" pitchFamily="49" charset="-122"/>
                <a:cs typeface="+mn-ea"/>
                <a:sym typeface="+mn-lt"/>
              </a:rPr>
              <a:t>此处输入文本内容，单击此处输入文本内容，单击此处输入文本内容，单击此处输入文本内容</a:t>
            </a:r>
          </a:p>
        </p:txBody>
      </p:sp>
    </p:spTree>
    <p:extLst>
      <p:ext uri="{BB962C8B-B14F-4D97-AF65-F5344CB8AC3E}">
        <p14:creationId xmlns:p14="http://schemas.microsoft.com/office/powerpoint/2010/main" val="375756712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1500"/>
                                        <p:tgtEl>
                                          <p:spTgt spid="23"/>
                                        </p:tgtEl>
                                      </p:cBhvr>
                                    </p:animEffect>
                                  </p:childTnLst>
                                </p:cTn>
                              </p:par>
                            </p:childTnLst>
                          </p:cTn>
                        </p:par>
                        <p:par>
                          <p:cTn id="8" fill="hold">
                            <p:stCondLst>
                              <p:cond delay="1500"/>
                            </p:stCondLst>
                            <p:childTnLst>
                              <p:par>
                                <p:cTn id="9" presetID="49" presetClass="entr" presetSubtype="0" decel="10000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1000" fill="hold"/>
                                        <p:tgtEl>
                                          <p:spTgt spid="27"/>
                                        </p:tgtEl>
                                        <p:attrNameLst>
                                          <p:attrName>ppt_w</p:attrName>
                                        </p:attrNameLst>
                                      </p:cBhvr>
                                      <p:tavLst>
                                        <p:tav tm="0">
                                          <p:val>
                                            <p:fltVal val="0"/>
                                          </p:val>
                                        </p:tav>
                                        <p:tav tm="100000">
                                          <p:val>
                                            <p:strVal val="#ppt_w"/>
                                          </p:val>
                                        </p:tav>
                                      </p:tavLst>
                                    </p:anim>
                                    <p:anim calcmode="lin" valueType="num">
                                      <p:cBhvr>
                                        <p:cTn id="12" dur="1000" fill="hold"/>
                                        <p:tgtEl>
                                          <p:spTgt spid="27"/>
                                        </p:tgtEl>
                                        <p:attrNameLst>
                                          <p:attrName>ppt_h</p:attrName>
                                        </p:attrNameLst>
                                      </p:cBhvr>
                                      <p:tavLst>
                                        <p:tav tm="0">
                                          <p:val>
                                            <p:fltVal val="0"/>
                                          </p:val>
                                        </p:tav>
                                        <p:tav tm="100000">
                                          <p:val>
                                            <p:strVal val="#ppt_h"/>
                                          </p:val>
                                        </p:tav>
                                      </p:tavLst>
                                    </p:anim>
                                    <p:anim calcmode="lin" valueType="num">
                                      <p:cBhvr>
                                        <p:cTn id="13" dur="1000" fill="hold"/>
                                        <p:tgtEl>
                                          <p:spTgt spid="27"/>
                                        </p:tgtEl>
                                        <p:attrNameLst>
                                          <p:attrName>style.rotation</p:attrName>
                                        </p:attrNameLst>
                                      </p:cBhvr>
                                      <p:tavLst>
                                        <p:tav tm="0">
                                          <p:val>
                                            <p:fltVal val="360"/>
                                          </p:val>
                                        </p:tav>
                                        <p:tav tm="100000">
                                          <p:val>
                                            <p:fltVal val="0"/>
                                          </p:val>
                                        </p:tav>
                                      </p:tavLst>
                                    </p:anim>
                                    <p:animEffect filter="fade">
                                      <p:cBhvr>
                                        <p:cTn id="14" dur="1000"/>
                                        <p:tgtEl>
                                          <p:spTgt spid="27"/>
                                        </p:tgtEl>
                                      </p:cBhvr>
                                    </p:animEffect>
                                  </p:childTnLst>
                                </p:cTn>
                              </p:par>
                              <p:par>
                                <p:cTn id="15" presetID="49" presetClass="entr" presetSubtype="0" decel="100000" fill="hold" nodeType="withEffect">
                                  <p:stCondLst>
                                    <p:cond delay="7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1000" fill="hold"/>
                                        <p:tgtEl>
                                          <p:spTgt spid="33"/>
                                        </p:tgtEl>
                                        <p:attrNameLst>
                                          <p:attrName>ppt_w</p:attrName>
                                        </p:attrNameLst>
                                      </p:cBhvr>
                                      <p:tavLst>
                                        <p:tav tm="0">
                                          <p:val>
                                            <p:fltVal val="0"/>
                                          </p:val>
                                        </p:tav>
                                        <p:tav tm="100000">
                                          <p:val>
                                            <p:strVal val="#ppt_w"/>
                                          </p:val>
                                        </p:tav>
                                      </p:tavLst>
                                    </p:anim>
                                    <p:anim calcmode="lin" valueType="num">
                                      <p:cBhvr>
                                        <p:cTn id="18" dur="1000" fill="hold"/>
                                        <p:tgtEl>
                                          <p:spTgt spid="33"/>
                                        </p:tgtEl>
                                        <p:attrNameLst>
                                          <p:attrName>ppt_h</p:attrName>
                                        </p:attrNameLst>
                                      </p:cBhvr>
                                      <p:tavLst>
                                        <p:tav tm="0">
                                          <p:val>
                                            <p:fltVal val="0"/>
                                          </p:val>
                                        </p:tav>
                                        <p:tav tm="100000">
                                          <p:val>
                                            <p:strVal val="#ppt_h"/>
                                          </p:val>
                                        </p:tav>
                                      </p:tavLst>
                                    </p:anim>
                                    <p:anim calcmode="lin" valueType="num">
                                      <p:cBhvr>
                                        <p:cTn id="19" dur="1000" fill="hold"/>
                                        <p:tgtEl>
                                          <p:spTgt spid="33"/>
                                        </p:tgtEl>
                                        <p:attrNameLst>
                                          <p:attrName>style.rotation</p:attrName>
                                        </p:attrNameLst>
                                      </p:cBhvr>
                                      <p:tavLst>
                                        <p:tav tm="0">
                                          <p:val>
                                            <p:fltVal val="360"/>
                                          </p:val>
                                        </p:tav>
                                        <p:tav tm="100000">
                                          <p:val>
                                            <p:fltVal val="0"/>
                                          </p:val>
                                        </p:tav>
                                      </p:tavLst>
                                    </p:anim>
                                    <p:animEffect filter="fade">
                                      <p:cBhvr>
                                        <p:cTn id="20" dur="1000"/>
                                        <p:tgtEl>
                                          <p:spTgt spid="33"/>
                                        </p:tgtEl>
                                      </p:cBhvr>
                                    </p:animEffect>
                                  </p:childTnLst>
                                </p:cTn>
                              </p:par>
                              <p:par>
                                <p:cTn id="21" presetID="49" presetClass="entr" presetSubtype="0" decel="100000" fill="hold" nodeType="withEffect">
                                  <p:stCondLst>
                                    <p:cond delay="1500"/>
                                  </p:stCondLst>
                                  <p:childTnLst>
                                    <p:set>
                                      <p:cBhvr>
                                        <p:cTn id="22" dur="1" fill="hold">
                                          <p:stCondLst>
                                            <p:cond delay="0"/>
                                          </p:stCondLst>
                                        </p:cTn>
                                        <p:tgtEl>
                                          <p:spTgt spid="38"/>
                                        </p:tgtEl>
                                        <p:attrNameLst>
                                          <p:attrName>style.visibility</p:attrName>
                                        </p:attrNameLst>
                                      </p:cBhvr>
                                      <p:to>
                                        <p:strVal val="visible"/>
                                      </p:to>
                                    </p:set>
                                    <p:anim calcmode="lin" valueType="num">
                                      <p:cBhvr>
                                        <p:cTn id="23" dur="1000" fill="hold"/>
                                        <p:tgtEl>
                                          <p:spTgt spid="38"/>
                                        </p:tgtEl>
                                        <p:attrNameLst>
                                          <p:attrName>ppt_w</p:attrName>
                                        </p:attrNameLst>
                                      </p:cBhvr>
                                      <p:tavLst>
                                        <p:tav tm="0">
                                          <p:val>
                                            <p:fltVal val="0"/>
                                          </p:val>
                                        </p:tav>
                                        <p:tav tm="100000">
                                          <p:val>
                                            <p:strVal val="#ppt_w"/>
                                          </p:val>
                                        </p:tav>
                                      </p:tavLst>
                                    </p:anim>
                                    <p:anim calcmode="lin" valueType="num">
                                      <p:cBhvr>
                                        <p:cTn id="24" dur="1000" fill="hold"/>
                                        <p:tgtEl>
                                          <p:spTgt spid="38"/>
                                        </p:tgtEl>
                                        <p:attrNameLst>
                                          <p:attrName>ppt_h</p:attrName>
                                        </p:attrNameLst>
                                      </p:cBhvr>
                                      <p:tavLst>
                                        <p:tav tm="0">
                                          <p:val>
                                            <p:fltVal val="0"/>
                                          </p:val>
                                        </p:tav>
                                        <p:tav tm="100000">
                                          <p:val>
                                            <p:strVal val="#ppt_h"/>
                                          </p:val>
                                        </p:tav>
                                      </p:tavLst>
                                    </p:anim>
                                    <p:anim calcmode="lin" valueType="num">
                                      <p:cBhvr>
                                        <p:cTn id="25" dur="1000" fill="hold"/>
                                        <p:tgtEl>
                                          <p:spTgt spid="38"/>
                                        </p:tgtEl>
                                        <p:attrNameLst>
                                          <p:attrName>style.rotation</p:attrName>
                                        </p:attrNameLst>
                                      </p:cBhvr>
                                      <p:tavLst>
                                        <p:tav tm="0">
                                          <p:val>
                                            <p:fltVal val="360"/>
                                          </p:val>
                                        </p:tav>
                                        <p:tav tm="100000">
                                          <p:val>
                                            <p:fltVal val="0"/>
                                          </p:val>
                                        </p:tav>
                                      </p:tavLst>
                                    </p:anim>
                                    <p:animEffect filter="fade">
                                      <p:cBhvr>
                                        <p:cTn id="26" dur="1000"/>
                                        <p:tgtEl>
                                          <p:spTgt spid="38"/>
                                        </p:tgtEl>
                                      </p:cBhvr>
                                    </p:animEffect>
                                  </p:childTnLst>
                                </p:cTn>
                              </p:par>
                              <p:par>
                                <p:cTn id="27" presetID="49" presetClass="entr" presetSubtype="0" decel="100000" fill="hold" nodeType="withEffect">
                                  <p:stCondLst>
                                    <p:cond delay="1500"/>
                                  </p:stCondLst>
                                  <p:childTnLst>
                                    <p:set>
                                      <p:cBhvr>
                                        <p:cTn id="28" dur="1" fill="hold">
                                          <p:stCondLst>
                                            <p:cond delay="0"/>
                                          </p:stCondLst>
                                        </p:cTn>
                                        <p:tgtEl>
                                          <p:spTgt spid="43"/>
                                        </p:tgtEl>
                                        <p:attrNameLst>
                                          <p:attrName>style.visibility</p:attrName>
                                        </p:attrNameLst>
                                      </p:cBhvr>
                                      <p:to>
                                        <p:strVal val="visible"/>
                                      </p:to>
                                    </p:set>
                                    <p:anim calcmode="lin" valueType="num">
                                      <p:cBhvr>
                                        <p:cTn id="29" dur="1000" fill="hold"/>
                                        <p:tgtEl>
                                          <p:spTgt spid="43"/>
                                        </p:tgtEl>
                                        <p:attrNameLst>
                                          <p:attrName>ppt_w</p:attrName>
                                        </p:attrNameLst>
                                      </p:cBhvr>
                                      <p:tavLst>
                                        <p:tav tm="0">
                                          <p:val>
                                            <p:fltVal val="0"/>
                                          </p:val>
                                        </p:tav>
                                        <p:tav tm="100000">
                                          <p:val>
                                            <p:strVal val="#ppt_w"/>
                                          </p:val>
                                        </p:tav>
                                      </p:tavLst>
                                    </p:anim>
                                    <p:anim calcmode="lin" valueType="num">
                                      <p:cBhvr>
                                        <p:cTn id="30" dur="1000" fill="hold"/>
                                        <p:tgtEl>
                                          <p:spTgt spid="43"/>
                                        </p:tgtEl>
                                        <p:attrNameLst>
                                          <p:attrName>ppt_h</p:attrName>
                                        </p:attrNameLst>
                                      </p:cBhvr>
                                      <p:tavLst>
                                        <p:tav tm="0">
                                          <p:val>
                                            <p:fltVal val="0"/>
                                          </p:val>
                                        </p:tav>
                                        <p:tav tm="100000">
                                          <p:val>
                                            <p:strVal val="#ppt_h"/>
                                          </p:val>
                                        </p:tav>
                                      </p:tavLst>
                                    </p:anim>
                                    <p:anim calcmode="lin" valueType="num">
                                      <p:cBhvr>
                                        <p:cTn id="31" dur="1000" fill="hold"/>
                                        <p:tgtEl>
                                          <p:spTgt spid="43"/>
                                        </p:tgtEl>
                                        <p:attrNameLst>
                                          <p:attrName>style.rotation</p:attrName>
                                        </p:attrNameLst>
                                      </p:cBhvr>
                                      <p:tavLst>
                                        <p:tav tm="0">
                                          <p:val>
                                            <p:fltVal val="360"/>
                                          </p:val>
                                        </p:tav>
                                        <p:tav tm="100000">
                                          <p:val>
                                            <p:fltVal val="0"/>
                                          </p:val>
                                        </p:tav>
                                      </p:tavLst>
                                    </p:anim>
                                    <p:animEffect filter="fade">
                                      <p:cBhvr>
                                        <p:cTn id="32" dur="1000"/>
                                        <p:tgtEl>
                                          <p:spTgt spid="43"/>
                                        </p:tgtEl>
                                      </p:cBhvr>
                                    </p:animEffect>
                                  </p:childTnLst>
                                </p:cTn>
                              </p:par>
                            </p:childTnLst>
                          </p:cTn>
                        </p:par>
                        <p:par>
                          <p:cTn id="33" fill="hold">
                            <p:stCondLst>
                              <p:cond delay="4000"/>
                            </p:stCondLst>
                            <p:childTnLst>
                              <p:par>
                                <p:cTn id="34" presetID="42" presetClass="entr" presetSubtype="0"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1000"/>
                                        <p:tgtEl>
                                          <p:spTgt spid="48"/>
                                        </p:tgtEl>
                                      </p:cBhvr>
                                    </p:animEffect>
                                    <p:anim calcmode="lin" valueType="num">
                                      <p:cBhvr>
                                        <p:cTn id="37" dur="1000" fill="hold"/>
                                        <p:tgtEl>
                                          <p:spTgt spid="48"/>
                                        </p:tgtEl>
                                        <p:attrNameLst>
                                          <p:attrName>ppt_x</p:attrName>
                                        </p:attrNameLst>
                                      </p:cBhvr>
                                      <p:tavLst>
                                        <p:tav tm="0">
                                          <p:val>
                                            <p:strVal val="#ppt_x"/>
                                          </p:val>
                                        </p:tav>
                                        <p:tav tm="100000">
                                          <p:val>
                                            <p:strVal val="#ppt_x"/>
                                          </p:val>
                                        </p:tav>
                                      </p:tavLst>
                                    </p:anim>
                                    <p:anim calcmode="lin" valueType="num">
                                      <p:cBhvr>
                                        <p:cTn id="38" dur="1000" fill="hold"/>
                                        <p:tgtEl>
                                          <p:spTgt spid="48"/>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1000"/>
                                        <p:tgtEl>
                                          <p:spTgt spid="51"/>
                                        </p:tgtEl>
                                      </p:cBhvr>
                                    </p:animEffect>
                                    <p:anim calcmode="lin" valueType="num">
                                      <p:cBhvr>
                                        <p:cTn id="43" dur="1000" fill="hold"/>
                                        <p:tgtEl>
                                          <p:spTgt spid="51"/>
                                        </p:tgtEl>
                                        <p:attrNameLst>
                                          <p:attrName>ppt_x</p:attrName>
                                        </p:attrNameLst>
                                      </p:cBhvr>
                                      <p:tavLst>
                                        <p:tav tm="0">
                                          <p:val>
                                            <p:strVal val="#ppt_x"/>
                                          </p:val>
                                        </p:tav>
                                        <p:tav tm="100000">
                                          <p:val>
                                            <p:strVal val="#ppt_x"/>
                                          </p:val>
                                        </p:tav>
                                      </p:tavLst>
                                    </p:anim>
                                    <p:anim calcmode="lin" valueType="num">
                                      <p:cBhvr>
                                        <p:cTn id="44" dur="1000" fill="hold"/>
                                        <p:tgtEl>
                                          <p:spTgt spid="5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1000"/>
                                        <p:tgtEl>
                                          <p:spTgt spid="52"/>
                                        </p:tgtEl>
                                      </p:cBhvr>
                                    </p:animEffect>
                                    <p:anim calcmode="lin" valueType="num">
                                      <p:cBhvr>
                                        <p:cTn id="49" dur="1000" fill="hold"/>
                                        <p:tgtEl>
                                          <p:spTgt spid="52"/>
                                        </p:tgtEl>
                                        <p:attrNameLst>
                                          <p:attrName>ppt_x</p:attrName>
                                        </p:attrNameLst>
                                      </p:cBhvr>
                                      <p:tavLst>
                                        <p:tav tm="0">
                                          <p:val>
                                            <p:strVal val="#ppt_x"/>
                                          </p:val>
                                        </p:tav>
                                        <p:tav tm="100000">
                                          <p:val>
                                            <p:strVal val="#ppt_x"/>
                                          </p:val>
                                        </p:tav>
                                      </p:tavLst>
                                    </p:anim>
                                    <p:anim calcmode="lin" valueType="num">
                                      <p:cBhvr>
                                        <p:cTn id="50" dur="1000" fill="hold"/>
                                        <p:tgtEl>
                                          <p:spTgt spid="52"/>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grpId="0"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1000"/>
                                        <p:tgtEl>
                                          <p:spTgt spid="53"/>
                                        </p:tgtEl>
                                      </p:cBhvr>
                                    </p:animEffect>
                                    <p:anim calcmode="lin" valueType="num">
                                      <p:cBhvr>
                                        <p:cTn id="55" dur="1000" fill="hold"/>
                                        <p:tgtEl>
                                          <p:spTgt spid="53"/>
                                        </p:tgtEl>
                                        <p:attrNameLst>
                                          <p:attrName>ppt_x</p:attrName>
                                        </p:attrNameLst>
                                      </p:cBhvr>
                                      <p:tavLst>
                                        <p:tav tm="0">
                                          <p:val>
                                            <p:strVal val="#ppt_x"/>
                                          </p:val>
                                        </p:tav>
                                        <p:tav tm="100000">
                                          <p:val>
                                            <p:strVal val="#ppt_x"/>
                                          </p:val>
                                        </p:tav>
                                      </p:tavLst>
                                    </p:anim>
                                    <p:anim calcmode="lin" valueType="num">
                                      <p:cBhvr>
                                        <p:cTn id="5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1" grpId="0"/>
      <p:bldP spid="52" grpId="0"/>
      <p:bldP spid="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A77902EA-210E-4077-9876-4E23053A8F05}"/>
              </a:ext>
            </a:extLst>
          </p:cNvPr>
          <p:cNvGrpSpPr/>
          <p:nvPr/>
        </p:nvGrpSpPr>
        <p:grpSpPr>
          <a:xfrm>
            <a:off x="-352" y="-48895"/>
            <a:ext cx="12192352" cy="6917757"/>
            <a:chOff x="-352" y="-48895"/>
            <a:chExt cx="12192352" cy="6917757"/>
          </a:xfrm>
        </p:grpSpPr>
        <p:pic>
          <p:nvPicPr>
            <p:cNvPr id="41" name="图片 40">
              <a:extLst>
                <a:ext uri="{FF2B5EF4-FFF2-40B4-BE49-F238E27FC236}">
                  <a16:creationId xmlns:a16="http://schemas.microsoft.com/office/drawing/2014/main" id="{BD3207A1-46A6-4C4C-AAF7-231E5DE9458B}"/>
                </a:ext>
              </a:extLst>
            </p:cNvPr>
            <p:cNvPicPr>
              <a:picLocks noChangeAspect="1"/>
            </p:cNvPicPr>
            <p:nvPr/>
          </p:nvPicPr>
          <p:blipFill>
            <a:blip r:embed="rId2"/>
            <a:stretch>
              <a:fillRect/>
            </a:stretch>
          </p:blipFill>
          <p:spPr>
            <a:xfrm>
              <a:off x="0" y="-48895"/>
              <a:ext cx="12192000" cy="6917757"/>
            </a:xfrm>
            <a:prstGeom prst="rect">
              <a:avLst/>
            </a:prstGeom>
          </p:spPr>
        </p:pic>
        <p:sp>
          <p:nvSpPr>
            <p:cNvPr id="42" name="Rectangle 5">
              <a:extLst>
                <a:ext uri="{FF2B5EF4-FFF2-40B4-BE49-F238E27FC236}">
                  <a16:creationId xmlns:a16="http://schemas.microsoft.com/office/drawing/2014/main" id="{FDEAD563-D573-436D-AE5F-7099567B484F}"/>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43" name="组合 25">
              <a:extLst>
                <a:ext uri="{FF2B5EF4-FFF2-40B4-BE49-F238E27FC236}">
                  <a16:creationId xmlns:a16="http://schemas.microsoft.com/office/drawing/2014/main" id="{848728B6-DA9F-4994-8F70-CC7A236B29A3}"/>
                </a:ext>
              </a:extLst>
            </p:cNvPr>
            <p:cNvGrpSpPr/>
            <p:nvPr/>
          </p:nvGrpSpPr>
          <p:grpSpPr>
            <a:xfrm>
              <a:off x="-352" y="676275"/>
              <a:ext cx="773112" cy="41275"/>
              <a:chOff x="0" y="0"/>
              <a:chExt cx="773458" cy="40626"/>
            </a:xfrm>
          </p:grpSpPr>
          <p:sp>
            <p:nvSpPr>
              <p:cNvPr id="53" name="Rectangle 6">
                <a:extLst>
                  <a:ext uri="{FF2B5EF4-FFF2-40B4-BE49-F238E27FC236}">
                    <a16:creationId xmlns:a16="http://schemas.microsoft.com/office/drawing/2014/main" id="{42821646-F0F9-4EB3-99C0-49D1295C223B}"/>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54" name="Oval 7">
                <a:extLst>
                  <a:ext uri="{FF2B5EF4-FFF2-40B4-BE49-F238E27FC236}">
                    <a16:creationId xmlns:a16="http://schemas.microsoft.com/office/drawing/2014/main" id="{8715E180-E58E-4965-971C-9A9BE700AD50}"/>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44" name="组合 32">
              <a:extLst>
                <a:ext uri="{FF2B5EF4-FFF2-40B4-BE49-F238E27FC236}">
                  <a16:creationId xmlns:a16="http://schemas.microsoft.com/office/drawing/2014/main" id="{E9A735AC-974A-4304-ABDE-A7655078DC40}"/>
                </a:ext>
              </a:extLst>
            </p:cNvPr>
            <p:cNvGrpSpPr/>
            <p:nvPr/>
          </p:nvGrpSpPr>
          <p:grpSpPr>
            <a:xfrm>
              <a:off x="-352" y="2498725"/>
              <a:ext cx="773112" cy="39688"/>
              <a:chOff x="0" y="0"/>
              <a:chExt cx="773458" cy="40626"/>
            </a:xfrm>
          </p:grpSpPr>
          <p:sp>
            <p:nvSpPr>
              <p:cNvPr id="51" name="Rectangle 8">
                <a:extLst>
                  <a:ext uri="{FF2B5EF4-FFF2-40B4-BE49-F238E27FC236}">
                    <a16:creationId xmlns:a16="http://schemas.microsoft.com/office/drawing/2014/main" id="{A839B25E-8297-44FE-BBDC-443873EC9308}"/>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52" name="Oval 9">
                <a:extLst>
                  <a:ext uri="{FF2B5EF4-FFF2-40B4-BE49-F238E27FC236}">
                    <a16:creationId xmlns:a16="http://schemas.microsoft.com/office/drawing/2014/main" id="{F06C569A-9CC8-4E80-A88C-A4EC3C5BAE58}"/>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45" name="组合 33">
              <a:extLst>
                <a:ext uri="{FF2B5EF4-FFF2-40B4-BE49-F238E27FC236}">
                  <a16:creationId xmlns:a16="http://schemas.microsoft.com/office/drawing/2014/main" id="{7E094A93-2169-43AC-B253-853BE0B3699B}"/>
                </a:ext>
              </a:extLst>
            </p:cNvPr>
            <p:cNvGrpSpPr/>
            <p:nvPr/>
          </p:nvGrpSpPr>
          <p:grpSpPr>
            <a:xfrm>
              <a:off x="-352" y="4321175"/>
              <a:ext cx="773112" cy="38100"/>
              <a:chOff x="0" y="0"/>
              <a:chExt cx="773458" cy="39064"/>
            </a:xfrm>
          </p:grpSpPr>
          <p:sp>
            <p:nvSpPr>
              <p:cNvPr id="49" name="Rectangle 10">
                <a:extLst>
                  <a:ext uri="{FF2B5EF4-FFF2-40B4-BE49-F238E27FC236}">
                    <a16:creationId xmlns:a16="http://schemas.microsoft.com/office/drawing/2014/main" id="{14ECFD23-A153-4DA5-9837-73A5C6A1CF1F}"/>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50" name="Oval 11">
                <a:extLst>
                  <a:ext uri="{FF2B5EF4-FFF2-40B4-BE49-F238E27FC236}">
                    <a16:creationId xmlns:a16="http://schemas.microsoft.com/office/drawing/2014/main" id="{EADECEB7-012C-41C5-B7D6-E77008B90B29}"/>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46" name="组合 34">
              <a:extLst>
                <a:ext uri="{FF2B5EF4-FFF2-40B4-BE49-F238E27FC236}">
                  <a16:creationId xmlns:a16="http://schemas.microsoft.com/office/drawing/2014/main" id="{7FD264FD-59A8-40EC-9292-34CAC5362D5C}"/>
                </a:ext>
              </a:extLst>
            </p:cNvPr>
            <p:cNvGrpSpPr/>
            <p:nvPr/>
          </p:nvGrpSpPr>
          <p:grpSpPr>
            <a:xfrm>
              <a:off x="-352" y="6140450"/>
              <a:ext cx="773112" cy="41275"/>
              <a:chOff x="0" y="0"/>
              <a:chExt cx="773458" cy="40626"/>
            </a:xfrm>
          </p:grpSpPr>
          <p:sp>
            <p:nvSpPr>
              <p:cNvPr id="47" name="Rectangle 12">
                <a:extLst>
                  <a:ext uri="{FF2B5EF4-FFF2-40B4-BE49-F238E27FC236}">
                    <a16:creationId xmlns:a16="http://schemas.microsoft.com/office/drawing/2014/main" id="{F175B83D-DC1B-4EBC-AECA-FCB6E2B1B90B}"/>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48" name="Oval 13">
                <a:extLst>
                  <a:ext uri="{FF2B5EF4-FFF2-40B4-BE49-F238E27FC236}">
                    <a16:creationId xmlns:a16="http://schemas.microsoft.com/office/drawing/2014/main" id="{86A05FA6-E1CB-4C3A-9F52-A1C005A5FF0A}"/>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pic>
        <p:nvPicPr>
          <p:cNvPr id="3" name="图片 2">
            <a:extLst>
              <a:ext uri="{FF2B5EF4-FFF2-40B4-BE49-F238E27FC236}">
                <a16:creationId xmlns:a16="http://schemas.microsoft.com/office/drawing/2014/main" id="{2D9080BC-7B0B-4981-A324-E3B16963D5B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5846" b="96242" l="5666" r="95467">
                        <a14:foregroundMark x1="44476" y1="17954" x2="44476" y2="17954"/>
                        <a14:foregroundMark x1="71105" y1="83925" x2="71105" y2="83925"/>
                        <a14:foregroundMark x1="55241" y1="84551" x2="55241" y2="84551"/>
                        <a14:foregroundMark x1="55241" y1="13987" x2="55241" y2="13987"/>
                      </a14:backgroundRemoval>
                    </a14:imgEffect>
                    <a14:imgEffect>
                      <a14:colorTemperature colorTemp="5900"/>
                    </a14:imgEffect>
                  </a14:imgLayer>
                </a14:imgProps>
              </a:ext>
            </a:extLst>
          </a:blip>
          <a:stretch>
            <a:fillRect/>
          </a:stretch>
        </p:blipFill>
        <p:spPr>
          <a:xfrm>
            <a:off x="7861263" y="712789"/>
            <a:ext cx="3689972" cy="5007073"/>
          </a:xfrm>
          <a:prstGeom prst="rect">
            <a:avLst/>
          </a:prstGeom>
        </p:spPr>
      </p:pic>
      <p:grpSp>
        <p:nvGrpSpPr>
          <p:cNvPr id="21" name="组合 20">
            <a:extLst>
              <a:ext uri="{FF2B5EF4-FFF2-40B4-BE49-F238E27FC236}">
                <a16:creationId xmlns:a16="http://schemas.microsoft.com/office/drawing/2014/main" id="{03AB0E2E-BC42-406A-9ADD-A101CEFA7494}"/>
              </a:ext>
            </a:extLst>
          </p:cNvPr>
          <p:cNvGrpSpPr/>
          <p:nvPr/>
        </p:nvGrpSpPr>
        <p:grpSpPr>
          <a:xfrm rot="16200000">
            <a:off x="2285449" y="-1247592"/>
            <a:ext cx="837184" cy="3904730"/>
            <a:chOff x="5636572" y="0"/>
            <a:chExt cx="1297628" cy="4581758"/>
          </a:xfrm>
        </p:grpSpPr>
        <p:sp>
          <p:nvSpPr>
            <p:cNvPr id="22" name="任意多边形 33">
              <a:extLst>
                <a:ext uri="{FF2B5EF4-FFF2-40B4-BE49-F238E27FC236}">
                  <a16:creationId xmlns:a16="http://schemas.microsoft.com/office/drawing/2014/main" id="{2051D4FD-8110-4ED9-8AC5-866BE8CF54CC}"/>
                </a:ext>
              </a:extLst>
            </p:cNvPr>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9525">
              <a:solidFill>
                <a:srgbClr val="2C3B5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34">
              <a:extLst>
                <a:ext uri="{FF2B5EF4-FFF2-40B4-BE49-F238E27FC236}">
                  <a16:creationId xmlns:a16="http://schemas.microsoft.com/office/drawing/2014/main" id="{0A92287E-28D4-4B20-AA1C-EC96F30E14B5}"/>
                </a:ext>
              </a:extLst>
            </p:cNvPr>
            <p:cNvSpPr/>
            <p:nvPr/>
          </p:nvSpPr>
          <p:spPr>
            <a:xfrm>
              <a:off x="5731060" y="339344"/>
              <a:ext cx="1120844" cy="4114800"/>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rgbClr val="205364"/>
            </a:solidFill>
            <a:ln w="15875">
              <a:solidFill>
                <a:srgbClr val="20536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4" name="矩形 23">
              <a:extLst>
                <a:ext uri="{FF2B5EF4-FFF2-40B4-BE49-F238E27FC236}">
                  <a16:creationId xmlns:a16="http://schemas.microsoft.com/office/drawing/2014/main" id="{692C0F6F-0799-4A87-89F9-E04928998390}"/>
                </a:ext>
              </a:extLst>
            </p:cNvPr>
            <p:cNvSpPr/>
            <p:nvPr/>
          </p:nvSpPr>
          <p:spPr>
            <a:xfrm flipH="1">
              <a:off x="5728787" y="427142"/>
              <a:ext cx="1144921" cy="3749333"/>
            </a:xfrm>
            <a:prstGeom prst="rect">
              <a:avLst/>
            </a:prstGeom>
            <a:noFill/>
          </p:spPr>
          <p:txBody>
            <a:bodyPr vert="eaVert" wrap="square" rtlCol="0" anchor="ctr">
              <a:spAutoFit/>
            </a:bodyPr>
            <a:lstStyle/>
            <a:p>
              <a:pPr algn="dist">
                <a:lnSpc>
                  <a:spcPct val="150000"/>
                </a:lnSpc>
              </a:pPr>
              <a:r>
                <a:rPr lang="zh-CN" altLang="en-US" sz="2400" b="1" spc="600" dirty="0">
                  <a:solidFill>
                    <a:schemeClr val="bg1"/>
                  </a:solidFill>
                  <a:latin typeface="楷体" panose="02010609060101010101" pitchFamily="49" charset="-122"/>
                  <a:ea typeface="楷体" panose="02010609060101010101" pitchFamily="49" charset="-122"/>
                </a:rPr>
                <a:t>单击此处输入标题</a:t>
              </a:r>
              <a:endParaRPr lang="en-US" altLang="zh-CN" sz="2400" b="1" spc="600" dirty="0">
                <a:solidFill>
                  <a:schemeClr val="bg1"/>
                </a:solidFill>
                <a:latin typeface="楷体" panose="02010609060101010101" pitchFamily="49" charset="-122"/>
                <a:ea typeface="楷体" panose="02010609060101010101" pitchFamily="49" charset="-122"/>
              </a:endParaRPr>
            </a:p>
          </p:txBody>
        </p:sp>
      </p:grpSp>
      <p:grpSp>
        <p:nvGrpSpPr>
          <p:cNvPr id="25" name="组合 24">
            <a:extLst>
              <a:ext uri="{FF2B5EF4-FFF2-40B4-BE49-F238E27FC236}">
                <a16:creationId xmlns:a16="http://schemas.microsoft.com/office/drawing/2014/main" id="{BEA2BCE9-D241-495C-8946-8F9043F03323}"/>
              </a:ext>
            </a:extLst>
          </p:cNvPr>
          <p:cNvGrpSpPr/>
          <p:nvPr/>
        </p:nvGrpSpPr>
        <p:grpSpPr>
          <a:xfrm>
            <a:off x="6959184" y="1620926"/>
            <a:ext cx="902079" cy="867848"/>
            <a:chOff x="1165873" y="1829415"/>
            <a:chExt cx="902079" cy="867848"/>
          </a:xfrm>
        </p:grpSpPr>
        <p:pic>
          <p:nvPicPr>
            <p:cNvPr id="26" name="图片 25">
              <a:extLst>
                <a:ext uri="{FF2B5EF4-FFF2-40B4-BE49-F238E27FC236}">
                  <a16:creationId xmlns:a16="http://schemas.microsoft.com/office/drawing/2014/main" id="{5DD74CFC-FA75-4259-8846-ED571708997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165873" y="1829415"/>
              <a:ext cx="902078" cy="867848"/>
            </a:xfrm>
            <a:prstGeom prst="rect">
              <a:avLst/>
            </a:prstGeom>
          </p:spPr>
        </p:pic>
        <p:sp>
          <p:nvSpPr>
            <p:cNvPr id="27" name="文本框 26">
              <a:extLst>
                <a:ext uri="{FF2B5EF4-FFF2-40B4-BE49-F238E27FC236}">
                  <a16:creationId xmlns:a16="http://schemas.microsoft.com/office/drawing/2014/main" id="{62090E96-EE2A-4FA8-B11B-27A4E0C03040}"/>
                </a:ext>
              </a:extLst>
            </p:cNvPr>
            <p:cNvSpPr txBox="1"/>
            <p:nvPr/>
          </p:nvSpPr>
          <p:spPr>
            <a:xfrm>
              <a:off x="1338602" y="1985019"/>
              <a:ext cx="729350" cy="584775"/>
            </a:xfrm>
            <a:prstGeom prst="rect">
              <a:avLst/>
            </a:prstGeom>
            <a:noFill/>
          </p:spPr>
          <p:txBody>
            <a:bodyPr wrap="square" rtlCol="0">
              <a:spAutoFit/>
            </a:bodyPr>
            <a:lstStyle/>
            <a:p>
              <a:r>
                <a:rPr lang="en-US" altLang="zh-CN" sz="3200" dirty="0"/>
                <a:t>01</a:t>
              </a:r>
              <a:endParaRPr lang="zh-CN" altLang="en-US" sz="3200" dirty="0"/>
            </a:p>
          </p:txBody>
        </p:sp>
      </p:grpSp>
      <p:grpSp>
        <p:nvGrpSpPr>
          <p:cNvPr id="28" name="组合 27">
            <a:extLst>
              <a:ext uri="{FF2B5EF4-FFF2-40B4-BE49-F238E27FC236}">
                <a16:creationId xmlns:a16="http://schemas.microsoft.com/office/drawing/2014/main" id="{949BCE3F-ED63-428F-B8A1-DD51A39F5B2C}"/>
              </a:ext>
            </a:extLst>
          </p:cNvPr>
          <p:cNvGrpSpPr/>
          <p:nvPr/>
        </p:nvGrpSpPr>
        <p:grpSpPr>
          <a:xfrm>
            <a:off x="4579699" y="1620926"/>
            <a:ext cx="902079" cy="867848"/>
            <a:chOff x="1165873" y="1829415"/>
            <a:chExt cx="902079" cy="867848"/>
          </a:xfrm>
        </p:grpSpPr>
        <p:pic>
          <p:nvPicPr>
            <p:cNvPr id="29" name="图片 28">
              <a:extLst>
                <a:ext uri="{FF2B5EF4-FFF2-40B4-BE49-F238E27FC236}">
                  <a16:creationId xmlns:a16="http://schemas.microsoft.com/office/drawing/2014/main" id="{6C403898-9B4E-407E-822F-5E2DE4F1790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165873" y="1829415"/>
              <a:ext cx="902078" cy="867848"/>
            </a:xfrm>
            <a:prstGeom prst="rect">
              <a:avLst/>
            </a:prstGeom>
          </p:spPr>
        </p:pic>
        <p:sp>
          <p:nvSpPr>
            <p:cNvPr id="30" name="文本框 29">
              <a:extLst>
                <a:ext uri="{FF2B5EF4-FFF2-40B4-BE49-F238E27FC236}">
                  <a16:creationId xmlns:a16="http://schemas.microsoft.com/office/drawing/2014/main" id="{E21BFF97-9E38-4341-8D3A-54F7FC85EDAE}"/>
                </a:ext>
              </a:extLst>
            </p:cNvPr>
            <p:cNvSpPr txBox="1"/>
            <p:nvPr/>
          </p:nvSpPr>
          <p:spPr>
            <a:xfrm>
              <a:off x="1338602" y="1985019"/>
              <a:ext cx="729350" cy="584775"/>
            </a:xfrm>
            <a:prstGeom prst="rect">
              <a:avLst/>
            </a:prstGeom>
            <a:noFill/>
          </p:spPr>
          <p:txBody>
            <a:bodyPr wrap="square" rtlCol="0">
              <a:spAutoFit/>
            </a:bodyPr>
            <a:lstStyle/>
            <a:p>
              <a:r>
                <a:rPr lang="en-US" altLang="zh-CN" sz="3200" dirty="0"/>
                <a:t>02</a:t>
              </a:r>
              <a:endParaRPr lang="zh-CN" altLang="en-US" sz="3200" dirty="0"/>
            </a:p>
          </p:txBody>
        </p:sp>
      </p:grpSp>
      <p:grpSp>
        <p:nvGrpSpPr>
          <p:cNvPr id="31" name="组合 30">
            <a:extLst>
              <a:ext uri="{FF2B5EF4-FFF2-40B4-BE49-F238E27FC236}">
                <a16:creationId xmlns:a16="http://schemas.microsoft.com/office/drawing/2014/main" id="{FED19CFF-5256-40BF-A0C0-42B21FAAA2D1}"/>
              </a:ext>
            </a:extLst>
          </p:cNvPr>
          <p:cNvGrpSpPr/>
          <p:nvPr/>
        </p:nvGrpSpPr>
        <p:grpSpPr>
          <a:xfrm>
            <a:off x="2168543" y="1620926"/>
            <a:ext cx="902079" cy="867848"/>
            <a:chOff x="1165873" y="1829415"/>
            <a:chExt cx="902079" cy="867848"/>
          </a:xfrm>
        </p:grpSpPr>
        <p:pic>
          <p:nvPicPr>
            <p:cNvPr id="32" name="图片 31">
              <a:extLst>
                <a:ext uri="{FF2B5EF4-FFF2-40B4-BE49-F238E27FC236}">
                  <a16:creationId xmlns:a16="http://schemas.microsoft.com/office/drawing/2014/main" id="{36B204F9-75AB-4212-9908-5FBEFE187D3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165873" y="1829415"/>
              <a:ext cx="902078" cy="867848"/>
            </a:xfrm>
            <a:prstGeom prst="rect">
              <a:avLst/>
            </a:prstGeom>
          </p:spPr>
        </p:pic>
        <p:sp>
          <p:nvSpPr>
            <p:cNvPr id="33" name="文本框 32">
              <a:extLst>
                <a:ext uri="{FF2B5EF4-FFF2-40B4-BE49-F238E27FC236}">
                  <a16:creationId xmlns:a16="http://schemas.microsoft.com/office/drawing/2014/main" id="{02923D98-54D9-4B0D-A712-D9D4040DB8E5}"/>
                </a:ext>
              </a:extLst>
            </p:cNvPr>
            <p:cNvSpPr txBox="1"/>
            <p:nvPr/>
          </p:nvSpPr>
          <p:spPr>
            <a:xfrm>
              <a:off x="1338602" y="1985019"/>
              <a:ext cx="729350" cy="584775"/>
            </a:xfrm>
            <a:prstGeom prst="rect">
              <a:avLst/>
            </a:prstGeom>
            <a:noFill/>
          </p:spPr>
          <p:txBody>
            <a:bodyPr wrap="square" rtlCol="0">
              <a:spAutoFit/>
            </a:bodyPr>
            <a:lstStyle/>
            <a:p>
              <a:r>
                <a:rPr lang="en-US" altLang="zh-CN" sz="3200" dirty="0"/>
                <a:t>03</a:t>
              </a:r>
              <a:endParaRPr lang="zh-CN" altLang="en-US" sz="3200" dirty="0"/>
            </a:p>
          </p:txBody>
        </p:sp>
      </p:grpSp>
      <p:sp>
        <p:nvSpPr>
          <p:cNvPr id="37" name="文本框 36">
            <a:extLst>
              <a:ext uri="{FF2B5EF4-FFF2-40B4-BE49-F238E27FC236}">
                <a16:creationId xmlns:a16="http://schemas.microsoft.com/office/drawing/2014/main" id="{32D88255-6515-437B-9452-F3EF05982A96}"/>
              </a:ext>
            </a:extLst>
          </p:cNvPr>
          <p:cNvSpPr txBox="1"/>
          <p:nvPr/>
        </p:nvSpPr>
        <p:spPr>
          <a:xfrm>
            <a:off x="6308595" y="2692390"/>
            <a:ext cx="1708160" cy="3013830"/>
          </a:xfrm>
          <a:prstGeom prst="rect">
            <a:avLst/>
          </a:prstGeom>
          <a:noFill/>
        </p:spPr>
        <p:txBody>
          <a:bodyPr vert="eaVert" wrap="square" rtlCol="0">
            <a:spAutoFit/>
          </a:bodyPr>
          <a:lstStyle/>
          <a:p>
            <a:pPr>
              <a:lnSpc>
                <a:spcPct val="150000"/>
              </a:lnSpc>
            </a:pPr>
            <a:r>
              <a:rPr lang="zh-CN" altLang="en-US" sz="11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sp>
        <p:nvSpPr>
          <p:cNvPr id="38" name="文本框 37">
            <a:extLst>
              <a:ext uri="{FF2B5EF4-FFF2-40B4-BE49-F238E27FC236}">
                <a16:creationId xmlns:a16="http://schemas.microsoft.com/office/drawing/2014/main" id="{7F7AC130-4715-4242-AAA5-8F71CC0E8C7B}"/>
              </a:ext>
            </a:extLst>
          </p:cNvPr>
          <p:cNvSpPr txBox="1"/>
          <p:nvPr/>
        </p:nvSpPr>
        <p:spPr>
          <a:xfrm>
            <a:off x="4045958" y="2692390"/>
            <a:ext cx="1708160" cy="3013830"/>
          </a:xfrm>
          <a:prstGeom prst="rect">
            <a:avLst/>
          </a:prstGeom>
          <a:noFill/>
        </p:spPr>
        <p:txBody>
          <a:bodyPr vert="eaVert" wrap="square" rtlCol="0">
            <a:spAutoFit/>
          </a:bodyPr>
          <a:lstStyle/>
          <a:p>
            <a:pPr>
              <a:lnSpc>
                <a:spcPct val="150000"/>
              </a:lnSpc>
            </a:pPr>
            <a:r>
              <a:rPr lang="zh-CN" altLang="en-US" sz="11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sp>
        <p:nvSpPr>
          <p:cNvPr id="39" name="文本框 38">
            <a:extLst>
              <a:ext uri="{FF2B5EF4-FFF2-40B4-BE49-F238E27FC236}">
                <a16:creationId xmlns:a16="http://schemas.microsoft.com/office/drawing/2014/main" id="{9437C5CA-485D-4774-B5C2-7361F3E4784E}"/>
              </a:ext>
            </a:extLst>
          </p:cNvPr>
          <p:cNvSpPr txBox="1"/>
          <p:nvPr/>
        </p:nvSpPr>
        <p:spPr>
          <a:xfrm>
            <a:off x="1578484" y="2692390"/>
            <a:ext cx="1708160" cy="3013830"/>
          </a:xfrm>
          <a:prstGeom prst="rect">
            <a:avLst/>
          </a:prstGeom>
          <a:noFill/>
        </p:spPr>
        <p:txBody>
          <a:bodyPr vert="eaVert" wrap="square" rtlCol="0">
            <a:spAutoFit/>
          </a:bodyPr>
          <a:lstStyle/>
          <a:p>
            <a:pPr>
              <a:lnSpc>
                <a:spcPct val="150000"/>
              </a:lnSpc>
            </a:pPr>
            <a:r>
              <a:rPr lang="zh-CN" altLang="en-US" sz="11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spTree>
    <p:extLst>
      <p:ext uri="{BB962C8B-B14F-4D97-AF65-F5344CB8AC3E}">
        <p14:creationId xmlns:p14="http://schemas.microsoft.com/office/powerpoint/2010/main" val="367210893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par>
                                <p:cTn id="26" presetID="22" presetClass="entr" presetSubtype="1"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1500"/>
                                        <p:tgtEl>
                                          <p:spTgt spid="21"/>
                                        </p:tgtEl>
                                      </p:cBhvr>
                                    </p:animEffect>
                                  </p:childTnLst>
                                </p:cTn>
                              </p:par>
                            </p:childTnLst>
                          </p:cTn>
                        </p:par>
                        <p:par>
                          <p:cTn id="29" fill="hold">
                            <p:stCondLst>
                              <p:cond delay="4000"/>
                            </p:stCondLst>
                            <p:childTnLst>
                              <p:par>
                                <p:cTn id="30" presetID="2" presetClass="entr" presetSubtype="2"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1+#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4500"/>
                            </p:stCondLst>
                            <p:childTnLst>
                              <p:par>
                                <p:cTn id="35" presetID="2" presetClass="entr" presetSubtype="2"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1+#ppt_w/2"/>
                                          </p:val>
                                        </p:tav>
                                        <p:tav tm="100000">
                                          <p:val>
                                            <p:strVal val="#ppt_x"/>
                                          </p:val>
                                        </p:tav>
                                      </p:tavLst>
                                    </p:anim>
                                    <p:anim calcmode="lin" valueType="num">
                                      <p:cBhvr additive="base">
                                        <p:cTn id="38" dur="500" fill="hold"/>
                                        <p:tgtEl>
                                          <p:spTgt spid="38"/>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2" presetClass="entr" presetSubtype="2"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fill="hold"/>
                                        <p:tgtEl>
                                          <p:spTgt spid="39"/>
                                        </p:tgtEl>
                                        <p:attrNameLst>
                                          <p:attrName>ppt_x</p:attrName>
                                        </p:attrNameLst>
                                      </p:cBhvr>
                                      <p:tavLst>
                                        <p:tav tm="0">
                                          <p:val>
                                            <p:strVal val="1+#ppt_w/2"/>
                                          </p:val>
                                        </p:tav>
                                        <p:tav tm="100000">
                                          <p:val>
                                            <p:strVal val="#ppt_x"/>
                                          </p:val>
                                        </p:tav>
                                      </p:tavLst>
                                    </p:anim>
                                    <p:anim calcmode="lin" valueType="num">
                                      <p:cBhvr additive="base">
                                        <p:cTn id="43"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a:extLst>
              <a:ext uri="{FF2B5EF4-FFF2-40B4-BE49-F238E27FC236}">
                <a16:creationId xmlns:a16="http://schemas.microsoft.com/office/drawing/2014/main" id="{0F51A972-5693-4396-91BC-90A719A794B8}"/>
              </a:ext>
            </a:extLst>
          </p:cNvPr>
          <p:cNvGrpSpPr/>
          <p:nvPr/>
        </p:nvGrpSpPr>
        <p:grpSpPr>
          <a:xfrm>
            <a:off x="-352" y="-48895"/>
            <a:ext cx="12192352" cy="6917757"/>
            <a:chOff x="-352" y="-48895"/>
            <a:chExt cx="12192352" cy="6917757"/>
          </a:xfrm>
        </p:grpSpPr>
        <p:pic>
          <p:nvPicPr>
            <p:cNvPr id="73" name="图片 72">
              <a:extLst>
                <a:ext uri="{FF2B5EF4-FFF2-40B4-BE49-F238E27FC236}">
                  <a16:creationId xmlns:a16="http://schemas.microsoft.com/office/drawing/2014/main" id="{A9870253-6360-4BB7-A65E-06443020D496}"/>
                </a:ext>
              </a:extLst>
            </p:cNvPr>
            <p:cNvPicPr>
              <a:picLocks noChangeAspect="1"/>
            </p:cNvPicPr>
            <p:nvPr/>
          </p:nvPicPr>
          <p:blipFill>
            <a:blip r:embed="rId2"/>
            <a:stretch>
              <a:fillRect/>
            </a:stretch>
          </p:blipFill>
          <p:spPr>
            <a:xfrm>
              <a:off x="0" y="-48895"/>
              <a:ext cx="12192000" cy="6917757"/>
            </a:xfrm>
            <a:prstGeom prst="rect">
              <a:avLst/>
            </a:prstGeom>
          </p:spPr>
        </p:pic>
        <p:sp>
          <p:nvSpPr>
            <p:cNvPr id="74" name="Rectangle 5">
              <a:extLst>
                <a:ext uri="{FF2B5EF4-FFF2-40B4-BE49-F238E27FC236}">
                  <a16:creationId xmlns:a16="http://schemas.microsoft.com/office/drawing/2014/main" id="{6DB95B6C-97A6-4884-A536-29F86CE695EE}"/>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75" name="组合 25">
              <a:extLst>
                <a:ext uri="{FF2B5EF4-FFF2-40B4-BE49-F238E27FC236}">
                  <a16:creationId xmlns:a16="http://schemas.microsoft.com/office/drawing/2014/main" id="{52D280E3-2E33-4B68-8988-9A6DD0C0A52F}"/>
                </a:ext>
              </a:extLst>
            </p:cNvPr>
            <p:cNvGrpSpPr/>
            <p:nvPr/>
          </p:nvGrpSpPr>
          <p:grpSpPr>
            <a:xfrm>
              <a:off x="-352" y="676275"/>
              <a:ext cx="773112" cy="41275"/>
              <a:chOff x="0" y="0"/>
              <a:chExt cx="773458" cy="40626"/>
            </a:xfrm>
          </p:grpSpPr>
          <p:sp>
            <p:nvSpPr>
              <p:cNvPr id="85" name="Rectangle 6">
                <a:extLst>
                  <a:ext uri="{FF2B5EF4-FFF2-40B4-BE49-F238E27FC236}">
                    <a16:creationId xmlns:a16="http://schemas.microsoft.com/office/drawing/2014/main" id="{0D4E8854-EAED-4499-9ED1-568BC2882B83}"/>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86" name="Oval 7">
                <a:extLst>
                  <a:ext uri="{FF2B5EF4-FFF2-40B4-BE49-F238E27FC236}">
                    <a16:creationId xmlns:a16="http://schemas.microsoft.com/office/drawing/2014/main" id="{C1F17C16-E2C0-40EA-92B4-B6589F79BCB0}"/>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76" name="组合 32">
              <a:extLst>
                <a:ext uri="{FF2B5EF4-FFF2-40B4-BE49-F238E27FC236}">
                  <a16:creationId xmlns:a16="http://schemas.microsoft.com/office/drawing/2014/main" id="{7E52414E-C0B2-4FD0-B52D-2A45BCB120DF}"/>
                </a:ext>
              </a:extLst>
            </p:cNvPr>
            <p:cNvGrpSpPr/>
            <p:nvPr/>
          </p:nvGrpSpPr>
          <p:grpSpPr>
            <a:xfrm>
              <a:off x="-352" y="2498725"/>
              <a:ext cx="773112" cy="39688"/>
              <a:chOff x="0" y="0"/>
              <a:chExt cx="773458" cy="40626"/>
            </a:xfrm>
          </p:grpSpPr>
          <p:sp>
            <p:nvSpPr>
              <p:cNvPr id="83" name="Rectangle 8">
                <a:extLst>
                  <a:ext uri="{FF2B5EF4-FFF2-40B4-BE49-F238E27FC236}">
                    <a16:creationId xmlns:a16="http://schemas.microsoft.com/office/drawing/2014/main" id="{C2D48CC6-9960-4229-BF74-7BB25EF2CD83}"/>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84" name="Oval 9">
                <a:extLst>
                  <a:ext uri="{FF2B5EF4-FFF2-40B4-BE49-F238E27FC236}">
                    <a16:creationId xmlns:a16="http://schemas.microsoft.com/office/drawing/2014/main" id="{0D8CA7B5-CA98-4107-A868-EB7E109D5B9F}"/>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77" name="组合 33">
              <a:extLst>
                <a:ext uri="{FF2B5EF4-FFF2-40B4-BE49-F238E27FC236}">
                  <a16:creationId xmlns:a16="http://schemas.microsoft.com/office/drawing/2014/main" id="{EB2C7F5F-141A-4DC4-9C46-C3F5B5768B15}"/>
                </a:ext>
              </a:extLst>
            </p:cNvPr>
            <p:cNvGrpSpPr/>
            <p:nvPr/>
          </p:nvGrpSpPr>
          <p:grpSpPr>
            <a:xfrm>
              <a:off x="-352" y="4321175"/>
              <a:ext cx="773112" cy="38100"/>
              <a:chOff x="0" y="0"/>
              <a:chExt cx="773458" cy="39064"/>
            </a:xfrm>
          </p:grpSpPr>
          <p:sp>
            <p:nvSpPr>
              <p:cNvPr id="81" name="Rectangle 10">
                <a:extLst>
                  <a:ext uri="{FF2B5EF4-FFF2-40B4-BE49-F238E27FC236}">
                    <a16:creationId xmlns:a16="http://schemas.microsoft.com/office/drawing/2014/main" id="{5A42552A-1FFC-4B2C-9D1C-F4004A7968B1}"/>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82" name="Oval 11">
                <a:extLst>
                  <a:ext uri="{FF2B5EF4-FFF2-40B4-BE49-F238E27FC236}">
                    <a16:creationId xmlns:a16="http://schemas.microsoft.com/office/drawing/2014/main" id="{A855DE6C-28A6-421E-B5D3-B5074C45AFC5}"/>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78" name="组合 34">
              <a:extLst>
                <a:ext uri="{FF2B5EF4-FFF2-40B4-BE49-F238E27FC236}">
                  <a16:creationId xmlns:a16="http://schemas.microsoft.com/office/drawing/2014/main" id="{DFC2B5F9-998F-4F14-93B5-8F4294FC9238}"/>
                </a:ext>
              </a:extLst>
            </p:cNvPr>
            <p:cNvGrpSpPr/>
            <p:nvPr/>
          </p:nvGrpSpPr>
          <p:grpSpPr>
            <a:xfrm>
              <a:off x="-352" y="6140450"/>
              <a:ext cx="773112" cy="41275"/>
              <a:chOff x="0" y="0"/>
              <a:chExt cx="773458" cy="40626"/>
            </a:xfrm>
          </p:grpSpPr>
          <p:sp>
            <p:nvSpPr>
              <p:cNvPr id="79" name="Rectangle 12">
                <a:extLst>
                  <a:ext uri="{FF2B5EF4-FFF2-40B4-BE49-F238E27FC236}">
                    <a16:creationId xmlns:a16="http://schemas.microsoft.com/office/drawing/2014/main" id="{C31285D6-98F1-4B29-98FC-84839AF60B94}"/>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80" name="Oval 13">
                <a:extLst>
                  <a:ext uri="{FF2B5EF4-FFF2-40B4-BE49-F238E27FC236}">
                    <a16:creationId xmlns:a16="http://schemas.microsoft.com/office/drawing/2014/main" id="{CB6F6858-A709-4C0A-8DB1-C9C7380EB7EB}"/>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grpSp>
        <p:nvGrpSpPr>
          <p:cNvPr id="45" name="组合 44">
            <a:extLst>
              <a:ext uri="{FF2B5EF4-FFF2-40B4-BE49-F238E27FC236}">
                <a16:creationId xmlns:a16="http://schemas.microsoft.com/office/drawing/2014/main" id="{5F0A9B44-57DC-4AF9-99EE-FF254C859A90}"/>
              </a:ext>
            </a:extLst>
          </p:cNvPr>
          <p:cNvGrpSpPr/>
          <p:nvPr/>
        </p:nvGrpSpPr>
        <p:grpSpPr>
          <a:xfrm rot="10800000">
            <a:off x="1581661" y="531277"/>
            <a:ext cx="9976223" cy="3105805"/>
            <a:chOff x="757427" y="3652328"/>
            <a:chExt cx="9976223" cy="2523049"/>
          </a:xfrm>
        </p:grpSpPr>
        <p:grpSp>
          <p:nvGrpSpPr>
            <p:cNvPr id="46" name="组合 45">
              <a:extLst>
                <a:ext uri="{FF2B5EF4-FFF2-40B4-BE49-F238E27FC236}">
                  <a16:creationId xmlns:a16="http://schemas.microsoft.com/office/drawing/2014/main" id="{8A4BFED6-2E2F-415F-8243-71E412895B97}"/>
                </a:ext>
              </a:extLst>
            </p:cNvPr>
            <p:cNvGrpSpPr/>
            <p:nvPr/>
          </p:nvGrpSpPr>
          <p:grpSpPr>
            <a:xfrm rot="16200000">
              <a:off x="8813951" y="4255676"/>
              <a:ext cx="2523047" cy="1316351"/>
              <a:chOff x="-4913824" y="-3294175"/>
              <a:chExt cx="7137808" cy="2972835"/>
            </a:xfrm>
            <a:solidFill>
              <a:srgbClr val="205364"/>
            </a:solidFill>
          </p:grpSpPr>
          <p:sp>
            <p:nvSpPr>
              <p:cNvPr id="49" name="Freeform 5">
                <a:extLst>
                  <a:ext uri="{FF2B5EF4-FFF2-40B4-BE49-F238E27FC236}">
                    <a16:creationId xmlns:a16="http://schemas.microsoft.com/office/drawing/2014/main" id="{2AC17505-9A5B-4A05-9FA7-1DDB10B63DB8}"/>
                  </a:ext>
                </a:extLst>
              </p:cNvPr>
              <p:cNvSpPr>
                <a:spLocks noEditPoints="1"/>
              </p:cNvSpPr>
              <p:nvPr/>
            </p:nvSpPr>
            <p:spPr bwMode="auto">
              <a:xfrm>
                <a:off x="-4913824"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6">
                <a:extLst>
                  <a:ext uri="{FF2B5EF4-FFF2-40B4-BE49-F238E27FC236}">
                    <a16:creationId xmlns:a16="http://schemas.microsoft.com/office/drawing/2014/main" id="{31C68CFF-B0A9-4366-8F9A-35EFF5C7E2BA}"/>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7">
                <a:extLst>
                  <a:ext uri="{FF2B5EF4-FFF2-40B4-BE49-F238E27FC236}">
                    <a16:creationId xmlns:a16="http://schemas.microsoft.com/office/drawing/2014/main" id="{C33D3941-6103-4BED-9D53-765950F6E72D}"/>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8">
                <a:extLst>
                  <a:ext uri="{FF2B5EF4-FFF2-40B4-BE49-F238E27FC236}">
                    <a16:creationId xmlns:a16="http://schemas.microsoft.com/office/drawing/2014/main" id="{68A21B58-7B24-4125-B1F9-EBED3C187733}"/>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9">
                <a:extLst>
                  <a:ext uri="{FF2B5EF4-FFF2-40B4-BE49-F238E27FC236}">
                    <a16:creationId xmlns:a16="http://schemas.microsoft.com/office/drawing/2014/main" id="{27A84F80-B1F5-4973-BF29-12AF27B6BE23}"/>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0">
                <a:extLst>
                  <a:ext uri="{FF2B5EF4-FFF2-40B4-BE49-F238E27FC236}">
                    <a16:creationId xmlns:a16="http://schemas.microsoft.com/office/drawing/2014/main" id="{5EDCF88C-BF58-4CA9-A627-FEBCACACD62D}"/>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1">
                <a:extLst>
                  <a:ext uri="{FF2B5EF4-FFF2-40B4-BE49-F238E27FC236}">
                    <a16:creationId xmlns:a16="http://schemas.microsoft.com/office/drawing/2014/main" id="{584E917D-2BDA-47CD-B6DC-55058C643B18}"/>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2">
                <a:extLst>
                  <a:ext uri="{FF2B5EF4-FFF2-40B4-BE49-F238E27FC236}">
                    <a16:creationId xmlns:a16="http://schemas.microsoft.com/office/drawing/2014/main" id="{AED438FE-6FDB-45CF-91E3-9CDBBB964605}"/>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13">
                <a:extLst>
                  <a:ext uri="{FF2B5EF4-FFF2-40B4-BE49-F238E27FC236}">
                    <a16:creationId xmlns:a16="http://schemas.microsoft.com/office/drawing/2014/main" id="{F55C58F0-68DC-4582-86B2-B28C34FA8447}"/>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4">
                <a:extLst>
                  <a:ext uri="{FF2B5EF4-FFF2-40B4-BE49-F238E27FC236}">
                    <a16:creationId xmlns:a16="http://schemas.microsoft.com/office/drawing/2014/main" id="{1F9F7B93-2853-40C2-8320-FC97EE0777C0}"/>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5">
                <a:extLst>
                  <a:ext uri="{FF2B5EF4-FFF2-40B4-BE49-F238E27FC236}">
                    <a16:creationId xmlns:a16="http://schemas.microsoft.com/office/drawing/2014/main" id="{5EE528E8-2E62-4394-870B-B2355FC14BA9}"/>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7" name="矩形 46">
              <a:extLst>
                <a:ext uri="{FF2B5EF4-FFF2-40B4-BE49-F238E27FC236}">
                  <a16:creationId xmlns:a16="http://schemas.microsoft.com/office/drawing/2014/main" id="{11B364DE-2150-4BE9-9CF2-BF06D716F8C4}"/>
                </a:ext>
              </a:extLst>
            </p:cNvPr>
            <p:cNvSpPr/>
            <p:nvPr/>
          </p:nvSpPr>
          <p:spPr>
            <a:xfrm rot="16200000">
              <a:off x="3825840" y="583918"/>
              <a:ext cx="2523046" cy="8659872"/>
            </a:xfrm>
            <a:prstGeom prst="rect">
              <a:avLst/>
            </a:prstGeom>
            <a:noFill/>
            <a:ln>
              <a:solidFill>
                <a:srgbClr val="2053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5CAC8D6B-CCCC-41CD-BA2E-B47FEA06287A}"/>
                </a:ext>
              </a:extLst>
            </p:cNvPr>
            <p:cNvSpPr/>
            <p:nvPr/>
          </p:nvSpPr>
          <p:spPr>
            <a:xfrm rot="16200000">
              <a:off x="4049320" y="799087"/>
              <a:ext cx="2257710" cy="8213011"/>
            </a:xfrm>
            <a:prstGeom prst="rect">
              <a:avLst/>
            </a:prstGeom>
            <a:solidFill>
              <a:srgbClr val="205364"/>
            </a:solidFill>
            <a:ln w="63500">
              <a:solidFill>
                <a:srgbClr val="205364">
                  <a:alpha val="9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0" name="文本框 59">
            <a:extLst>
              <a:ext uri="{FF2B5EF4-FFF2-40B4-BE49-F238E27FC236}">
                <a16:creationId xmlns:a16="http://schemas.microsoft.com/office/drawing/2014/main" id="{970D8228-BB2D-41B3-94F9-EEE5D5998F22}"/>
              </a:ext>
            </a:extLst>
          </p:cNvPr>
          <p:cNvSpPr txBox="1"/>
          <p:nvPr/>
        </p:nvSpPr>
        <p:spPr>
          <a:xfrm>
            <a:off x="8911970" y="4182875"/>
            <a:ext cx="1881284" cy="1913199"/>
          </a:xfrm>
          <a:prstGeom prst="rect">
            <a:avLst/>
          </a:prstGeom>
          <a:noFill/>
        </p:spPr>
        <p:txBody>
          <a:bodyPr vert="eaVert" wrap="square" rtlCol="0">
            <a:spAutoFit/>
          </a:bodyPr>
          <a:lstStyle/>
          <a:p>
            <a:pPr>
              <a:lnSpc>
                <a:spcPct val="150000"/>
              </a:lnSpc>
            </a:pPr>
            <a:r>
              <a:rPr lang="zh-CN" altLang="en-US" sz="105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sp>
        <p:nvSpPr>
          <p:cNvPr id="5" name="文本框 4">
            <a:extLst>
              <a:ext uri="{FF2B5EF4-FFF2-40B4-BE49-F238E27FC236}">
                <a16:creationId xmlns:a16="http://schemas.microsoft.com/office/drawing/2014/main" id="{FD9A412D-0D79-414F-B942-9F9EEA2BB793}"/>
              </a:ext>
            </a:extLst>
          </p:cNvPr>
          <p:cNvSpPr txBox="1"/>
          <p:nvPr/>
        </p:nvSpPr>
        <p:spPr>
          <a:xfrm>
            <a:off x="10802012" y="4182874"/>
            <a:ext cx="553998" cy="1713191"/>
          </a:xfrm>
          <a:prstGeom prst="rect">
            <a:avLst/>
          </a:prstGeom>
          <a:noFill/>
        </p:spPr>
        <p:txBody>
          <a:bodyPr vert="eaVert" wrap="square" rtlCol="0">
            <a:spAutoFit/>
          </a:bodyPr>
          <a:lstStyle/>
          <a:p>
            <a:pPr algn="dist"/>
            <a:r>
              <a:rPr lang="zh-CN" altLang="en-US" sz="2400" b="1" dirty="0">
                <a:latin typeface="楷体" panose="02010609060101010101" pitchFamily="49" charset="-122"/>
                <a:ea typeface="楷体" panose="02010609060101010101" pitchFamily="49" charset="-122"/>
              </a:rPr>
              <a:t>输入标题</a:t>
            </a:r>
          </a:p>
        </p:txBody>
      </p:sp>
      <p:sp>
        <p:nvSpPr>
          <p:cNvPr id="61" name="文本框 60">
            <a:extLst>
              <a:ext uri="{FF2B5EF4-FFF2-40B4-BE49-F238E27FC236}">
                <a16:creationId xmlns:a16="http://schemas.microsoft.com/office/drawing/2014/main" id="{B5396F40-9D00-43C9-BDAC-5AA1C5658E68}"/>
              </a:ext>
            </a:extLst>
          </p:cNvPr>
          <p:cNvSpPr txBox="1"/>
          <p:nvPr/>
        </p:nvSpPr>
        <p:spPr>
          <a:xfrm>
            <a:off x="5013686" y="4182874"/>
            <a:ext cx="3335528" cy="1913199"/>
          </a:xfrm>
          <a:prstGeom prst="rect">
            <a:avLst/>
          </a:prstGeom>
          <a:noFill/>
        </p:spPr>
        <p:txBody>
          <a:bodyPr vert="eaVert" wrap="square" rtlCol="0">
            <a:spAutoFit/>
          </a:bodyPr>
          <a:lstStyle/>
          <a:p>
            <a:pPr>
              <a:lnSpc>
                <a:spcPct val="150000"/>
              </a:lnSpc>
            </a:pPr>
            <a:r>
              <a:rPr lang="zh-CN" altLang="en-US" sz="105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grpSp>
        <p:nvGrpSpPr>
          <p:cNvPr id="63" name="组合 62">
            <a:extLst>
              <a:ext uri="{FF2B5EF4-FFF2-40B4-BE49-F238E27FC236}">
                <a16:creationId xmlns:a16="http://schemas.microsoft.com/office/drawing/2014/main" id="{7FC056C9-70F5-4C59-BC2E-92A9A2F84BEB}"/>
              </a:ext>
            </a:extLst>
          </p:cNvPr>
          <p:cNvGrpSpPr/>
          <p:nvPr/>
        </p:nvGrpSpPr>
        <p:grpSpPr>
          <a:xfrm>
            <a:off x="3366613" y="1133013"/>
            <a:ext cx="7530923" cy="1846327"/>
            <a:chOff x="1416128" y="4077946"/>
            <a:chExt cx="7530923" cy="1846327"/>
          </a:xfrm>
        </p:grpSpPr>
        <p:grpSp>
          <p:nvGrpSpPr>
            <p:cNvPr id="64" name="组合 63">
              <a:extLst>
                <a:ext uri="{FF2B5EF4-FFF2-40B4-BE49-F238E27FC236}">
                  <a16:creationId xmlns:a16="http://schemas.microsoft.com/office/drawing/2014/main" id="{9217840F-6C85-4E28-8594-1C4B68928FF4}"/>
                </a:ext>
              </a:extLst>
            </p:cNvPr>
            <p:cNvGrpSpPr/>
            <p:nvPr/>
          </p:nvGrpSpPr>
          <p:grpSpPr>
            <a:xfrm>
              <a:off x="1422958" y="4077946"/>
              <a:ext cx="7524093" cy="1103843"/>
              <a:chOff x="892364" y="1696166"/>
              <a:chExt cx="7524093" cy="1103843"/>
            </a:xfrm>
          </p:grpSpPr>
          <p:sp>
            <p:nvSpPr>
              <p:cNvPr id="66" name="文本框 65">
                <a:extLst>
                  <a:ext uri="{FF2B5EF4-FFF2-40B4-BE49-F238E27FC236}">
                    <a16:creationId xmlns:a16="http://schemas.microsoft.com/office/drawing/2014/main" id="{283A81FE-2E47-404E-B350-F7B75CA65A02}"/>
                  </a:ext>
                </a:extLst>
              </p:cNvPr>
              <p:cNvSpPr txBox="1"/>
              <p:nvPr/>
            </p:nvSpPr>
            <p:spPr>
              <a:xfrm>
                <a:off x="926859" y="1696166"/>
                <a:ext cx="1521263" cy="400110"/>
              </a:xfrm>
              <a:prstGeom prst="rect">
                <a:avLst/>
              </a:prstGeom>
              <a:noFill/>
            </p:spPr>
            <p:txBody>
              <a:bodyPr wrap="square" rtlCol="0">
                <a:spAutoFit/>
              </a:bodyPr>
              <a:lstStyle/>
              <a:p>
                <a:pPr algn="dist"/>
                <a:r>
                  <a:rPr lang="zh-CN" altLang="en-US" sz="2000" b="1" dirty="0">
                    <a:solidFill>
                      <a:schemeClr val="bg1"/>
                    </a:solidFill>
                    <a:latin typeface="楷体" panose="02010609060101010101" pitchFamily="49" charset="-122"/>
                    <a:ea typeface="楷体" panose="02010609060101010101" pitchFamily="49" charset="-122"/>
                    <a:cs typeface="+mn-ea"/>
                    <a:sym typeface="+mn-lt"/>
                  </a:rPr>
                  <a:t>输入标题</a:t>
                </a:r>
              </a:p>
            </p:txBody>
          </p:sp>
          <p:sp>
            <p:nvSpPr>
              <p:cNvPr id="67" name="文本框 66">
                <a:extLst>
                  <a:ext uri="{FF2B5EF4-FFF2-40B4-BE49-F238E27FC236}">
                    <a16:creationId xmlns:a16="http://schemas.microsoft.com/office/drawing/2014/main" id="{81F26E95-A46F-40C0-9E48-0870B421B1B8}"/>
                  </a:ext>
                </a:extLst>
              </p:cNvPr>
              <p:cNvSpPr txBox="1"/>
              <p:nvPr/>
            </p:nvSpPr>
            <p:spPr>
              <a:xfrm>
                <a:off x="892364" y="2196959"/>
                <a:ext cx="7524093" cy="603050"/>
              </a:xfrm>
              <a:prstGeom prst="rect">
                <a:avLst/>
              </a:prstGeom>
              <a:noFill/>
            </p:spPr>
            <p:txBody>
              <a:bodyPr vert="horz" wrap="square" rtlCol="0" anchor="b">
                <a:spAutoFit/>
              </a:bodyPr>
              <a:lstStyle/>
              <a:p>
                <a:pPr>
                  <a:lnSpc>
                    <a:spcPct val="150000"/>
                  </a:lnSpc>
                </a:pPr>
                <a:r>
                  <a:rPr lang="zh-CN" altLang="en-US" sz="1200" b="1" dirty="0">
                    <a:solidFill>
                      <a:schemeClr val="bg1"/>
                    </a:solidFill>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a:t>
                </a:r>
              </a:p>
            </p:txBody>
          </p:sp>
        </p:grpSp>
        <p:sp>
          <p:nvSpPr>
            <p:cNvPr id="65" name="文本框 64">
              <a:extLst>
                <a:ext uri="{FF2B5EF4-FFF2-40B4-BE49-F238E27FC236}">
                  <a16:creationId xmlns:a16="http://schemas.microsoft.com/office/drawing/2014/main" id="{6D5C2832-93F5-48BE-BE99-444DC3D0224D}"/>
                </a:ext>
              </a:extLst>
            </p:cNvPr>
            <p:cNvSpPr txBox="1"/>
            <p:nvPr/>
          </p:nvSpPr>
          <p:spPr>
            <a:xfrm>
              <a:off x="1416128" y="5321223"/>
              <a:ext cx="7524093" cy="603050"/>
            </a:xfrm>
            <a:prstGeom prst="rect">
              <a:avLst/>
            </a:prstGeom>
            <a:noFill/>
          </p:spPr>
          <p:txBody>
            <a:bodyPr vert="horz" wrap="square" rtlCol="0" anchor="b">
              <a:spAutoFit/>
            </a:bodyPr>
            <a:lstStyle/>
            <a:p>
              <a:pPr>
                <a:lnSpc>
                  <a:spcPct val="150000"/>
                </a:lnSpc>
              </a:pPr>
              <a:r>
                <a:rPr lang="zh-CN" altLang="en-US" sz="1200" b="1" dirty="0">
                  <a:solidFill>
                    <a:schemeClr val="bg1"/>
                  </a:solidFill>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a:t>
              </a:r>
            </a:p>
          </p:txBody>
        </p:sp>
      </p:grpSp>
      <p:pic>
        <p:nvPicPr>
          <p:cNvPr id="71" name="图片 70">
            <a:extLst>
              <a:ext uri="{FF2B5EF4-FFF2-40B4-BE49-F238E27FC236}">
                <a16:creationId xmlns:a16="http://schemas.microsoft.com/office/drawing/2014/main" id="{A15A6D2B-26E2-4197-B54D-CBFD4029FB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173" y="4253373"/>
            <a:ext cx="4301454" cy="2320693"/>
          </a:xfrm>
          <a:prstGeom prst="rect">
            <a:avLst/>
          </a:prstGeom>
        </p:spPr>
      </p:pic>
    </p:spTree>
    <p:extLst>
      <p:ext uri="{BB962C8B-B14F-4D97-AF65-F5344CB8AC3E}">
        <p14:creationId xmlns:p14="http://schemas.microsoft.com/office/powerpoint/2010/main" val="296321715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right)">
                                      <p:cBhvr>
                                        <p:cTn id="7" dur="500"/>
                                        <p:tgtEl>
                                          <p:spTgt spid="4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1000"/>
                                        <p:tgtEl>
                                          <p:spTgt spid="63"/>
                                        </p:tgtEl>
                                      </p:cBhvr>
                                    </p:animEffect>
                                    <p:anim calcmode="lin" valueType="num">
                                      <p:cBhvr>
                                        <p:cTn id="12" dur="1000" fill="hold"/>
                                        <p:tgtEl>
                                          <p:spTgt spid="63"/>
                                        </p:tgtEl>
                                        <p:attrNameLst>
                                          <p:attrName>ppt_x</p:attrName>
                                        </p:attrNameLst>
                                      </p:cBhvr>
                                      <p:tavLst>
                                        <p:tav tm="0">
                                          <p:val>
                                            <p:strVal val="#ppt_x"/>
                                          </p:val>
                                        </p:tav>
                                        <p:tav tm="100000">
                                          <p:val>
                                            <p:strVal val="#ppt_x"/>
                                          </p:val>
                                        </p:tav>
                                      </p:tavLst>
                                    </p:anim>
                                    <p:anim calcmode="lin" valueType="num">
                                      <p:cBhvr>
                                        <p:cTn id="13" dur="1000" fill="hold"/>
                                        <p:tgtEl>
                                          <p:spTgt spid="6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71"/>
                                        </p:tgtEl>
                                        <p:attrNameLst>
                                          <p:attrName>style.visibility</p:attrName>
                                        </p:attrNameLst>
                                      </p:cBhvr>
                                      <p:to>
                                        <p:strVal val="visible"/>
                                      </p:to>
                                    </p:set>
                                    <p:anim calcmode="lin" valueType="num">
                                      <p:cBhvr>
                                        <p:cTn id="17" dur="500" fill="hold"/>
                                        <p:tgtEl>
                                          <p:spTgt spid="71"/>
                                        </p:tgtEl>
                                        <p:attrNameLst>
                                          <p:attrName>ppt_w</p:attrName>
                                        </p:attrNameLst>
                                      </p:cBhvr>
                                      <p:tavLst>
                                        <p:tav tm="0">
                                          <p:val>
                                            <p:fltVal val="0"/>
                                          </p:val>
                                        </p:tav>
                                        <p:tav tm="100000">
                                          <p:val>
                                            <p:strVal val="#ppt_w"/>
                                          </p:val>
                                        </p:tav>
                                      </p:tavLst>
                                    </p:anim>
                                    <p:anim calcmode="lin" valueType="num">
                                      <p:cBhvr>
                                        <p:cTn id="18" dur="500" fill="hold"/>
                                        <p:tgtEl>
                                          <p:spTgt spid="71"/>
                                        </p:tgtEl>
                                        <p:attrNameLst>
                                          <p:attrName>ppt_h</p:attrName>
                                        </p:attrNameLst>
                                      </p:cBhvr>
                                      <p:tavLst>
                                        <p:tav tm="0">
                                          <p:val>
                                            <p:fltVal val="0"/>
                                          </p:val>
                                        </p:tav>
                                        <p:tav tm="100000">
                                          <p:val>
                                            <p:strVal val="#ppt_h"/>
                                          </p:val>
                                        </p:tav>
                                      </p:tavLst>
                                    </p:anim>
                                    <p:animEffect transition="in" filter="fade">
                                      <p:cBhvr>
                                        <p:cTn id="19" dur="500"/>
                                        <p:tgtEl>
                                          <p:spTgt spid="71"/>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fill="hold"/>
                                        <p:tgtEl>
                                          <p:spTgt spid="60"/>
                                        </p:tgtEl>
                                        <p:attrNameLst>
                                          <p:attrName>ppt_x</p:attrName>
                                        </p:attrNameLst>
                                      </p:cBhvr>
                                      <p:tavLst>
                                        <p:tav tm="0">
                                          <p:val>
                                            <p:strVal val="1+#ppt_w/2"/>
                                          </p:val>
                                        </p:tav>
                                        <p:tav tm="100000">
                                          <p:val>
                                            <p:strVal val="#ppt_x"/>
                                          </p:val>
                                        </p:tav>
                                      </p:tavLst>
                                    </p:anim>
                                    <p:anim calcmode="lin" valueType="num">
                                      <p:cBhvr additive="base">
                                        <p:cTn id="24" dur="500" fill="hold"/>
                                        <p:tgtEl>
                                          <p:spTgt spid="60"/>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additive="base">
                                        <p:cTn id="28" dur="500" fill="hold"/>
                                        <p:tgtEl>
                                          <p:spTgt spid="61"/>
                                        </p:tgtEl>
                                        <p:attrNameLst>
                                          <p:attrName>ppt_x</p:attrName>
                                        </p:attrNameLst>
                                      </p:cBhvr>
                                      <p:tavLst>
                                        <p:tav tm="0">
                                          <p:val>
                                            <p:strVal val="1+#ppt_w/2"/>
                                          </p:val>
                                        </p:tav>
                                        <p:tav tm="100000">
                                          <p:val>
                                            <p:strVal val="#ppt_x"/>
                                          </p:val>
                                        </p:tav>
                                      </p:tavLst>
                                    </p:anim>
                                    <p:anim calcmode="lin" valueType="num">
                                      <p:cBhvr additive="base">
                                        <p:cTn id="29"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id="{0B4D6BED-0A97-4329-9A14-AAC1355EBBE2}"/>
              </a:ext>
            </a:extLst>
          </p:cNvPr>
          <p:cNvGrpSpPr/>
          <p:nvPr/>
        </p:nvGrpSpPr>
        <p:grpSpPr>
          <a:xfrm>
            <a:off x="-352" y="-48895"/>
            <a:ext cx="12192352" cy="6917757"/>
            <a:chOff x="-352" y="-48895"/>
            <a:chExt cx="12192352" cy="6917757"/>
          </a:xfrm>
        </p:grpSpPr>
        <p:pic>
          <p:nvPicPr>
            <p:cNvPr id="27" name="图片 26">
              <a:extLst>
                <a:ext uri="{FF2B5EF4-FFF2-40B4-BE49-F238E27FC236}">
                  <a16:creationId xmlns:a16="http://schemas.microsoft.com/office/drawing/2014/main" id="{51F0C741-4B69-4BC3-97AF-20A809736A2E}"/>
                </a:ext>
              </a:extLst>
            </p:cNvPr>
            <p:cNvPicPr>
              <a:picLocks noChangeAspect="1"/>
            </p:cNvPicPr>
            <p:nvPr/>
          </p:nvPicPr>
          <p:blipFill>
            <a:blip r:embed="rId2"/>
            <a:stretch>
              <a:fillRect/>
            </a:stretch>
          </p:blipFill>
          <p:spPr>
            <a:xfrm>
              <a:off x="0" y="-48895"/>
              <a:ext cx="12192000" cy="6917757"/>
            </a:xfrm>
            <a:prstGeom prst="rect">
              <a:avLst/>
            </a:prstGeom>
          </p:spPr>
        </p:pic>
        <p:sp>
          <p:nvSpPr>
            <p:cNvPr id="28" name="Rectangle 5">
              <a:extLst>
                <a:ext uri="{FF2B5EF4-FFF2-40B4-BE49-F238E27FC236}">
                  <a16:creationId xmlns:a16="http://schemas.microsoft.com/office/drawing/2014/main" id="{13715E29-DC3E-4D0D-97D0-26AEB800C5F6}"/>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29" name="组合 25">
              <a:extLst>
                <a:ext uri="{FF2B5EF4-FFF2-40B4-BE49-F238E27FC236}">
                  <a16:creationId xmlns:a16="http://schemas.microsoft.com/office/drawing/2014/main" id="{4F9A80A9-146C-4562-930D-CE108E510B1F}"/>
                </a:ext>
              </a:extLst>
            </p:cNvPr>
            <p:cNvGrpSpPr/>
            <p:nvPr/>
          </p:nvGrpSpPr>
          <p:grpSpPr>
            <a:xfrm>
              <a:off x="-352" y="676275"/>
              <a:ext cx="773112" cy="41275"/>
              <a:chOff x="0" y="0"/>
              <a:chExt cx="773458" cy="40626"/>
            </a:xfrm>
          </p:grpSpPr>
          <p:sp>
            <p:nvSpPr>
              <p:cNvPr id="39" name="Rectangle 6">
                <a:extLst>
                  <a:ext uri="{FF2B5EF4-FFF2-40B4-BE49-F238E27FC236}">
                    <a16:creationId xmlns:a16="http://schemas.microsoft.com/office/drawing/2014/main" id="{5DD1B572-BD59-49BE-9161-A1818A6CDFF0}"/>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40" name="Oval 7">
                <a:extLst>
                  <a:ext uri="{FF2B5EF4-FFF2-40B4-BE49-F238E27FC236}">
                    <a16:creationId xmlns:a16="http://schemas.microsoft.com/office/drawing/2014/main" id="{034A665F-1630-484B-817F-0F0CB028A83D}"/>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30" name="组合 32">
              <a:extLst>
                <a:ext uri="{FF2B5EF4-FFF2-40B4-BE49-F238E27FC236}">
                  <a16:creationId xmlns:a16="http://schemas.microsoft.com/office/drawing/2014/main" id="{779D31A8-5E83-4C1A-9BC8-98D293D1D735}"/>
                </a:ext>
              </a:extLst>
            </p:cNvPr>
            <p:cNvGrpSpPr/>
            <p:nvPr/>
          </p:nvGrpSpPr>
          <p:grpSpPr>
            <a:xfrm>
              <a:off x="-352" y="2498725"/>
              <a:ext cx="773112" cy="39688"/>
              <a:chOff x="0" y="0"/>
              <a:chExt cx="773458" cy="40626"/>
            </a:xfrm>
          </p:grpSpPr>
          <p:sp>
            <p:nvSpPr>
              <p:cNvPr id="37" name="Rectangle 8">
                <a:extLst>
                  <a:ext uri="{FF2B5EF4-FFF2-40B4-BE49-F238E27FC236}">
                    <a16:creationId xmlns:a16="http://schemas.microsoft.com/office/drawing/2014/main" id="{73A0F592-E3A5-4BEC-991A-89FB30A02AA4}"/>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38" name="Oval 9">
                <a:extLst>
                  <a:ext uri="{FF2B5EF4-FFF2-40B4-BE49-F238E27FC236}">
                    <a16:creationId xmlns:a16="http://schemas.microsoft.com/office/drawing/2014/main" id="{3AD9D238-4FB9-4048-8F10-DDF338E01E55}"/>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31" name="组合 33">
              <a:extLst>
                <a:ext uri="{FF2B5EF4-FFF2-40B4-BE49-F238E27FC236}">
                  <a16:creationId xmlns:a16="http://schemas.microsoft.com/office/drawing/2014/main" id="{CD614617-AD3C-429D-BE5D-7FA8A350DE92}"/>
                </a:ext>
              </a:extLst>
            </p:cNvPr>
            <p:cNvGrpSpPr/>
            <p:nvPr/>
          </p:nvGrpSpPr>
          <p:grpSpPr>
            <a:xfrm>
              <a:off x="-352" y="4321175"/>
              <a:ext cx="773112" cy="38100"/>
              <a:chOff x="0" y="0"/>
              <a:chExt cx="773458" cy="39064"/>
            </a:xfrm>
          </p:grpSpPr>
          <p:sp>
            <p:nvSpPr>
              <p:cNvPr id="35" name="Rectangle 10">
                <a:extLst>
                  <a:ext uri="{FF2B5EF4-FFF2-40B4-BE49-F238E27FC236}">
                    <a16:creationId xmlns:a16="http://schemas.microsoft.com/office/drawing/2014/main" id="{E2E24B13-A637-4E94-AA6D-DFDDD12B8250}"/>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36" name="Oval 11">
                <a:extLst>
                  <a:ext uri="{FF2B5EF4-FFF2-40B4-BE49-F238E27FC236}">
                    <a16:creationId xmlns:a16="http://schemas.microsoft.com/office/drawing/2014/main" id="{4D380696-7488-4D59-B467-15DCF655351D}"/>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32" name="组合 34">
              <a:extLst>
                <a:ext uri="{FF2B5EF4-FFF2-40B4-BE49-F238E27FC236}">
                  <a16:creationId xmlns:a16="http://schemas.microsoft.com/office/drawing/2014/main" id="{BC775805-37EE-4630-AD5C-52C7341F5070}"/>
                </a:ext>
              </a:extLst>
            </p:cNvPr>
            <p:cNvGrpSpPr/>
            <p:nvPr/>
          </p:nvGrpSpPr>
          <p:grpSpPr>
            <a:xfrm>
              <a:off x="-352" y="6140450"/>
              <a:ext cx="773112" cy="41275"/>
              <a:chOff x="0" y="0"/>
              <a:chExt cx="773458" cy="40626"/>
            </a:xfrm>
          </p:grpSpPr>
          <p:sp>
            <p:nvSpPr>
              <p:cNvPr id="33" name="Rectangle 12">
                <a:extLst>
                  <a:ext uri="{FF2B5EF4-FFF2-40B4-BE49-F238E27FC236}">
                    <a16:creationId xmlns:a16="http://schemas.microsoft.com/office/drawing/2014/main" id="{E61DFC68-7DE2-4F70-9F7D-856A0845DA69}"/>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34" name="Oval 13">
                <a:extLst>
                  <a:ext uri="{FF2B5EF4-FFF2-40B4-BE49-F238E27FC236}">
                    <a16:creationId xmlns:a16="http://schemas.microsoft.com/office/drawing/2014/main" id="{A435B345-13ED-463D-B017-82B16548FCCC}"/>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pic>
        <p:nvPicPr>
          <p:cNvPr id="5" name="图片 4" descr="290593288de26e323f712543c4420854">
            <a:extLst>
              <a:ext uri="{FF2B5EF4-FFF2-40B4-BE49-F238E27FC236}">
                <a16:creationId xmlns:a16="http://schemas.microsoft.com/office/drawing/2014/main" id="{FF99D0F5-39A1-4868-B717-E9615EF98489}"/>
              </a:ext>
            </a:extLst>
          </p:cNvPr>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Lst>
          </a:blip>
          <a:srcRect l="11620" t="7552" r="10956" b="8631"/>
          <a:stretch>
            <a:fillRect/>
          </a:stretch>
        </p:blipFill>
        <p:spPr>
          <a:xfrm>
            <a:off x="3662873" y="245812"/>
            <a:ext cx="4830611" cy="4789096"/>
          </a:xfrm>
          <a:prstGeom prst="rect">
            <a:avLst/>
          </a:prstGeom>
        </p:spPr>
      </p:pic>
      <p:pic>
        <p:nvPicPr>
          <p:cNvPr id="6" name="图片 5">
            <a:extLst>
              <a:ext uri="{FF2B5EF4-FFF2-40B4-BE49-F238E27FC236}">
                <a16:creationId xmlns:a16="http://schemas.microsoft.com/office/drawing/2014/main" id="{C62CE7C8-772A-4509-BC70-F3B075CFE7FD}"/>
              </a:ext>
            </a:extLst>
          </p:cNvPr>
          <p:cNvPicPr>
            <a:picLocks noChangeAspect="1"/>
          </p:cNvPicPr>
          <p:nvPr/>
        </p:nvPicPr>
        <p:blipFill rotWithShape="1">
          <a:blip r:embed="rId5">
            <a:extLst>
              <a:ext uri="{28A0092B-C50C-407E-A947-70E740481C1C}">
                <a14:useLocalDpi xmlns:a14="http://schemas.microsoft.com/office/drawing/2010/main" val="0"/>
              </a:ext>
            </a:extLst>
          </a:blip>
          <a:srcRect l="4999" r="33530" b="25539"/>
          <a:stretch/>
        </p:blipFill>
        <p:spPr>
          <a:xfrm>
            <a:off x="8495071" y="14068"/>
            <a:ext cx="3504670" cy="4025933"/>
          </a:xfrm>
          <a:prstGeom prst="rect">
            <a:avLst/>
          </a:prstGeom>
        </p:spPr>
      </p:pic>
      <p:sp>
        <p:nvSpPr>
          <p:cNvPr id="7" name="文本框 6">
            <a:extLst>
              <a:ext uri="{FF2B5EF4-FFF2-40B4-BE49-F238E27FC236}">
                <a16:creationId xmlns:a16="http://schemas.microsoft.com/office/drawing/2014/main" id="{9B36F8D0-9334-464F-9F2B-B237CF103A59}"/>
              </a:ext>
            </a:extLst>
          </p:cNvPr>
          <p:cNvSpPr txBox="1"/>
          <p:nvPr/>
        </p:nvSpPr>
        <p:spPr>
          <a:xfrm>
            <a:off x="6040211" y="894582"/>
            <a:ext cx="923330" cy="2039816"/>
          </a:xfrm>
          <a:prstGeom prst="rect">
            <a:avLst/>
          </a:prstGeom>
          <a:noFill/>
        </p:spPr>
        <p:txBody>
          <a:bodyPr vert="eaVert" wrap="square" rtlCol="0">
            <a:spAutoFit/>
          </a:bodyPr>
          <a:lstStyle/>
          <a:p>
            <a:r>
              <a:rPr lang="zh-CN" altLang="en-US" sz="4800" b="1" dirty="0">
                <a:solidFill>
                  <a:schemeClr val="bg1"/>
                </a:solidFill>
                <a:latin typeface="文悦古典明朝体 (非商业使用) W5" pitchFamily="50" charset="-122"/>
                <a:ea typeface="文悦古典明朝体 (非商业使用) W5" pitchFamily="50" charset="-122"/>
              </a:rPr>
              <a:t>第四章</a:t>
            </a:r>
          </a:p>
        </p:txBody>
      </p:sp>
      <p:grpSp>
        <p:nvGrpSpPr>
          <p:cNvPr id="23" name="组合 22">
            <a:extLst>
              <a:ext uri="{FF2B5EF4-FFF2-40B4-BE49-F238E27FC236}">
                <a16:creationId xmlns:a16="http://schemas.microsoft.com/office/drawing/2014/main" id="{4843BFA2-5EFA-4E9C-BD66-42F43A4C9AB6}"/>
              </a:ext>
            </a:extLst>
          </p:cNvPr>
          <p:cNvGrpSpPr/>
          <p:nvPr/>
        </p:nvGrpSpPr>
        <p:grpSpPr>
          <a:xfrm>
            <a:off x="3353577" y="4945593"/>
            <a:ext cx="5484845" cy="1476170"/>
            <a:chOff x="399786" y="1640821"/>
            <a:chExt cx="4901825" cy="1476170"/>
          </a:xfrm>
        </p:grpSpPr>
        <p:sp>
          <p:nvSpPr>
            <p:cNvPr id="24" name="文本框 23">
              <a:extLst>
                <a:ext uri="{FF2B5EF4-FFF2-40B4-BE49-F238E27FC236}">
                  <a16:creationId xmlns:a16="http://schemas.microsoft.com/office/drawing/2014/main" id="{9DA0DD5B-81E8-4BE1-A2BE-9918D1F68259}"/>
                </a:ext>
              </a:extLst>
            </p:cNvPr>
            <p:cNvSpPr txBox="1"/>
            <p:nvPr/>
          </p:nvSpPr>
          <p:spPr>
            <a:xfrm>
              <a:off x="1865110" y="1640821"/>
              <a:ext cx="1971178" cy="461665"/>
            </a:xfrm>
            <a:prstGeom prst="rect">
              <a:avLst/>
            </a:prstGeom>
            <a:noFill/>
          </p:spPr>
          <p:txBody>
            <a:bodyPr wrap="square" rtlCol="0">
              <a:spAutoFit/>
            </a:bodyPr>
            <a:lstStyle/>
            <a:p>
              <a:pPr algn="dist"/>
              <a:r>
                <a:rPr lang="zh-CN" altLang="en-US" sz="2400" dirty="0">
                  <a:latin typeface="楷体" panose="02010609060101010101" pitchFamily="49" charset="-122"/>
                  <a:ea typeface="楷体" panose="02010609060101010101" pitchFamily="49" charset="-122"/>
                  <a:cs typeface="+mn-ea"/>
                  <a:sym typeface="+mn-lt"/>
                </a:rPr>
                <a:t>输入标题</a:t>
              </a:r>
            </a:p>
          </p:txBody>
        </p:sp>
        <p:sp>
          <p:nvSpPr>
            <p:cNvPr id="25" name="文本框 24">
              <a:extLst>
                <a:ext uri="{FF2B5EF4-FFF2-40B4-BE49-F238E27FC236}">
                  <a16:creationId xmlns:a16="http://schemas.microsoft.com/office/drawing/2014/main" id="{21B7245E-CAA2-44F0-8A53-3F02D49E98E7}"/>
                </a:ext>
              </a:extLst>
            </p:cNvPr>
            <p:cNvSpPr txBox="1"/>
            <p:nvPr/>
          </p:nvSpPr>
          <p:spPr>
            <a:xfrm>
              <a:off x="399786" y="2055162"/>
              <a:ext cx="4901825" cy="1061829"/>
            </a:xfrm>
            <a:prstGeom prst="rect">
              <a:avLst/>
            </a:prstGeom>
            <a:noFill/>
          </p:spPr>
          <p:txBody>
            <a:bodyPr vert="horz" wrap="square" rtlCol="0" anchor="b">
              <a:spAutoFit/>
            </a:bodyPr>
            <a:lstStyle/>
            <a:p>
              <a:pPr algn="ctr">
                <a:lnSpc>
                  <a:spcPct val="150000"/>
                </a:lnSpc>
              </a:pPr>
              <a:r>
                <a:rPr lang="zh-CN" altLang="en-US" sz="14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a:t>
              </a:r>
            </a:p>
          </p:txBody>
        </p:sp>
      </p:grpSp>
    </p:spTree>
    <p:extLst>
      <p:ext uri="{BB962C8B-B14F-4D97-AF65-F5344CB8AC3E}">
        <p14:creationId xmlns:p14="http://schemas.microsoft.com/office/powerpoint/2010/main" val="198564771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ssolv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id="{12FCA1EC-C2AB-4A12-A4B5-6240214D8E6B}"/>
              </a:ext>
            </a:extLst>
          </p:cNvPr>
          <p:cNvGrpSpPr/>
          <p:nvPr/>
        </p:nvGrpSpPr>
        <p:grpSpPr>
          <a:xfrm>
            <a:off x="-352" y="-48895"/>
            <a:ext cx="12192352" cy="6917757"/>
            <a:chOff x="-352" y="-48895"/>
            <a:chExt cx="12192352" cy="6917757"/>
          </a:xfrm>
        </p:grpSpPr>
        <p:pic>
          <p:nvPicPr>
            <p:cNvPr id="34" name="图片 33">
              <a:extLst>
                <a:ext uri="{FF2B5EF4-FFF2-40B4-BE49-F238E27FC236}">
                  <a16:creationId xmlns:a16="http://schemas.microsoft.com/office/drawing/2014/main" id="{F5C95DDA-D380-43BE-83CF-F58918832C18}"/>
                </a:ext>
              </a:extLst>
            </p:cNvPr>
            <p:cNvPicPr>
              <a:picLocks noChangeAspect="1"/>
            </p:cNvPicPr>
            <p:nvPr/>
          </p:nvPicPr>
          <p:blipFill>
            <a:blip r:embed="rId2"/>
            <a:stretch>
              <a:fillRect/>
            </a:stretch>
          </p:blipFill>
          <p:spPr>
            <a:xfrm>
              <a:off x="0" y="-48895"/>
              <a:ext cx="12192000" cy="6917757"/>
            </a:xfrm>
            <a:prstGeom prst="rect">
              <a:avLst/>
            </a:prstGeom>
          </p:spPr>
        </p:pic>
        <p:sp>
          <p:nvSpPr>
            <p:cNvPr id="35" name="Rectangle 5">
              <a:extLst>
                <a:ext uri="{FF2B5EF4-FFF2-40B4-BE49-F238E27FC236}">
                  <a16:creationId xmlns:a16="http://schemas.microsoft.com/office/drawing/2014/main" id="{ED17F698-5E52-49FA-9886-C0692AC1A6E2}"/>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36" name="组合 25">
              <a:extLst>
                <a:ext uri="{FF2B5EF4-FFF2-40B4-BE49-F238E27FC236}">
                  <a16:creationId xmlns:a16="http://schemas.microsoft.com/office/drawing/2014/main" id="{E19C91A0-EB1E-4561-A9AF-4FFF2580E02C}"/>
                </a:ext>
              </a:extLst>
            </p:cNvPr>
            <p:cNvGrpSpPr/>
            <p:nvPr/>
          </p:nvGrpSpPr>
          <p:grpSpPr>
            <a:xfrm>
              <a:off x="-352" y="676275"/>
              <a:ext cx="773112" cy="41275"/>
              <a:chOff x="0" y="0"/>
              <a:chExt cx="773458" cy="40626"/>
            </a:xfrm>
          </p:grpSpPr>
          <p:sp>
            <p:nvSpPr>
              <p:cNvPr id="46" name="Rectangle 6">
                <a:extLst>
                  <a:ext uri="{FF2B5EF4-FFF2-40B4-BE49-F238E27FC236}">
                    <a16:creationId xmlns:a16="http://schemas.microsoft.com/office/drawing/2014/main" id="{9771CA32-CFE9-4E3C-BD0E-4C51618DC194}"/>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47" name="Oval 7">
                <a:extLst>
                  <a:ext uri="{FF2B5EF4-FFF2-40B4-BE49-F238E27FC236}">
                    <a16:creationId xmlns:a16="http://schemas.microsoft.com/office/drawing/2014/main" id="{029CE02E-FFF1-443E-90C0-BB05DD2F699F}"/>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37" name="组合 32">
              <a:extLst>
                <a:ext uri="{FF2B5EF4-FFF2-40B4-BE49-F238E27FC236}">
                  <a16:creationId xmlns:a16="http://schemas.microsoft.com/office/drawing/2014/main" id="{79D99233-BA92-4F56-A331-21AB716BFE5F}"/>
                </a:ext>
              </a:extLst>
            </p:cNvPr>
            <p:cNvGrpSpPr/>
            <p:nvPr/>
          </p:nvGrpSpPr>
          <p:grpSpPr>
            <a:xfrm>
              <a:off x="-352" y="2498725"/>
              <a:ext cx="773112" cy="39688"/>
              <a:chOff x="0" y="0"/>
              <a:chExt cx="773458" cy="40626"/>
            </a:xfrm>
          </p:grpSpPr>
          <p:sp>
            <p:nvSpPr>
              <p:cNvPr id="44" name="Rectangle 8">
                <a:extLst>
                  <a:ext uri="{FF2B5EF4-FFF2-40B4-BE49-F238E27FC236}">
                    <a16:creationId xmlns:a16="http://schemas.microsoft.com/office/drawing/2014/main" id="{4E3283CA-47C1-49AD-BE17-C7207ABC475A}"/>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45" name="Oval 9">
                <a:extLst>
                  <a:ext uri="{FF2B5EF4-FFF2-40B4-BE49-F238E27FC236}">
                    <a16:creationId xmlns:a16="http://schemas.microsoft.com/office/drawing/2014/main" id="{BBCCEFB3-CCE5-4E44-B9F6-A04C54263D97}"/>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38" name="组合 33">
              <a:extLst>
                <a:ext uri="{FF2B5EF4-FFF2-40B4-BE49-F238E27FC236}">
                  <a16:creationId xmlns:a16="http://schemas.microsoft.com/office/drawing/2014/main" id="{C8DA3595-A96A-4E86-93B1-78CAEDBFE34C}"/>
                </a:ext>
              </a:extLst>
            </p:cNvPr>
            <p:cNvGrpSpPr/>
            <p:nvPr/>
          </p:nvGrpSpPr>
          <p:grpSpPr>
            <a:xfrm>
              <a:off x="-352" y="4321175"/>
              <a:ext cx="773112" cy="38100"/>
              <a:chOff x="0" y="0"/>
              <a:chExt cx="773458" cy="39064"/>
            </a:xfrm>
          </p:grpSpPr>
          <p:sp>
            <p:nvSpPr>
              <p:cNvPr id="42" name="Rectangle 10">
                <a:extLst>
                  <a:ext uri="{FF2B5EF4-FFF2-40B4-BE49-F238E27FC236}">
                    <a16:creationId xmlns:a16="http://schemas.microsoft.com/office/drawing/2014/main" id="{C8C13882-4349-450D-837F-D38E65FFAAF9}"/>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43" name="Oval 11">
                <a:extLst>
                  <a:ext uri="{FF2B5EF4-FFF2-40B4-BE49-F238E27FC236}">
                    <a16:creationId xmlns:a16="http://schemas.microsoft.com/office/drawing/2014/main" id="{20AB1B3E-C562-487B-87C0-A5E24B072326}"/>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39" name="组合 34">
              <a:extLst>
                <a:ext uri="{FF2B5EF4-FFF2-40B4-BE49-F238E27FC236}">
                  <a16:creationId xmlns:a16="http://schemas.microsoft.com/office/drawing/2014/main" id="{03AF581E-C668-4AFD-839D-894C51B1CE14}"/>
                </a:ext>
              </a:extLst>
            </p:cNvPr>
            <p:cNvGrpSpPr/>
            <p:nvPr/>
          </p:nvGrpSpPr>
          <p:grpSpPr>
            <a:xfrm>
              <a:off x="-352" y="6140450"/>
              <a:ext cx="773112" cy="41275"/>
              <a:chOff x="0" y="0"/>
              <a:chExt cx="773458" cy="40626"/>
            </a:xfrm>
          </p:grpSpPr>
          <p:sp>
            <p:nvSpPr>
              <p:cNvPr id="40" name="Rectangle 12">
                <a:extLst>
                  <a:ext uri="{FF2B5EF4-FFF2-40B4-BE49-F238E27FC236}">
                    <a16:creationId xmlns:a16="http://schemas.microsoft.com/office/drawing/2014/main" id="{89BF72F2-A822-463E-A737-5A0CFDAE6D26}"/>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41" name="Oval 13">
                <a:extLst>
                  <a:ext uri="{FF2B5EF4-FFF2-40B4-BE49-F238E27FC236}">
                    <a16:creationId xmlns:a16="http://schemas.microsoft.com/office/drawing/2014/main" id="{1350A0D6-47FC-4365-831F-29B8541A5502}"/>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grpSp>
        <p:nvGrpSpPr>
          <p:cNvPr id="5" name="组合 4">
            <a:extLst>
              <a:ext uri="{FF2B5EF4-FFF2-40B4-BE49-F238E27FC236}">
                <a16:creationId xmlns:a16="http://schemas.microsoft.com/office/drawing/2014/main" id="{105883A8-697B-4484-83A7-A5C5CC08C01E}"/>
              </a:ext>
            </a:extLst>
          </p:cNvPr>
          <p:cNvGrpSpPr/>
          <p:nvPr/>
        </p:nvGrpSpPr>
        <p:grpSpPr>
          <a:xfrm>
            <a:off x="8854016" y="466341"/>
            <a:ext cx="3417626" cy="4134983"/>
            <a:chOff x="4537473" y="789459"/>
            <a:chExt cx="3417626" cy="4134983"/>
          </a:xfrm>
        </p:grpSpPr>
        <p:pic>
          <p:nvPicPr>
            <p:cNvPr id="24" name="图片 23">
              <a:extLst>
                <a:ext uri="{FF2B5EF4-FFF2-40B4-BE49-F238E27FC236}">
                  <a16:creationId xmlns:a16="http://schemas.microsoft.com/office/drawing/2014/main" id="{24E19861-22DD-4741-A58C-72E7F6F6B45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tretch>
              <a:fillRect/>
            </a:stretch>
          </p:blipFill>
          <p:spPr>
            <a:xfrm>
              <a:off x="4751874" y="1080572"/>
              <a:ext cx="3203225" cy="3843870"/>
            </a:xfrm>
            <a:prstGeom prst="rect">
              <a:avLst/>
            </a:prstGeom>
          </p:spPr>
        </p:pic>
        <p:pic>
          <p:nvPicPr>
            <p:cNvPr id="26" name="图片 25">
              <a:extLst>
                <a:ext uri="{FF2B5EF4-FFF2-40B4-BE49-F238E27FC236}">
                  <a16:creationId xmlns:a16="http://schemas.microsoft.com/office/drawing/2014/main" id="{2AFCFAC5-0BE6-41B9-A0C3-DA60A8FB6895}"/>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b="55599"/>
            <a:stretch/>
          </p:blipFill>
          <p:spPr>
            <a:xfrm rot="18372773">
              <a:off x="3789215" y="1537717"/>
              <a:ext cx="3203225" cy="1706709"/>
            </a:xfrm>
            <a:prstGeom prst="rect">
              <a:avLst/>
            </a:prstGeom>
          </p:spPr>
        </p:pic>
      </p:grpSp>
      <p:grpSp>
        <p:nvGrpSpPr>
          <p:cNvPr id="4" name="组合 3">
            <a:extLst>
              <a:ext uri="{FF2B5EF4-FFF2-40B4-BE49-F238E27FC236}">
                <a16:creationId xmlns:a16="http://schemas.microsoft.com/office/drawing/2014/main" id="{05C4814C-6450-484D-BDAE-3D83B23B84C9}"/>
              </a:ext>
            </a:extLst>
          </p:cNvPr>
          <p:cNvGrpSpPr/>
          <p:nvPr/>
        </p:nvGrpSpPr>
        <p:grpSpPr>
          <a:xfrm>
            <a:off x="6417321" y="2043504"/>
            <a:ext cx="4149969" cy="3263703"/>
            <a:chOff x="1946031" y="2282214"/>
            <a:chExt cx="4149969" cy="3263703"/>
          </a:xfrm>
        </p:grpSpPr>
        <p:pic>
          <p:nvPicPr>
            <p:cNvPr id="22" name="Picture 7">
              <a:extLst>
                <a:ext uri="{FF2B5EF4-FFF2-40B4-BE49-F238E27FC236}">
                  <a16:creationId xmlns:a16="http://schemas.microsoft.com/office/drawing/2014/main" id="{8EC68F4E-BFBD-4200-A79C-0E61811BAAD1}"/>
                </a:ext>
              </a:extLst>
            </p:cNvPr>
            <p:cNvPicPr>
              <a:picLocks noChangeAspect="1"/>
            </p:cNvPicPr>
            <p:nvPr/>
          </p:nvPicPr>
          <p:blipFill>
            <a:blip r:embed="rId5"/>
            <a:srcRect/>
            <a:stretch>
              <a:fillRect/>
            </a:stretch>
          </p:blipFill>
          <p:spPr bwMode="auto">
            <a:xfrm>
              <a:off x="1946031" y="2282214"/>
              <a:ext cx="4149969" cy="3263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a:extLst>
                <a:ext uri="{FF2B5EF4-FFF2-40B4-BE49-F238E27FC236}">
                  <a16:creationId xmlns:a16="http://schemas.microsoft.com/office/drawing/2014/main" id="{F16EC79C-DFCD-4DC7-9811-5FECF61A8BA4}"/>
                </a:ext>
              </a:extLst>
            </p:cNvPr>
            <p:cNvPicPr>
              <a:picLocks noChangeAspect="1"/>
            </p:cNvPicPr>
            <p:nvPr/>
          </p:nvPicPr>
          <p:blipFill rotWithShape="1">
            <a:blip r:embed="rId6"/>
            <a:srcRect b="6020"/>
            <a:stretch/>
          </p:blipFill>
          <p:spPr>
            <a:xfrm>
              <a:off x="2268622" y="2414317"/>
              <a:ext cx="3504786" cy="2221048"/>
            </a:xfrm>
            <a:prstGeom prst="rect">
              <a:avLst/>
            </a:prstGeom>
          </p:spPr>
        </p:pic>
      </p:grpSp>
      <p:grpSp>
        <p:nvGrpSpPr>
          <p:cNvPr id="27" name="组合 26">
            <a:extLst>
              <a:ext uri="{FF2B5EF4-FFF2-40B4-BE49-F238E27FC236}">
                <a16:creationId xmlns:a16="http://schemas.microsoft.com/office/drawing/2014/main" id="{04810EA4-D66A-4D0E-9D9F-7B755A132C69}"/>
              </a:ext>
            </a:extLst>
          </p:cNvPr>
          <p:cNvGrpSpPr/>
          <p:nvPr/>
        </p:nvGrpSpPr>
        <p:grpSpPr>
          <a:xfrm>
            <a:off x="1311903" y="-20317"/>
            <a:ext cx="781102" cy="3413246"/>
            <a:chOff x="5636572" y="0"/>
            <a:chExt cx="1338775" cy="4581758"/>
          </a:xfrm>
        </p:grpSpPr>
        <p:sp>
          <p:nvSpPr>
            <p:cNvPr id="28" name="任意多边形 33">
              <a:extLst>
                <a:ext uri="{FF2B5EF4-FFF2-40B4-BE49-F238E27FC236}">
                  <a16:creationId xmlns:a16="http://schemas.microsoft.com/office/drawing/2014/main" id="{0A2A35D5-1C21-49AE-9369-85792E54EB4B}"/>
                </a:ext>
              </a:extLst>
            </p:cNvPr>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9525">
              <a:solidFill>
                <a:srgbClr val="2C3B5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34">
              <a:extLst>
                <a:ext uri="{FF2B5EF4-FFF2-40B4-BE49-F238E27FC236}">
                  <a16:creationId xmlns:a16="http://schemas.microsoft.com/office/drawing/2014/main" id="{6716134A-F839-4755-AE40-8B7BE7101FFC}"/>
                </a:ext>
              </a:extLst>
            </p:cNvPr>
            <p:cNvSpPr/>
            <p:nvPr/>
          </p:nvSpPr>
          <p:spPr>
            <a:xfrm>
              <a:off x="5731060" y="339344"/>
              <a:ext cx="1120844" cy="4114800"/>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rgbClr val="205364"/>
            </a:solidFill>
            <a:ln w="15875">
              <a:solidFill>
                <a:srgbClr val="20536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0" name="矩形 29">
              <a:extLst>
                <a:ext uri="{FF2B5EF4-FFF2-40B4-BE49-F238E27FC236}">
                  <a16:creationId xmlns:a16="http://schemas.microsoft.com/office/drawing/2014/main" id="{AB1D3600-4D46-47F2-B17A-700230C3257E}"/>
                </a:ext>
              </a:extLst>
            </p:cNvPr>
            <p:cNvSpPr/>
            <p:nvPr/>
          </p:nvSpPr>
          <p:spPr>
            <a:xfrm flipH="1">
              <a:off x="5867563" y="463991"/>
              <a:ext cx="1107784" cy="3653774"/>
            </a:xfrm>
            <a:prstGeom prst="rect">
              <a:avLst/>
            </a:prstGeom>
            <a:noFill/>
          </p:spPr>
          <p:txBody>
            <a:bodyPr vert="eaVert" wrap="square" rtlCol="0" anchor="ctr">
              <a:spAutoFit/>
            </a:bodyPr>
            <a:lstStyle/>
            <a:p>
              <a:pPr algn="dist">
                <a:lnSpc>
                  <a:spcPct val="150000"/>
                </a:lnSpc>
              </a:pPr>
              <a:r>
                <a:rPr lang="zh-CN" altLang="en-US" sz="2000" b="1" spc="600" dirty="0">
                  <a:solidFill>
                    <a:schemeClr val="bg1"/>
                  </a:solidFill>
                  <a:latin typeface="楷体" panose="02010609060101010101" pitchFamily="49" charset="-122"/>
                  <a:ea typeface="楷体" panose="02010609060101010101" pitchFamily="49" charset="-122"/>
                </a:rPr>
                <a:t>单击此处输入标题</a:t>
              </a:r>
              <a:endParaRPr lang="en-US" altLang="zh-CN" sz="2000" b="1" spc="600" dirty="0">
                <a:solidFill>
                  <a:schemeClr val="bg1"/>
                </a:solidFill>
                <a:latin typeface="楷体" panose="02010609060101010101" pitchFamily="49" charset="-122"/>
                <a:ea typeface="楷体" panose="02010609060101010101" pitchFamily="49" charset="-122"/>
              </a:endParaRPr>
            </a:p>
          </p:txBody>
        </p:sp>
      </p:grpSp>
      <p:sp>
        <p:nvSpPr>
          <p:cNvPr id="31" name="文本框 30">
            <a:extLst>
              <a:ext uri="{FF2B5EF4-FFF2-40B4-BE49-F238E27FC236}">
                <a16:creationId xmlns:a16="http://schemas.microsoft.com/office/drawing/2014/main" id="{3A66C070-1965-46CD-AFB2-39C67A6F63B5}"/>
              </a:ext>
            </a:extLst>
          </p:cNvPr>
          <p:cNvSpPr txBox="1"/>
          <p:nvPr/>
        </p:nvSpPr>
        <p:spPr>
          <a:xfrm>
            <a:off x="4603825" y="1885572"/>
            <a:ext cx="1454244" cy="3685233"/>
          </a:xfrm>
          <a:prstGeom prst="rect">
            <a:avLst/>
          </a:prstGeom>
          <a:noFill/>
        </p:spPr>
        <p:txBody>
          <a:bodyPr vert="eaVert" wrap="square" rtlCol="0">
            <a:spAutoFit/>
          </a:bodyPr>
          <a:lstStyle/>
          <a:p>
            <a:pPr>
              <a:lnSpc>
                <a:spcPct val="150000"/>
              </a:lnSpc>
            </a:pPr>
            <a:r>
              <a:rPr lang="zh-CN" altLang="en-US" sz="11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sp>
        <p:nvSpPr>
          <p:cNvPr id="32" name="文本框 31">
            <a:extLst>
              <a:ext uri="{FF2B5EF4-FFF2-40B4-BE49-F238E27FC236}">
                <a16:creationId xmlns:a16="http://schemas.microsoft.com/office/drawing/2014/main" id="{829253B7-AAA9-4870-B0A7-3B9FCA65914F}"/>
              </a:ext>
            </a:extLst>
          </p:cNvPr>
          <p:cNvSpPr txBox="1"/>
          <p:nvPr/>
        </p:nvSpPr>
        <p:spPr>
          <a:xfrm>
            <a:off x="2790675" y="1888413"/>
            <a:ext cx="1454244" cy="3685233"/>
          </a:xfrm>
          <a:prstGeom prst="rect">
            <a:avLst/>
          </a:prstGeom>
          <a:noFill/>
        </p:spPr>
        <p:txBody>
          <a:bodyPr vert="eaVert" wrap="square" rtlCol="0">
            <a:spAutoFit/>
          </a:bodyPr>
          <a:lstStyle/>
          <a:p>
            <a:pPr>
              <a:lnSpc>
                <a:spcPct val="150000"/>
              </a:lnSpc>
            </a:pPr>
            <a:r>
              <a:rPr lang="zh-CN" altLang="en-US" sz="11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spTree>
    <p:extLst>
      <p:ext uri="{BB962C8B-B14F-4D97-AF65-F5344CB8AC3E}">
        <p14:creationId xmlns:p14="http://schemas.microsoft.com/office/powerpoint/2010/main" val="59733941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1500"/>
                                        <p:tgtEl>
                                          <p:spTgt spid="27"/>
                                        </p:tgtEl>
                                      </p:cBhvr>
                                    </p:animEffect>
                                  </p:childTnLst>
                                </p:cTn>
                              </p:par>
                            </p:childTnLst>
                          </p:cTn>
                        </p:par>
                        <p:par>
                          <p:cTn id="8" fill="hold">
                            <p:stCondLst>
                              <p:cond delay="1500"/>
                            </p:stCondLst>
                            <p:childTnLst>
                              <p:par>
                                <p:cTn id="9" presetID="2" presetClass="entr" presetSubtype="2"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2"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1+#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16" presetClass="entr" presetSubtype="2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par>
                          <p:cTn id="22" fill="hold">
                            <p:stCondLst>
                              <p:cond delay="3000"/>
                            </p:stCondLst>
                            <p:childTnLst>
                              <p:par>
                                <p:cTn id="23" presetID="31"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2826210-6D72-4B1B-B32B-E37E87C35878}"/>
              </a:ext>
            </a:extLst>
          </p:cNvPr>
          <p:cNvGrpSpPr/>
          <p:nvPr/>
        </p:nvGrpSpPr>
        <p:grpSpPr>
          <a:xfrm>
            <a:off x="-352" y="-48895"/>
            <a:ext cx="12192352" cy="6917757"/>
            <a:chOff x="-352" y="-48895"/>
            <a:chExt cx="12192352" cy="6917757"/>
          </a:xfrm>
        </p:grpSpPr>
        <p:pic>
          <p:nvPicPr>
            <p:cNvPr id="7" name="图片 6">
              <a:extLst>
                <a:ext uri="{FF2B5EF4-FFF2-40B4-BE49-F238E27FC236}">
                  <a16:creationId xmlns:a16="http://schemas.microsoft.com/office/drawing/2014/main" id="{149E2906-B53F-4D28-8669-716281F46997}"/>
                </a:ext>
              </a:extLst>
            </p:cNvPr>
            <p:cNvPicPr>
              <a:picLocks noChangeAspect="1"/>
            </p:cNvPicPr>
            <p:nvPr/>
          </p:nvPicPr>
          <p:blipFill>
            <a:blip r:embed="rId2"/>
            <a:stretch>
              <a:fillRect/>
            </a:stretch>
          </p:blipFill>
          <p:spPr>
            <a:xfrm>
              <a:off x="0" y="-48895"/>
              <a:ext cx="12192000" cy="6917757"/>
            </a:xfrm>
            <a:prstGeom prst="rect">
              <a:avLst/>
            </a:prstGeom>
          </p:spPr>
        </p:pic>
        <p:sp>
          <p:nvSpPr>
            <p:cNvPr id="8" name="Rectangle 5">
              <a:extLst>
                <a:ext uri="{FF2B5EF4-FFF2-40B4-BE49-F238E27FC236}">
                  <a16:creationId xmlns:a16="http://schemas.microsoft.com/office/drawing/2014/main" id="{FCB9D859-8DAA-43C9-B9FD-35F50CA3A0EF}"/>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9" name="组合 25">
              <a:extLst>
                <a:ext uri="{FF2B5EF4-FFF2-40B4-BE49-F238E27FC236}">
                  <a16:creationId xmlns:a16="http://schemas.microsoft.com/office/drawing/2014/main" id="{FCD04F3A-49CB-43D3-9376-3FB74C8D8BA1}"/>
                </a:ext>
              </a:extLst>
            </p:cNvPr>
            <p:cNvGrpSpPr/>
            <p:nvPr/>
          </p:nvGrpSpPr>
          <p:grpSpPr>
            <a:xfrm>
              <a:off x="-352" y="676275"/>
              <a:ext cx="773112" cy="41275"/>
              <a:chOff x="0" y="0"/>
              <a:chExt cx="773458" cy="40626"/>
            </a:xfrm>
          </p:grpSpPr>
          <p:sp>
            <p:nvSpPr>
              <p:cNvPr id="19" name="Rectangle 6">
                <a:extLst>
                  <a:ext uri="{FF2B5EF4-FFF2-40B4-BE49-F238E27FC236}">
                    <a16:creationId xmlns:a16="http://schemas.microsoft.com/office/drawing/2014/main" id="{15FBE16F-6126-4609-A7F7-7C28D535AF91}"/>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20" name="Oval 7">
                <a:extLst>
                  <a:ext uri="{FF2B5EF4-FFF2-40B4-BE49-F238E27FC236}">
                    <a16:creationId xmlns:a16="http://schemas.microsoft.com/office/drawing/2014/main" id="{378BDC72-ADA4-47CD-8141-EA0A39FF5983}"/>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10" name="组合 32">
              <a:extLst>
                <a:ext uri="{FF2B5EF4-FFF2-40B4-BE49-F238E27FC236}">
                  <a16:creationId xmlns:a16="http://schemas.microsoft.com/office/drawing/2014/main" id="{2A7A4D24-0B15-46CF-B4A2-7B88DE274D44}"/>
                </a:ext>
              </a:extLst>
            </p:cNvPr>
            <p:cNvGrpSpPr/>
            <p:nvPr/>
          </p:nvGrpSpPr>
          <p:grpSpPr>
            <a:xfrm>
              <a:off x="-352" y="2498725"/>
              <a:ext cx="773112" cy="39688"/>
              <a:chOff x="0" y="0"/>
              <a:chExt cx="773458" cy="40626"/>
            </a:xfrm>
          </p:grpSpPr>
          <p:sp>
            <p:nvSpPr>
              <p:cNvPr id="17" name="Rectangle 8">
                <a:extLst>
                  <a:ext uri="{FF2B5EF4-FFF2-40B4-BE49-F238E27FC236}">
                    <a16:creationId xmlns:a16="http://schemas.microsoft.com/office/drawing/2014/main" id="{F17476F8-7579-4BBC-B35B-9C1485C78221}"/>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8" name="Oval 9">
                <a:extLst>
                  <a:ext uri="{FF2B5EF4-FFF2-40B4-BE49-F238E27FC236}">
                    <a16:creationId xmlns:a16="http://schemas.microsoft.com/office/drawing/2014/main" id="{279AD8D7-E053-44FF-98CE-AF38B2504E45}"/>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11" name="组合 33">
              <a:extLst>
                <a:ext uri="{FF2B5EF4-FFF2-40B4-BE49-F238E27FC236}">
                  <a16:creationId xmlns:a16="http://schemas.microsoft.com/office/drawing/2014/main" id="{1FAFBFFD-B47F-4508-B160-FD5ED5A6755D}"/>
                </a:ext>
              </a:extLst>
            </p:cNvPr>
            <p:cNvGrpSpPr/>
            <p:nvPr/>
          </p:nvGrpSpPr>
          <p:grpSpPr>
            <a:xfrm>
              <a:off x="-352" y="4321175"/>
              <a:ext cx="773112" cy="38100"/>
              <a:chOff x="0" y="0"/>
              <a:chExt cx="773458" cy="39064"/>
            </a:xfrm>
          </p:grpSpPr>
          <p:sp>
            <p:nvSpPr>
              <p:cNvPr id="15" name="Rectangle 10">
                <a:extLst>
                  <a:ext uri="{FF2B5EF4-FFF2-40B4-BE49-F238E27FC236}">
                    <a16:creationId xmlns:a16="http://schemas.microsoft.com/office/drawing/2014/main" id="{A1F4BB60-1B84-4EC7-ABE0-67BBFE5C99D6}"/>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6" name="Oval 11">
                <a:extLst>
                  <a:ext uri="{FF2B5EF4-FFF2-40B4-BE49-F238E27FC236}">
                    <a16:creationId xmlns:a16="http://schemas.microsoft.com/office/drawing/2014/main" id="{0BD9C1C7-4170-4001-8CBA-DAA4A7CDAE1F}"/>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12" name="组合 34">
              <a:extLst>
                <a:ext uri="{FF2B5EF4-FFF2-40B4-BE49-F238E27FC236}">
                  <a16:creationId xmlns:a16="http://schemas.microsoft.com/office/drawing/2014/main" id="{6BEA7200-D2B9-4292-A09D-46233D5EF0F9}"/>
                </a:ext>
              </a:extLst>
            </p:cNvPr>
            <p:cNvGrpSpPr/>
            <p:nvPr/>
          </p:nvGrpSpPr>
          <p:grpSpPr>
            <a:xfrm>
              <a:off x="-352" y="6140450"/>
              <a:ext cx="773112" cy="41275"/>
              <a:chOff x="0" y="0"/>
              <a:chExt cx="773458" cy="40626"/>
            </a:xfrm>
          </p:grpSpPr>
          <p:sp>
            <p:nvSpPr>
              <p:cNvPr id="13" name="Rectangle 12">
                <a:extLst>
                  <a:ext uri="{FF2B5EF4-FFF2-40B4-BE49-F238E27FC236}">
                    <a16:creationId xmlns:a16="http://schemas.microsoft.com/office/drawing/2014/main" id="{95BB169E-B60D-4DD5-A9DF-D865CD116857}"/>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4" name="Oval 13">
                <a:extLst>
                  <a:ext uri="{FF2B5EF4-FFF2-40B4-BE49-F238E27FC236}">
                    <a16:creationId xmlns:a16="http://schemas.microsoft.com/office/drawing/2014/main" id="{8BC39171-8875-4D96-AC13-1931F0CC1E8C}"/>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grpSp>
        <p:nvGrpSpPr>
          <p:cNvPr id="21" name="组合 20">
            <a:extLst>
              <a:ext uri="{FF2B5EF4-FFF2-40B4-BE49-F238E27FC236}">
                <a16:creationId xmlns:a16="http://schemas.microsoft.com/office/drawing/2014/main" id="{6C5258A2-8257-497B-A607-5E2EB37DAB96}"/>
              </a:ext>
            </a:extLst>
          </p:cNvPr>
          <p:cNvGrpSpPr/>
          <p:nvPr/>
        </p:nvGrpSpPr>
        <p:grpSpPr>
          <a:xfrm>
            <a:off x="5175843" y="-19944"/>
            <a:ext cx="1845629" cy="906210"/>
            <a:chOff x="-4913823" y="-3294175"/>
            <a:chExt cx="7137808" cy="2972835"/>
          </a:xfrm>
          <a:solidFill>
            <a:srgbClr val="205364"/>
          </a:solidFill>
        </p:grpSpPr>
        <p:sp>
          <p:nvSpPr>
            <p:cNvPr id="22" name="Freeform 5">
              <a:extLst>
                <a:ext uri="{FF2B5EF4-FFF2-40B4-BE49-F238E27FC236}">
                  <a16:creationId xmlns:a16="http://schemas.microsoft.com/office/drawing/2014/main" id="{941609E1-FE34-4DC7-B8E9-460E3213B7E8}"/>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6">
              <a:extLst>
                <a:ext uri="{FF2B5EF4-FFF2-40B4-BE49-F238E27FC236}">
                  <a16:creationId xmlns:a16="http://schemas.microsoft.com/office/drawing/2014/main" id="{0032B524-B27A-404C-B770-44429EF4970B}"/>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7">
              <a:extLst>
                <a:ext uri="{FF2B5EF4-FFF2-40B4-BE49-F238E27FC236}">
                  <a16:creationId xmlns:a16="http://schemas.microsoft.com/office/drawing/2014/main" id="{B40209AC-6D27-49E3-8F41-747E4F6BC99D}"/>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8">
              <a:extLst>
                <a:ext uri="{FF2B5EF4-FFF2-40B4-BE49-F238E27FC236}">
                  <a16:creationId xmlns:a16="http://schemas.microsoft.com/office/drawing/2014/main" id="{BAAEEEB2-6A18-4A57-9276-72A0EED92A49}"/>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9">
              <a:extLst>
                <a:ext uri="{FF2B5EF4-FFF2-40B4-BE49-F238E27FC236}">
                  <a16:creationId xmlns:a16="http://schemas.microsoft.com/office/drawing/2014/main" id="{E65017D8-73A0-4FA4-B00E-14DE74193E45}"/>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0">
              <a:extLst>
                <a:ext uri="{FF2B5EF4-FFF2-40B4-BE49-F238E27FC236}">
                  <a16:creationId xmlns:a16="http://schemas.microsoft.com/office/drawing/2014/main" id="{64F74424-6439-430F-A474-7D901AAD2F2B}"/>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1">
              <a:extLst>
                <a:ext uri="{FF2B5EF4-FFF2-40B4-BE49-F238E27FC236}">
                  <a16:creationId xmlns:a16="http://schemas.microsoft.com/office/drawing/2014/main" id="{C824F4E0-BB89-470D-96DB-22BFAADCB11A}"/>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2">
              <a:extLst>
                <a:ext uri="{FF2B5EF4-FFF2-40B4-BE49-F238E27FC236}">
                  <a16:creationId xmlns:a16="http://schemas.microsoft.com/office/drawing/2014/main" id="{3B5F96B9-B44C-44EA-9618-C340E3F071F6}"/>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3">
              <a:extLst>
                <a:ext uri="{FF2B5EF4-FFF2-40B4-BE49-F238E27FC236}">
                  <a16:creationId xmlns:a16="http://schemas.microsoft.com/office/drawing/2014/main" id="{6D64D9EF-00C0-4E31-BB77-4CA579D4EAFB}"/>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4">
              <a:extLst>
                <a:ext uri="{FF2B5EF4-FFF2-40B4-BE49-F238E27FC236}">
                  <a16:creationId xmlns:a16="http://schemas.microsoft.com/office/drawing/2014/main" id="{2A0B88DC-3DAB-403C-84F7-0A17C965D831}"/>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5">
              <a:extLst>
                <a:ext uri="{FF2B5EF4-FFF2-40B4-BE49-F238E27FC236}">
                  <a16:creationId xmlns:a16="http://schemas.microsoft.com/office/drawing/2014/main" id="{24BE4ADF-7D09-43C6-A067-D831974B6C3A}"/>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a:extLst>
              <a:ext uri="{FF2B5EF4-FFF2-40B4-BE49-F238E27FC236}">
                <a16:creationId xmlns:a16="http://schemas.microsoft.com/office/drawing/2014/main" id="{6AAA179A-A37D-4E84-9F6A-48580D8FF20F}"/>
              </a:ext>
            </a:extLst>
          </p:cNvPr>
          <p:cNvGrpSpPr/>
          <p:nvPr/>
        </p:nvGrpSpPr>
        <p:grpSpPr>
          <a:xfrm rot="10800000">
            <a:off x="5175841" y="5934765"/>
            <a:ext cx="1845629" cy="934096"/>
            <a:chOff x="-4913823" y="-3294175"/>
            <a:chExt cx="7137808" cy="2972835"/>
          </a:xfrm>
          <a:solidFill>
            <a:srgbClr val="425363"/>
          </a:solidFill>
        </p:grpSpPr>
        <p:sp>
          <p:nvSpPr>
            <p:cNvPr id="34" name="Freeform 5">
              <a:extLst>
                <a:ext uri="{FF2B5EF4-FFF2-40B4-BE49-F238E27FC236}">
                  <a16:creationId xmlns:a16="http://schemas.microsoft.com/office/drawing/2014/main" id="{88186806-8FC7-48B8-AE9D-E282D849D9D4}"/>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6">
              <a:extLst>
                <a:ext uri="{FF2B5EF4-FFF2-40B4-BE49-F238E27FC236}">
                  <a16:creationId xmlns:a16="http://schemas.microsoft.com/office/drawing/2014/main" id="{18FEED0A-B9D7-46A0-BE48-F21A0FAA6231}"/>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7">
              <a:extLst>
                <a:ext uri="{FF2B5EF4-FFF2-40B4-BE49-F238E27FC236}">
                  <a16:creationId xmlns:a16="http://schemas.microsoft.com/office/drawing/2014/main" id="{50ADC963-0502-4600-8924-7F37401E3ED1}"/>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8">
              <a:extLst>
                <a:ext uri="{FF2B5EF4-FFF2-40B4-BE49-F238E27FC236}">
                  <a16:creationId xmlns:a16="http://schemas.microsoft.com/office/drawing/2014/main" id="{985C8BE2-E1F9-4E14-9A14-AFDC5496400B}"/>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9">
              <a:extLst>
                <a:ext uri="{FF2B5EF4-FFF2-40B4-BE49-F238E27FC236}">
                  <a16:creationId xmlns:a16="http://schemas.microsoft.com/office/drawing/2014/main" id="{25E955B4-953E-4E3B-A8C9-6CA85EB6DAF3}"/>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0">
              <a:extLst>
                <a:ext uri="{FF2B5EF4-FFF2-40B4-BE49-F238E27FC236}">
                  <a16:creationId xmlns:a16="http://schemas.microsoft.com/office/drawing/2014/main" id="{5EFB29BE-5F83-4C67-915D-81162C884DAF}"/>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1">
              <a:extLst>
                <a:ext uri="{FF2B5EF4-FFF2-40B4-BE49-F238E27FC236}">
                  <a16:creationId xmlns:a16="http://schemas.microsoft.com/office/drawing/2014/main" id="{C58C6E34-14C2-48A6-88FA-459502B8E50F}"/>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2">
              <a:extLst>
                <a:ext uri="{FF2B5EF4-FFF2-40B4-BE49-F238E27FC236}">
                  <a16:creationId xmlns:a16="http://schemas.microsoft.com/office/drawing/2014/main" id="{55E96F28-4591-4DB0-A17B-1E658473F643}"/>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3">
              <a:extLst>
                <a:ext uri="{FF2B5EF4-FFF2-40B4-BE49-F238E27FC236}">
                  <a16:creationId xmlns:a16="http://schemas.microsoft.com/office/drawing/2014/main" id="{DF1BF8CB-01B5-42DC-A1D2-F29B6D3BF91C}"/>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4">
              <a:extLst>
                <a:ext uri="{FF2B5EF4-FFF2-40B4-BE49-F238E27FC236}">
                  <a16:creationId xmlns:a16="http://schemas.microsoft.com/office/drawing/2014/main" id="{BBD84EE8-270B-4F6B-8E8E-F3CF430D27FB}"/>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5">
              <a:extLst>
                <a:ext uri="{FF2B5EF4-FFF2-40B4-BE49-F238E27FC236}">
                  <a16:creationId xmlns:a16="http://schemas.microsoft.com/office/drawing/2014/main" id="{AC381584-2EF5-462E-96B1-711F368B0CB7}"/>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3" name="组合 72">
            <a:extLst>
              <a:ext uri="{FF2B5EF4-FFF2-40B4-BE49-F238E27FC236}">
                <a16:creationId xmlns:a16="http://schemas.microsoft.com/office/drawing/2014/main" id="{77AEFF2B-1FF1-4507-9BB2-E009958FBAAA}"/>
              </a:ext>
            </a:extLst>
          </p:cNvPr>
          <p:cNvGrpSpPr/>
          <p:nvPr/>
        </p:nvGrpSpPr>
        <p:grpSpPr>
          <a:xfrm>
            <a:off x="5535524" y="1188602"/>
            <a:ext cx="1120952" cy="1124895"/>
            <a:chOff x="5175841" y="2052081"/>
            <a:chExt cx="1845629" cy="1862563"/>
          </a:xfrm>
        </p:grpSpPr>
        <p:grpSp>
          <p:nvGrpSpPr>
            <p:cNvPr id="74" name="组合 73">
              <a:extLst>
                <a:ext uri="{FF2B5EF4-FFF2-40B4-BE49-F238E27FC236}">
                  <a16:creationId xmlns:a16="http://schemas.microsoft.com/office/drawing/2014/main" id="{862A5745-3961-4778-BBB4-5239C366E7E3}"/>
                </a:ext>
              </a:extLst>
            </p:cNvPr>
            <p:cNvGrpSpPr/>
            <p:nvPr/>
          </p:nvGrpSpPr>
          <p:grpSpPr>
            <a:xfrm rot="10800000">
              <a:off x="5175841" y="2052081"/>
              <a:ext cx="1845629" cy="934096"/>
              <a:chOff x="-4913823" y="-3294175"/>
              <a:chExt cx="7137808" cy="2972835"/>
            </a:xfrm>
            <a:solidFill>
              <a:srgbClr val="425363"/>
            </a:solidFill>
          </p:grpSpPr>
          <p:sp>
            <p:nvSpPr>
              <p:cNvPr id="90" name="Freeform 5">
                <a:extLst>
                  <a:ext uri="{FF2B5EF4-FFF2-40B4-BE49-F238E27FC236}">
                    <a16:creationId xmlns:a16="http://schemas.microsoft.com/office/drawing/2014/main" id="{9298B250-5AAF-4D76-A377-DD36B75F47FF}"/>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6">
                <a:extLst>
                  <a:ext uri="{FF2B5EF4-FFF2-40B4-BE49-F238E27FC236}">
                    <a16:creationId xmlns:a16="http://schemas.microsoft.com/office/drawing/2014/main" id="{996487FD-9768-4848-A171-D4B558CC796B}"/>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7">
                <a:extLst>
                  <a:ext uri="{FF2B5EF4-FFF2-40B4-BE49-F238E27FC236}">
                    <a16:creationId xmlns:a16="http://schemas.microsoft.com/office/drawing/2014/main" id="{2FCDA126-78EC-4D10-B1CC-7BA0910AE36F}"/>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8">
                <a:extLst>
                  <a:ext uri="{FF2B5EF4-FFF2-40B4-BE49-F238E27FC236}">
                    <a16:creationId xmlns:a16="http://schemas.microsoft.com/office/drawing/2014/main" id="{7FDBB474-2C12-4DA1-966C-294B90DF39D2}"/>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9">
                <a:extLst>
                  <a:ext uri="{FF2B5EF4-FFF2-40B4-BE49-F238E27FC236}">
                    <a16:creationId xmlns:a16="http://schemas.microsoft.com/office/drawing/2014/main" id="{1026018E-4D14-442B-ADC4-F09D96C8778B}"/>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10">
                <a:extLst>
                  <a:ext uri="{FF2B5EF4-FFF2-40B4-BE49-F238E27FC236}">
                    <a16:creationId xmlns:a16="http://schemas.microsoft.com/office/drawing/2014/main" id="{774E75AF-9387-40CE-8214-E692C17B45F1}"/>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11">
                <a:extLst>
                  <a:ext uri="{FF2B5EF4-FFF2-40B4-BE49-F238E27FC236}">
                    <a16:creationId xmlns:a16="http://schemas.microsoft.com/office/drawing/2014/main" id="{1399C645-4B34-49AB-A72E-FB07105FD03A}"/>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12">
                <a:extLst>
                  <a:ext uri="{FF2B5EF4-FFF2-40B4-BE49-F238E27FC236}">
                    <a16:creationId xmlns:a16="http://schemas.microsoft.com/office/drawing/2014/main" id="{91340493-8CE4-4B1F-ABE2-C3F6A8A2189B}"/>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13">
                <a:extLst>
                  <a:ext uri="{FF2B5EF4-FFF2-40B4-BE49-F238E27FC236}">
                    <a16:creationId xmlns:a16="http://schemas.microsoft.com/office/drawing/2014/main" id="{11005CDE-DA98-4BAE-9458-C7108D218199}"/>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14">
                <a:extLst>
                  <a:ext uri="{FF2B5EF4-FFF2-40B4-BE49-F238E27FC236}">
                    <a16:creationId xmlns:a16="http://schemas.microsoft.com/office/drawing/2014/main" id="{2BA9856D-8A42-400C-AEBA-C7B02FDEDEE4}"/>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15">
                <a:extLst>
                  <a:ext uri="{FF2B5EF4-FFF2-40B4-BE49-F238E27FC236}">
                    <a16:creationId xmlns:a16="http://schemas.microsoft.com/office/drawing/2014/main" id="{D5656BC6-A478-4824-8308-67018A8CEF4D}"/>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5" name="组合 74">
              <a:extLst>
                <a:ext uri="{FF2B5EF4-FFF2-40B4-BE49-F238E27FC236}">
                  <a16:creationId xmlns:a16="http://schemas.microsoft.com/office/drawing/2014/main" id="{1DE0A834-20CC-48FE-9553-F093143610EB}"/>
                </a:ext>
              </a:extLst>
            </p:cNvPr>
            <p:cNvGrpSpPr/>
            <p:nvPr/>
          </p:nvGrpSpPr>
          <p:grpSpPr>
            <a:xfrm>
              <a:off x="5175841" y="2980548"/>
              <a:ext cx="1845629" cy="934096"/>
              <a:chOff x="-4913823" y="-3294175"/>
              <a:chExt cx="7137808" cy="2972835"/>
            </a:xfrm>
            <a:solidFill>
              <a:srgbClr val="425363"/>
            </a:solidFill>
          </p:grpSpPr>
          <p:sp>
            <p:nvSpPr>
              <p:cNvPr id="79" name="Freeform 5">
                <a:extLst>
                  <a:ext uri="{FF2B5EF4-FFF2-40B4-BE49-F238E27FC236}">
                    <a16:creationId xmlns:a16="http://schemas.microsoft.com/office/drawing/2014/main" id="{624153EF-A304-40FF-8C1B-8860B1D1CBDC}"/>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6">
                <a:extLst>
                  <a:ext uri="{FF2B5EF4-FFF2-40B4-BE49-F238E27FC236}">
                    <a16:creationId xmlns:a16="http://schemas.microsoft.com/office/drawing/2014/main" id="{6D0A1A19-A479-4A45-AEA9-3AFBC4AA32C4}"/>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7">
                <a:extLst>
                  <a:ext uri="{FF2B5EF4-FFF2-40B4-BE49-F238E27FC236}">
                    <a16:creationId xmlns:a16="http://schemas.microsoft.com/office/drawing/2014/main" id="{6D3E354B-3BF9-4DD3-BC68-137595DFC137}"/>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8">
                <a:extLst>
                  <a:ext uri="{FF2B5EF4-FFF2-40B4-BE49-F238E27FC236}">
                    <a16:creationId xmlns:a16="http://schemas.microsoft.com/office/drawing/2014/main" id="{FA3E1EBF-36B7-4CD6-A622-ECD40CD4A927}"/>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9">
                <a:extLst>
                  <a:ext uri="{FF2B5EF4-FFF2-40B4-BE49-F238E27FC236}">
                    <a16:creationId xmlns:a16="http://schemas.microsoft.com/office/drawing/2014/main" id="{B9CA76C3-38F4-4DD0-9634-7F90B5108482}"/>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10">
                <a:extLst>
                  <a:ext uri="{FF2B5EF4-FFF2-40B4-BE49-F238E27FC236}">
                    <a16:creationId xmlns:a16="http://schemas.microsoft.com/office/drawing/2014/main" id="{B3770732-CB46-4054-8223-BDA8EFEF5F30}"/>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1">
                <a:extLst>
                  <a:ext uri="{FF2B5EF4-FFF2-40B4-BE49-F238E27FC236}">
                    <a16:creationId xmlns:a16="http://schemas.microsoft.com/office/drawing/2014/main" id="{518F2C09-A1F1-4CBB-92A6-205AD04B6A69}"/>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12">
                <a:extLst>
                  <a:ext uri="{FF2B5EF4-FFF2-40B4-BE49-F238E27FC236}">
                    <a16:creationId xmlns:a16="http://schemas.microsoft.com/office/drawing/2014/main" id="{2B1F69D7-18DD-4919-984D-D06D8FE3D438}"/>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13">
                <a:extLst>
                  <a:ext uri="{FF2B5EF4-FFF2-40B4-BE49-F238E27FC236}">
                    <a16:creationId xmlns:a16="http://schemas.microsoft.com/office/drawing/2014/main" id="{42BA9001-1A0C-475B-AC4B-8CA79E4FF363}"/>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14">
                <a:extLst>
                  <a:ext uri="{FF2B5EF4-FFF2-40B4-BE49-F238E27FC236}">
                    <a16:creationId xmlns:a16="http://schemas.microsoft.com/office/drawing/2014/main" id="{E7A66297-68E3-4996-B7CB-91F8D5BD5A3E}"/>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15">
                <a:extLst>
                  <a:ext uri="{FF2B5EF4-FFF2-40B4-BE49-F238E27FC236}">
                    <a16:creationId xmlns:a16="http://schemas.microsoft.com/office/drawing/2014/main" id="{F895B69A-AE9D-4C9F-ABCD-C14AD3858E45}"/>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6" name="组合 75">
              <a:extLst>
                <a:ext uri="{FF2B5EF4-FFF2-40B4-BE49-F238E27FC236}">
                  <a16:creationId xmlns:a16="http://schemas.microsoft.com/office/drawing/2014/main" id="{9D4EACFD-4F55-45E6-876B-4C242BDA0F8E}"/>
                </a:ext>
              </a:extLst>
            </p:cNvPr>
            <p:cNvGrpSpPr/>
            <p:nvPr/>
          </p:nvGrpSpPr>
          <p:grpSpPr>
            <a:xfrm>
              <a:off x="5535948" y="2350187"/>
              <a:ext cx="1125415" cy="1237957"/>
              <a:chOff x="8229600" y="2025748"/>
              <a:chExt cx="1125415" cy="1237957"/>
            </a:xfrm>
          </p:grpSpPr>
          <p:sp>
            <p:nvSpPr>
              <p:cNvPr id="77" name="菱形 76">
                <a:extLst>
                  <a:ext uri="{FF2B5EF4-FFF2-40B4-BE49-F238E27FC236}">
                    <a16:creationId xmlns:a16="http://schemas.microsoft.com/office/drawing/2014/main" id="{B53D2521-9F3B-486E-AD1F-E5AA70BB7752}"/>
                  </a:ext>
                </a:extLst>
              </p:cNvPr>
              <p:cNvSpPr/>
              <p:nvPr/>
            </p:nvSpPr>
            <p:spPr>
              <a:xfrm>
                <a:off x="8229600" y="2025748"/>
                <a:ext cx="1125415" cy="1237957"/>
              </a:xfrm>
              <a:prstGeom prst="diamond">
                <a:avLst/>
              </a:prstGeom>
              <a:solidFill>
                <a:srgbClr val="F8F1E7"/>
              </a:solidFill>
              <a:ln>
                <a:solidFill>
                  <a:srgbClr val="F8F1E7"/>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anose="02010609060101010101" pitchFamily="49" charset="-122"/>
                  <a:ea typeface="楷体" panose="02010609060101010101" pitchFamily="49" charset="-122"/>
                  <a:cs typeface="+mn-ea"/>
                  <a:sym typeface="+mn-lt"/>
                </a:endParaRPr>
              </a:p>
            </p:txBody>
          </p:sp>
          <p:sp>
            <p:nvSpPr>
              <p:cNvPr id="78" name="文本框 77">
                <a:extLst>
                  <a:ext uri="{FF2B5EF4-FFF2-40B4-BE49-F238E27FC236}">
                    <a16:creationId xmlns:a16="http://schemas.microsoft.com/office/drawing/2014/main" id="{73C7F3E5-2209-425E-9F1B-4CEC73D28D2E}"/>
                  </a:ext>
                </a:extLst>
              </p:cNvPr>
              <p:cNvSpPr txBox="1"/>
              <p:nvPr/>
            </p:nvSpPr>
            <p:spPr>
              <a:xfrm>
                <a:off x="8331582" y="2256146"/>
                <a:ext cx="844062" cy="764409"/>
              </a:xfrm>
              <a:prstGeom prst="rect">
                <a:avLst/>
              </a:prstGeom>
              <a:noFill/>
            </p:spPr>
            <p:txBody>
              <a:bodyPr wrap="square" rtlCol="0">
                <a:spAutoFit/>
              </a:bodyPr>
              <a:lstStyle/>
              <a:p>
                <a:r>
                  <a:rPr lang="en-US" altLang="zh-CN" sz="2400" b="1" dirty="0">
                    <a:latin typeface="楷体" panose="02010609060101010101" pitchFamily="49" charset="-122"/>
                    <a:ea typeface="楷体" panose="02010609060101010101" pitchFamily="49" charset="-122"/>
                    <a:cs typeface="+mn-ea"/>
                    <a:sym typeface="+mn-lt"/>
                  </a:rPr>
                  <a:t>01</a:t>
                </a:r>
                <a:endParaRPr lang="zh-CN" altLang="en-US" sz="2400" b="1" dirty="0">
                  <a:latin typeface="楷体" panose="02010609060101010101" pitchFamily="49" charset="-122"/>
                  <a:ea typeface="楷体" panose="02010609060101010101" pitchFamily="49" charset="-122"/>
                  <a:cs typeface="+mn-ea"/>
                  <a:sym typeface="+mn-lt"/>
                </a:endParaRPr>
              </a:p>
            </p:txBody>
          </p:sp>
        </p:grpSp>
      </p:grpSp>
      <p:grpSp>
        <p:nvGrpSpPr>
          <p:cNvPr id="129" name="组合 128">
            <a:extLst>
              <a:ext uri="{FF2B5EF4-FFF2-40B4-BE49-F238E27FC236}">
                <a16:creationId xmlns:a16="http://schemas.microsoft.com/office/drawing/2014/main" id="{C59D6E9D-5A90-4F8B-926E-684537CFFE45}"/>
              </a:ext>
            </a:extLst>
          </p:cNvPr>
          <p:cNvGrpSpPr/>
          <p:nvPr/>
        </p:nvGrpSpPr>
        <p:grpSpPr>
          <a:xfrm>
            <a:off x="6940878" y="924215"/>
            <a:ext cx="4622766" cy="1279472"/>
            <a:chOff x="472870" y="1655051"/>
            <a:chExt cx="4131382" cy="1279472"/>
          </a:xfrm>
        </p:grpSpPr>
        <p:sp>
          <p:nvSpPr>
            <p:cNvPr id="130" name="文本框 129">
              <a:extLst>
                <a:ext uri="{FF2B5EF4-FFF2-40B4-BE49-F238E27FC236}">
                  <a16:creationId xmlns:a16="http://schemas.microsoft.com/office/drawing/2014/main" id="{492094FD-7A4B-4077-997A-8D394CE99362}"/>
                </a:ext>
              </a:extLst>
            </p:cNvPr>
            <p:cNvSpPr txBox="1"/>
            <p:nvPr/>
          </p:nvSpPr>
          <p:spPr>
            <a:xfrm>
              <a:off x="475308" y="1655051"/>
              <a:ext cx="1971178" cy="400110"/>
            </a:xfrm>
            <a:prstGeom prst="rect">
              <a:avLst/>
            </a:prstGeom>
            <a:noFill/>
          </p:spPr>
          <p:txBody>
            <a:bodyPr wrap="square" rtlCol="0">
              <a:spAutoFit/>
            </a:bodyPr>
            <a:lstStyle/>
            <a:p>
              <a:pPr algn="dist"/>
              <a:r>
                <a:rPr lang="zh-CN" altLang="en-US" sz="2000" dirty="0">
                  <a:latin typeface="楷体" panose="02010609060101010101" pitchFamily="49" charset="-122"/>
                  <a:ea typeface="楷体" panose="02010609060101010101" pitchFamily="49" charset="-122"/>
                  <a:cs typeface="+mn-ea"/>
                  <a:sym typeface="+mn-lt"/>
                </a:rPr>
                <a:t>输入标题</a:t>
              </a:r>
            </a:p>
          </p:txBody>
        </p:sp>
        <p:sp>
          <p:nvSpPr>
            <p:cNvPr id="131" name="文本框 130">
              <a:extLst>
                <a:ext uri="{FF2B5EF4-FFF2-40B4-BE49-F238E27FC236}">
                  <a16:creationId xmlns:a16="http://schemas.microsoft.com/office/drawing/2014/main" id="{5887EC49-EC3E-4FDD-B40A-8CCD34DC662D}"/>
                </a:ext>
              </a:extLst>
            </p:cNvPr>
            <p:cNvSpPr txBox="1"/>
            <p:nvPr/>
          </p:nvSpPr>
          <p:spPr>
            <a:xfrm>
              <a:off x="472870" y="2011193"/>
              <a:ext cx="4131382" cy="923330"/>
            </a:xfrm>
            <a:prstGeom prst="rect">
              <a:avLst/>
            </a:prstGeom>
            <a:noFill/>
          </p:spPr>
          <p:txBody>
            <a:bodyPr vert="horz" wrap="square" rtlCol="0" anchor="b">
              <a:spAutoFit/>
            </a:bodyPr>
            <a:lstStyle/>
            <a:p>
              <a:pPr>
                <a:lnSpc>
                  <a:spcPct val="150000"/>
                </a:lnSpc>
              </a:pPr>
              <a:r>
                <a:rPr lang="zh-CN" altLang="en-US" sz="12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a:t>
              </a:r>
            </a:p>
          </p:txBody>
        </p:sp>
      </p:grpSp>
      <p:grpSp>
        <p:nvGrpSpPr>
          <p:cNvPr id="132" name="组合 131">
            <a:extLst>
              <a:ext uri="{FF2B5EF4-FFF2-40B4-BE49-F238E27FC236}">
                <a16:creationId xmlns:a16="http://schemas.microsoft.com/office/drawing/2014/main" id="{5557C281-87C0-4130-AC8F-A3904A69F981}"/>
              </a:ext>
            </a:extLst>
          </p:cNvPr>
          <p:cNvGrpSpPr/>
          <p:nvPr/>
        </p:nvGrpSpPr>
        <p:grpSpPr>
          <a:xfrm>
            <a:off x="6920352" y="2648063"/>
            <a:ext cx="4625017" cy="1279472"/>
            <a:chOff x="472869" y="1655051"/>
            <a:chExt cx="4133393" cy="1279472"/>
          </a:xfrm>
        </p:grpSpPr>
        <p:sp>
          <p:nvSpPr>
            <p:cNvPr id="133" name="文本框 132">
              <a:extLst>
                <a:ext uri="{FF2B5EF4-FFF2-40B4-BE49-F238E27FC236}">
                  <a16:creationId xmlns:a16="http://schemas.microsoft.com/office/drawing/2014/main" id="{CB54CF23-476F-4BD3-9CD2-90F74225B5BE}"/>
                </a:ext>
              </a:extLst>
            </p:cNvPr>
            <p:cNvSpPr txBox="1"/>
            <p:nvPr/>
          </p:nvSpPr>
          <p:spPr>
            <a:xfrm>
              <a:off x="475308" y="1655051"/>
              <a:ext cx="1971178" cy="400110"/>
            </a:xfrm>
            <a:prstGeom prst="rect">
              <a:avLst/>
            </a:prstGeom>
            <a:noFill/>
          </p:spPr>
          <p:txBody>
            <a:bodyPr wrap="square" rtlCol="0">
              <a:spAutoFit/>
            </a:bodyPr>
            <a:lstStyle/>
            <a:p>
              <a:pPr algn="dist"/>
              <a:r>
                <a:rPr lang="zh-CN" altLang="en-US" sz="2000" dirty="0">
                  <a:latin typeface="楷体" panose="02010609060101010101" pitchFamily="49" charset="-122"/>
                  <a:ea typeface="楷体" panose="02010609060101010101" pitchFamily="49" charset="-122"/>
                  <a:cs typeface="+mn-ea"/>
                  <a:sym typeface="+mn-lt"/>
                </a:rPr>
                <a:t>输入标题</a:t>
              </a:r>
            </a:p>
          </p:txBody>
        </p:sp>
        <p:sp>
          <p:nvSpPr>
            <p:cNvPr id="134" name="文本框 133">
              <a:extLst>
                <a:ext uri="{FF2B5EF4-FFF2-40B4-BE49-F238E27FC236}">
                  <a16:creationId xmlns:a16="http://schemas.microsoft.com/office/drawing/2014/main" id="{E76C4D4A-7853-47C1-9B26-3192C16432CD}"/>
                </a:ext>
              </a:extLst>
            </p:cNvPr>
            <p:cNvSpPr txBox="1"/>
            <p:nvPr/>
          </p:nvSpPr>
          <p:spPr>
            <a:xfrm>
              <a:off x="472869" y="2011193"/>
              <a:ext cx="4133393" cy="923330"/>
            </a:xfrm>
            <a:prstGeom prst="rect">
              <a:avLst/>
            </a:prstGeom>
            <a:noFill/>
          </p:spPr>
          <p:txBody>
            <a:bodyPr vert="horz" wrap="square" rtlCol="0" anchor="b">
              <a:spAutoFit/>
            </a:bodyPr>
            <a:lstStyle/>
            <a:p>
              <a:pPr>
                <a:lnSpc>
                  <a:spcPct val="150000"/>
                </a:lnSpc>
              </a:pPr>
              <a:r>
                <a:rPr lang="zh-CN" altLang="en-US" sz="12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a:t>
              </a:r>
            </a:p>
          </p:txBody>
        </p:sp>
      </p:grpSp>
      <p:grpSp>
        <p:nvGrpSpPr>
          <p:cNvPr id="135" name="组合 134">
            <a:extLst>
              <a:ext uri="{FF2B5EF4-FFF2-40B4-BE49-F238E27FC236}">
                <a16:creationId xmlns:a16="http://schemas.microsoft.com/office/drawing/2014/main" id="{7904CA00-5CC7-42FC-8242-62878C729DF9}"/>
              </a:ext>
            </a:extLst>
          </p:cNvPr>
          <p:cNvGrpSpPr/>
          <p:nvPr/>
        </p:nvGrpSpPr>
        <p:grpSpPr>
          <a:xfrm>
            <a:off x="6910615" y="4366949"/>
            <a:ext cx="4683292" cy="1279472"/>
            <a:chOff x="472870" y="1655051"/>
            <a:chExt cx="4185474" cy="1279472"/>
          </a:xfrm>
        </p:grpSpPr>
        <p:sp>
          <p:nvSpPr>
            <p:cNvPr id="136" name="文本框 135">
              <a:extLst>
                <a:ext uri="{FF2B5EF4-FFF2-40B4-BE49-F238E27FC236}">
                  <a16:creationId xmlns:a16="http://schemas.microsoft.com/office/drawing/2014/main" id="{6B7C0A7F-4704-4FB3-BBA7-40B652CDD98B}"/>
                </a:ext>
              </a:extLst>
            </p:cNvPr>
            <p:cNvSpPr txBox="1"/>
            <p:nvPr/>
          </p:nvSpPr>
          <p:spPr>
            <a:xfrm>
              <a:off x="475308" y="1655051"/>
              <a:ext cx="1971178" cy="400110"/>
            </a:xfrm>
            <a:prstGeom prst="rect">
              <a:avLst/>
            </a:prstGeom>
            <a:noFill/>
          </p:spPr>
          <p:txBody>
            <a:bodyPr wrap="square" rtlCol="0">
              <a:spAutoFit/>
            </a:bodyPr>
            <a:lstStyle/>
            <a:p>
              <a:pPr algn="dist"/>
              <a:r>
                <a:rPr lang="zh-CN" altLang="en-US" sz="2000" dirty="0">
                  <a:latin typeface="楷体" panose="02010609060101010101" pitchFamily="49" charset="-122"/>
                  <a:ea typeface="楷体" panose="02010609060101010101" pitchFamily="49" charset="-122"/>
                  <a:cs typeface="+mn-ea"/>
                  <a:sym typeface="+mn-lt"/>
                </a:rPr>
                <a:t>输入标题</a:t>
              </a:r>
            </a:p>
          </p:txBody>
        </p:sp>
        <p:sp>
          <p:nvSpPr>
            <p:cNvPr id="137" name="文本框 136">
              <a:extLst>
                <a:ext uri="{FF2B5EF4-FFF2-40B4-BE49-F238E27FC236}">
                  <a16:creationId xmlns:a16="http://schemas.microsoft.com/office/drawing/2014/main" id="{10C602CF-4226-42F3-BC60-887E6D836362}"/>
                </a:ext>
              </a:extLst>
            </p:cNvPr>
            <p:cNvSpPr txBox="1"/>
            <p:nvPr/>
          </p:nvSpPr>
          <p:spPr>
            <a:xfrm>
              <a:off x="472870" y="2011193"/>
              <a:ext cx="4185474" cy="923330"/>
            </a:xfrm>
            <a:prstGeom prst="rect">
              <a:avLst/>
            </a:prstGeom>
            <a:noFill/>
          </p:spPr>
          <p:txBody>
            <a:bodyPr vert="horz" wrap="square" rtlCol="0" anchor="b">
              <a:spAutoFit/>
            </a:bodyPr>
            <a:lstStyle/>
            <a:p>
              <a:pPr>
                <a:lnSpc>
                  <a:spcPct val="150000"/>
                </a:lnSpc>
              </a:pPr>
              <a:r>
                <a:rPr lang="zh-CN" altLang="en-US" sz="12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a:t>
              </a:r>
            </a:p>
          </p:txBody>
        </p:sp>
      </p:grpSp>
      <p:pic>
        <p:nvPicPr>
          <p:cNvPr id="139" name="图片 138">
            <a:extLst>
              <a:ext uri="{FF2B5EF4-FFF2-40B4-BE49-F238E27FC236}">
                <a16:creationId xmlns:a16="http://schemas.microsoft.com/office/drawing/2014/main" id="{5207F86D-BBBD-4219-9B1D-A8BC9D1EDB97}"/>
              </a:ext>
            </a:extLst>
          </p:cNvPr>
          <p:cNvPicPr>
            <a:picLocks noChangeAspect="1"/>
          </p:cNvPicPr>
          <p:nvPr/>
        </p:nvPicPr>
        <p:blipFill>
          <a:blip r:embed="rId3"/>
          <a:stretch>
            <a:fillRect/>
          </a:stretch>
        </p:blipFill>
        <p:spPr>
          <a:xfrm>
            <a:off x="1297035" y="-26130"/>
            <a:ext cx="3668173" cy="6880911"/>
          </a:xfrm>
          <a:prstGeom prst="rect">
            <a:avLst/>
          </a:prstGeom>
        </p:spPr>
      </p:pic>
      <p:grpSp>
        <p:nvGrpSpPr>
          <p:cNvPr id="140" name="组合 139">
            <a:extLst>
              <a:ext uri="{FF2B5EF4-FFF2-40B4-BE49-F238E27FC236}">
                <a16:creationId xmlns:a16="http://schemas.microsoft.com/office/drawing/2014/main" id="{4416AACC-A21B-4C3F-BD19-DE87DF8215A2}"/>
              </a:ext>
            </a:extLst>
          </p:cNvPr>
          <p:cNvGrpSpPr/>
          <p:nvPr/>
        </p:nvGrpSpPr>
        <p:grpSpPr>
          <a:xfrm>
            <a:off x="5542098" y="2802640"/>
            <a:ext cx="1120952" cy="1124895"/>
            <a:chOff x="5175841" y="2052081"/>
            <a:chExt cx="1845629" cy="1862563"/>
          </a:xfrm>
        </p:grpSpPr>
        <p:grpSp>
          <p:nvGrpSpPr>
            <p:cNvPr id="141" name="组合 140">
              <a:extLst>
                <a:ext uri="{FF2B5EF4-FFF2-40B4-BE49-F238E27FC236}">
                  <a16:creationId xmlns:a16="http://schemas.microsoft.com/office/drawing/2014/main" id="{E24DE949-F698-45C1-BC24-4F74F04B1209}"/>
                </a:ext>
              </a:extLst>
            </p:cNvPr>
            <p:cNvGrpSpPr/>
            <p:nvPr/>
          </p:nvGrpSpPr>
          <p:grpSpPr>
            <a:xfrm rot="10800000">
              <a:off x="5175841" y="2052081"/>
              <a:ext cx="1845629" cy="934096"/>
              <a:chOff x="-4913823" y="-3294175"/>
              <a:chExt cx="7137808" cy="2972835"/>
            </a:xfrm>
            <a:solidFill>
              <a:srgbClr val="425363"/>
            </a:solidFill>
          </p:grpSpPr>
          <p:sp>
            <p:nvSpPr>
              <p:cNvPr id="157" name="Freeform 5">
                <a:extLst>
                  <a:ext uri="{FF2B5EF4-FFF2-40B4-BE49-F238E27FC236}">
                    <a16:creationId xmlns:a16="http://schemas.microsoft.com/office/drawing/2014/main" id="{BE40F680-93C3-40CB-B9C9-A51BFCDAA642}"/>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6">
                <a:extLst>
                  <a:ext uri="{FF2B5EF4-FFF2-40B4-BE49-F238E27FC236}">
                    <a16:creationId xmlns:a16="http://schemas.microsoft.com/office/drawing/2014/main" id="{41EDE3DF-4999-4F80-BB7B-C8814D9F926E}"/>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7">
                <a:extLst>
                  <a:ext uri="{FF2B5EF4-FFF2-40B4-BE49-F238E27FC236}">
                    <a16:creationId xmlns:a16="http://schemas.microsoft.com/office/drawing/2014/main" id="{7CD63A1C-AFD5-4DF7-98C8-464FA5D1ED17}"/>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8">
                <a:extLst>
                  <a:ext uri="{FF2B5EF4-FFF2-40B4-BE49-F238E27FC236}">
                    <a16:creationId xmlns:a16="http://schemas.microsoft.com/office/drawing/2014/main" id="{6190BE9A-EB02-4D85-8C0F-6BAEF3BFDCBC}"/>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9">
                <a:extLst>
                  <a:ext uri="{FF2B5EF4-FFF2-40B4-BE49-F238E27FC236}">
                    <a16:creationId xmlns:a16="http://schemas.microsoft.com/office/drawing/2014/main" id="{F01B52AC-2B52-45BD-B801-C98EA6FF50A3}"/>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0">
                <a:extLst>
                  <a:ext uri="{FF2B5EF4-FFF2-40B4-BE49-F238E27FC236}">
                    <a16:creationId xmlns:a16="http://schemas.microsoft.com/office/drawing/2014/main" id="{7A730440-B7AF-4FFD-A3D2-6D6D1E57DEFE}"/>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1">
                <a:extLst>
                  <a:ext uri="{FF2B5EF4-FFF2-40B4-BE49-F238E27FC236}">
                    <a16:creationId xmlns:a16="http://schemas.microsoft.com/office/drawing/2014/main" id="{7BD5F15C-F6E1-4D92-9DAA-4A5BF9DFA1F1}"/>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2">
                <a:extLst>
                  <a:ext uri="{FF2B5EF4-FFF2-40B4-BE49-F238E27FC236}">
                    <a16:creationId xmlns:a16="http://schemas.microsoft.com/office/drawing/2014/main" id="{C7D0E76E-41A7-4CEB-A4FD-5109E1A7F158}"/>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3">
                <a:extLst>
                  <a:ext uri="{FF2B5EF4-FFF2-40B4-BE49-F238E27FC236}">
                    <a16:creationId xmlns:a16="http://schemas.microsoft.com/office/drawing/2014/main" id="{19C8E3D0-190C-4F84-8AF1-6B3CBBCD048A}"/>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4">
                <a:extLst>
                  <a:ext uri="{FF2B5EF4-FFF2-40B4-BE49-F238E27FC236}">
                    <a16:creationId xmlns:a16="http://schemas.microsoft.com/office/drawing/2014/main" id="{3F059A2A-265E-41D0-863B-5E0B16933A0A}"/>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5">
                <a:extLst>
                  <a:ext uri="{FF2B5EF4-FFF2-40B4-BE49-F238E27FC236}">
                    <a16:creationId xmlns:a16="http://schemas.microsoft.com/office/drawing/2014/main" id="{F668500B-6136-418D-AD16-EAF8EED590F6}"/>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42" name="组合 141">
              <a:extLst>
                <a:ext uri="{FF2B5EF4-FFF2-40B4-BE49-F238E27FC236}">
                  <a16:creationId xmlns:a16="http://schemas.microsoft.com/office/drawing/2014/main" id="{B40384E9-45CB-43B1-AB5C-5504C7ACEF43}"/>
                </a:ext>
              </a:extLst>
            </p:cNvPr>
            <p:cNvGrpSpPr/>
            <p:nvPr/>
          </p:nvGrpSpPr>
          <p:grpSpPr>
            <a:xfrm>
              <a:off x="5175841" y="2980548"/>
              <a:ext cx="1845629" cy="934096"/>
              <a:chOff x="-4913823" y="-3294175"/>
              <a:chExt cx="7137808" cy="2972835"/>
            </a:xfrm>
            <a:solidFill>
              <a:srgbClr val="425363"/>
            </a:solidFill>
          </p:grpSpPr>
          <p:sp>
            <p:nvSpPr>
              <p:cNvPr id="146" name="Freeform 5">
                <a:extLst>
                  <a:ext uri="{FF2B5EF4-FFF2-40B4-BE49-F238E27FC236}">
                    <a16:creationId xmlns:a16="http://schemas.microsoft.com/office/drawing/2014/main" id="{3BE37CD6-2E50-4D87-AF19-F8A94B7DDE42}"/>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6">
                <a:extLst>
                  <a:ext uri="{FF2B5EF4-FFF2-40B4-BE49-F238E27FC236}">
                    <a16:creationId xmlns:a16="http://schemas.microsoft.com/office/drawing/2014/main" id="{A82D202D-85C0-435B-860B-3C77AEAD7B56}"/>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7">
                <a:extLst>
                  <a:ext uri="{FF2B5EF4-FFF2-40B4-BE49-F238E27FC236}">
                    <a16:creationId xmlns:a16="http://schemas.microsoft.com/office/drawing/2014/main" id="{6379CBAB-51EF-4A79-8DAC-83FAB8375ACE}"/>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8">
                <a:extLst>
                  <a:ext uri="{FF2B5EF4-FFF2-40B4-BE49-F238E27FC236}">
                    <a16:creationId xmlns:a16="http://schemas.microsoft.com/office/drawing/2014/main" id="{9AD187E0-4D0E-4564-92D2-68F0A585047C}"/>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9">
                <a:extLst>
                  <a:ext uri="{FF2B5EF4-FFF2-40B4-BE49-F238E27FC236}">
                    <a16:creationId xmlns:a16="http://schemas.microsoft.com/office/drawing/2014/main" id="{5CDFFB79-AC21-451D-9394-B29EE165C4F0}"/>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0">
                <a:extLst>
                  <a:ext uri="{FF2B5EF4-FFF2-40B4-BE49-F238E27FC236}">
                    <a16:creationId xmlns:a16="http://schemas.microsoft.com/office/drawing/2014/main" id="{74587BB5-7D60-4038-9716-F20343D99653}"/>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1">
                <a:extLst>
                  <a:ext uri="{FF2B5EF4-FFF2-40B4-BE49-F238E27FC236}">
                    <a16:creationId xmlns:a16="http://schemas.microsoft.com/office/drawing/2014/main" id="{605C7B63-CE10-4E95-8F46-1AB74D03025A}"/>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2">
                <a:extLst>
                  <a:ext uri="{FF2B5EF4-FFF2-40B4-BE49-F238E27FC236}">
                    <a16:creationId xmlns:a16="http://schemas.microsoft.com/office/drawing/2014/main" id="{4DDC40F9-3A22-4E17-A92C-362959FE7DE1}"/>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3">
                <a:extLst>
                  <a:ext uri="{FF2B5EF4-FFF2-40B4-BE49-F238E27FC236}">
                    <a16:creationId xmlns:a16="http://schemas.microsoft.com/office/drawing/2014/main" id="{07D09410-248D-47FF-9945-51F5506077AC}"/>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4">
                <a:extLst>
                  <a:ext uri="{FF2B5EF4-FFF2-40B4-BE49-F238E27FC236}">
                    <a16:creationId xmlns:a16="http://schemas.microsoft.com/office/drawing/2014/main" id="{48165380-9D2A-48A9-B045-D04536D6C2F3}"/>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5">
                <a:extLst>
                  <a:ext uri="{FF2B5EF4-FFF2-40B4-BE49-F238E27FC236}">
                    <a16:creationId xmlns:a16="http://schemas.microsoft.com/office/drawing/2014/main" id="{D3CD1A14-F423-478F-A097-CB0099AA38C2}"/>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43" name="组合 142">
              <a:extLst>
                <a:ext uri="{FF2B5EF4-FFF2-40B4-BE49-F238E27FC236}">
                  <a16:creationId xmlns:a16="http://schemas.microsoft.com/office/drawing/2014/main" id="{E525BC73-ACB1-4D23-ACD2-7D7D7DACB605}"/>
                </a:ext>
              </a:extLst>
            </p:cNvPr>
            <p:cNvGrpSpPr/>
            <p:nvPr/>
          </p:nvGrpSpPr>
          <p:grpSpPr>
            <a:xfrm>
              <a:off x="5535948" y="2350187"/>
              <a:ext cx="1125415" cy="1237957"/>
              <a:chOff x="8229600" y="2025748"/>
              <a:chExt cx="1125415" cy="1237957"/>
            </a:xfrm>
          </p:grpSpPr>
          <p:sp>
            <p:nvSpPr>
              <p:cNvPr id="144" name="菱形 143">
                <a:extLst>
                  <a:ext uri="{FF2B5EF4-FFF2-40B4-BE49-F238E27FC236}">
                    <a16:creationId xmlns:a16="http://schemas.microsoft.com/office/drawing/2014/main" id="{B9CFDF1E-A54C-46F0-921C-3DCCBECE03C3}"/>
                  </a:ext>
                </a:extLst>
              </p:cNvPr>
              <p:cNvSpPr/>
              <p:nvPr/>
            </p:nvSpPr>
            <p:spPr>
              <a:xfrm>
                <a:off x="8229600" y="2025748"/>
                <a:ext cx="1125415" cy="1237957"/>
              </a:xfrm>
              <a:prstGeom prst="diamond">
                <a:avLst/>
              </a:prstGeom>
              <a:solidFill>
                <a:srgbClr val="F8F1E7"/>
              </a:solidFill>
              <a:ln>
                <a:solidFill>
                  <a:srgbClr val="F8F1E7"/>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anose="02010609060101010101" pitchFamily="49" charset="-122"/>
                  <a:ea typeface="楷体" panose="02010609060101010101" pitchFamily="49" charset="-122"/>
                  <a:cs typeface="+mn-ea"/>
                  <a:sym typeface="+mn-lt"/>
                </a:endParaRPr>
              </a:p>
            </p:txBody>
          </p:sp>
          <p:sp>
            <p:nvSpPr>
              <p:cNvPr id="145" name="文本框 144">
                <a:extLst>
                  <a:ext uri="{FF2B5EF4-FFF2-40B4-BE49-F238E27FC236}">
                    <a16:creationId xmlns:a16="http://schemas.microsoft.com/office/drawing/2014/main" id="{1A46AAAD-83EF-4878-A207-C7B623929098}"/>
                  </a:ext>
                </a:extLst>
              </p:cNvPr>
              <p:cNvSpPr txBox="1"/>
              <p:nvPr/>
            </p:nvSpPr>
            <p:spPr>
              <a:xfrm>
                <a:off x="8331582" y="2256146"/>
                <a:ext cx="844062" cy="764409"/>
              </a:xfrm>
              <a:prstGeom prst="rect">
                <a:avLst/>
              </a:prstGeom>
              <a:noFill/>
            </p:spPr>
            <p:txBody>
              <a:bodyPr wrap="square" rtlCol="0">
                <a:spAutoFit/>
              </a:bodyPr>
              <a:lstStyle/>
              <a:p>
                <a:r>
                  <a:rPr lang="en-US" altLang="zh-CN" sz="2400" b="1" dirty="0">
                    <a:latin typeface="楷体" panose="02010609060101010101" pitchFamily="49" charset="-122"/>
                    <a:ea typeface="楷体" panose="02010609060101010101" pitchFamily="49" charset="-122"/>
                    <a:cs typeface="+mn-ea"/>
                    <a:sym typeface="+mn-lt"/>
                  </a:rPr>
                  <a:t>02</a:t>
                </a:r>
                <a:endParaRPr lang="zh-CN" altLang="en-US" sz="2400" b="1" dirty="0">
                  <a:latin typeface="楷体" panose="02010609060101010101" pitchFamily="49" charset="-122"/>
                  <a:ea typeface="楷体" panose="02010609060101010101" pitchFamily="49" charset="-122"/>
                  <a:cs typeface="+mn-ea"/>
                  <a:sym typeface="+mn-lt"/>
                </a:endParaRPr>
              </a:p>
            </p:txBody>
          </p:sp>
        </p:grpSp>
      </p:grpSp>
      <p:grpSp>
        <p:nvGrpSpPr>
          <p:cNvPr id="168" name="组合 167">
            <a:extLst>
              <a:ext uri="{FF2B5EF4-FFF2-40B4-BE49-F238E27FC236}">
                <a16:creationId xmlns:a16="http://schemas.microsoft.com/office/drawing/2014/main" id="{5D9D510E-8A6E-4114-A9E5-F60A03A991D4}"/>
              </a:ext>
            </a:extLst>
          </p:cNvPr>
          <p:cNvGrpSpPr/>
          <p:nvPr/>
        </p:nvGrpSpPr>
        <p:grpSpPr>
          <a:xfrm>
            <a:off x="5525415" y="4361432"/>
            <a:ext cx="1120952" cy="1124895"/>
            <a:chOff x="5175841" y="2052081"/>
            <a:chExt cx="1845629" cy="1862563"/>
          </a:xfrm>
        </p:grpSpPr>
        <p:grpSp>
          <p:nvGrpSpPr>
            <p:cNvPr id="169" name="组合 168">
              <a:extLst>
                <a:ext uri="{FF2B5EF4-FFF2-40B4-BE49-F238E27FC236}">
                  <a16:creationId xmlns:a16="http://schemas.microsoft.com/office/drawing/2014/main" id="{75778DAE-948A-4F4A-83D4-66ABCD490BDF}"/>
                </a:ext>
              </a:extLst>
            </p:cNvPr>
            <p:cNvGrpSpPr/>
            <p:nvPr/>
          </p:nvGrpSpPr>
          <p:grpSpPr>
            <a:xfrm rot="10800000">
              <a:off x="5175841" y="2052081"/>
              <a:ext cx="1845629" cy="934096"/>
              <a:chOff x="-4913823" y="-3294175"/>
              <a:chExt cx="7137808" cy="2972835"/>
            </a:xfrm>
            <a:solidFill>
              <a:srgbClr val="425363"/>
            </a:solidFill>
          </p:grpSpPr>
          <p:sp>
            <p:nvSpPr>
              <p:cNvPr id="185" name="Freeform 5">
                <a:extLst>
                  <a:ext uri="{FF2B5EF4-FFF2-40B4-BE49-F238E27FC236}">
                    <a16:creationId xmlns:a16="http://schemas.microsoft.com/office/drawing/2014/main" id="{8110FEE4-CD2B-4C9E-A7FD-1865A4870340}"/>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6">
                <a:extLst>
                  <a:ext uri="{FF2B5EF4-FFF2-40B4-BE49-F238E27FC236}">
                    <a16:creationId xmlns:a16="http://schemas.microsoft.com/office/drawing/2014/main" id="{0A3DA756-B1AB-4B7A-B59A-6C092C5132FC}"/>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7">
                <a:extLst>
                  <a:ext uri="{FF2B5EF4-FFF2-40B4-BE49-F238E27FC236}">
                    <a16:creationId xmlns:a16="http://schemas.microsoft.com/office/drawing/2014/main" id="{9D9421C8-728E-4820-9B73-975B157D93E1}"/>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8">
                <a:extLst>
                  <a:ext uri="{FF2B5EF4-FFF2-40B4-BE49-F238E27FC236}">
                    <a16:creationId xmlns:a16="http://schemas.microsoft.com/office/drawing/2014/main" id="{485F8BDB-8B29-4DA2-A254-D64653F44CE7}"/>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9">
                <a:extLst>
                  <a:ext uri="{FF2B5EF4-FFF2-40B4-BE49-F238E27FC236}">
                    <a16:creationId xmlns:a16="http://schemas.microsoft.com/office/drawing/2014/main" id="{B58C4765-CD93-49CB-B0BF-9FF16DF19D56}"/>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0">
                <a:extLst>
                  <a:ext uri="{FF2B5EF4-FFF2-40B4-BE49-F238E27FC236}">
                    <a16:creationId xmlns:a16="http://schemas.microsoft.com/office/drawing/2014/main" id="{180BE4D4-1FE7-4E35-A0A8-0C0693E41EF7}"/>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1">
                <a:extLst>
                  <a:ext uri="{FF2B5EF4-FFF2-40B4-BE49-F238E27FC236}">
                    <a16:creationId xmlns:a16="http://schemas.microsoft.com/office/drawing/2014/main" id="{8CDF9707-FFD0-4042-87BA-79FD42CCBEA6}"/>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2">
                <a:extLst>
                  <a:ext uri="{FF2B5EF4-FFF2-40B4-BE49-F238E27FC236}">
                    <a16:creationId xmlns:a16="http://schemas.microsoft.com/office/drawing/2014/main" id="{74D1E425-D9B3-4B2D-96CD-DD04E10710D2}"/>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3">
                <a:extLst>
                  <a:ext uri="{FF2B5EF4-FFF2-40B4-BE49-F238E27FC236}">
                    <a16:creationId xmlns:a16="http://schemas.microsoft.com/office/drawing/2014/main" id="{4622717D-0867-4FCE-8599-4FE34D20DB50}"/>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4">
                <a:extLst>
                  <a:ext uri="{FF2B5EF4-FFF2-40B4-BE49-F238E27FC236}">
                    <a16:creationId xmlns:a16="http://schemas.microsoft.com/office/drawing/2014/main" id="{627EF969-C4FA-43F5-8537-C65981670902}"/>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5">
                <a:extLst>
                  <a:ext uri="{FF2B5EF4-FFF2-40B4-BE49-F238E27FC236}">
                    <a16:creationId xmlns:a16="http://schemas.microsoft.com/office/drawing/2014/main" id="{5B92EA74-B39B-4FB8-B4C9-160F9CB1C8C9}"/>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70" name="组合 169">
              <a:extLst>
                <a:ext uri="{FF2B5EF4-FFF2-40B4-BE49-F238E27FC236}">
                  <a16:creationId xmlns:a16="http://schemas.microsoft.com/office/drawing/2014/main" id="{EFC13087-3987-4CD3-AB0C-CAE75041B9BD}"/>
                </a:ext>
              </a:extLst>
            </p:cNvPr>
            <p:cNvGrpSpPr/>
            <p:nvPr/>
          </p:nvGrpSpPr>
          <p:grpSpPr>
            <a:xfrm>
              <a:off x="5175841" y="2980548"/>
              <a:ext cx="1845629" cy="934096"/>
              <a:chOff x="-4913823" y="-3294175"/>
              <a:chExt cx="7137808" cy="2972835"/>
            </a:xfrm>
            <a:solidFill>
              <a:srgbClr val="425363"/>
            </a:solidFill>
          </p:grpSpPr>
          <p:sp>
            <p:nvSpPr>
              <p:cNvPr id="174" name="Freeform 5">
                <a:extLst>
                  <a:ext uri="{FF2B5EF4-FFF2-40B4-BE49-F238E27FC236}">
                    <a16:creationId xmlns:a16="http://schemas.microsoft.com/office/drawing/2014/main" id="{DC840852-DC31-4055-BD29-32B5094B3D0D}"/>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6">
                <a:extLst>
                  <a:ext uri="{FF2B5EF4-FFF2-40B4-BE49-F238E27FC236}">
                    <a16:creationId xmlns:a16="http://schemas.microsoft.com/office/drawing/2014/main" id="{03E018CE-1048-4F4A-AAD1-0843E004B965}"/>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7">
                <a:extLst>
                  <a:ext uri="{FF2B5EF4-FFF2-40B4-BE49-F238E27FC236}">
                    <a16:creationId xmlns:a16="http://schemas.microsoft.com/office/drawing/2014/main" id="{38F0C8B5-EA50-4A0F-8300-A7B04897325E}"/>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8">
                <a:extLst>
                  <a:ext uri="{FF2B5EF4-FFF2-40B4-BE49-F238E27FC236}">
                    <a16:creationId xmlns:a16="http://schemas.microsoft.com/office/drawing/2014/main" id="{FF105917-85A4-497F-8CD0-751E9FB4AED0}"/>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9">
                <a:extLst>
                  <a:ext uri="{FF2B5EF4-FFF2-40B4-BE49-F238E27FC236}">
                    <a16:creationId xmlns:a16="http://schemas.microsoft.com/office/drawing/2014/main" id="{06140D90-A19B-40B1-BF85-4EA062343701}"/>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0">
                <a:extLst>
                  <a:ext uri="{FF2B5EF4-FFF2-40B4-BE49-F238E27FC236}">
                    <a16:creationId xmlns:a16="http://schemas.microsoft.com/office/drawing/2014/main" id="{2FCB8002-4DFF-41E3-87D0-E1DF96F2F6E5}"/>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1">
                <a:extLst>
                  <a:ext uri="{FF2B5EF4-FFF2-40B4-BE49-F238E27FC236}">
                    <a16:creationId xmlns:a16="http://schemas.microsoft.com/office/drawing/2014/main" id="{45D78009-3BD8-419D-B900-7E196A4F513B}"/>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2">
                <a:extLst>
                  <a:ext uri="{FF2B5EF4-FFF2-40B4-BE49-F238E27FC236}">
                    <a16:creationId xmlns:a16="http://schemas.microsoft.com/office/drawing/2014/main" id="{82013FCC-71C3-4783-BA91-9C6CC0EE2C73}"/>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3">
                <a:extLst>
                  <a:ext uri="{FF2B5EF4-FFF2-40B4-BE49-F238E27FC236}">
                    <a16:creationId xmlns:a16="http://schemas.microsoft.com/office/drawing/2014/main" id="{7C70F2DD-8418-4099-98CE-980B1BA70E58}"/>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4">
                <a:extLst>
                  <a:ext uri="{FF2B5EF4-FFF2-40B4-BE49-F238E27FC236}">
                    <a16:creationId xmlns:a16="http://schemas.microsoft.com/office/drawing/2014/main" id="{80A63800-42DB-41A3-86C6-EEBE85EAA053}"/>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5">
                <a:extLst>
                  <a:ext uri="{FF2B5EF4-FFF2-40B4-BE49-F238E27FC236}">
                    <a16:creationId xmlns:a16="http://schemas.microsoft.com/office/drawing/2014/main" id="{AD73D55C-28AF-49F5-AAE9-389F488B9DA6}"/>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71" name="组合 170">
              <a:extLst>
                <a:ext uri="{FF2B5EF4-FFF2-40B4-BE49-F238E27FC236}">
                  <a16:creationId xmlns:a16="http://schemas.microsoft.com/office/drawing/2014/main" id="{0704500E-C4CB-4450-A90F-F8BCB29E12CE}"/>
                </a:ext>
              </a:extLst>
            </p:cNvPr>
            <p:cNvGrpSpPr/>
            <p:nvPr/>
          </p:nvGrpSpPr>
          <p:grpSpPr>
            <a:xfrm>
              <a:off x="5535948" y="2350187"/>
              <a:ext cx="1125415" cy="1237957"/>
              <a:chOff x="8229600" y="2025748"/>
              <a:chExt cx="1125415" cy="1237957"/>
            </a:xfrm>
          </p:grpSpPr>
          <p:sp>
            <p:nvSpPr>
              <p:cNvPr id="172" name="菱形 171">
                <a:extLst>
                  <a:ext uri="{FF2B5EF4-FFF2-40B4-BE49-F238E27FC236}">
                    <a16:creationId xmlns:a16="http://schemas.microsoft.com/office/drawing/2014/main" id="{0C1BCC59-C8DE-461A-9571-A8E0CED30B7A}"/>
                  </a:ext>
                </a:extLst>
              </p:cNvPr>
              <p:cNvSpPr/>
              <p:nvPr/>
            </p:nvSpPr>
            <p:spPr>
              <a:xfrm>
                <a:off x="8229600" y="2025748"/>
                <a:ext cx="1125415" cy="1237957"/>
              </a:xfrm>
              <a:prstGeom prst="diamond">
                <a:avLst/>
              </a:prstGeom>
              <a:solidFill>
                <a:srgbClr val="F8F1E7"/>
              </a:solidFill>
              <a:ln>
                <a:solidFill>
                  <a:srgbClr val="F8F1E7"/>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anose="02010609060101010101" pitchFamily="49" charset="-122"/>
                  <a:ea typeface="楷体" panose="02010609060101010101" pitchFamily="49" charset="-122"/>
                  <a:cs typeface="+mn-ea"/>
                  <a:sym typeface="+mn-lt"/>
                </a:endParaRPr>
              </a:p>
            </p:txBody>
          </p:sp>
          <p:sp>
            <p:nvSpPr>
              <p:cNvPr id="173" name="文本框 172">
                <a:extLst>
                  <a:ext uri="{FF2B5EF4-FFF2-40B4-BE49-F238E27FC236}">
                    <a16:creationId xmlns:a16="http://schemas.microsoft.com/office/drawing/2014/main" id="{BB5602EA-6618-41A5-B39C-0E7AB8E0297F}"/>
                  </a:ext>
                </a:extLst>
              </p:cNvPr>
              <p:cNvSpPr txBox="1"/>
              <p:nvPr/>
            </p:nvSpPr>
            <p:spPr>
              <a:xfrm>
                <a:off x="8331582" y="2256146"/>
                <a:ext cx="844062" cy="764409"/>
              </a:xfrm>
              <a:prstGeom prst="rect">
                <a:avLst/>
              </a:prstGeom>
              <a:noFill/>
            </p:spPr>
            <p:txBody>
              <a:bodyPr wrap="square" rtlCol="0">
                <a:spAutoFit/>
              </a:bodyPr>
              <a:lstStyle/>
              <a:p>
                <a:r>
                  <a:rPr lang="en-US" altLang="zh-CN" sz="2400" b="1" dirty="0">
                    <a:latin typeface="楷体" panose="02010609060101010101" pitchFamily="49" charset="-122"/>
                    <a:ea typeface="楷体" panose="02010609060101010101" pitchFamily="49" charset="-122"/>
                    <a:cs typeface="+mn-ea"/>
                    <a:sym typeface="+mn-lt"/>
                  </a:rPr>
                  <a:t>03</a:t>
                </a:r>
                <a:endParaRPr lang="zh-CN" altLang="en-US" sz="2400" b="1" dirty="0">
                  <a:latin typeface="楷体" panose="02010609060101010101" pitchFamily="49" charset="-122"/>
                  <a:ea typeface="楷体" panose="02010609060101010101" pitchFamily="49" charset="-122"/>
                  <a:cs typeface="+mn-ea"/>
                  <a:sym typeface="+mn-lt"/>
                </a:endParaRPr>
              </a:p>
            </p:txBody>
          </p:sp>
        </p:grpSp>
      </p:grpSp>
    </p:spTree>
    <p:extLst>
      <p:ext uri="{BB962C8B-B14F-4D97-AF65-F5344CB8AC3E}">
        <p14:creationId xmlns:p14="http://schemas.microsoft.com/office/powerpoint/2010/main" val="374255665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up)">
                                      <p:cBhvr>
                                        <p:cTn id="7" dur="500"/>
                                        <p:tgtEl>
                                          <p:spTgt spid="7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40"/>
                                        </p:tgtEl>
                                        <p:attrNameLst>
                                          <p:attrName>style.visibility</p:attrName>
                                        </p:attrNameLst>
                                      </p:cBhvr>
                                      <p:to>
                                        <p:strVal val="visible"/>
                                      </p:to>
                                    </p:set>
                                    <p:animEffect transition="in" filter="wipe(up)">
                                      <p:cBhvr>
                                        <p:cTn id="11" dur="500"/>
                                        <p:tgtEl>
                                          <p:spTgt spid="14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68"/>
                                        </p:tgtEl>
                                        <p:attrNameLst>
                                          <p:attrName>style.visibility</p:attrName>
                                        </p:attrNameLst>
                                      </p:cBhvr>
                                      <p:to>
                                        <p:strVal val="visible"/>
                                      </p:to>
                                    </p:set>
                                    <p:animEffect transition="in" filter="wipe(up)">
                                      <p:cBhvr>
                                        <p:cTn id="15" dur="500"/>
                                        <p:tgtEl>
                                          <p:spTgt spid="168"/>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29"/>
                                        </p:tgtEl>
                                        <p:attrNameLst>
                                          <p:attrName>style.visibility</p:attrName>
                                        </p:attrNameLst>
                                      </p:cBhvr>
                                      <p:to>
                                        <p:strVal val="visible"/>
                                      </p:to>
                                    </p:set>
                                    <p:animEffect transition="in" filter="fade">
                                      <p:cBhvr>
                                        <p:cTn id="20" dur="1000"/>
                                        <p:tgtEl>
                                          <p:spTgt spid="129"/>
                                        </p:tgtEl>
                                      </p:cBhvr>
                                    </p:animEffect>
                                    <p:anim calcmode="lin" valueType="num">
                                      <p:cBhvr>
                                        <p:cTn id="21" dur="1000" fill="hold"/>
                                        <p:tgtEl>
                                          <p:spTgt spid="129"/>
                                        </p:tgtEl>
                                        <p:attrNameLst>
                                          <p:attrName>ppt_x</p:attrName>
                                        </p:attrNameLst>
                                      </p:cBhvr>
                                      <p:tavLst>
                                        <p:tav tm="0">
                                          <p:val>
                                            <p:strVal val="#ppt_x"/>
                                          </p:val>
                                        </p:tav>
                                        <p:tav tm="100000">
                                          <p:val>
                                            <p:strVal val="#ppt_x"/>
                                          </p:val>
                                        </p:tav>
                                      </p:tavLst>
                                    </p:anim>
                                    <p:anim calcmode="lin" valueType="num">
                                      <p:cBhvr>
                                        <p:cTn id="22" dur="1000" fill="hold"/>
                                        <p:tgtEl>
                                          <p:spTgt spid="12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fade">
                                      <p:cBhvr>
                                        <p:cTn id="27" dur="1000"/>
                                        <p:tgtEl>
                                          <p:spTgt spid="132"/>
                                        </p:tgtEl>
                                      </p:cBhvr>
                                    </p:animEffect>
                                    <p:anim calcmode="lin" valueType="num">
                                      <p:cBhvr>
                                        <p:cTn id="28" dur="1000" fill="hold"/>
                                        <p:tgtEl>
                                          <p:spTgt spid="132"/>
                                        </p:tgtEl>
                                        <p:attrNameLst>
                                          <p:attrName>ppt_x</p:attrName>
                                        </p:attrNameLst>
                                      </p:cBhvr>
                                      <p:tavLst>
                                        <p:tav tm="0">
                                          <p:val>
                                            <p:strVal val="#ppt_x"/>
                                          </p:val>
                                        </p:tav>
                                        <p:tav tm="100000">
                                          <p:val>
                                            <p:strVal val="#ppt_x"/>
                                          </p:val>
                                        </p:tav>
                                      </p:tavLst>
                                    </p:anim>
                                    <p:anim calcmode="lin" valueType="num">
                                      <p:cBhvr>
                                        <p:cTn id="29" dur="1000" fill="hold"/>
                                        <p:tgtEl>
                                          <p:spTgt spid="13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35"/>
                                        </p:tgtEl>
                                        <p:attrNameLst>
                                          <p:attrName>style.visibility</p:attrName>
                                        </p:attrNameLst>
                                      </p:cBhvr>
                                      <p:to>
                                        <p:strVal val="visible"/>
                                      </p:to>
                                    </p:set>
                                    <p:animEffect transition="in" filter="fade">
                                      <p:cBhvr>
                                        <p:cTn id="34" dur="1000"/>
                                        <p:tgtEl>
                                          <p:spTgt spid="135"/>
                                        </p:tgtEl>
                                      </p:cBhvr>
                                    </p:animEffect>
                                    <p:anim calcmode="lin" valueType="num">
                                      <p:cBhvr>
                                        <p:cTn id="35" dur="1000" fill="hold"/>
                                        <p:tgtEl>
                                          <p:spTgt spid="135"/>
                                        </p:tgtEl>
                                        <p:attrNameLst>
                                          <p:attrName>ppt_x</p:attrName>
                                        </p:attrNameLst>
                                      </p:cBhvr>
                                      <p:tavLst>
                                        <p:tav tm="0">
                                          <p:val>
                                            <p:strVal val="#ppt_x"/>
                                          </p:val>
                                        </p:tav>
                                        <p:tav tm="100000">
                                          <p:val>
                                            <p:strVal val="#ppt_x"/>
                                          </p:val>
                                        </p:tav>
                                      </p:tavLst>
                                    </p:anim>
                                    <p:anim calcmode="lin" valueType="num">
                                      <p:cBhvr>
                                        <p:cTn id="36" dur="1000" fill="hold"/>
                                        <p:tgtEl>
                                          <p:spTgt spid="135"/>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10" fill="hold" nodeType="clickEffect">
                                  <p:stCondLst>
                                    <p:cond delay="0"/>
                                  </p:stCondLst>
                                  <p:childTnLst>
                                    <p:set>
                                      <p:cBhvr>
                                        <p:cTn id="40" dur="1" fill="hold">
                                          <p:stCondLst>
                                            <p:cond delay="0"/>
                                          </p:stCondLst>
                                        </p:cTn>
                                        <p:tgtEl>
                                          <p:spTgt spid="139"/>
                                        </p:tgtEl>
                                        <p:attrNameLst>
                                          <p:attrName>style.visibility</p:attrName>
                                        </p:attrNameLst>
                                      </p:cBhvr>
                                      <p:to>
                                        <p:strVal val="visible"/>
                                      </p:to>
                                    </p:set>
                                    <p:anim calcmode="lin" valueType="num">
                                      <p:cBhvr>
                                        <p:cTn id="41" dur="500" fill="hold"/>
                                        <p:tgtEl>
                                          <p:spTgt spid="139"/>
                                        </p:tgtEl>
                                        <p:attrNameLst>
                                          <p:attrName>ppt_w</p:attrName>
                                        </p:attrNameLst>
                                      </p:cBhvr>
                                      <p:tavLst>
                                        <p:tav tm="0">
                                          <p:val>
                                            <p:fltVal val="0"/>
                                          </p:val>
                                        </p:tav>
                                        <p:tav tm="100000">
                                          <p:val>
                                            <p:strVal val="#ppt_w"/>
                                          </p:val>
                                        </p:tav>
                                      </p:tavLst>
                                    </p:anim>
                                    <p:anim calcmode="lin" valueType="num">
                                      <p:cBhvr>
                                        <p:cTn id="42" dur="500" fill="hold"/>
                                        <p:tgtEl>
                                          <p:spTgt spid="13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id="{0C765698-D1A9-435D-9D0A-B6D55A1C3EC5}"/>
              </a:ext>
            </a:extLst>
          </p:cNvPr>
          <p:cNvGrpSpPr/>
          <p:nvPr/>
        </p:nvGrpSpPr>
        <p:grpSpPr>
          <a:xfrm>
            <a:off x="-352" y="-48895"/>
            <a:ext cx="12192352" cy="6917757"/>
            <a:chOff x="-352" y="-48895"/>
            <a:chExt cx="12192352" cy="6917757"/>
          </a:xfrm>
        </p:grpSpPr>
        <p:pic>
          <p:nvPicPr>
            <p:cNvPr id="22" name="图片 21">
              <a:extLst>
                <a:ext uri="{FF2B5EF4-FFF2-40B4-BE49-F238E27FC236}">
                  <a16:creationId xmlns:a16="http://schemas.microsoft.com/office/drawing/2014/main" id="{D155BB48-F66E-4C1B-BDCE-ED6E3D2A7609}"/>
                </a:ext>
              </a:extLst>
            </p:cNvPr>
            <p:cNvPicPr>
              <a:picLocks noChangeAspect="1"/>
            </p:cNvPicPr>
            <p:nvPr/>
          </p:nvPicPr>
          <p:blipFill>
            <a:blip r:embed="rId2"/>
            <a:stretch>
              <a:fillRect/>
            </a:stretch>
          </p:blipFill>
          <p:spPr>
            <a:xfrm>
              <a:off x="0" y="-48895"/>
              <a:ext cx="12192000" cy="6917757"/>
            </a:xfrm>
            <a:prstGeom prst="rect">
              <a:avLst/>
            </a:prstGeom>
          </p:spPr>
        </p:pic>
        <p:sp>
          <p:nvSpPr>
            <p:cNvPr id="23" name="Rectangle 5">
              <a:extLst>
                <a:ext uri="{FF2B5EF4-FFF2-40B4-BE49-F238E27FC236}">
                  <a16:creationId xmlns:a16="http://schemas.microsoft.com/office/drawing/2014/main" id="{30BBCB58-590A-4A4A-A841-26D62E597122}"/>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24" name="组合 25">
              <a:extLst>
                <a:ext uri="{FF2B5EF4-FFF2-40B4-BE49-F238E27FC236}">
                  <a16:creationId xmlns:a16="http://schemas.microsoft.com/office/drawing/2014/main" id="{3B681A2B-F853-44AD-83D7-178C7D378E9C}"/>
                </a:ext>
              </a:extLst>
            </p:cNvPr>
            <p:cNvGrpSpPr/>
            <p:nvPr/>
          </p:nvGrpSpPr>
          <p:grpSpPr>
            <a:xfrm>
              <a:off x="-352" y="676275"/>
              <a:ext cx="773112" cy="41275"/>
              <a:chOff x="0" y="0"/>
              <a:chExt cx="773458" cy="40626"/>
            </a:xfrm>
          </p:grpSpPr>
          <p:sp>
            <p:nvSpPr>
              <p:cNvPr id="34" name="Rectangle 6">
                <a:extLst>
                  <a:ext uri="{FF2B5EF4-FFF2-40B4-BE49-F238E27FC236}">
                    <a16:creationId xmlns:a16="http://schemas.microsoft.com/office/drawing/2014/main" id="{587B02F8-9901-48A2-86AE-98893B0135B4}"/>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35" name="Oval 7">
                <a:extLst>
                  <a:ext uri="{FF2B5EF4-FFF2-40B4-BE49-F238E27FC236}">
                    <a16:creationId xmlns:a16="http://schemas.microsoft.com/office/drawing/2014/main" id="{4E6BBEEB-DD80-46EC-A8D1-990C2F2A254D}"/>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25" name="组合 32">
              <a:extLst>
                <a:ext uri="{FF2B5EF4-FFF2-40B4-BE49-F238E27FC236}">
                  <a16:creationId xmlns:a16="http://schemas.microsoft.com/office/drawing/2014/main" id="{83961396-7989-4557-997F-C40E72F6EEB7}"/>
                </a:ext>
              </a:extLst>
            </p:cNvPr>
            <p:cNvGrpSpPr/>
            <p:nvPr/>
          </p:nvGrpSpPr>
          <p:grpSpPr>
            <a:xfrm>
              <a:off x="-352" y="2498725"/>
              <a:ext cx="773112" cy="39688"/>
              <a:chOff x="0" y="0"/>
              <a:chExt cx="773458" cy="40626"/>
            </a:xfrm>
          </p:grpSpPr>
          <p:sp>
            <p:nvSpPr>
              <p:cNvPr id="32" name="Rectangle 8">
                <a:extLst>
                  <a:ext uri="{FF2B5EF4-FFF2-40B4-BE49-F238E27FC236}">
                    <a16:creationId xmlns:a16="http://schemas.microsoft.com/office/drawing/2014/main" id="{A6F104D3-4BC4-40CE-B099-FC39D9353841}"/>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33" name="Oval 9">
                <a:extLst>
                  <a:ext uri="{FF2B5EF4-FFF2-40B4-BE49-F238E27FC236}">
                    <a16:creationId xmlns:a16="http://schemas.microsoft.com/office/drawing/2014/main" id="{CD6B4C2F-A013-4CEF-8A2D-5ACDAFAE74AD}"/>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26" name="组合 33">
              <a:extLst>
                <a:ext uri="{FF2B5EF4-FFF2-40B4-BE49-F238E27FC236}">
                  <a16:creationId xmlns:a16="http://schemas.microsoft.com/office/drawing/2014/main" id="{945D0C16-A0AD-4AB7-B438-EA9AE536C078}"/>
                </a:ext>
              </a:extLst>
            </p:cNvPr>
            <p:cNvGrpSpPr/>
            <p:nvPr/>
          </p:nvGrpSpPr>
          <p:grpSpPr>
            <a:xfrm>
              <a:off x="-352" y="4321175"/>
              <a:ext cx="773112" cy="38100"/>
              <a:chOff x="0" y="0"/>
              <a:chExt cx="773458" cy="39064"/>
            </a:xfrm>
          </p:grpSpPr>
          <p:sp>
            <p:nvSpPr>
              <p:cNvPr id="30" name="Rectangle 10">
                <a:extLst>
                  <a:ext uri="{FF2B5EF4-FFF2-40B4-BE49-F238E27FC236}">
                    <a16:creationId xmlns:a16="http://schemas.microsoft.com/office/drawing/2014/main" id="{059DB1CD-E476-48B8-B6F2-E6EF625DC40A}"/>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31" name="Oval 11">
                <a:extLst>
                  <a:ext uri="{FF2B5EF4-FFF2-40B4-BE49-F238E27FC236}">
                    <a16:creationId xmlns:a16="http://schemas.microsoft.com/office/drawing/2014/main" id="{C9CAFC16-7931-4C7E-9A57-4C885334A0CB}"/>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27" name="组合 34">
              <a:extLst>
                <a:ext uri="{FF2B5EF4-FFF2-40B4-BE49-F238E27FC236}">
                  <a16:creationId xmlns:a16="http://schemas.microsoft.com/office/drawing/2014/main" id="{520E58E4-7A59-47AE-9530-621C06D0D8E3}"/>
                </a:ext>
              </a:extLst>
            </p:cNvPr>
            <p:cNvGrpSpPr/>
            <p:nvPr/>
          </p:nvGrpSpPr>
          <p:grpSpPr>
            <a:xfrm>
              <a:off x="-352" y="6140450"/>
              <a:ext cx="773112" cy="41275"/>
              <a:chOff x="0" y="0"/>
              <a:chExt cx="773458" cy="40626"/>
            </a:xfrm>
          </p:grpSpPr>
          <p:sp>
            <p:nvSpPr>
              <p:cNvPr id="28" name="Rectangle 12">
                <a:extLst>
                  <a:ext uri="{FF2B5EF4-FFF2-40B4-BE49-F238E27FC236}">
                    <a16:creationId xmlns:a16="http://schemas.microsoft.com/office/drawing/2014/main" id="{630B0C3B-65BB-4100-8DEB-4CED53B48685}"/>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29" name="Oval 13">
                <a:extLst>
                  <a:ext uri="{FF2B5EF4-FFF2-40B4-BE49-F238E27FC236}">
                    <a16:creationId xmlns:a16="http://schemas.microsoft.com/office/drawing/2014/main" id="{16B23AA6-C595-4317-8A9D-C9BF48A9CB1B}"/>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sp>
        <p:nvSpPr>
          <p:cNvPr id="36" name="文本框 35">
            <a:extLst>
              <a:ext uri="{FF2B5EF4-FFF2-40B4-BE49-F238E27FC236}">
                <a16:creationId xmlns:a16="http://schemas.microsoft.com/office/drawing/2014/main" id="{9A109940-6C89-4882-B26E-D5CC3F9F4423}"/>
              </a:ext>
            </a:extLst>
          </p:cNvPr>
          <p:cNvSpPr txBox="1"/>
          <p:nvPr/>
        </p:nvSpPr>
        <p:spPr>
          <a:xfrm>
            <a:off x="2335765" y="1682482"/>
            <a:ext cx="3025488" cy="1348061"/>
          </a:xfrm>
          <a:prstGeom prst="rect">
            <a:avLst/>
          </a:prstGeom>
          <a:noFill/>
        </p:spPr>
        <p:txBody>
          <a:bodyPr wrap="square" rtlCol="0">
            <a:spAutoFit/>
          </a:bodyPr>
          <a:lstStyle/>
          <a:p>
            <a:pPr algn="ctr">
              <a:lnSpc>
                <a:spcPct val="170000"/>
              </a:lnSpc>
            </a:pPr>
            <a:r>
              <a:rPr lang="zh-CN" altLang="en-US" sz="1200" dirty="0">
                <a:latin typeface="楷体" panose="02010609060101010101" pitchFamily="49" charset="-122"/>
                <a:ea typeface="楷体" panose="02010609060101010101" pitchFamily="49" charset="-122"/>
                <a:sym typeface="+mn-ea"/>
              </a:rPr>
              <a:t>单击此处输入文本内容，单击此处输入文本内容，单击此处输入文本内容，单击此处输入文本，单击此处输入文本内容，单击此处输入文本内容。</a:t>
            </a:r>
            <a:endParaRPr lang="zh-CN" altLang="en-US" sz="1200" dirty="0">
              <a:solidFill>
                <a:schemeClr val="tx1"/>
              </a:solidFill>
              <a:latin typeface="方正宋刻本秀楷简体" panose="02000000000000000000" charset="-122"/>
              <a:ea typeface="方正宋刻本秀楷简体" panose="02000000000000000000" charset="-122"/>
            </a:endParaRPr>
          </a:p>
        </p:txBody>
      </p:sp>
      <p:sp>
        <p:nvSpPr>
          <p:cNvPr id="37" name="文本框 36">
            <a:extLst>
              <a:ext uri="{FF2B5EF4-FFF2-40B4-BE49-F238E27FC236}">
                <a16:creationId xmlns:a16="http://schemas.microsoft.com/office/drawing/2014/main" id="{E56DA415-C8D2-4CB0-B238-CAB38D235BC0}"/>
              </a:ext>
            </a:extLst>
          </p:cNvPr>
          <p:cNvSpPr txBox="1"/>
          <p:nvPr/>
        </p:nvSpPr>
        <p:spPr>
          <a:xfrm>
            <a:off x="6711220" y="1682482"/>
            <a:ext cx="3025488" cy="1348061"/>
          </a:xfrm>
          <a:prstGeom prst="rect">
            <a:avLst/>
          </a:prstGeom>
          <a:noFill/>
        </p:spPr>
        <p:txBody>
          <a:bodyPr wrap="square" rtlCol="0">
            <a:spAutoFit/>
          </a:bodyPr>
          <a:lstStyle/>
          <a:p>
            <a:pPr algn="ctr">
              <a:lnSpc>
                <a:spcPct val="170000"/>
              </a:lnSpc>
            </a:pPr>
            <a:r>
              <a:rPr lang="zh-CN" altLang="en-US" sz="1200" dirty="0">
                <a:latin typeface="楷体" panose="02010609060101010101" pitchFamily="49" charset="-122"/>
                <a:ea typeface="楷体" panose="02010609060101010101" pitchFamily="49" charset="-122"/>
                <a:sym typeface="+mn-ea"/>
              </a:rPr>
              <a:t>单击此处输入文本内容，单击此处输入文本内容，单击此处输入文本内容，单击此处输入文本，单击此处输入文本内容，单击此处输入文本内容。</a:t>
            </a:r>
            <a:endParaRPr lang="zh-CN" altLang="en-US" sz="1200" dirty="0">
              <a:solidFill>
                <a:schemeClr val="tx1"/>
              </a:solidFill>
              <a:latin typeface="方正宋刻本秀楷简体" panose="02000000000000000000" charset="-122"/>
              <a:ea typeface="方正宋刻本秀楷简体" panose="02000000000000000000" charset="-122"/>
            </a:endParaRPr>
          </a:p>
        </p:txBody>
      </p:sp>
      <p:sp>
        <p:nvSpPr>
          <p:cNvPr id="38" name="文本框 37">
            <a:extLst>
              <a:ext uri="{FF2B5EF4-FFF2-40B4-BE49-F238E27FC236}">
                <a16:creationId xmlns:a16="http://schemas.microsoft.com/office/drawing/2014/main" id="{0059E687-CEC1-481D-A28A-B6FC0933DD56}"/>
              </a:ext>
            </a:extLst>
          </p:cNvPr>
          <p:cNvSpPr txBox="1"/>
          <p:nvPr/>
        </p:nvSpPr>
        <p:spPr>
          <a:xfrm>
            <a:off x="3162372" y="1291378"/>
            <a:ext cx="1350499" cy="369332"/>
          </a:xfrm>
          <a:prstGeom prst="rect">
            <a:avLst/>
          </a:prstGeom>
          <a:noFill/>
        </p:spPr>
        <p:txBody>
          <a:bodyPr wrap="square" rtlCol="0">
            <a:spAutoFit/>
          </a:bodyPr>
          <a:lstStyle/>
          <a:p>
            <a:pPr algn="dist"/>
            <a:r>
              <a:rPr lang="zh-CN" altLang="en-US" dirty="0">
                <a:latin typeface="楷体" panose="02010609060101010101" pitchFamily="49" charset="-122"/>
                <a:ea typeface="楷体" panose="02010609060101010101" pitchFamily="49" charset="-122"/>
              </a:rPr>
              <a:t>输入标题</a:t>
            </a:r>
          </a:p>
        </p:txBody>
      </p:sp>
      <p:sp>
        <p:nvSpPr>
          <p:cNvPr id="39" name="文本框 38">
            <a:extLst>
              <a:ext uri="{FF2B5EF4-FFF2-40B4-BE49-F238E27FC236}">
                <a16:creationId xmlns:a16="http://schemas.microsoft.com/office/drawing/2014/main" id="{64DF8235-1069-47EE-A9C7-B7B9BC06828A}"/>
              </a:ext>
            </a:extLst>
          </p:cNvPr>
          <p:cNvSpPr txBox="1"/>
          <p:nvPr/>
        </p:nvSpPr>
        <p:spPr>
          <a:xfrm>
            <a:off x="7548714" y="1291378"/>
            <a:ext cx="1350499" cy="369332"/>
          </a:xfrm>
          <a:prstGeom prst="rect">
            <a:avLst/>
          </a:prstGeom>
          <a:noFill/>
        </p:spPr>
        <p:txBody>
          <a:bodyPr wrap="square" rtlCol="0">
            <a:spAutoFit/>
          </a:bodyPr>
          <a:lstStyle/>
          <a:p>
            <a:pPr algn="dist"/>
            <a:r>
              <a:rPr lang="zh-CN" altLang="en-US" dirty="0">
                <a:latin typeface="楷体" panose="02010609060101010101" pitchFamily="49" charset="-122"/>
                <a:ea typeface="楷体" panose="02010609060101010101" pitchFamily="49" charset="-122"/>
              </a:rPr>
              <a:t>输入标题</a:t>
            </a:r>
          </a:p>
        </p:txBody>
      </p:sp>
      <p:sp>
        <p:nvSpPr>
          <p:cNvPr id="40" name="文本框 39">
            <a:extLst>
              <a:ext uri="{FF2B5EF4-FFF2-40B4-BE49-F238E27FC236}">
                <a16:creationId xmlns:a16="http://schemas.microsoft.com/office/drawing/2014/main" id="{4A082082-C745-4224-9122-B2993B823102}"/>
              </a:ext>
            </a:extLst>
          </p:cNvPr>
          <p:cNvSpPr txBox="1"/>
          <p:nvPr/>
        </p:nvSpPr>
        <p:spPr>
          <a:xfrm>
            <a:off x="2335765" y="4099781"/>
            <a:ext cx="3025488" cy="1348061"/>
          </a:xfrm>
          <a:prstGeom prst="rect">
            <a:avLst/>
          </a:prstGeom>
          <a:noFill/>
        </p:spPr>
        <p:txBody>
          <a:bodyPr wrap="square" rtlCol="0">
            <a:spAutoFit/>
          </a:bodyPr>
          <a:lstStyle/>
          <a:p>
            <a:pPr algn="ctr">
              <a:lnSpc>
                <a:spcPct val="170000"/>
              </a:lnSpc>
            </a:pPr>
            <a:r>
              <a:rPr lang="zh-CN" altLang="en-US" sz="1200" dirty="0">
                <a:latin typeface="楷体" panose="02010609060101010101" pitchFamily="49" charset="-122"/>
                <a:ea typeface="楷体" panose="02010609060101010101" pitchFamily="49" charset="-122"/>
                <a:sym typeface="+mn-ea"/>
              </a:rPr>
              <a:t>单击此处输入文本内容，单击此处输入文本内容，单击此处输入文本内容，单击此处输入文本，单击此处输入文本内容，单击此处输入文本内容。</a:t>
            </a:r>
            <a:endParaRPr lang="zh-CN" altLang="en-US" sz="1200" dirty="0">
              <a:solidFill>
                <a:schemeClr val="tx1"/>
              </a:solidFill>
              <a:latin typeface="方正宋刻本秀楷简体" panose="02000000000000000000" charset="-122"/>
              <a:ea typeface="方正宋刻本秀楷简体" panose="02000000000000000000" charset="-122"/>
            </a:endParaRPr>
          </a:p>
        </p:txBody>
      </p:sp>
      <p:sp>
        <p:nvSpPr>
          <p:cNvPr id="41" name="文本框 40">
            <a:extLst>
              <a:ext uri="{FF2B5EF4-FFF2-40B4-BE49-F238E27FC236}">
                <a16:creationId xmlns:a16="http://schemas.microsoft.com/office/drawing/2014/main" id="{251CE013-C40E-4C62-948D-A93FB3CB4BFD}"/>
              </a:ext>
            </a:extLst>
          </p:cNvPr>
          <p:cNvSpPr txBox="1"/>
          <p:nvPr/>
        </p:nvSpPr>
        <p:spPr>
          <a:xfrm>
            <a:off x="3162372" y="3708677"/>
            <a:ext cx="1350499" cy="369332"/>
          </a:xfrm>
          <a:prstGeom prst="rect">
            <a:avLst/>
          </a:prstGeom>
          <a:noFill/>
        </p:spPr>
        <p:txBody>
          <a:bodyPr wrap="square" rtlCol="0">
            <a:spAutoFit/>
          </a:bodyPr>
          <a:lstStyle/>
          <a:p>
            <a:pPr algn="dist"/>
            <a:r>
              <a:rPr lang="zh-CN" altLang="en-US" dirty="0">
                <a:latin typeface="楷体" panose="02010609060101010101" pitchFamily="49" charset="-122"/>
                <a:ea typeface="楷体" panose="02010609060101010101" pitchFamily="49" charset="-122"/>
              </a:rPr>
              <a:t>输入标题</a:t>
            </a:r>
          </a:p>
        </p:txBody>
      </p:sp>
      <p:sp>
        <p:nvSpPr>
          <p:cNvPr id="42" name="文本框 41">
            <a:extLst>
              <a:ext uri="{FF2B5EF4-FFF2-40B4-BE49-F238E27FC236}">
                <a16:creationId xmlns:a16="http://schemas.microsoft.com/office/drawing/2014/main" id="{FC3C0A13-9579-4FCA-9B8F-3368EA2230EF}"/>
              </a:ext>
            </a:extLst>
          </p:cNvPr>
          <p:cNvSpPr txBox="1"/>
          <p:nvPr/>
        </p:nvSpPr>
        <p:spPr>
          <a:xfrm>
            <a:off x="6711220" y="4099781"/>
            <a:ext cx="3025488" cy="1348061"/>
          </a:xfrm>
          <a:prstGeom prst="rect">
            <a:avLst/>
          </a:prstGeom>
          <a:noFill/>
        </p:spPr>
        <p:txBody>
          <a:bodyPr wrap="square" rtlCol="0">
            <a:spAutoFit/>
          </a:bodyPr>
          <a:lstStyle/>
          <a:p>
            <a:pPr algn="ctr">
              <a:lnSpc>
                <a:spcPct val="170000"/>
              </a:lnSpc>
            </a:pPr>
            <a:r>
              <a:rPr lang="zh-CN" altLang="en-US" sz="1200" dirty="0">
                <a:latin typeface="楷体" panose="02010609060101010101" pitchFamily="49" charset="-122"/>
                <a:ea typeface="楷体" panose="02010609060101010101" pitchFamily="49" charset="-122"/>
                <a:sym typeface="+mn-ea"/>
              </a:rPr>
              <a:t>单击此处输入文本内容，单击此处输入文本内容，单击此处输入文本内容，单击此处输入文本，单击此处输入文本内容，单击此处输入文本内容。</a:t>
            </a:r>
            <a:endParaRPr lang="zh-CN" altLang="en-US" sz="1200" dirty="0">
              <a:solidFill>
                <a:schemeClr val="tx1"/>
              </a:solidFill>
              <a:latin typeface="方正宋刻本秀楷简体" panose="02000000000000000000" charset="-122"/>
              <a:ea typeface="方正宋刻本秀楷简体" panose="02000000000000000000" charset="-122"/>
            </a:endParaRPr>
          </a:p>
        </p:txBody>
      </p:sp>
      <p:sp>
        <p:nvSpPr>
          <p:cNvPr id="43" name="文本框 42">
            <a:extLst>
              <a:ext uri="{FF2B5EF4-FFF2-40B4-BE49-F238E27FC236}">
                <a16:creationId xmlns:a16="http://schemas.microsoft.com/office/drawing/2014/main" id="{136C1803-93AC-4EE1-BBEF-E1B9EE7362D6}"/>
              </a:ext>
            </a:extLst>
          </p:cNvPr>
          <p:cNvSpPr txBox="1"/>
          <p:nvPr/>
        </p:nvSpPr>
        <p:spPr>
          <a:xfrm>
            <a:off x="7537827" y="3708677"/>
            <a:ext cx="1350499" cy="369332"/>
          </a:xfrm>
          <a:prstGeom prst="rect">
            <a:avLst/>
          </a:prstGeom>
          <a:noFill/>
        </p:spPr>
        <p:txBody>
          <a:bodyPr wrap="square" rtlCol="0">
            <a:spAutoFit/>
          </a:bodyPr>
          <a:lstStyle/>
          <a:p>
            <a:pPr algn="dist"/>
            <a:r>
              <a:rPr lang="zh-CN" altLang="en-US" dirty="0">
                <a:latin typeface="楷体" panose="02010609060101010101" pitchFamily="49" charset="-122"/>
                <a:ea typeface="楷体" panose="02010609060101010101" pitchFamily="49" charset="-122"/>
              </a:rPr>
              <a:t>输入标题</a:t>
            </a:r>
          </a:p>
        </p:txBody>
      </p:sp>
      <p:grpSp>
        <p:nvGrpSpPr>
          <p:cNvPr id="44" name="组合 43">
            <a:extLst>
              <a:ext uri="{FF2B5EF4-FFF2-40B4-BE49-F238E27FC236}">
                <a16:creationId xmlns:a16="http://schemas.microsoft.com/office/drawing/2014/main" id="{44B151F1-3954-49C2-ADC9-7C8AD92C1D6F}"/>
              </a:ext>
            </a:extLst>
          </p:cNvPr>
          <p:cNvGrpSpPr/>
          <p:nvPr/>
        </p:nvGrpSpPr>
        <p:grpSpPr>
          <a:xfrm rot="5400000">
            <a:off x="7377147" y="2011459"/>
            <a:ext cx="6894750" cy="2798336"/>
            <a:chOff x="-4913823" y="-3294175"/>
            <a:chExt cx="7137808" cy="2972835"/>
          </a:xfrm>
          <a:solidFill>
            <a:srgbClr val="205364"/>
          </a:solidFill>
        </p:grpSpPr>
        <p:sp>
          <p:nvSpPr>
            <p:cNvPr id="45" name="Freeform 5">
              <a:extLst>
                <a:ext uri="{FF2B5EF4-FFF2-40B4-BE49-F238E27FC236}">
                  <a16:creationId xmlns:a16="http://schemas.microsoft.com/office/drawing/2014/main" id="{E9FC4D2B-C33A-4157-AC3E-AED8847591CE}"/>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6">
              <a:extLst>
                <a:ext uri="{FF2B5EF4-FFF2-40B4-BE49-F238E27FC236}">
                  <a16:creationId xmlns:a16="http://schemas.microsoft.com/office/drawing/2014/main" id="{5FE1C50C-040F-4513-BF83-C178ABE93E4E}"/>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7">
              <a:extLst>
                <a:ext uri="{FF2B5EF4-FFF2-40B4-BE49-F238E27FC236}">
                  <a16:creationId xmlns:a16="http://schemas.microsoft.com/office/drawing/2014/main" id="{A08718CB-452D-48FE-9682-8039E49697AE}"/>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8">
              <a:extLst>
                <a:ext uri="{FF2B5EF4-FFF2-40B4-BE49-F238E27FC236}">
                  <a16:creationId xmlns:a16="http://schemas.microsoft.com/office/drawing/2014/main" id="{0340B3C4-F4ED-4906-8DAB-645CE98F9860}"/>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9">
              <a:extLst>
                <a:ext uri="{FF2B5EF4-FFF2-40B4-BE49-F238E27FC236}">
                  <a16:creationId xmlns:a16="http://schemas.microsoft.com/office/drawing/2014/main" id="{3EE97035-D4F3-491B-B9E5-7D4D5C96FF24}"/>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0">
              <a:extLst>
                <a:ext uri="{FF2B5EF4-FFF2-40B4-BE49-F238E27FC236}">
                  <a16:creationId xmlns:a16="http://schemas.microsoft.com/office/drawing/2014/main" id="{A81B1F93-847C-4BED-8FA6-6517FEA6AFC9}"/>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1">
              <a:extLst>
                <a:ext uri="{FF2B5EF4-FFF2-40B4-BE49-F238E27FC236}">
                  <a16:creationId xmlns:a16="http://schemas.microsoft.com/office/drawing/2014/main" id="{B2061F90-2735-421C-970A-C0D79F5F7DA5}"/>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2">
              <a:extLst>
                <a:ext uri="{FF2B5EF4-FFF2-40B4-BE49-F238E27FC236}">
                  <a16:creationId xmlns:a16="http://schemas.microsoft.com/office/drawing/2014/main" id="{3DC22CCA-4BD2-499B-9792-87192450F1C1}"/>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3">
              <a:extLst>
                <a:ext uri="{FF2B5EF4-FFF2-40B4-BE49-F238E27FC236}">
                  <a16:creationId xmlns:a16="http://schemas.microsoft.com/office/drawing/2014/main" id="{9F022C5B-692E-4FE3-80D5-A349EF272A44}"/>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4">
              <a:extLst>
                <a:ext uri="{FF2B5EF4-FFF2-40B4-BE49-F238E27FC236}">
                  <a16:creationId xmlns:a16="http://schemas.microsoft.com/office/drawing/2014/main" id="{22AF3FED-C843-42B1-87A9-62082FC45917}"/>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5">
              <a:extLst>
                <a:ext uri="{FF2B5EF4-FFF2-40B4-BE49-F238E27FC236}">
                  <a16:creationId xmlns:a16="http://schemas.microsoft.com/office/drawing/2014/main" id="{D588AD74-7E70-4C34-A21C-E77853B79AEE}"/>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组合 58">
            <a:extLst>
              <a:ext uri="{FF2B5EF4-FFF2-40B4-BE49-F238E27FC236}">
                <a16:creationId xmlns:a16="http://schemas.microsoft.com/office/drawing/2014/main" id="{3D337B6D-E9E9-4C64-B5FC-7E6F08B99F23}"/>
              </a:ext>
            </a:extLst>
          </p:cNvPr>
          <p:cNvGrpSpPr/>
          <p:nvPr/>
        </p:nvGrpSpPr>
        <p:grpSpPr>
          <a:xfrm>
            <a:off x="1311903" y="-20317"/>
            <a:ext cx="781102" cy="3413246"/>
            <a:chOff x="5636572" y="0"/>
            <a:chExt cx="1338775" cy="4581758"/>
          </a:xfrm>
        </p:grpSpPr>
        <p:sp>
          <p:nvSpPr>
            <p:cNvPr id="60" name="任意多边形 33">
              <a:extLst>
                <a:ext uri="{FF2B5EF4-FFF2-40B4-BE49-F238E27FC236}">
                  <a16:creationId xmlns:a16="http://schemas.microsoft.com/office/drawing/2014/main" id="{D858E4A2-9C9D-4636-B44D-38670CEF284C}"/>
                </a:ext>
              </a:extLst>
            </p:cNvPr>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9525">
              <a:solidFill>
                <a:srgbClr val="2C3B5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任意多边形 34">
              <a:extLst>
                <a:ext uri="{FF2B5EF4-FFF2-40B4-BE49-F238E27FC236}">
                  <a16:creationId xmlns:a16="http://schemas.microsoft.com/office/drawing/2014/main" id="{557F0E75-4B88-4545-BD53-113D9768F1EA}"/>
                </a:ext>
              </a:extLst>
            </p:cNvPr>
            <p:cNvSpPr/>
            <p:nvPr/>
          </p:nvSpPr>
          <p:spPr>
            <a:xfrm>
              <a:off x="5731060" y="339344"/>
              <a:ext cx="1120844" cy="4114800"/>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rgbClr val="205364"/>
            </a:solidFill>
            <a:ln w="15875">
              <a:solidFill>
                <a:srgbClr val="20536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2" name="矩形 61">
              <a:extLst>
                <a:ext uri="{FF2B5EF4-FFF2-40B4-BE49-F238E27FC236}">
                  <a16:creationId xmlns:a16="http://schemas.microsoft.com/office/drawing/2014/main" id="{7ED96949-3A1B-4B30-8913-0AD32CE18929}"/>
                </a:ext>
              </a:extLst>
            </p:cNvPr>
            <p:cNvSpPr/>
            <p:nvPr/>
          </p:nvSpPr>
          <p:spPr>
            <a:xfrm flipH="1">
              <a:off x="5867563" y="463991"/>
              <a:ext cx="1107784" cy="3653774"/>
            </a:xfrm>
            <a:prstGeom prst="rect">
              <a:avLst/>
            </a:prstGeom>
            <a:noFill/>
          </p:spPr>
          <p:txBody>
            <a:bodyPr vert="eaVert" wrap="square" rtlCol="0" anchor="ctr">
              <a:spAutoFit/>
            </a:bodyPr>
            <a:lstStyle/>
            <a:p>
              <a:pPr algn="dist">
                <a:lnSpc>
                  <a:spcPct val="150000"/>
                </a:lnSpc>
              </a:pPr>
              <a:r>
                <a:rPr lang="zh-CN" altLang="en-US" sz="2000" b="1" spc="600" dirty="0">
                  <a:solidFill>
                    <a:schemeClr val="bg1"/>
                  </a:solidFill>
                  <a:latin typeface="楷体" panose="02010609060101010101" pitchFamily="49" charset="-122"/>
                  <a:ea typeface="楷体" panose="02010609060101010101" pitchFamily="49" charset="-122"/>
                </a:rPr>
                <a:t>单击此处输入标题</a:t>
              </a:r>
              <a:endParaRPr lang="en-US" altLang="zh-CN" sz="2000" b="1" spc="600" dirty="0">
                <a:solidFill>
                  <a:schemeClr val="bg1"/>
                </a:solidFill>
                <a:latin typeface="楷体" panose="02010609060101010101" pitchFamily="49" charset="-122"/>
                <a:ea typeface="楷体" panose="02010609060101010101" pitchFamily="49" charset="-122"/>
              </a:endParaRPr>
            </a:p>
          </p:txBody>
        </p:sp>
      </p:grpSp>
    </p:spTree>
    <p:extLst>
      <p:ext uri="{BB962C8B-B14F-4D97-AF65-F5344CB8AC3E}">
        <p14:creationId xmlns:p14="http://schemas.microsoft.com/office/powerpoint/2010/main" val="375926010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1000"/>
                                        <p:tgtEl>
                                          <p:spTgt spid="39"/>
                                        </p:tgtEl>
                                      </p:cBhvr>
                                    </p:animEffect>
                                    <p:anim calcmode="lin" valueType="num">
                                      <p:cBhvr>
                                        <p:cTn id="14" dur="1000" fill="hold"/>
                                        <p:tgtEl>
                                          <p:spTgt spid="39"/>
                                        </p:tgtEl>
                                        <p:attrNameLst>
                                          <p:attrName>ppt_x</p:attrName>
                                        </p:attrNameLst>
                                      </p:cBhvr>
                                      <p:tavLst>
                                        <p:tav tm="0">
                                          <p:val>
                                            <p:strVal val="#ppt_x"/>
                                          </p:val>
                                        </p:tav>
                                        <p:tav tm="100000">
                                          <p:val>
                                            <p:strVal val="#ppt_x"/>
                                          </p:val>
                                        </p:tav>
                                      </p:tavLst>
                                    </p:anim>
                                    <p:anim calcmode="lin" valueType="num">
                                      <p:cBhvr>
                                        <p:cTn id="15" dur="1000" fill="hold"/>
                                        <p:tgtEl>
                                          <p:spTgt spid="3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1000"/>
                                        <p:tgtEl>
                                          <p:spTgt spid="41"/>
                                        </p:tgtEl>
                                      </p:cBhvr>
                                    </p:animEffect>
                                    <p:anim calcmode="lin" valueType="num">
                                      <p:cBhvr>
                                        <p:cTn id="20" dur="1000" fill="hold"/>
                                        <p:tgtEl>
                                          <p:spTgt spid="41"/>
                                        </p:tgtEl>
                                        <p:attrNameLst>
                                          <p:attrName>ppt_x</p:attrName>
                                        </p:attrNameLst>
                                      </p:cBhvr>
                                      <p:tavLst>
                                        <p:tav tm="0">
                                          <p:val>
                                            <p:strVal val="#ppt_x"/>
                                          </p:val>
                                        </p:tav>
                                        <p:tav tm="100000">
                                          <p:val>
                                            <p:strVal val="#ppt_x"/>
                                          </p:val>
                                        </p:tav>
                                      </p:tavLst>
                                    </p:anim>
                                    <p:anim calcmode="lin" valueType="num">
                                      <p:cBhvr>
                                        <p:cTn id="21" dur="1000" fill="hold"/>
                                        <p:tgtEl>
                                          <p:spTgt spid="4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1000"/>
                                        <p:tgtEl>
                                          <p:spTgt spid="43"/>
                                        </p:tgtEl>
                                      </p:cBhvr>
                                    </p:animEffect>
                                    <p:anim calcmode="lin" valueType="num">
                                      <p:cBhvr>
                                        <p:cTn id="26" dur="1000" fill="hold"/>
                                        <p:tgtEl>
                                          <p:spTgt spid="43"/>
                                        </p:tgtEl>
                                        <p:attrNameLst>
                                          <p:attrName>ppt_x</p:attrName>
                                        </p:attrNameLst>
                                      </p:cBhvr>
                                      <p:tavLst>
                                        <p:tav tm="0">
                                          <p:val>
                                            <p:strVal val="#ppt_x"/>
                                          </p:val>
                                        </p:tav>
                                        <p:tav tm="100000">
                                          <p:val>
                                            <p:strVal val="#ppt_x"/>
                                          </p:val>
                                        </p:tav>
                                      </p:tavLst>
                                    </p:anim>
                                    <p:anim calcmode="lin" valueType="num">
                                      <p:cBhvr>
                                        <p:cTn id="27" dur="10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1"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1"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7" presetClass="entr" presetSubtype="0" fill="hold" grpId="1"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1000"/>
                                        <p:tgtEl>
                                          <p:spTgt spid="40"/>
                                        </p:tgtEl>
                                      </p:cBhvr>
                                    </p:animEffect>
                                    <p:anim calcmode="lin" valueType="num">
                                      <p:cBhvr>
                                        <p:cTn id="44" dur="1000" fill="hold"/>
                                        <p:tgtEl>
                                          <p:spTgt spid="40"/>
                                        </p:tgtEl>
                                        <p:attrNameLst>
                                          <p:attrName>ppt_x</p:attrName>
                                        </p:attrNameLst>
                                      </p:cBhvr>
                                      <p:tavLst>
                                        <p:tav tm="0">
                                          <p:val>
                                            <p:strVal val="#ppt_x"/>
                                          </p:val>
                                        </p:tav>
                                        <p:tav tm="100000">
                                          <p:val>
                                            <p:strVal val="#ppt_x"/>
                                          </p:val>
                                        </p:tav>
                                      </p:tavLst>
                                    </p:anim>
                                    <p:anim calcmode="lin" valueType="num">
                                      <p:cBhvr>
                                        <p:cTn id="45" dur="1000" fill="hold"/>
                                        <p:tgtEl>
                                          <p:spTgt spid="40"/>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7" presetClass="entr" presetSubtype="0" fill="hold" grpId="1"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1000"/>
                                        <p:tgtEl>
                                          <p:spTgt spid="42"/>
                                        </p:tgtEl>
                                      </p:cBhvr>
                                    </p:animEffect>
                                    <p:anim calcmode="lin" valueType="num">
                                      <p:cBhvr>
                                        <p:cTn id="50" dur="1000" fill="hold"/>
                                        <p:tgtEl>
                                          <p:spTgt spid="42"/>
                                        </p:tgtEl>
                                        <p:attrNameLst>
                                          <p:attrName>ppt_x</p:attrName>
                                        </p:attrNameLst>
                                      </p:cBhvr>
                                      <p:tavLst>
                                        <p:tav tm="0">
                                          <p:val>
                                            <p:strVal val="#ppt_x"/>
                                          </p:val>
                                        </p:tav>
                                        <p:tav tm="100000">
                                          <p:val>
                                            <p:strVal val="#ppt_x"/>
                                          </p:val>
                                        </p:tav>
                                      </p:tavLst>
                                    </p:anim>
                                    <p:anim calcmode="lin" valueType="num">
                                      <p:cBhvr>
                                        <p:cTn id="51" dur="1000" fill="hold"/>
                                        <p:tgtEl>
                                          <p:spTgt spid="42"/>
                                        </p:tgtEl>
                                        <p:attrNameLst>
                                          <p:attrName>ppt_y</p:attrName>
                                        </p:attrNameLst>
                                      </p:cBhvr>
                                      <p:tavLst>
                                        <p:tav tm="0">
                                          <p:val>
                                            <p:strVal val="#ppt_y-.1"/>
                                          </p:val>
                                        </p:tav>
                                        <p:tav tm="100000">
                                          <p:val>
                                            <p:strVal val="#ppt_y"/>
                                          </p:val>
                                        </p:tav>
                                      </p:tavLst>
                                    </p:anim>
                                  </p:childTnLst>
                                </p:cTn>
                              </p:par>
                              <p:par>
                                <p:cTn id="52" presetID="22" presetClass="entr" presetSubtype="1" fill="hold" nodeType="with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wipe(up)">
                                      <p:cBhvr>
                                        <p:cTn id="54" dur="1500"/>
                                        <p:tgtEl>
                                          <p:spTgt spid="59"/>
                                        </p:tgtEl>
                                      </p:cBhvr>
                                    </p:animEffect>
                                  </p:childTnLst>
                                </p:cTn>
                              </p:par>
                            </p:childTnLst>
                          </p:cTn>
                        </p:par>
                        <p:par>
                          <p:cTn id="55" fill="hold">
                            <p:stCondLst>
                              <p:cond delay="8500"/>
                            </p:stCondLst>
                            <p:childTnLst>
                              <p:par>
                                <p:cTn id="56" presetID="53" presetClass="entr" presetSubtype="16" fill="hold" nodeType="afterEffect">
                                  <p:stCondLst>
                                    <p:cond delay="0"/>
                                  </p:stCondLst>
                                  <p:childTnLst>
                                    <p:set>
                                      <p:cBhvr>
                                        <p:cTn id="57" dur="1" fill="hold">
                                          <p:stCondLst>
                                            <p:cond delay="0"/>
                                          </p:stCondLst>
                                        </p:cTn>
                                        <p:tgtEl>
                                          <p:spTgt spid="44"/>
                                        </p:tgtEl>
                                        <p:attrNameLst>
                                          <p:attrName>style.visibility</p:attrName>
                                        </p:attrNameLst>
                                      </p:cBhvr>
                                      <p:to>
                                        <p:strVal val="visible"/>
                                      </p:to>
                                    </p:set>
                                    <p:anim calcmode="lin" valueType="num">
                                      <p:cBhvr>
                                        <p:cTn id="58" dur="500" fill="hold"/>
                                        <p:tgtEl>
                                          <p:spTgt spid="44"/>
                                        </p:tgtEl>
                                        <p:attrNameLst>
                                          <p:attrName>ppt_w</p:attrName>
                                        </p:attrNameLst>
                                      </p:cBhvr>
                                      <p:tavLst>
                                        <p:tav tm="0">
                                          <p:val>
                                            <p:fltVal val="0"/>
                                          </p:val>
                                        </p:tav>
                                        <p:tav tm="100000">
                                          <p:val>
                                            <p:strVal val="#ppt_w"/>
                                          </p:val>
                                        </p:tav>
                                      </p:tavLst>
                                    </p:anim>
                                    <p:anim calcmode="lin" valueType="num">
                                      <p:cBhvr>
                                        <p:cTn id="59" dur="500" fill="hold"/>
                                        <p:tgtEl>
                                          <p:spTgt spid="44"/>
                                        </p:tgtEl>
                                        <p:attrNameLst>
                                          <p:attrName>ppt_h</p:attrName>
                                        </p:attrNameLst>
                                      </p:cBhvr>
                                      <p:tavLst>
                                        <p:tav tm="0">
                                          <p:val>
                                            <p:fltVal val="0"/>
                                          </p:val>
                                        </p:tav>
                                        <p:tav tm="100000">
                                          <p:val>
                                            <p:strVal val="#ppt_h"/>
                                          </p:val>
                                        </p:tav>
                                      </p:tavLst>
                                    </p:anim>
                                    <p:animEffect transition="in" filter="fade">
                                      <p:cBhvr>
                                        <p:cTn id="6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6" grpId="1"/>
      <p:bldP spid="37" grpId="0"/>
      <p:bldP spid="37" grpId="1"/>
      <p:bldP spid="38" grpId="0"/>
      <p:bldP spid="39" grpId="0"/>
      <p:bldP spid="40" grpId="0"/>
      <p:bldP spid="40" grpId="1"/>
      <p:bldP spid="41" grpId="0"/>
      <p:bldP spid="42" grpId="0"/>
      <p:bldP spid="42" grpId="1"/>
      <p:bldP spid="4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7F8A724F-CE43-4117-8F3D-C61900AD6B3C}"/>
              </a:ext>
            </a:extLst>
          </p:cNvPr>
          <p:cNvGrpSpPr/>
          <p:nvPr/>
        </p:nvGrpSpPr>
        <p:grpSpPr>
          <a:xfrm>
            <a:off x="-352" y="-48895"/>
            <a:ext cx="12192352" cy="6906895"/>
            <a:chOff x="-352" y="-48895"/>
            <a:chExt cx="12192352" cy="6906895"/>
          </a:xfrm>
        </p:grpSpPr>
        <p:pic>
          <p:nvPicPr>
            <p:cNvPr id="4" name="图片 3">
              <a:extLst>
                <a:ext uri="{FF2B5EF4-FFF2-40B4-BE49-F238E27FC236}">
                  <a16:creationId xmlns:a16="http://schemas.microsoft.com/office/drawing/2014/main" id="{2DAF763F-3243-42A5-8350-4A43509D861A}"/>
                </a:ext>
              </a:extLst>
            </p:cNvPr>
            <p:cNvPicPr>
              <a:picLocks noChangeAspect="1"/>
            </p:cNvPicPr>
            <p:nvPr/>
          </p:nvPicPr>
          <p:blipFill>
            <a:blip r:embed="rId2"/>
            <a:stretch>
              <a:fillRect/>
            </a:stretch>
          </p:blipFill>
          <p:spPr>
            <a:xfrm>
              <a:off x="0" y="-48895"/>
              <a:ext cx="12192000" cy="6883649"/>
            </a:xfrm>
            <a:prstGeom prst="rect">
              <a:avLst/>
            </a:prstGeom>
          </p:spPr>
        </p:pic>
        <p:sp>
          <p:nvSpPr>
            <p:cNvPr id="5" name="Rectangle 5">
              <a:extLst>
                <a:ext uri="{FF2B5EF4-FFF2-40B4-BE49-F238E27FC236}">
                  <a16:creationId xmlns:a16="http://schemas.microsoft.com/office/drawing/2014/main" id="{91D30891-DF7A-4161-884A-10C0F7C68D22}"/>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6" name="组合 25">
              <a:extLst>
                <a:ext uri="{FF2B5EF4-FFF2-40B4-BE49-F238E27FC236}">
                  <a16:creationId xmlns:a16="http://schemas.microsoft.com/office/drawing/2014/main" id="{37259886-548F-4772-BDA6-A0863C6C0D4A}"/>
                </a:ext>
              </a:extLst>
            </p:cNvPr>
            <p:cNvGrpSpPr/>
            <p:nvPr/>
          </p:nvGrpSpPr>
          <p:grpSpPr>
            <a:xfrm>
              <a:off x="-352" y="676275"/>
              <a:ext cx="773112" cy="41275"/>
              <a:chOff x="0" y="0"/>
              <a:chExt cx="773458" cy="40626"/>
            </a:xfrm>
          </p:grpSpPr>
          <p:sp>
            <p:nvSpPr>
              <p:cNvPr id="7" name="Rectangle 6">
                <a:extLst>
                  <a:ext uri="{FF2B5EF4-FFF2-40B4-BE49-F238E27FC236}">
                    <a16:creationId xmlns:a16="http://schemas.microsoft.com/office/drawing/2014/main" id="{DECA3C92-1867-4DFD-9021-997F64C03A78}"/>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8" name="Oval 7">
                <a:extLst>
                  <a:ext uri="{FF2B5EF4-FFF2-40B4-BE49-F238E27FC236}">
                    <a16:creationId xmlns:a16="http://schemas.microsoft.com/office/drawing/2014/main" id="{DF458F29-066C-45A2-A433-8E4729D85E55}"/>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9" name="组合 32">
              <a:extLst>
                <a:ext uri="{FF2B5EF4-FFF2-40B4-BE49-F238E27FC236}">
                  <a16:creationId xmlns:a16="http://schemas.microsoft.com/office/drawing/2014/main" id="{370E5316-25DA-4857-BF1D-3255282DBB6C}"/>
                </a:ext>
              </a:extLst>
            </p:cNvPr>
            <p:cNvGrpSpPr/>
            <p:nvPr/>
          </p:nvGrpSpPr>
          <p:grpSpPr>
            <a:xfrm>
              <a:off x="-352" y="2498725"/>
              <a:ext cx="773112" cy="39688"/>
              <a:chOff x="0" y="0"/>
              <a:chExt cx="773458" cy="40626"/>
            </a:xfrm>
          </p:grpSpPr>
          <p:sp>
            <p:nvSpPr>
              <p:cNvPr id="10" name="Rectangle 8">
                <a:extLst>
                  <a:ext uri="{FF2B5EF4-FFF2-40B4-BE49-F238E27FC236}">
                    <a16:creationId xmlns:a16="http://schemas.microsoft.com/office/drawing/2014/main" id="{3151B849-7031-4C75-AFF2-0750547D153C}"/>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1" name="Oval 9">
                <a:extLst>
                  <a:ext uri="{FF2B5EF4-FFF2-40B4-BE49-F238E27FC236}">
                    <a16:creationId xmlns:a16="http://schemas.microsoft.com/office/drawing/2014/main" id="{974FD9CF-226E-4825-A083-13B7F560C41C}"/>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12" name="组合 33">
              <a:extLst>
                <a:ext uri="{FF2B5EF4-FFF2-40B4-BE49-F238E27FC236}">
                  <a16:creationId xmlns:a16="http://schemas.microsoft.com/office/drawing/2014/main" id="{DCF9C39B-DA0C-46B8-882E-56ECD9325A6C}"/>
                </a:ext>
              </a:extLst>
            </p:cNvPr>
            <p:cNvGrpSpPr/>
            <p:nvPr/>
          </p:nvGrpSpPr>
          <p:grpSpPr>
            <a:xfrm>
              <a:off x="-352" y="4321175"/>
              <a:ext cx="773112" cy="38100"/>
              <a:chOff x="0" y="0"/>
              <a:chExt cx="773458" cy="39064"/>
            </a:xfrm>
          </p:grpSpPr>
          <p:sp>
            <p:nvSpPr>
              <p:cNvPr id="13" name="Rectangle 10">
                <a:extLst>
                  <a:ext uri="{FF2B5EF4-FFF2-40B4-BE49-F238E27FC236}">
                    <a16:creationId xmlns:a16="http://schemas.microsoft.com/office/drawing/2014/main" id="{51CADC87-74D1-4590-8BDC-431D1718A3A1}"/>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4" name="Oval 11">
                <a:extLst>
                  <a:ext uri="{FF2B5EF4-FFF2-40B4-BE49-F238E27FC236}">
                    <a16:creationId xmlns:a16="http://schemas.microsoft.com/office/drawing/2014/main" id="{185D8F12-479F-400F-8C73-D4E8EF15D549}"/>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15" name="组合 34">
              <a:extLst>
                <a:ext uri="{FF2B5EF4-FFF2-40B4-BE49-F238E27FC236}">
                  <a16:creationId xmlns:a16="http://schemas.microsoft.com/office/drawing/2014/main" id="{4ED2E4FB-085F-407F-A0BD-98153F600D74}"/>
                </a:ext>
              </a:extLst>
            </p:cNvPr>
            <p:cNvGrpSpPr/>
            <p:nvPr/>
          </p:nvGrpSpPr>
          <p:grpSpPr>
            <a:xfrm>
              <a:off x="-352" y="6140450"/>
              <a:ext cx="773112" cy="41275"/>
              <a:chOff x="0" y="0"/>
              <a:chExt cx="773458" cy="40626"/>
            </a:xfrm>
          </p:grpSpPr>
          <p:sp>
            <p:nvSpPr>
              <p:cNvPr id="16" name="Rectangle 12">
                <a:extLst>
                  <a:ext uri="{FF2B5EF4-FFF2-40B4-BE49-F238E27FC236}">
                    <a16:creationId xmlns:a16="http://schemas.microsoft.com/office/drawing/2014/main" id="{4CEEE8BE-3F1B-435B-B2CD-466A74BFE0E0}"/>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7" name="Oval 13">
                <a:extLst>
                  <a:ext uri="{FF2B5EF4-FFF2-40B4-BE49-F238E27FC236}">
                    <a16:creationId xmlns:a16="http://schemas.microsoft.com/office/drawing/2014/main" id="{84F2AAD8-1F1D-4275-AF53-6D3F6F7A5666}"/>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grpSp>
        <p:nvGrpSpPr>
          <p:cNvPr id="34" name="组合 33">
            <a:extLst>
              <a:ext uri="{FF2B5EF4-FFF2-40B4-BE49-F238E27FC236}">
                <a16:creationId xmlns:a16="http://schemas.microsoft.com/office/drawing/2014/main" id="{580341E3-62CC-4B17-AC72-6C9FB0AFA677}"/>
              </a:ext>
            </a:extLst>
          </p:cNvPr>
          <p:cNvGrpSpPr/>
          <p:nvPr/>
        </p:nvGrpSpPr>
        <p:grpSpPr>
          <a:xfrm>
            <a:off x="9066042" y="387350"/>
            <a:ext cx="1860550" cy="6083300"/>
            <a:chOff x="9009771" y="343535"/>
            <a:chExt cx="1860550" cy="6083300"/>
          </a:xfrm>
        </p:grpSpPr>
        <p:sp>
          <p:nvSpPr>
            <p:cNvPr id="19" name="Rectangle 17">
              <a:extLst>
                <a:ext uri="{FF2B5EF4-FFF2-40B4-BE49-F238E27FC236}">
                  <a16:creationId xmlns:a16="http://schemas.microsoft.com/office/drawing/2014/main" id="{96F1810D-C2C7-43A3-A359-4E0AA314C5AE}"/>
                </a:ext>
              </a:extLst>
            </p:cNvPr>
            <p:cNvSpPr/>
            <p:nvPr/>
          </p:nvSpPr>
          <p:spPr>
            <a:xfrm>
              <a:off x="9009771" y="343535"/>
              <a:ext cx="1860550" cy="5915025"/>
            </a:xfrm>
            <a:prstGeom prst="rect">
              <a:avLst/>
            </a:prstGeom>
            <a:solidFill>
              <a:srgbClr val="DFD9C9"/>
            </a:solidFill>
            <a:ln w="10" cap="flat" cmpd="sng">
              <a:solidFill>
                <a:srgbClr val="2E2C2C"/>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33" name="组合 32">
              <a:extLst>
                <a:ext uri="{FF2B5EF4-FFF2-40B4-BE49-F238E27FC236}">
                  <a16:creationId xmlns:a16="http://schemas.microsoft.com/office/drawing/2014/main" id="{92AD062F-F85E-4BB6-8E52-49CF5FAF9560}"/>
                </a:ext>
              </a:extLst>
            </p:cNvPr>
            <p:cNvGrpSpPr/>
            <p:nvPr/>
          </p:nvGrpSpPr>
          <p:grpSpPr>
            <a:xfrm>
              <a:off x="9089146" y="421640"/>
              <a:ext cx="1701800" cy="6005195"/>
              <a:chOff x="9089146" y="421640"/>
              <a:chExt cx="1701800" cy="6005195"/>
            </a:xfrm>
          </p:grpSpPr>
          <p:grpSp>
            <p:nvGrpSpPr>
              <p:cNvPr id="20" name="组合 1">
                <a:extLst>
                  <a:ext uri="{FF2B5EF4-FFF2-40B4-BE49-F238E27FC236}">
                    <a16:creationId xmlns:a16="http://schemas.microsoft.com/office/drawing/2014/main" id="{1DCC5AF5-63F3-4345-A735-28BB701FF410}"/>
                  </a:ext>
                </a:extLst>
              </p:cNvPr>
              <p:cNvGrpSpPr/>
              <p:nvPr/>
            </p:nvGrpSpPr>
            <p:grpSpPr>
              <a:xfrm>
                <a:off x="9089146" y="421640"/>
                <a:ext cx="1701800" cy="5718810"/>
                <a:chOff x="0" y="0"/>
                <a:chExt cx="1701800" cy="6094413"/>
              </a:xfrm>
            </p:grpSpPr>
            <p:sp>
              <p:nvSpPr>
                <p:cNvPr id="21" name="Rectangle 18">
                  <a:extLst>
                    <a:ext uri="{FF2B5EF4-FFF2-40B4-BE49-F238E27FC236}">
                      <a16:creationId xmlns:a16="http://schemas.microsoft.com/office/drawing/2014/main" id="{C0BA8705-7FF7-43E5-A56F-771E75CD4853}"/>
                    </a:ext>
                  </a:extLst>
                </p:cNvPr>
                <p:cNvSpPr/>
                <p:nvPr/>
              </p:nvSpPr>
              <p:spPr>
                <a:xfrm>
                  <a:off x="0" y="0"/>
                  <a:ext cx="1701800" cy="6094413"/>
                </a:xfrm>
                <a:prstGeom prst="rect">
                  <a:avLst/>
                </a:prstGeom>
                <a:solidFill>
                  <a:srgbClr val="FFFFFF"/>
                </a:solidFill>
                <a:ln w="10" cap="flat" cmpd="sng">
                  <a:solidFill>
                    <a:srgbClr val="2E2C2C"/>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22" name="Freeform 19">
                  <a:extLst>
                    <a:ext uri="{FF2B5EF4-FFF2-40B4-BE49-F238E27FC236}">
                      <a16:creationId xmlns:a16="http://schemas.microsoft.com/office/drawing/2014/main" id="{8891A316-387A-44AE-9AD5-C18089257906}"/>
                    </a:ext>
                  </a:extLst>
                </p:cNvPr>
                <p:cNvSpPr/>
                <p:nvPr/>
              </p:nvSpPr>
              <p:spPr>
                <a:xfrm>
                  <a:off x="1450975" y="0"/>
                  <a:ext cx="250825" cy="249238"/>
                </a:xfrm>
                <a:custGeom>
                  <a:avLst/>
                  <a:gdLst/>
                  <a:ahLst/>
                  <a:cxnLst>
                    <a:cxn ang="0">
                      <a:pos x="250825" y="249238"/>
                    </a:cxn>
                    <a:cxn ang="0">
                      <a:pos x="0" y="0"/>
                    </a:cxn>
                    <a:cxn ang="0">
                      <a:pos x="250825" y="0"/>
                    </a:cxn>
                    <a:cxn ang="0">
                      <a:pos x="250825" y="249238"/>
                    </a:cxn>
                  </a:cxnLst>
                  <a:rect l="0" t="0" r="0" b="0"/>
                  <a:pathLst>
                    <a:path w="305" h="305">
                      <a:moveTo>
                        <a:pt x="305" y="305"/>
                      </a:moveTo>
                      <a:lnTo>
                        <a:pt x="0" y="0"/>
                      </a:lnTo>
                      <a:lnTo>
                        <a:pt x="305" y="0"/>
                      </a:lnTo>
                      <a:lnTo>
                        <a:pt x="305" y="305"/>
                      </a:lnTo>
                      <a:close/>
                    </a:path>
                  </a:pathLst>
                </a:custGeom>
                <a:solidFill>
                  <a:srgbClr val="3B4748">
                    <a:alpha val="100000"/>
                  </a:srgbClr>
                </a:solid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sp>
              <p:nvSpPr>
                <p:cNvPr id="23" name="Freeform 20">
                  <a:extLst>
                    <a:ext uri="{FF2B5EF4-FFF2-40B4-BE49-F238E27FC236}">
                      <a16:creationId xmlns:a16="http://schemas.microsoft.com/office/drawing/2014/main" id="{E5329B6E-2B06-4018-826B-73D3DBE2A109}"/>
                    </a:ext>
                  </a:extLst>
                </p:cNvPr>
                <p:cNvSpPr/>
                <p:nvPr/>
              </p:nvSpPr>
              <p:spPr>
                <a:xfrm>
                  <a:off x="0" y="5837238"/>
                  <a:ext cx="260350" cy="257175"/>
                </a:xfrm>
                <a:custGeom>
                  <a:avLst/>
                  <a:gdLst/>
                  <a:ahLst/>
                  <a:cxnLst>
                    <a:cxn ang="0">
                      <a:pos x="0" y="0"/>
                    </a:cxn>
                    <a:cxn ang="0">
                      <a:pos x="260350" y="257175"/>
                    </a:cxn>
                    <a:cxn ang="0">
                      <a:pos x="0" y="257175"/>
                    </a:cxn>
                    <a:cxn ang="0">
                      <a:pos x="0" y="0"/>
                    </a:cxn>
                  </a:cxnLst>
                  <a:rect l="0" t="0" r="0" b="0"/>
                  <a:pathLst>
                    <a:path w="316" h="316">
                      <a:moveTo>
                        <a:pt x="0" y="0"/>
                      </a:moveTo>
                      <a:lnTo>
                        <a:pt x="316" y="316"/>
                      </a:lnTo>
                      <a:lnTo>
                        <a:pt x="0" y="316"/>
                      </a:lnTo>
                      <a:lnTo>
                        <a:pt x="0" y="0"/>
                      </a:lnTo>
                      <a:close/>
                    </a:path>
                  </a:pathLst>
                </a:custGeom>
                <a:solidFill>
                  <a:srgbClr val="3B4748">
                    <a:alpha val="100000"/>
                  </a:srgbClr>
                </a:solid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sp>
              <p:nvSpPr>
                <p:cNvPr id="24" name="Line 21">
                  <a:extLst>
                    <a:ext uri="{FF2B5EF4-FFF2-40B4-BE49-F238E27FC236}">
                      <a16:creationId xmlns:a16="http://schemas.microsoft.com/office/drawing/2014/main" id="{395EF14A-FE51-4F5E-893D-556F7442CC69}"/>
                    </a:ext>
                  </a:extLst>
                </p:cNvPr>
                <p:cNvSpPr/>
                <p:nvPr/>
              </p:nvSpPr>
              <p:spPr>
                <a:xfrm flipV="1">
                  <a:off x="470410" y="0"/>
                  <a:ext cx="0" cy="6094413"/>
                </a:xfrm>
                <a:prstGeom prst="line">
                  <a:avLst/>
                </a:prstGeom>
                <a:ln w="10" cap="flat" cmpd="sng">
                  <a:solidFill>
                    <a:srgbClr val="2E2C2C"/>
                  </a:solidFill>
                  <a:prstDash val="solid"/>
                  <a:headEnd type="none" w="med" len="med"/>
                  <a:tailEnd type="none" w="med" len="med"/>
                </a:ln>
              </p:spPr>
            </p:sp>
            <p:sp>
              <p:nvSpPr>
                <p:cNvPr id="25" name="Line 22">
                  <a:extLst>
                    <a:ext uri="{FF2B5EF4-FFF2-40B4-BE49-F238E27FC236}">
                      <a16:creationId xmlns:a16="http://schemas.microsoft.com/office/drawing/2014/main" id="{7CD52133-C803-475C-9088-FB2F14B9AC0E}"/>
                    </a:ext>
                  </a:extLst>
                </p:cNvPr>
                <p:cNvSpPr/>
                <p:nvPr/>
              </p:nvSpPr>
              <p:spPr>
                <a:xfrm>
                  <a:off x="0" y="3657600"/>
                  <a:ext cx="470410" cy="0"/>
                </a:xfrm>
                <a:prstGeom prst="line">
                  <a:avLst/>
                </a:prstGeom>
                <a:ln w="10" cap="flat" cmpd="sng">
                  <a:solidFill>
                    <a:srgbClr val="2E2C2C"/>
                  </a:solidFill>
                  <a:prstDash val="solid"/>
                  <a:headEnd type="none" w="med" len="med"/>
                  <a:tailEnd type="none" w="med" len="med"/>
                </a:ln>
              </p:spPr>
            </p:sp>
            <p:sp>
              <p:nvSpPr>
                <p:cNvPr id="26" name="Line 23">
                  <a:extLst>
                    <a:ext uri="{FF2B5EF4-FFF2-40B4-BE49-F238E27FC236}">
                      <a16:creationId xmlns:a16="http://schemas.microsoft.com/office/drawing/2014/main" id="{B2D45BF2-7871-44F6-BEF0-C0459CDD4C12}"/>
                    </a:ext>
                  </a:extLst>
                </p:cNvPr>
                <p:cNvSpPr/>
                <p:nvPr/>
              </p:nvSpPr>
              <p:spPr>
                <a:xfrm>
                  <a:off x="0" y="3743325"/>
                  <a:ext cx="470410" cy="0"/>
                </a:xfrm>
                <a:prstGeom prst="line">
                  <a:avLst/>
                </a:prstGeom>
                <a:ln w="10" cap="flat" cmpd="sng">
                  <a:solidFill>
                    <a:srgbClr val="2E2C2C"/>
                  </a:solidFill>
                  <a:prstDash val="solid"/>
                  <a:headEnd type="none" w="med" len="med"/>
                  <a:tailEnd type="none" w="med" len="med"/>
                </a:ln>
              </p:spPr>
            </p:sp>
          </p:grpSp>
          <p:sp>
            <p:nvSpPr>
              <p:cNvPr id="27" name="TextBox 63">
                <a:extLst>
                  <a:ext uri="{FF2B5EF4-FFF2-40B4-BE49-F238E27FC236}">
                    <a16:creationId xmlns:a16="http://schemas.microsoft.com/office/drawing/2014/main" id="{82D8A47D-FA01-41AE-9A19-C1671E75B2DF}"/>
                  </a:ext>
                </a:extLst>
              </p:cNvPr>
              <p:cNvSpPr txBox="1"/>
              <p:nvPr/>
            </p:nvSpPr>
            <p:spPr>
              <a:xfrm>
                <a:off x="9716757" y="1008039"/>
                <a:ext cx="1015663" cy="4131652"/>
              </a:xfrm>
              <a:prstGeom prst="rect">
                <a:avLst/>
              </a:prstGeom>
              <a:noFill/>
              <a:ln w="9525">
                <a:noFill/>
              </a:ln>
            </p:spPr>
            <p:txBody>
              <a:bodyPr vert="eaVert" wrap="square">
                <a:spAutoFit/>
              </a:bodyPr>
              <a:lstStyle/>
              <a:p>
                <a:pPr algn="dist"/>
                <a:r>
                  <a:rPr lang="zh-CN" altLang="en-US" sz="5400" dirty="0">
                    <a:solidFill>
                      <a:schemeClr val="tx1"/>
                    </a:solidFill>
                    <a:latin typeface="楷体" panose="02010609060101010101" charset="-122"/>
                    <a:ea typeface="楷体" panose="02010609060101010101" charset="-122"/>
                  </a:rPr>
                  <a:t>谢谢欣赏</a:t>
                </a:r>
              </a:p>
            </p:txBody>
          </p:sp>
          <p:sp>
            <p:nvSpPr>
              <p:cNvPr id="28" name="TextBox 64">
                <a:extLst>
                  <a:ext uri="{FF2B5EF4-FFF2-40B4-BE49-F238E27FC236}">
                    <a16:creationId xmlns:a16="http://schemas.microsoft.com/office/drawing/2014/main" id="{DCA605F6-5752-4556-81DC-23D217A8AA90}"/>
                  </a:ext>
                </a:extLst>
              </p:cNvPr>
              <p:cNvSpPr txBox="1"/>
              <p:nvPr/>
            </p:nvSpPr>
            <p:spPr>
              <a:xfrm>
                <a:off x="9118674" y="670560"/>
                <a:ext cx="490220" cy="3019425"/>
              </a:xfrm>
              <a:prstGeom prst="rect">
                <a:avLst/>
              </a:prstGeom>
              <a:noFill/>
              <a:ln w="9525">
                <a:noFill/>
              </a:ln>
            </p:spPr>
            <p:txBody>
              <a:bodyPr vert="eaVert">
                <a:spAutoFit/>
              </a:bodyPr>
              <a:lstStyle/>
              <a:p>
                <a:pPr algn="dist"/>
                <a:r>
                  <a:rPr lang="en-US" altLang="x-none" sz="2000" dirty="0">
                    <a:solidFill>
                      <a:schemeClr val="tx1"/>
                    </a:solidFill>
                    <a:latin typeface="楷体" panose="02010609060101010101" charset="-122"/>
                    <a:ea typeface="楷体" panose="02010609060101010101" charset="-122"/>
                  </a:rPr>
                  <a:t> </a:t>
                </a:r>
                <a:r>
                  <a:rPr lang="zh-CN" altLang="en-US" sz="2000" dirty="0">
                    <a:solidFill>
                      <a:schemeClr val="tx1"/>
                    </a:solidFill>
                    <a:latin typeface="楷体" panose="02010609060101010101" charset="-122"/>
                    <a:ea typeface="楷体" panose="02010609060101010101" charset="-122"/>
                  </a:rPr>
                  <a:t>这里可以输入副标题</a:t>
                </a:r>
              </a:p>
            </p:txBody>
          </p:sp>
          <p:sp>
            <p:nvSpPr>
              <p:cNvPr id="29" name="TextBox 65">
                <a:extLst>
                  <a:ext uri="{FF2B5EF4-FFF2-40B4-BE49-F238E27FC236}">
                    <a16:creationId xmlns:a16="http://schemas.microsoft.com/office/drawing/2014/main" id="{CFE5AE60-7637-4A3D-93A9-9DF6147E2144}"/>
                  </a:ext>
                </a:extLst>
              </p:cNvPr>
              <p:cNvSpPr txBox="1"/>
              <p:nvPr/>
            </p:nvSpPr>
            <p:spPr>
              <a:xfrm>
                <a:off x="9147229" y="4320223"/>
                <a:ext cx="461665" cy="2106612"/>
              </a:xfrm>
              <a:prstGeom prst="rect">
                <a:avLst/>
              </a:prstGeom>
              <a:noFill/>
              <a:ln w="9525">
                <a:noFill/>
              </a:ln>
            </p:spPr>
            <p:txBody>
              <a:bodyPr vert="eaVert">
                <a:spAutoFit/>
              </a:bodyPr>
              <a:lstStyle/>
              <a:p>
                <a:r>
                  <a:rPr lang="en-US" altLang="x-none" dirty="0">
                    <a:solidFill>
                      <a:schemeClr val="tx1"/>
                    </a:solidFill>
                    <a:latin typeface="楷体" panose="02010609060101010101" charset="-122"/>
                    <a:ea typeface="楷体" panose="02010609060101010101" charset="-122"/>
                  </a:rPr>
                  <a:t> </a:t>
                </a:r>
                <a:r>
                  <a:rPr lang="zh-CN" altLang="en-US" dirty="0">
                    <a:solidFill>
                      <a:schemeClr val="tx1"/>
                    </a:solidFill>
                    <a:latin typeface="楷体" panose="02010609060101010101" charset="-122"/>
                    <a:ea typeface="楷体" panose="02010609060101010101" charset="-122"/>
                  </a:rPr>
                  <a:t>作者：</a:t>
                </a:r>
                <a:r>
                  <a:rPr lang="en-US" altLang="zh-CN" dirty="0">
                    <a:solidFill>
                      <a:schemeClr val="tx1"/>
                    </a:solidFill>
                    <a:latin typeface="楷体" panose="02010609060101010101" charset="-122"/>
                    <a:ea typeface="楷体" panose="02010609060101010101" charset="-122"/>
                  </a:rPr>
                  <a:t>XXXX</a:t>
                </a:r>
                <a:endParaRPr lang="zh-CN" altLang="en-US" dirty="0">
                  <a:solidFill>
                    <a:schemeClr val="tx1"/>
                  </a:solidFill>
                  <a:latin typeface="楷体" panose="02010609060101010101" charset="-122"/>
                  <a:ea typeface="楷体" panose="02010609060101010101" charset="-122"/>
                </a:endParaRPr>
              </a:p>
            </p:txBody>
          </p:sp>
          <p:pic>
            <p:nvPicPr>
              <p:cNvPr id="30" name="图片 44">
                <a:extLst>
                  <a:ext uri="{FF2B5EF4-FFF2-40B4-BE49-F238E27FC236}">
                    <a16:creationId xmlns:a16="http://schemas.microsoft.com/office/drawing/2014/main" id="{6F239F65-7871-466B-B272-377120D5F68C}"/>
                  </a:ext>
                </a:extLst>
              </p:cNvPr>
              <p:cNvPicPr>
                <a:picLocks noChangeAspect="1"/>
              </p:cNvPicPr>
              <p:nvPr/>
            </p:nvPicPr>
            <p:blipFill>
              <a:blip r:embed="rId3"/>
              <a:stretch>
                <a:fillRect/>
              </a:stretch>
            </p:blipFill>
            <p:spPr>
              <a:xfrm>
                <a:off x="9960331" y="5381308"/>
                <a:ext cx="515938" cy="517525"/>
              </a:xfrm>
              <a:prstGeom prst="rect">
                <a:avLst/>
              </a:prstGeom>
              <a:noFill/>
              <a:ln w="9525">
                <a:noFill/>
              </a:ln>
            </p:spPr>
          </p:pic>
        </p:grpSp>
      </p:grpSp>
      <p:grpSp>
        <p:nvGrpSpPr>
          <p:cNvPr id="3" name="组合 2">
            <a:extLst>
              <a:ext uri="{FF2B5EF4-FFF2-40B4-BE49-F238E27FC236}">
                <a16:creationId xmlns:a16="http://schemas.microsoft.com/office/drawing/2014/main" id="{C4C9D977-0606-49F0-B903-B72503A2BB13}"/>
              </a:ext>
            </a:extLst>
          </p:cNvPr>
          <p:cNvGrpSpPr/>
          <p:nvPr/>
        </p:nvGrpSpPr>
        <p:grpSpPr>
          <a:xfrm>
            <a:off x="2247868" y="142772"/>
            <a:ext cx="6629430" cy="6572456"/>
            <a:chOff x="2247868" y="142772"/>
            <a:chExt cx="6629430" cy="6572456"/>
          </a:xfrm>
        </p:grpSpPr>
        <p:pic>
          <p:nvPicPr>
            <p:cNvPr id="2" name="图片 1" descr="290593288de26e323f712543c4420854">
              <a:extLst>
                <a:ext uri="{FF2B5EF4-FFF2-40B4-BE49-F238E27FC236}">
                  <a16:creationId xmlns:a16="http://schemas.microsoft.com/office/drawing/2014/main" id="{B200C272-77AC-44C9-A155-A0E5904C7F56}"/>
                </a:ext>
              </a:extLst>
            </p:cNvPr>
            <p:cNvPicPr>
              <a:picLocks noChangeAspect="1"/>
            </p:cNvPicPr>
            <p:nvPr/>
          </p:nvPicPr>
          <p:blipFill>
            <a:blip r:embed="rId4">
              <a:extLst>
                <a:ext uri="{BEBA8EAE-BF5A-486C-A8C5-ECC9F3942E4B}">
                  <a14:imgProps xmlns:a14="http://schemas.microsoft.com/office/drawing/2010/main">
                    <a14:imgLayer r:embed="rId5">
                      <a14:imgEffect>
                        <a14:saturation sat="200000"/>
                      </a14:imgEffect>
                    </a14:imgLayer>
                  </a14:imgProps>
                </a:ext>
              </a:extLst>
            </a:blip>
            <a:srcRect l="11620" t="7552" r="10956" b="8631"/>
            <a:stretch>
              <a:fillRect/>
            </a:stretch>
          </p:blipFill>
          <p:spPr>
            <a:xfrm>
              <a:off x="2247868" y="142772"/>
              <a:ext cx="6629430" cy="6572456"/>
            </a:xfrm>
            <a:prstGeom prst="rect">
              <a:avLst/>
            </a:prstGeom>
          </p:spPr>
        </p:pic>
        <p:pic>
          <p:nvPicPr>
            <p:cNvPr id="35" name="图片 34">
              <a:extLst>
                <a:ext uri="{FF2B5EF4-FFF2-40B4-BE49-F238E27FC236}">
                  <a16:creationId xmlns:a16="http://schemas.microsoft.com/office/drawing/2014/main" id="{F768DD93-2042-4973-A9C6-335DE32E4A33}"/>
                </a:ext>
              </a:extLst>
            </p:cNvPr>
            <p:cNvPicPr>
              <a:picLocks noChangeAspect="1"/>
            </p:cNvPicPr>
            <p:nvPr/>
          </p:nvPicPr>
          <p:blipFill rotWithShape="1">
            <a:blip r:embed="rId6">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rcRect l="47417" t="39309" b="46576"/>
            <a:stretch/>
          </p:blipFill>
          <p:spPr>
            <a:xfrm rot="536635">
              <a:off x="5155195" y="2177659"/>
              <a:ext cx="3371743" cy="1657232"/>
            </a:xfrm>
            <a:prstGeom prst="rect">
              <a:avLst/>
            </a:prstGeom>
          </p:spPr>
        </p:pic>
      </p:grpSp>
    </p:spTree>
    <p:extLst>
      <p:ext uri="{BB962C8B-B14F-4D97-AF65-F5344CB8AC3E}">
        <p14:creationId xmlns:p14="http://schemas.microsoft.com/office/powerpoint/2010/main" val="59650378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anim calcmode="lin" valueType="num">
                                      <p:cBhvr>
                                        <p:cTn id="12" dur="1000" fill="hold"/>
                                        <p:tgtEl>
                                          <p:spTgt spid="34"/>
                                        </p:tgtEl>
                                        <p:attrNameLst>
                                          <p:attrName>ppt_x</p:attrName>
                                        </p:attrNameLst>
                                      </p:cBhvr>
                                      <p:tavLst>
                                        <p:tav tm="0">
                                          <p:val>
                                            <p:strVal val="#ppt_x"/>
                                          </p:val>
                                        </p:tav>
                                        <p:tav tm="100000">
                                          <p:val>
                                            <p:strVal val="#ppt_x"/>
                                          </p:val>
                                        </p:tav>
                                      </p:tavLst>
                                    </p:anim>
                                    <p:anim calcmode="lin" valueType="num">
                                      <p:cBhvr>
                                        <p:cTn id="1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a:extLst>
              <a:ext uri="{FF2B5EF4-FFF2-40B4-BE49-F238E27FC236}">
                <a16:creationId xmlns:a16="http://schemas.microsoft.com/office/drawing/2014/main" id="{9E6AF9CF-C064-4027-AABA-D8D84DB744AC}"/>
              </a:ext>
            </a:extLst>
          </p:cNvPr>
          <p:cNvGrpSpPr/>
          <p:nvPr/>
        </p:nvGrpSpPr>
        <p:grpSpPr>
          <a:xfrm>
            <a:off x="-352" y="-48895"/>
            <a:ext cx="12192352" cy="6917757"/>
            <a:chOff x="-352" y="-48895"/>
            <a:chExt cx="12192352" cy="6917757"/>
          </a:xfrm>
        </p:grpSpPr>
        <p:pic>
          <p:nvPicPr>
            <p:cNvPr id="101" name="图片 100">
              <a:extLst>
                <a:ext uri="{FF2B5EF4-FFF2-40B4-BE49-F238E27FC236}">
                  <a16:creationId xmlns:a16="http://schemas.microsoft.com/office/drawing/2014/main" id="{9A2F96A0-A5CC-489F-9AA9-AABC126CF88A}"/>
                </a:ext>
              </a:extLst>
            </p:cNvPr>
            <p:cNvPicPr>
              <a:picLocks noChangeAspect="1"/>
            </p:cNvPicPr>
            <p:nvPr/>
          </p:nvPicPr>
          <p:blipFill>
            <a:blip r:embed="rId2"/>
            <a:stretch>
              <a:fillRect/>
            </a:stretch>
          </p:blipFill>
          <p:spPr>
            <a:xfrm>
              <a:off x="0" y="-48895"/>
              <a:ext cx="12192000" cy="6917757"/>
            </a:xfrm>
            <a:prstGeom prst="rect">
              <a:avLst/>
            </a:prstGeom>
          </p:spPr>
        </p:pic>
        <p:sp>
          <p:nvSpPr>
            <p:cNvPr id="102" name="Rectangle 5">
              <a:extLst>
                <a:ext uri="{FF2B5EF4-FFF2-40B4-BE49-F238E27FC236}">
                  <a16:creationId xmlns:a16="http://schemas.microsoft.com/office/drawing/2014/main" id="{10F350AF-594F-45ED-8517-9E174E63F0EC}"/>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103" name="组合 25">
              <a:extLst>
                <a:ext uri="{FF2B5EF4-FFF2-40B4-BE49-F238E27FC236}">
                  <a16:creationId xmlns:a16="http://schemas.microsoft.com/office/drawing/2014/main" id="{937048D8-55AA-4408-A495-44A6270F18B5}"/>
                </a:ext>
              </a:extLst>
            </p:cNvPr>
            <p:cNvGrpSpPr/>
            <p:nvPr/>
          </p:nvGrpSpPr>
          <p:grpSpPr>
            <a:xfrm>
              <a:off x="-352" y="676275"/>
              <a:ext cx="773112" cy="41275"/>
              <a:chOff x="0" y="0"/>
              <a:chExt cx="773458" cy="40626"/>
            </a:xfrm>
          </p:grpSpPr>
          <p:sp>
            <p:nvSpPr>
              <p:cNvPr id="113" name="Rectangle 6">
                <a:extLst>
                  <a:ext uri="{FF2B5EF4-FFF2-40B4-BE49-F238E27FC236}">
                    <a16:creationId xmlns:a16="http://schemas.microsoft.com/office/drawing/2014/main" id="{43DB0FF0-AAB3-4A04-A2C8-F371600DCFF1}"/>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14" name="Oval 7">
                <a:extLst>
                  <a:ext uri="{FF2B5EF4-FFF2-40B4-BE49-F238E27FC236}">
                    <a16:creationId xmlns:a16="http://schemas.microsoft.com/office/drawing/2014/main" id="{81A186F5-7A2E-4A55-B833-250BDDBC158A}"/>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104" name="组合 32">
              <a:extLst>
                <a:ext uri="{FF2B5EF4-FFF2-40B4-BE49-F238E27FC236}">
                  <a16:creationId xmlns:a16="http://schemas.microsoft.com/office/drawing/2014/main" id="{25B93B45-7C53-44FA-9FE3-514424C92F8D}"/>
                </a:ext>
              </a:extLst>
            </p:cNvPr>
            <p:cNvGrpSpPr/>
            <p:nvPr/>
          </p:nvGrpSpPr>
          <p:grpSpPr>
            <a:xfrm>
              <a:off x="-352" y="2498725"/>
              <a:ext cx="773112" cy="39688"/>
              <a:chOff x="0" y="0"/>
              <a:chExt cx="773458" cy="40626"/>
            </a:xfrm>
          </p:grpSpPr>
          <p:sp>
            <p:nvSpPr>
              <p:cNvPr id="111" name="Rectangle 8">
                <a:extLst>
                  <a:ext uri="{FF2B5EF4-FFF2-40B4-BE49-F238E27FC236}">
                    <a16:creationId xmlns:a16="http://schemas.microsoft.com/office/drawing/2014/main" id="{BB06F5C9-130A-4B76-BC3A-460D496DD143}"/>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12" name="Oval 9">
                <a:extLst>
                  <a:ext uri="{FF2B5EF4-FFF2-40B4-BE49-F238E27FC236}">
                    <a16:creationId xmlns:a16="http://schemas.microsoft.com/office/drawing/2014/main" id="{4FD70BB9-32C5-47F6-879E-610DE4B5E8C2}"/>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105" name="组合 33">
              <a:extLst>
                <a:ext uri="{FF2B5EF4-FFF2-40B4-BE49-F238E27FC236}">
                  <a16:creationId xmlns:a16="http://schemas.microsoft.com/office/drawing/2014/main" id="{0094828D-6947-4DD8-8907-3EA2894597DB}"/>
                </a:ext>
              </a:extLst>
            </p:cNvPr>
            <p:cNvGrpSpPr/>
            <p:nvPr/>
          </p:nvGrpSpPr>
          <p:grpSpPr>
            <a:xfrm>
              <a:off x="-352" y="4321175"/>
              <a:ext cx="773112" cy="38100"/>
              <a:chOff x="0" y="0"/>
              <a:chExt cx="773458" cy="39064"/>
            </a:xfrm>
          </p:grpSpPr>
          <p:sp>
            <p:nvSpPr>
              <p:cNvPr id="109" name="Rectangle 10">
                <a:extLst>
                  <a:ext uri="{FF2B5EF4-FFF2-40B4-BE49-F238E27FC236}">
                    <a16:creationId xmlns:a16="http://schemas.microsoft.com/office/drawing/2014/main" id="{F7718C5E-3624-456A-8E50-F629FE018725}"/>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10" name="Oval 11">
                <a:extLst>
                  <a:ext uri="{FF2B5EF4-FFF2-40B4-BE49-F238E27FC236}">
                    <a16:creationId xmlns:a16="http://schemas.microsoft.com/office/drawing/2014/main" id="{258ADD04-E1AF-4728-8BAE-453352E7F31D}"/>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106" name="组合 34">
              <a:extLst>
                <a:ext uri="{FF2B5EF4-FFF2-40B4-BE49-F238E27FC236}">
                  <a16:creationId xmlns:a16="http://schemas.microsoft.com/office/drawing/2014/main" id="{144BA209-7604-4738-B512-3AD1FF9A29A9}"/>
                </a:ext>
              </a:extLst>
            </p:cNvPr>
            <p:cNvGrpSpPr/>
            <p:nvPr/>
          </p:nvGrpSpPr>
          <p:grpSpPr>
            <a:xfrm>
              <a:off x="-352" y="6140450"/>
              <a:ext cx="773112" cy="41275"/>
              <a:chOff x="0" y="0"/>
              <a:chExt cx="773458" cy="40626"/>
            </a:xfrm>
          </p:grpSpPr>
          <p:sp>
            <p:nvSpPr>
              <p:cNvPr id="107" name="Rectangle 12">
                <a:extLst>
                  <a:ext uri="{FF2B5EF4-FFF2-40B4-BE49-F238E27FC236}">
                    <a16:creationId xmlns:a16="http://schemas.microsoft.com/office/drawing/2014/main" id="{B2E8601E-344A-46ED-B99A-0BCA180F8829}"/>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08" name="Oval 13">
                <a:extLst>
                  <a:ext uri="{FF2B5EF4-FFF2-40B4-BE49-F238E27FC236}">
                    <a16:creationId xmlns:a16="http://schemas.microsoft.com/office/drawing/2014/main" id="{77A42050-4102-4BCC-84C5-90B502D2C7CF}"/>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grpSp>
        <p:nvGrpSpPr>
          <p:cNvPr id="3" name="组合 2">
            <a:extLst>
              <a:ext uri="{FF2B5EF4-FFF2-40B4-BE49-F238E27FC236}">
                <a16:creationId xmlns:a16="http://schemas.microsoft.com/office/drawing/2014/main" id="{EC0EE8B6-D69C-492B-82AC-77705BA5CE67}"/>
              </a:ext>
            </a:extLst>
          </p:cNvPr>
          <p:cNvGrpSpPr/>
          <p:nvPr/>
        </p:nvGrpSpPr>
        <p:grpSpPr>
          <a:xfrm>
            <a:off x="9826129" y="-20759"/>
            <a:ext cx="1876343" cy="4269545"/>
            <a:chOff x="5636572" y="0"/>
            <a:chExt cx="1796728" cy="4581758"/>
          </a:xfrm>
        </p:grpSpPr>
        <p:sp>
          <p:nvSpPr>
            <p:cNvPr id="4" name="任意多边形 33">
              <a:extLst>
                <a:ext uri="{FF2B5EF4-FFF2-40B4-BE49-F238E27FC236}">
                  <a16:creationId xmlns:a16="http://schemas.microsoft.com/office/drawing/2014/main" id="{7777D67B-4CFB-4A4E-9E0A-219EE7CD9771}"/>
                </a:ext>
              </a:extLst>
            </p:cNvPr>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9525">
              <a:solidFill>
                <a:srgbClr val="2C3B5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34">
              <a:extLst>
                <a:ext uri="{FF2B5EF4-FFF2-40B4-BE49-F238E27FC236}">
                  <a16:creationId xmlns:a16="http://schemas.microsoft.com/office/drawing/2014/main" id="{BE29AADB-28AD-465A-95F1-4619032E16FB}"/>
                </a:ext>
              </a:extLst>
            </p:cNvPr>
            <p:cNvSpPr/>
            <p:nvPr/>
          </p:nvSpPr>
          <p:spPr>
            <a:xfrm>
              <a:off x="5731060" y="339344"/>
              <a:ext cx="1120844" cy="4114800"/>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rgbClr val="205364"/>
            </a:solidFill>
            <a:ln w="15875">
              <a:solidFill>
                <a:srgbClr val="20536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 name="矩形 5">
              <a:extLst>
                <a:ext uri="{FF2B5EF4-FFF2-40B4-BE49-F238E27FC236}">
                  <a16:creationId xmlns:a16="http://schemas.microsoft.com/office/drawing/2014/main" id="{E49D6AB6-63B5-44FB-8925-9BC0008C2DCC}"/>
                </a:ext>
              </a:extLst>
            </p:cNvPr>
            <p:cNvSpPr/>
            <p:nvPr/>
          </p:nvSpPr>
          <p:spPr>
            <a:xfrm flipH="1">
              <a:off x="5664997" y="812074"/>
              <a:ext cx="1768303" cy="2712569"/>
            </a:xfrm>
            <a:prstGeom prst="rect">
              <a:avLst/>
            </a:prstGeom>
            <a:noFill/>
          </p:spPr>
          <p:txBody>
            <a:bodyPr vert="eaVert" wrap="square" rtlCol="0" anchor="ctr">
              <a:spAutoFit/>
            </a:bodyPr>
            <a:lstStyle/>
            <a:p>
              <a:pPr algn="dist">
                <a:lnSpc>
                  <a:spcPct val="150000"/>
                </a:lnSpc>
              </a:pPr>
              <a:r>
                <a:rPr lang="zh-CN" altLang="en-US" sz="7200" b="1" spc="600" dirty="0">
                  <a:solidFill>
                    <a:schemeClr val="bg1"/>
                  </a:solidFill>
                  <a:latin typeface="文悦古典明朝体 (非商业使用) W5" pitchFamily="50" charset="-122"/>
                  <a:ea typeface="文悦古典明朝体 (非商业使用) W5" pitchFamily="50" charset="-122"/>
                </a:rPr>
                <a:t>目录</a:t>
              </a:r>
              <a:endParaRPr lang="en-US" altLang="zh-CN" sz="7200" b="1" spc="600" dirty="0">
                <a:solidFill>
                  <a:schemeClr val="bg1"/>
                </a:solidFill>
                <a:latin typeface="文悦古典明朝体 (非商业使用) W5" pitchFamily="50" charset="-122"/>
                <a:ea typeface="文悦古典明朝体 (非商业使用) W5" pitchFamily="50" charset="-122"/>
              </a:endParaRPr>
            </a:p>
          </p:txBody>
        </p:sp>
      </p:grpSp>
      <p:grpSp>
        <p:nvGrpSpPr>
          <p:cNvPr id="9" name="组合 8">
            <a:extLst>
              <a:ext uri="{FF2B5EF4-FFF2-40B4-BE49-F238E27FC236}">
                <a16:creationId xmlns:a16="http://schemas.microsoft.com/office/drawing/2014/main" id="{1CB9BC70-1D7E-4988-BC6D-E8E3AFF1C633}"/>
              </a:ext>
            </a:extLst>
          </p:cNvPr>
          <p:cNvGrpSpPr/>
          <p:nvPr/>
        </p:nvGrpSpPr>
        <p:grpSpPr>
          <a:xfrm>
            <a:off x="5175843" y="-19944"/>
            <a:ext cx="1845629" cy="906210"/>
            <a:chOff x="-4913823" y="-3294175"/>
            <a:chExt cx="7137808" cy="2972835"/>
          </a:xfrm>
          <a:solidFill>
            <a:srgbClr val="205364"/>
          </a:solidFill>
        </p:grpSpPr>
        <p:sp>
          <p:nvSpPr>
            <p:cNvPr id="10" name="Freeform 5">
              <a:extLst>
                <a:ext uri="{FF2B5EF4-FFF2-40B4-BE49-F238E27FC236}">
                  <a16:creationId xmlns:a16="http://schemas.microsoft.com/office/drawing/2014/main" id="{9DE34F52-91FB-4B8D-BA97-24684178E9E9}"/>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6">
              <a:extLst>
                <a:ext uri="{FF2B5EF4-FFF2-40B4-BE49-F238E27FC236}">
                  <a16:creationId xmlns:a16="http://schemas.microsoft.com/office/drawing/2014/main" id="{F7F717F3-A6F6-4534-9F46-EE77C900F06C}"/>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7">
              <a:extLst>
                <a:ext uri="{FF2B5EF4-FFF2-40B4-BE49-F238E27FC236}">
                  <a16:creationId xmlns:a16="http://schemas.microsoft.com/office/drawing/2014/main" id="{E0B0D460-9347-4320-80CF-E7CD7E2C133B}"/>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8">
              <a:extLst>
                <a:ext uri="{FF2B5EF4-FFF2-40B4-BE49-F238E27FC236}">
                  <a16:creationId xmlns:a16="http://schemas.microsoft.com/office/drawing/2014/main" id="{6ED85455-3EE8-4CF2-BCB3-472BB297603A}"/>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9">
              <a:extLst>
                <a:ext uri="{FF2B5EF4-FFF2-40B4-BE49-F238E27FC236}">
                  <a16:creationId xmlns:a16="http://schemas.microsoft.com/office/drawing/2014/main" id="{3A4137AD-52F0-46D3-9C9A-316F7DFE7959}"/>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0">
              <a:extLst>
                <a:ext uri="{FF2B5EF4-FFF2-40B4-BE49-F238E27FC236}">
                  <a16:creationId xmlns:a16="http://schemas.microsoft.com/office/drawing/2014/main" id="{76B01B4C-3B2B-48E8-8A15-589CA0B27507}"/>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1">
              <a:extLst>
                <a:ext uri="{FF2B5EF4-FFF2-40B4-BE49-F238E27FC236}">
                  <a16:creationId xmlns:a16="http://schemas.microsoft.com/office/drawing/2014/main" id="{A35477B6-61EE-45B4-AFD5-93D852EE4216}"/>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2">
              <a:extLst>
                <a:ext uri="{FF2B5EF4-FFF2-40B4-BE49-F238E27FC236}">
                  <a16:creationId xmlns:a16="http://schemas.microsoft.com/office/drawing/2014/main" id="{B243E9BF-45AE-4CCE-B0C5-76212C45AEC1}"/>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3">
              <a:extLst>
                <a:ext uri="{FF2B5EF4-FFF2-40B4-BE49-F238E27FC236}">
                  <a16:creationId xmlns:a16="http://schemas.microsoft.com/office/drawing/2014/main" id="{EA610797-229D-4435-A5B1-9B3D5B37DD62}"/>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4">
              <a:extLst>
                <a:ext uri="{FF2B5EF4-FFF2-40B4-BE49-F238E27FC236}">
                  <a16:creationId xmlns:a16="http://schemas.microsoft.com/office/drawing/2014/main" id="{B962AC3C-B8E3-4354-B271-47F15C8BEDD3}"/>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5">
              <a:extLst>
                <a:ext uri="{FF2B5EF4-FFF2-40B4-BE49-F238E27FC236}">
                  <a16:creationId xmlns:a16="http://schemas.microsoft.com/office/drawing/2014/main" id="{342BCDED-D071-44C0-BA64-6DD678AA1C12}"/>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a:extLst>
              <a:ext uri="{FF2B5EF4-FFF2-40B4-BE49-F238E27FC236}">
                <a16:creationId xmlns:a16="http://schemas.microsoft.com/office/drawing/2014/main" id="{C98F147A-9AC7-48D2-BC54-F0E020843C69}"/>
              </a:ext>
            </a:extLst>
          </p:cNvPr>
          <p:cNvGrpSpPr/>
          <p:nvPr/>
        </p:nvGrpSpPr>
        <p:grpSpPr>
          <a:xfrm rot="10800000">
            <a:off x="5175841" y="5934765"/>
            <a:ext cx="1845629" cy="934096"/>
            <a:chOff x="-4913823" y="-3294175"/>
            <a:chExt cx="7137808" cy="2972835"/>
          </a:xfrm>
          <a:solidFill>
            <a:srgbClr val="425363"/>
          </a:solidFill>
        </p:grpSpPr>
        <p:sp>
          <p:nvSpPr>
            <p:cNvPr id="22" name="Freeform 5">
              <a:extLst>
                <a:ext uri="{FF2B5EF4-FFF2-40B4-BE49-F238E27FC236}">
                  <a16:creationId xmlns:a16="http://schemas.microsoft.com/office/drawing/2014/main" id="{11701ECB-9B6F-4CEC-8DA2-764E61EAE688}"/>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6">
              <a:extLst>
                <a:ext uri="{FF2B5EF4-FFF2-40B4-BE49-F238E27FC236}">
                  <a16:creationId xmlns:a16="http://schemas.microsoft.com/office/drawing/2014/main" id="{7701C8A4-462B-4A30-9756-7A2220DA24B7}"/>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7">
              <a:extLst>
                <a:ext uri="{FF2B5EF4-FFF2-40B4-BE49-F238E27FC236}">
                  <a16:creationId xmlns:a16="http://schemas.microsoft.com/office/drawing/2014/main" id="{726DFFE8-F2D4-4897-ADCD-ACCEC2FCBB57}"/>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8">
              <a:extLst>
                <a:ext uri="{FF2B5EF4-FFF2-40B4-BE49-F238E27FC236}">
                  <a16:creationId xmlns:a16="http://schemas.microsoft.com/office/drawing/2014/main" id="{03D15973-DE62-497B-9A56-331C3F60AC42}"/>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9">
              <a:extLst>
                <a:ext uri="{FF2B5EF4-FFF2-40B4-BE49-F238E27FC236}">
                  <a16:creationId xmlns:a16="http://schemas.microsoft.com/office/drawing/2014/main" id="{FCEE7576-A78F-454F-A947-B1EE7173ECC5}"/>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0">
              <a:extLst>
                <a:ext uri="{FF2B5EF4-FFF2-40B4-BE49-F238E27FC236}">
                  <a16:creationId xmlns:a16="http://schemas.microsoft.com/office/drawing/2014/main" id="{A59F8CD2-06D4-451D-B3B0-B4858783EEC8}"/>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1">
              <a:extLst>
                <a:ext uri="{FF2B5EF4-FFF2-40B4-BE49-F238E27FC236}">
                  <a16:creationId xmlns:a16="http://schemas.microsoft.com/office/drawing/2014/main" id="{5F5DA354-0C93-4488-AED1-1EBAB8A4CB71}"/>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2">
              <a:extLst>
                <a:ext uri="{FF2B5EF4-FFF2-40B4-BE49-F238E27FC236}">
                  <a16:creationId xmlns:a16="http://schemas.microsoft.com/office/drawing/2014/main" id="{923927C7-A048-4A69-9EFF-7003B2398D92}"/>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3">
              <a:extLst>
                <a:ext uri="{FF2B5EF4-FFF2-40B4-BE49-F238E27FC236}">
                  <a16:creationId xmlns:a16="http://schemas.microsoft.com/office/drawing/2014/main" id="{C19F724C-AD11-41DE-ABF7-78EBBEEDCA58}"/>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4">
              <a:extLst>
                <a:ext uri="{FF2B5EF4-FFF2-40B4-BE49-F238E27FC236}">
                  <a16:creationId xmlns:a16="http://schemas.microsoft.com/office/drawing/2014/main" id="{29E52CED-D3CD-43DD-9826-74885CB88451}"/>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5">
              <a:extLst>
                <a:ext uri="{FF2B5EF4-FFF2-40B4-BE49-F238E27FC236}">
                  <a16:creationId xmlns:a16="http://schemas.microsoft.com/office/drawing/2014/main" id="{9F2FD535-65FE-4AEA-BD70-65B815BB7FBC}"/>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1" name="组合 60">
            <a:extLst>
              <a:ext uri="{FF2B5EF4-FFF2-40B4-BE49-F238E27FC236}">
                <a16:creationId xmlns:a16="http://schemas.microsoft.com/office/drawing/2014/main" id="{5EC6A31C-99D6-4434-B823-277826775407}"/>
              </a:ext>
            </a:extLst>
          </p:cNvPr>
          <p:cNvGrpSpPr/>
          <p:nvPr/>
        </p:nvGrpSpPr>
        <p:grpSpPr>
          <a:xfrm>
            <a:off x="7525286" y="1397543"/>
            <a:ext cx="1125415" cy="1237957"/>
            <a:chOff x="8229600" y="2025748"/>
            <a:chExt cx="1125415" cy="1237957"/>
          </a:xfrm>
        </p:grpSpPr>
        <p:sp>
          <p:nvSpPr>
            <p:cNvPr id="65" name="菱形 64">
              <a:extLst>
                <a:ext uri="{FF2B5EF4-FFF2-40B4-BE49-F238E27FC236}">
                  <a16:creationId xmlns:a16="http://schemas.microsoft.com/office/drawing/2014/main" id="{3D595EBD-4859-4896-94DF-4B43A399B5C4}"/>
                </a:ext>
              </a:extLst>
            </p:cNvPr>
            <p:cNvSpPr/>
            <p:nvPr/>
          </p:nvSpPr>
          <p:spPr>
            <a:xfrm>
              <a:off x="8229600" y="2025748"/>
              <a:ext cx="1125415" cy="1237957"/>
            </a:xfrm>
            <a:prstGeom prst="diamond">
              <a:avLst/>
            </a:prstGeom>
            <a:solidFill>
              <a:srgbClr val="F8F1E7"/>
            </a:solidFill>
            <a:ln>
              <a:solidFill>
                <a:srgbClr val="F8F1E7"/>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anose="02010609060101010101" pitchFamily="49" charset="-122"/>
                <a:ea typeface="楷体" panose="02010609060101010101" pitchFamily="49" charset="-122"/>
                <a:cs typeface="+mn-ea"/>
                <a:sym typeface="+mn-lt"/>
              </a:endParaRPr>
            </a:p>
          </p:txBody>
        </p:sp>
        <p:sp>
          <p:nvSpPr>
            <p:cNvPr id="63" name="文本框 62">
              <a:extLst>
                <a:ext uri="{FF2B5EF4-FFF2-40B4-BE49-F238E27FC236}">
                  <a16:creationId xmlns:a16="http://schemas.microsoft.com/office/drawing/2014/main" id="{0A25FAD4-C96B-4055-982B-C5F2F37A7BCD}"/>
                </a:ext>
              </a:extLst>
            </p:cNvPr>
            <p:cNvSpPr txBox="1"/>
            <p:nvPr/>
          </p:nvSpPr>
          <p:spPr>
            <a:xfrm>
              <a:off x="8468749" y="2279356"/>
              <a:ext cx="844062" cy="646331"/>
            </a:xfrm>
            <a:prstGeom prst="rect">
              <a:avLst/>
            </a:prstGeom>
            <a:noFill/>
          </p:spPr>
          <p:txBody>
            <a:bodyPr wrap="square" rtlCol="0">
              <a:spAutoFit/>
            </a:bodyPr>
            <a:lstStyle/>
            <a:p>
              <a:r>
                <a:rPr lang="zh-CN" altLang="en-US" sz="3600" b="1" dirty="0">
                  <a:latin typeface="楷体" panose="02010609060101010101" pitchFamily="49" charset="-122"/>
                  <a:ea typeface="楷体" panose="02010609060101010101" pitchFamily="49" charset="-122"/>
                  <a:cs typeface="+mn-ea"/>
                  <a:sym typeface="+mn-lt"/>
                </a:rPr>
                <a:t>壹</a:t>
              </a:r>
            </a:p>
          </p:txBody>
        </p:sp>
      </p:grpSp>
      <p:grpSp>
        <p:nvGrpSpPr>
          <p:cNvPr id="66" name="组合 65">
            <a:extLst>
              <a:ext uri="{FF2B5EF4-FFF2-40B4-BE49-F238E27FC236}">
                <a16:creationId xmlns:a16="http://schemas.microsoft.com/office/drawing/2014/main" id="{759BE074-597C-42F5-841D-41F2FF6190F7}"/>
              </a:ext>
            </a:extLst>
          </p:cNvPr>
          <p:cNvGrpSpPr/>
          <p:nvPr/>
        </p:nvGrpSpPr>
        <p:grpSpPr>
          <a:xfrm>
            <a:off x="5764475" y="1397543"/>
            <a:ext cx="1125415" cy="1237957"/>
            <a:chOff x="6651673" y="2025748"/>
            <a:chExt cx="1125415" cy="1237957"/>
          </a:xfrm>
        </p:grpSpPr>
        <p:sp>
          <p:nvSpPr>
            <p:cNvPr id="70" name="菱形 69">
              <a:extLst>
                <a:ext uri="{FF2B5EF4-FFF2-40B4-BE49-F238E27FC236}">
                  <a16:creationId xmlns:a16="http://schemas.microsoft.com/office/drawing/2014/main" id="{1FD75E55-4F7D-45A6-97F5-75F60A73DD89}"/>
                </a:ext>
              </a:extLst>
            </p:cNvPr>
            <p:cNvSpPr/>
            <p:nvPr/>
          </p:nvSpPr>
          <p:spPr>
            <a:xfrm>
              <a:off x="6651673" y="2025748"/>
              <a:ext cx="1125415" cy="1237957"/>
            </a:xfrm>
            <a:prstGeom prst="diamond">
              <a:avLst/>
            </a:prstGeom>
            <a:solidFill>
              <a:srgbClr val="F8F1E7"/>
            </a:solidFill>
            <a:ln>
              <a:solidFill>
                <a:srgbClr val="F8F1E7"/>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anose="02010609060101010101" pitchFamily="49" charset="-122"/>
                <a:ea typeface="楷体" panose="02010609060101010101" pitchFamily="49" charset="-122"/>
                <a:cs typeface="+mn-ea"/>
                <a:sym typeface="+mn-lt"/>
              </a:endParaRPr>
            </a:p>
          </p:txBody>
        </p:sp>
        <p:sp>
          <p:nvSpPr>
            <p:cNvPr id="68" name="文本框 67">
              <a:extLst>
                <a:ext uri="{FF2B5EF4-FFF2-40B4-BE49-F238E27FC236}">
                  <a16:creationId xmlns:a16="http://schemas.microsoft.com/office/drawing/2014/main" id="{D5202554-00D6-46C6-BAA4-F1DB858F497A}"/>
                </a:ext>
              </a:extLst>
            </p:cNvPr>
            <p:cNvSpPr txBox="1"/>
            <p:nvPr/>
          </p:nvSpPr>
          <p:spPr>
            <a:xfrm>
              <a:off x="6890821" y="2321560"/>
              <a:ext cx="844062" cy="646331"/>
            </a:xfrm>
            <a:prstGeom prst="rect">
              <a:avLst/>
            </a:prstGeom>
            <a:noFill/>
          </p:spPr>
          <p:txBody>
            <a:bodyPr wrap="square" rtlCol="0">
              <a:spAutoFit/>
            </a:bodyPr>
            <a:lstStyle/>
            <a:p>
              <a:r>
                <a:rPr lang="zh-CN" altLang="en-US" sz="3600" b="1" dirty="0">
                  <a:latin typeface="楷体" panose="02010609060101010101" pitchFamily="49" charset="-122"/>
                  <a:ea typeface="楷体" panose="02010609060101010101" pitchFamily="49" charset="-122"/>
                  <a:cs typeface="+mn-ea"/>
                  <a:sym typeface="+mn-lt"/>
                </a:rPr>
                <a:t>贰</a:t>
              </a:r>
            </a:p>
          </p:txBody>
        </p:sp>
      </p:grpSp>
      <p:grpSp>
        <p:nvGrpSpPr>
          <p:cNvPr id="71" name="组合 70">
            <a:extLst>
              <a:ext uri="{FF2B5EF4-FFF2-40B4-BE49-F238E27FC236}">
                <a16:creationId xmlns:a16="http://schemas.microsoft.com/office/drawing/2014/main" id="{3A8DD478-4194-4001-AEC6-6BB8B9CBEA43}"/>
              </a:ext>
            </a:extLst>
          </p:cNvPr>
          <p:cNvGrpSpPr/>
          <p:nvPr/>
        </p:nvGrpSpPr>
        <p:grpSpPr>
          <a:xfrm>
            <a:off x="3943901" y="1395350"/>
            <a:ext cx="1125415" cy="1237957"/>
            <a:chOff x="5073746" y="2025748"/>
            <a:chExt cx="1125415" cy="1237957"/>
          </a:xfrm>
        </p:grpSpPr>
        <p:sp>
          <p:nvSpPr>
            <p:cNvPr id="75" name="菱形 74">
              <a:extLst>
                <a:ext uri="{FF2B5EF4-FFF2-40B4-BE49-F238E27FC236}">
                  <a16:creationId xmlns:a16="http://schemas.microsoft.com/office/drawing/2014/main" id="{1B8AD9C1-068B-46D2-9120-141F97D1735F}"/>
                </a:ext>
              </a:extLst>
            </p:cNvPr>
            <p:cNvSpPr/>
            <p:nvPr/>
          </p:nvSpPr>
          <p:spPr>
            <a:xfrm>
              <a:off x="5073746" y="2025748"/>
              <a:ext cx="1125415" cy="1237957"/>
            </a:xfrm>
            <a:prstGeom prst="diamond">
              <a:avLst/>
            </a:prstGeom>
            <a:solidFill>
              <a:srgbClr val="F8F1E7"/>
            </a:solidFill>
            <a:ln>
              <a:solidFill>
                <a:srgbClr val="F8F1E7"/>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anose="02010609060101010101" pitchFamily="49" charset="-122"/>
                <a:ea typeface="楷体" panose="02010609060101010101" pitchFamily="49" charset="-122"/>
                <a:cs typeface="+mn-ea"/>
                <a:sym typeface="+mn-lt"/>
              </a:endParaRPr>
            </a:p>
          </p:txBody>
        </p:sp>
        <p:sp>
          <p:nvSpPr>
            <p:cNvPr id="73" name="文本框 72">
              <a:extLst>
                <a:ext uri="{FF2B5EF4-FFF2-40B4-BE49-F238E27FC236}">
                  <a16:creationId xmlns:a16="http://schemas.microsoft.com/office/drawing/2014/main" id="{AB56F947-16F9-47AB-BF8E-08DEDE5BF3C4}"/>
                </a:ext>
              </a:extLst>
            </p:cNvPr>
            <p:cNvSpPr txBox="1"/>
            <p:nvPr/>
          </p:nvSpPr>
          <p:spPr>
            <a:xfrm>
              <a:off x="5312894" y="2279355"/>
              <a:ext cx="844062" cy="646331"/>
            </a:xfrm>
            <a:prstGeom prst="rect">
              <a:avLst/>
            </a:prstGeom>
            <a:noFill/>
          </p:spPr>
          <p:txBody>
            <a:bodyPr wrap="square" rtlCol="0">
              <a:spAutoFit/>
            </a:bodyPr>
            <a:lstStyle/>
            <a:p>
              <a:r>
                <a:rPr lang="zh-CN" altLang="en-US" sz="3600" b="1" dirty="0">
                  <a:latin typeface="楷体" panose="02010609060101010101" pitchFamily="49" charset="-122"/>
                  <a:ea typeface="楷体" panose="02010609060101010101" pitchFamily="49" charset="-122"/>
                  <a:cs typeface="+mn-ea"/>
                  <a:sym typeface="+mn-lt"/>
                </a:rPr>
                <a:t>叁</a:t>
              </a:r>
            </a:p>
          </p:txBody>
        </p:sp>
      </p:grpSp>
      <p:grpSp>
        <p:nvGrpSpPr>
          <p:cNvPr id="76" name="组合 75">
            <a:extLst>
              <a:ext uri="{FF2B5EF4-FFF2-40B4-BE49-F238E27FC236}">
                <a16:creationId xmlns:a16="http://schemas.microsoft.com/office/drawing/2014/main" id="{3490C14A-EED4-45BB-9198-E96C070903B6}"/>
              </a:ext>
            </a:extLst>
          </p:cNvPr>
          <p:cNvGrpSpPr/>
          <p:nvPr/>
        </p:nvGrpSpPr>
        <p:grpSpPr>
          <a:xfrm>
            <a:off x="2140017" y="1395350"/>
            <a:ext cx="1125415" cy="1237957"/>
            <a:chOff x="3433688" y="2025748"/>
            <a:chExt cx="1125415" cy="1237957"/>
          </a:xfrm>
        </p:grpSpPr>
        <p:sp>
          <p:nvSpPr>
            <p:cNvPr id="80" name="菱形 79">
              <a:extLst>
                <a:ext uri="{FF2B5EF4-FFF2-40B4-BE49-F238E27FC236}">
                  <a16:creationId xmlns:a16="http://schemas.microsoft.com/office/drawing/2014/main" id="{9F6E6042-16EF-4C82-AD94-7A0244122E2F}"/>
                </a:ext>
              </a:extLst>
            </p:cNvPr>
            <p:cNvSpPr/>
            <p:nvPr/>
          </p:nvSpPr>
          <p:spPr>
            <a:xfrm>
              <a:off x="3433688" y="2025748"/>
              <a:ext cx="1125415" cy="1237957"/>
            </a:xfrm>
            <a:prstGeom prst="diamond">
              <a:avLst/>
            </a:prstGeom>
            <a:solidFill>
              <a:srgbClr val="F8F1E7"/>
            </a:solidFill>
            <a:ln>
              <a:solidFill>
                <a:srgbClr val="F8F1E7"/>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anose="02010609060101010101" pitchFamily="49" charset="-122"/>
                <a:ea typeface="楷体" panose="02010609060101010101" pitchFamily="49" charset="-122"/>
                <a:cs typeface="+mn-ea"/>
                <a:sym typeface="+mn-lt"/>
              </a:endParaRPr>
            </a:p>
          </p:txBody>
        </p:sp>
        <p:sp>
          <p:nvSpPr>
            <p:cNvPr id="78" name="文本框 77">
              <a:extLst>
                <a:ext uri="{FF2B5EF4-FFF2-40B4-BE49-F238E27FC236}">
                  <a16:creationId xmlns:a16="http://schemas.microsoft.com/office/drawing/2014/main" id="{DCBE6753-C115-4298-A458-FF61C93C2B48}"/>
                </a:ext>
              </a:extLst>
            </p:cNvPr>
            <p:cNvSpPr txBox="1"/>
            <p:nvPr/>
          </p:nvSpPr>
          <p:spPr>
            <a:xfrm>
              <a:off x="3662873" y="2321560"/>
              <a:ext cx="844062" cy="646331"/>
            </a:xfrm>
            <a:prstGeom prst="rect">
              <a:avLst/>
            </a:prstGeom>
            <a:noFill/>
          </p:spPr>
          <p:txBody>
            <a:bodyPr wrap="square" rtlCol="0">
              <a:spAutoFit/>
            </a:bodyPr>
            <a:lstStyle/>
            <a:p>
              <a:r>
                <a:rPr lang="zh-CN" altLang="en-US" sz="3600" b="1" dirty="0">
                  <a:latin typeface="楷体" panose="02010609060101010101" pitchFamily="49" charset="-122"/>
                  <a:ea typeface="楷体" panose="02010609060101010101" pitchFamily="49" charset="-122"/>
                  <a:cs typeface="+mn-ea"/>
                  <a:sym typeface="+mn-lt"/>
                </a:rPr>
                <a:t>肆</a:t>
              </a:r>
            </a:p>
          </p:txBody>
        </p:sp>
      </p:grpSp>
      <p:sp>
        <p:nvSpPr>
          <p:cNvPr id="81" name="文本框 80">
            <a:extLst>
              <a:ext uri="{FF2B5EF4-FFF2-40B4-BE49-F238E27FC236}">
                <a16:creationId xmlns:a16="http://schemas.microsoft.com/office/drawing/2014/main" id="{D92CD8EB-A5CC-477E-8281-E1D66910CB47}"/>
              </a:ext>
            </a:extLst>
          </p:cNvPr>
          <p:cNvSpPr txBox="1"/>
          <p:nvPr/>
        </p:nvSpPr>
        <p:spPr>
          <a:xfrm>
            <a:off x="7525286" y="2635500"/>
            <a:ext cx="1154162" cy="3010486"/>
          </a:xfrm>
          <a:prstGeom prst="rect">
            <a:avLst/>
          </a:prstGeom>
          <a:noFill/>
        </p:spPr>
        <p:txBody>
          <a:bodyPr vert="eaVert" wrap="square" rtlCol="0">
            <a:spAutoFit/>
          </a:bodyPr>
          <a:lstStyle/>
          <a:p>
            <a:pPr>
              <a:lnSpc>
                <a:spcPct val="150000"/>
              </a:lnSpc>
            </a:pPr>
            <a:r>
              <a:rPr lang="zh-CN" altLang="en-US" sz="14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a:t>
            </a:r>
          </a:p>
        </p:txBody>
      </p:sp>
      <p:sp>
        <p:nvSpPr>
          <p:cNvPr id="82" name="文本框 81">
            <a:extLst>
              <a:ext uri="{FF2B5EF4-FFF2-40B4-BE49-F238E27FC236}">
                <a16:creationId xmlns:a16="http://schemas.microsoft.com/office/drawing/2014/main" id="{55F6B6D6-5BCF-429C-82E1-E7FFFCFC7A91}"/>
              </a:ext>
            </a:extLst>
          </p:cNvPr>
          <p:cNvSpPr txBox="1"/>
          <p:nvPr/>
        </p:nvSpPr>
        <p:spPr>
          <a:xfrm>
            <a:off x="5836910" y="2631983"/>
            <a:ext cx="1154162" cy="3010486"/>
          </a:xfrm>
          <a:prstGeom prst="rect">
            <a:avLst/>
          </a:prstGeom>
          <a:noFill/>
        </p:spPr>
        <p:txBody>
          <a:bodyPr vert="eaVert" wrap="square" rtlCol="0">
            <a:spAutoFit/>
          </a:bodyPr>
          <a:lstStyle/>
          <a:p>
            <a:pPr>
              <a:lnSpc>
                <a:spcPct val="150000"/>
              </a:lnSpc>
            </a:pPr>
            <a:r>
              <a:rPr lang="zh-CN" altLang="en-US" sz="14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a:t>
            </a:r>
          </a:p>
        </p:txBody>
      </p:sp>
      <p:sp>
        <p:nvSpPr>
          <p:cNvPr id="83" name="文本框 82">
            <a:extLst>
              <a:ext uri="{FF2B5EF4-FFF2-40B4-BE49-F238E27FC236}">
                <a16:creationId xmlns:a16="http://schemas.microsoft.com/office/drawing/2014/main" id="{A32B1115-5DA0-456F-9297-DB5723B29E49}"/>
              </a:ext>
            </a:extLst>
          </p:cNvPr>
          <p:cNvSpPr txBox="1"/>
          <p:nvPr/>
        </p:nvSpPr>
        <p:spPr>
          <a:xfrm>
            <a:off x="3971423" y="2696612"/>
            <a:ext cx="1154162" cy="3010486"/>
          </a:xfrm>
          <a:prstGeom prst="rect">
            <a:avLst/>
          </a:prstGeom>
          <a:noFill/>
        </p:spPr>
        <p:txBody>
          <a:bodyPr vert="eaVert" wrap="square" rtlCol="0">
            <a:spAutoFit/>
          </a:bodyPr>
          <a:lstStyle/>
          <a:p>
            <a:pPr>
              <a:lnSpc>
                <a:spcPct val="150000"/>
              </a:lnSpc>
            </a:pPr>
            <a:r>
              <a:rPr lang="zh-CN" altLang="en-US" sz="14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a:t>
            </a:r>
          </a:p>
        </p:txBody>
      </p:sp>
      <p:sp>
        <p:nvSpPr>
          <p:cNvPr id="84" name="文本框 83">
            <a:extLst>
              <a:ext uri="{FF2B5EF4-FFF2-40B4-BE49-F238E27FC236}">
                <a16:creationId xmlns:a16="http://schemas.microsoft.com/office/drawing/2014/main" id="{67608A8A-3821-4869-85F1-6E090E57DB35}"/>
              </a:ext>
            </a:extLst>
          </p:cNvPr>
          <p:cNvSpPr txBox="1"/>
          <p:nvPr/>
        </p:nvSpPr>
        <p:spPr>
          <a:xfrm>
            <a:off x="2148014" y="2721230"/>
            <a:ext cx="1154162" cy="3010486"/>
          </a:xfrm>
          <a:prstGeom prst="rect">
            <a:avLst/>
          </a:prstGeom>
          <a:noFill/>
        </p:spPr>
        <p:txBody>
          <a:bodyPr vert="eaVert" wrap="square" rtlCol="0">
            <a:spAutoFit/>
          </a:bodyPr>
          <a:lstStyle/>
          <a:p>
            <a:pPr>
              <a:lnSpc>
                <a:spcPct val="150000"/>
              </a:lnSpc>
            </a:pPr>
            <a:r>
              <a:rPr lang="zh-CN" altLang="en-US" sz="14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a:t>
            </a:r>
          </a:p>
        </p:txBody>
      </p:sp>
    </p:spTree>
    <p:extLst>
      <p:ext uri="{BB962C8B-B14F-4D97-AF65-F5344CB8AC3E}">
        <p14:creationId xmlns:p14="http://schemas.microsoft.com/office/powerpoint/2010/main" val="14843522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5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wipe(up)">
                                      <p:cBhvr>
                                        <p:cTn id="10" dur="500"/>
                                        <p:tgtEl>
                                          <p:spTgt spid="61"/>
                                        </p:tgtEl>
                                      </p:cBhvr>
                                    </p:animEffect>
                                  </p:childTnLst>
                                </p:cTn>
                              </p:par>
                              <p:par>
                                <p:cTn id="11" presetID="22" presetClass="entr" presetSubtype="1"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wipe(up)">
                                      <p:cBhvr>
                                        <p:cTn id="13" dur="500"/>
                                        <p:tgtEl>
                                          <p:spTgt spid="66"/>
                                        </p:tgtEl>
                                      </p:cBhvr>
                                    </p:animEffect>
                                  </p:childTnLst>
                                </p:cTn>
                              </p:par>
                              <p:par>
                                <p:cTn id="14" presetID="22" presetClass="entr" presetSubtype="1" fill="hold"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wipe(up)">
                                      <p:cBhvr>
                                        <p:cTn id="16" dur="500"/>
                                        <p:tgtEl>
                                          <p:spTgt spid="71"/>
                                        </p:tgtEl>
                                      </p:cBhvr>
                                    </p:animEffect>
                                  </p:childTnLst>
                                </p:cTn>
                              </p:par>
                              <p:par>
                                <p:cTn id="17" presetID="22" presetClass="entr" presetSubtype="1" fill="hold" nodeType="with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wipe(up)">
                                      <p:cBhvr>
                                        <p:cTn id="19" dur="500"/>
                                        <p:tgtEl>
                                          <p:spTgt spid="76"/>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1000"/>
                                        <p:tgtEl>
                                          <p:spTgt spid="81"/>
                                        </p:tgtEl>
                                      </p:cBhvr>
                                    </p:animEffect>
                                    <p:anim calcmode="lin" valueType="num">
                                      <p:cBhvr>
                                        <p:cTn id="24" dur="1000" fill="hold"/>
                                        <p:tgtEl>
                                          <p:spTgt spid="81"/>
                                        </p:tgtEl>
                                        <p:attrNameLst>
                                          <p:attrName>ppt_x</p:attrName>
                                        </p:attrNameLst>
                                      </p:cBhvr>
                                      <p:tavLst>
                                        <p:tav tm="0">
                                          <p:val>
                                            <p:strVal val="#ppt_x"/>
                                          </p:val>
                                        </p:tav>
                                        <p:tav tm="100000">
                                          <p:val>
                                            <p:strVal val="#ppt_x"/>
                                          </p:val>
                                        </p:tav>
                                      </p:tavLst>
                                    </p:anim>
                                    <p:anim calcmode="lin" valueType="num">
                                      <p:cBhvr>
                                        <p:cTn id="25" dur="1000" fill="hold"/>
                                        <p:tgtEl>
                                          <p:spTgt spid="81"/>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82"/>
                                        </p:tgtEl>
                                        <p:attrNameLst>
                                          <p:attrName>style.visibility</p:attrName>
                                        </p:attrNameLst>
                                      </p:cBhvr>
                                      <p:to>
                                        <p:strVal val="visible"/>
                                      </p:to>
                                    </p:set>
                                    <p:animEffect transition="in" filter="fade">
                                      <p:cBhvr>
                                        <p:cTn id="29" dur="1000"/>
                                        <p:tgtEl>
                                          <p:spTgt spid="82"/>
                                        </p:tgtEl>
                                      </p:cBhvr>
                                    </p:animEffect>
                                    <p:anim calcmode="lin" valueType="num">
                                      <p:cBhvr>
                                        <p:cTn id="30" dur="1000" fill="hold"/>
                                        <p:tgtEl>
                                          <p:spTgt spid="82"/>
                                        </p:tgtEl>
                                        <p:attrNameLst>
                                          <p:attrName>ppt_x</p:attrName>
                                        </p:attrNameLst>
                                      </p:cBhvr>
                                      <p:tavLst>
                                        <p:tav tm="0">
                                          <p:val>
                                            <p:strVal val="#ppt_x"/>
                                          </p:val>
                                        </p:tav>
                                        <p:tav tm="100000">
                                          <p:val>
                                            <p:strVal val="#ppt_x"/>
                                          </p:val>
                                        </p:tav>
                                      </p:tavLst>
                                    </p:anim>
                                    <p:anim calcmode="lin" valueType="num">
                                      <p:cBhvr>
                                        <p:cTn id="31" dur="1000" fill="hold"/>
                                        <p:tgtEl>
                                          <p:spTgt spid="82"/>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83"/>
                                        </p:tgtEl>
                                        <p:attrNameLst>
                                          <p:attrName>style.visibility</p:attrName>
                                        </p:attrNameLst>
                                      </p:cBhvr>
                                      <p:to>
                                        <p:strVal val="visible"/>
                                      </p:to>
                                    </p:set>
                                    <p:animEffect transition="in" filter="fade">
                                      <p:cBhvr>
                                        <p:cTn id="35" dur="1000"/>
                                        <p:tgtEl>
                                          <p:spTgt spid="83"/>
                                        </p:tgtEl>
                                      </p:cBhvr>
                                    </p:animEffect>
                                    <p:anim calcmode="lin" valueType="num">
                                      <p:cBhvr>
                                        <p:cTn id="36" dur="1000" fill="hold"/>
                                        <p:tgtEl>
                                          <p:spTgt spid="83"/>
                                        </p:tgtEl>
                                        <p:attrNameLst>
                                          <p:attrName>ppt_x</p:attrName>
                                        </p:attrNameLst>
                                      </p:cBhvr>
                                      <p:tavLst>
                                        <p:tav tm="0">
                                          <p:val>
                                            <p:strVal val="#ppt_x"/>
                                          </p:val>
                                        </p:tav>
                                        <p:tav tm="100000">
                                          <p:val>
                                            <p:strVal val="#ppt_x"/>
                                          </p:val>
                                        </p:tav>
                                      </p:tavLst>
                                    </p:anim>
                                    <p:anim calcmode="lin" valueType="num">
                                      <p:cBhvr>
                                        <p:cTn id="37" dur="1000" fill="hold"/>
                                        <p:tgtEl>
                                          <p:spTgt spid="83"/>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84"/>
                                        </p:tgtEl>
                                        <p:attrNameLst>
                                          <p:attrName>style.visibility</p:attrName>
                                        </p:attrNameLst>
                                      </p:cBhvr>
                                      <p:to>
                                        <p:strVal val="visible"/>
                                      </p:to>
                                    </p:set>
                                    <p:animEffect transition="in" filter="fade">
                                      <p:cBhvr>
                                        <p:cTn id="41" dur="1000"/>
                                        <p:tgtEl>
                                          <p:spTgt spid="84"/>
                                        </p:tgtEl>
                                      </p:cBhvr>
                                    </p:animEffect>
                                    <p:anim calcmode="lin" valueType="num">
                                      <p:cBhvr>
                                        <p:cTn id="42" dur="1000" fill="hold"/>
                                        <p:tgtEl>
                                          <p:spTgt spid="84"/>
                                        </p:tgtEl>
                                        <p:attrNameLst>
                                          <p:attrName>ppt_x</p:attrName>
                                        </p:attrNameLst>
                                      </p:cBhvr>
                                      <p:tavLst>
                                        <p:tav tm="0">
                                          <p:val>
                                            <p:strVal val="#ppt_x"/>
                                          </p:val>
                                        </p:tav>
                                        <p:tav tm="100000">
                                          <p:val>
                                            <p:strVal val="#ppt_x"/>
                                          </p:val>
                                        </p:tav>
                                      </p:tavLst>
                                    </p:anim>
                                    <p:anim calcmode="lin" valueType="num">
                                      <p:cBhvr>
                                        <p:cTn id="43"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8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id="{0B4D6BED-0A97-4329-9A14-AAC1355EBBE2}"/>
              </a:ext>
            </a:extLst>
          </p:cNvPr>
          <p:cNvGrpSpPr/>
          <p:nvPr/>
        </p:nvGrpSpPr>
        <p:grpSpPr>
          <a:xfrm>
            <a:off x="-352" y="-48895"/>
            <a:ext cx="12192352" cy="6917757"/>
            <a:chOff x="-352" y="-48895"/>
            <a:chExt cx="12192352" cy="6917757"/>
          </a:xfrm>
        </p:grpSpPr>
        <p:pic>
          <p:nvPicPr>
            <p:cNvPr id="27" name="图片 26">
              <a:extLst>
                <a:ext uri="{FF2B5EF4-FFF2-40B4-BE49-F238E27FC236}">
                  <a16:creationId xmlns:a16="http://schemas.microsoft.com/office/drawing/2014/main" id="{51F0C741-4B69-4BC3-97AF-20A809736A2E}"/>
                </a:ext>
              </a:extLst>
            </p:cNvPr>
            <p:cNvPicPr>
              <a:picLocks noChangeAspect="1"/>
            </p:cNvPicPr>
            <p:nvPr/>
          </p:nvPicPr>
          <p:blipFill>
            <a:blip r:embed="rId2"/>
            <a:stretch>
              <a:fillRect/>
            </a:stretch>
          </p:blipFill>
          <p:spPr>
            <a:xfrm>
              <a:off x="0" y="-48895"/>
              <a:ext cx="12192000" cy="6917757"/>
            </a:xfrm>
            <a:prstGeom prst="rect">
              <a:avLst/>
            </a:prstGeom>
          </p:spPr>
        </p:pic>
        <p:sp>
          <p:nvSpPr>
            <p:cNvPr id="28" name="Rectangle 5">
              <a:extLst>
                <a:ext uri="{FF2B5EF4-FFF2-40B4-BE49-F238E27FC236}">
                  <a16:creationId xmlns:a16="http://schemas.microsoft.com/office/drawing/2014/main" id="{13715E29-DC3E-4D0D-97D0-26AEB800C5F6}"/>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29" name="组合 25">
              <a:extLst>
                <a:ext uri="{FF2B5EF4-FFF2-40B4-BE49-F238E27FC236}">
                  <a16:creationId xmlns:a16="http://schemas.microsoft.com/office/drawing/2014/main" id="{4F9A80A9-146C-4562-930D-CE108E510B1F}"/>
                </a:ext>
              </a:extLst>
            </p:cNvPr>
            <p:cNvGrpSpPr/>
            <p:nvPr/>
          </p:nvGrpSpPr>
          <p:grpSpPr>
            <a:xfrm>
              <a:off x="-352" y="676275"/>
              <a:ext cx="773112" cy="41275"/>
              <a:chOff x="0" y="0"/>
              <a:chExt cx="773458" cy="40626"/>
            </a:xfrm>
          </p:grpSpPr>
          <p:sp>
            <p:nvSpPr>
              <p:cNvPr id="39" name="Rectangle 6">
                <a:extLst>
                  <a:ext uri="{FF2B5EF4-FFF2-40B4-BE49-F238E27FC236}">
                    <a16:creationId xmlns:a16="http://schemas.microsoft.com/office/drawing/2014/main" id="{5DD1B572-BD59-49BE-9161-A1818A6CDFF0}"/>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40" name="Oval 7">
                <a:extLst>
                  <a:ext uri="{FF2B5EF4-FFF2-40B4-BE49-F238E27FC236}">
                    <a16:creationId xmlns:a16="http://schemas.microsoft.com/office/drawing/2014/main" id="{034A665F-1630-484B-817F-0F0CB028A83D}"/>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30" name="组合 32">
              <a:extLst>
                <a:ext uri="{FF2B5EF4-FFF2-40B4-BE49-F238E27FC236}">
                  <a16:creationId xmlns:a16="http://schemas.microsoft.com/office/drawing/2014/main" id="{779D31A8-5E83-4C1A-9BC8-98D293D1D735}"/>
                </a:ext>
              </a:extLst>
            </p:cNvPr>
            <p:cNvGrpSpPr/>
            <p:nvPr/>
          </p:nvGrpSpPr>
          <p:grpSpPr>
            <a:xfrm>
              <a:off x="-352" y="2498725"/>
              <a:ext cx="773112" cy="39688"/>
              <a:chOff x="0" y="0"/>
              <a:chExt cx="773458" cy="40626"/>
            </a:xfrm>
          </p:grpSpPr>
          <p:sp>
            <p:nvSpPr>
              <p:cNvPr id="37" name="Rectangle 8">
                <a:extLst>
                  <a:ext uri="{FF2B5EF4-FFF2-40B4-BE49-F238E27FC236}">
                    <a16:creationId xmlns:a16="http://schemas.microsoft.com/office/drawing/2014/main" id="{73A0F592-E3A5-4BEC-991A-89FB30A02AA4}"/>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38" name="Oval 9">
                <a:extLst>
                  <a:ext uri="{FF2B5EF4-FFF2-40B4-BE49-F238E27FC236}">
                    <a16:creationId xmlns:a16="http://schemas.microsoft.com/office/drawing/2014/main" id="{3AD9D238-4FB9-4048-8F10-DDF338E01E55}"/>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31" name="组合 33">
              <a:extLst>
                <a:ext uri="{FF2B5EF4-FFF2-40B4-BE49-F238E27FC236}">
                  <a16:creationId xmlns:a16="http://schemas.microsoft.com/office/drawing/2014/main" id="{CD614617-AD3C-429D-BE5D-7FA8A350DE92}"/>
                </a:ext>
              </a:extLst>
            </p:cNvPr>
            <p:cNvGrpSpPr/>
            <p:nvPr/>
          </p:nvGrpSpPr>
          <p:grpSpPr>
            <a:xfrm>
              <a:off x="-352" y="4321175"/>
              <a:ext cx="773112" cy="38100"/>
              <a:chOff x="0" y="0"/>
              <a:chExt cx="773458" cy="39064"/>
            </a:xfrm>
          </p:grpSpPr>
          <p:sp>
            <p:nvSpPr>
              <p:cNvPr id="35" name="Rectangle 10">
                <a:extLst>
                  <a:ext uri="{FF2B5EF4-FFF2-40B4-BE49-F238E27FC236}">
                    <a16:creationId xmlns:a16="http://schemas.microsoft.com/office/drawing/2014/main" id="{E2E24B13-A637-4E94-AA6D-DFDDD12B8250}"/>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36" name="Oval 11">
                <a:extLst>
                  <a:ext uri="{FF2B5EF4-FFF2-40B4-BE49-F238E27FC236}">
                    <a16:creationId xmlns:a16="http://schemas.microsoft.com/office/drawing/2014/main" id="{4D380696-7488-4D59-B467-15DCF655351D}"/>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32" name="组合 34">
              <a:extLst>
                <a:ext uri="{FF2B5EF4-FFF2-40B4-BE49-F238E27FC236}">
                  <a16:creationId xmlns:a16="http://schemas.microsoft.com/office/drawing/2014/main" id="{BC775805-37EE-4630-AD5C-52C7341F5070}"/>
                </a:ext>
              </a:extLst>
            </p:cNvPr>
            <p:cNvGrpSpPr/>
            <p:nvPr/>
          </p:nvGrpSpPr>
          <p:grpSpPr>
            <a:xfrm>
              <a:off x="-352" y="6140450"/>
              <a:ext cx="773112" cy="41275"/>
              <a:chOff x="0" y="0"/>
              <a:chExt cx="773458" cy="40626"/>
            </a:xfrm>
          </p:grpSpPr>
          <p:sp>
            <p:nvSpPr>
              <p:cNvPr id="33" name="Rectangle 12">
                <a:extLst>
                  <a:ext uri="{FF2B5EF4-FFF2-40B4-BE49-F238E27FC236}">
                    <a16:creationId xmlns:a16="http://schemas.microsoft.com/office/drawing/2014/main" id="{E61DFC68-7DE2-4F70-9F7D-856A0845DA69}"/>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34" name="Oval 13">
                <a:extLst>
                  <a:ext uri="{FF2B5EF4-FFF2-40B4-BE49-F238E27FC236}">
                    <a16:creationId xmlns:a16="http://schemas.microsoft.com/office/drawing/2014/main" id="{A435B345-13ED-463D-B017-82B16548FCCC}"/>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pic>
        <p:nvPicPr>
          <p:cNvPr id="5" name="图片 4" descr="290593288de26e323f712543c4420854">
            <a:extLst>
              <a:ext uri="{FF2B5EF4-FFF2-40B4-BE49-F238E27FC236}">
                <a16:creationId xmlns:a16="http://schemas.microsoft.com/office/drawing/2014/main" id="{FF99D0F5-39A1-4868-B717-E9615EF98489}"/>
              </a:ext>
            </a:extLst>
          </p:cNvPr>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Lst>
          </a:blip>
          <a:srcRect l="11620" t="7552" r="10956" b="8631"/>
          <a:stretch>
            <a:fillRect/>
          </a:stretch>
        </p:blipFill>
        <p:spPr>
          <a:xfrm>
            <a:off x="3662873" y="245812"/>
            <a:ext cx="4830611" cy="4789096"/>
          </a:xfrm>
          <a:prstGeom prst="rect">
            <a:avLst/>
          </a:prstGeom>
        </p:spPr>
      </p:pic>
      <p:pic>
        <p:nvPicPr>
          <p:cNvPr id="6" name="图片 5">
            <a:extLst>
              <a:ext uri="{FF2B5EF4-FFF2-40B4-BE49-F238E27FC236}">
                <a16:creationId xmlns:a16="http://schemas.microsoft.com/office/drawing/2014/main" id="{C62CE7C8-772A-4509-BC70-F3B075CFE7FD}"/>
              </a:ext>
            </a:extLst>
          </p:cNvPr>
          <p:cNvPicPr>
            <a:picLocks noChangeAspect="1"/>
          </p:cNvPicPr>
          <p:nvPr/>
        </p:nvPicPr>
        <p:blipFill rotWithShape="1">
          <a:blip r:embed="rId5">
            <a:extLst>
              <a:ext uri="{28A0092B-C50C-407E-A947-70E740481C1C}">
                <a14:useLocalDpi xmlns:a14="http://schemas.microsoft.com/office/drawing/2010/main" val="0"/>
              </a:ext>
            </a:extLst>
          </a:blip>
          <a:srcRect l="4999" r="33530" b="25539"/>
          <a:stretch/>
        </p:blipFill>
        <p:spPr>
          <a:xfrm>
            <a:off x="8495071" y="14068"/>
            <a:ext cx="3504670" cy="4025933"/>
          </a:xfrm>
          <a:prstGeom prst="rect">
            <a:avLst/>
          </a:prstGeom>
        </p:spPr>
      </p:pic>
      <p:sp>
        <p:nvSpPr>
          <p:cNvPr id="7" name="文本框 6">
            <a:extLst>
              <a:ext uri="{FF2B5EF4-FFF2-40B4-BE49-F238E27FC236}">
                <a16:creationId xmlns:a16="http://schemas.microsoft.com/office/drawing/2014/main" id="{9B36F8D0-9334-464F-9F2B-B237CF103A59}"/>
              </a:ext>
            </a:extLst>
          </p:cNvPr>
          <p:cNvSpPr txBox="1"/>
          <p:nvPr/>
        </p:nvSpPr>
        <p:spPr>
          <a:xfrm>
            <a:off x="6040211" y="894582"/>
            <a:ext cx="923330" cy="2039816"/>
          </a:xfrm>
          <a:prstGeom prst="rect">
            <a:avLst/>
          </a:prstGeom>
          <a:noFill/>
        </p:spPr>
        <p:txBody>
          <a:bodyPr vert="eaVert" wrap="square" rtlCol="0">
            <a:spAutoFit/>
          </a:bodyPr>
          <a:lstStyle/>
          <a:p>
            <a:r>
              <a:rPr lang="zh-CN" altLang="en-US" sz="4800" b="1" dirty="0">
                <a:solidFill>
                  <a:schemeClr val="bg1"/>
                </a:solidFill>
                <a:latin typeface="文悦古典明朝体 (非商业使用) W5" pitchFamily="50" charset="-122"/>
                <a:ea typeface="文悦古典明朝体 (非商业使用) W5" pitchFamily="50" charset="-122"/>
              </a:rPr>
              <a:t>第一章</a:t>
            </a:r>
          </a:p>
        </p:txBody>
      </p:sp>
      <p:grpSp>
        <p:nvGrpSpPr>
          <p:cNvPr id="23" name="组合 22">
            <a:extLst>
              <a:ext uri="{FF2B5EF4-FFF2-40B4-BE49-F238E27FC236}">
                <a16:creationId xmlns:a16="http://schemas.microsoft.com/office/drawing/2014/main" id="{4843BFA2-5EFA-4E9C-BD66-42F43A4C9AB6}"/>
              </a:ext>
            </a:extLst>
          </p:cNvPr>
          <p:cNvGrpSpPr/>
          <p:nvPr/>
        </p:nvGrpSpPr>
        <p:grpSpPr>
          <a:xfrm>
            <a:off x="3353577" y="4945593"/>
            <a:ext cx="5484845" cy="1476170"/>
            <a:chOff x="399786" y="1640821"/>
            <a:chExt cx="4901825" cy="1476170"/>
          </a:xfrm>
        </p:grpSpPr>
        <p:sp>
          <p:nvSpPr>
            <p:cNvPr id="24" name="文本框 23">
              <a:extLst>
                <a:ext uri="{FF2B5EF4-FFF2-40B4-BE49-F238E27FC236}">
                  <a16:creationId xmlns:a16="http://schemas.microsoft.com/office/drawing/2014/main" id="{9DA0DD5B-81E8-4BE1-A2BE-9918D1F68259}"/>
                </a:ext>
              </a:extLst>
            </p:cNvPr>
            <p:cNvSpPr txBox="1"/>
            <p:nvPr/>
          </p:nvSpPr>
          <p:spPr>
            <a:xfrm>
              <a:off x="1865110" y="1640821"/>
              <a:ext cx="1971178" cy="461665"/>
            </a:xfrm>
            <a:prstGeom prst="rect">
              <a:avLst/>
            </a:prstGeom>
            <a:noFill/>
          </p:spPr>
          <p:txBody>
            <a:bodyPr wrap="square" rtlCol="0">
              <a:spAutoFit/>
            </a:bodyPr>
            <a:lstStyle/>
            <a:p>
              <a:pPr algn="dist"/>
              <a:r>
                <a:rPr lang="zh-CN" altLang="en-US" sz="2400" dirty="0">
                  <a:latin typeface="楷体" panose="02010609060101010101" pitchFamily="49" charset="-122"/>
                  <a:ea typeface="楷体" panose="02010609060101010101" pitchFamily="49" charset="-122"/>
                  <a:cs typeface="+mn-ea"/>
                  <a:sym typeface="+mn-lt"/>
                </a:rPr>
                <a:t>输入标题</a:t>
              </a:r>
            </a:p>
          </p:txBody>
        </p:sp>
        <p:sp>
          <p:nvSpPr>
            <p:cNvPr id="25" name="文本框 24">
              <a:extLst>
                <a:ext uri="{FF2B5EF4-FFF2-40B4-BE49-F238E27FC236}">
                  <a16:creationId xmlns:a16="http://schemas.microsoft.com/office/drawing/2014/main" id="{21B7245E-CAA2-44F0-8A53-3F02D49E98E7}"/>
                </a:ext>
              </a:extLst>
            </p:cNvPr>
            <p:cNvSpPr txBox="1"/>
            <p:nvPr/>
          </p:nvSpPr>
          <p:spPr>
            <a:xfrm>
              <a:off x="399786" y="2055162"/>
              <a:ext cx="4901825" cy="1061829"/>
            </a:xfrm>
            <a:prstGeom prst="rect">
              <a:avLst/>
            </a:prstGeom>
            <a:noFill/>
          </p:spPr>
          <p:txBody>
            <a:bodyPr vert="horz" wrap="square" rtlCol="0" anchor="b">
              <a:spAutoFit/>
            </a:bodyPr>
            <a:lstStyle/>
            <a:p>
              <a:pPr algn="ctr">
                <a:lnSpc>
                  <a:spcPct val="150000"/>
                </a:lnSpc>
              </a:pPr>
              <a:r>
                <a:rPr lang="zh-CN" altLang="en-US" sz="14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a:t>
              </a:r>
            </a:p>
          </p:txBody>
        </p:sp>
      </p:grpSp>
    </p:spTree>
    <p:extLst>
      <p:ext uri="{BB962C8B-B14F-4D97-AF65-F5344CB8AC3E}">
        <p14:creationId xmlns:p14="http://schemas.microsoft.com/office/powerpoint/2010/main" val="33235657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ssolv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a:extLst>
              <a:ext uri="{FF2B5EF4-FFF2-40B4-BE49-F238E27FC236}">
                <a16:creationId xmlns:a16="http://schemas.microsoft.com/office/drawing/2014/main" id="{F671299A-8B8C-4B16-869C-4A0B8B5CB522}"/>
              </a:ext>
            </a:extLst>
          </p:cNvPr>
          <p:cNvGrpSpPr/>
          <p:nvPr/>
        </p:nvGrpSpPr>
        <p:grpSpPr>
          <a:xfrm>
            <a:off x="-352" y="-48895"/>
            <a:ext cx="12192352" cy="6917757"/>
            <a:chOff x="-352" y="-48895"/>
            <a:chExt cx="12192352" cy="6917757"/>
          </a:xfrm>
        </p:grpSpPr>
        <p:pic>
          <p:nvPicPr>
            <p:cNvPr id="107" name="图片 106">
              <a:extLst>
                <a:ext uri="{FF2B5EF4-FFF2-40B4-BE49-F238E27FC236}">
                  <a16:creationId xmlns:a16="http://schemas.microsoft.com/office/drawing/2014/main" id="{63920B6D-0C7C-4797-B8F5-72E9BB59340A}"/>
                </a:ext>
              </a:extLst>
            </p:cNvPr>
            <p:cNvPicPr>
              <a:picLocks noChangeAspect="1"/>
            </p:cNvPicPr>
            <p:nvPr/>
          </p:nvPicPr>
          <p:blipFill>
            <a:blip r:embed="rId2"/>
            <a:stretch>
              <a:fillRect/>
            </a:stretch>
          </p:blipFill>
          <p:spPr>
            <a:xfrm>
              <a:off x="0" y="-48895"/>
              <a:ext cx="12192000" cy="6917757"/>
            </a:xfrm>
            <a:prstGeom prst="rect">
              <a:avLst/>
            </a:prstGeom>
          </p:spPr>
        </p:pic>
        <p:sp>
          <p:nvSpPr>
            <p:cNvPr id="108" name="Rectangle 5">
              <a:extLst>
                <a:ext uri="{FF2B5EF4-FFF2-40B4-BE49-F238E27FC236}">
                  <a16:creationId xmlns:a16="http://schemas.microsoft.com/office/drawing/2014/main" id="{A669CC02-8663-4788-A4D2-4F6CEE395FEE}"/>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109" name="组合 25">
              <a:extLst>
                <a:ext uri="{FF2B5EF4-FFF2-40B4-BE49-F238E27FC236}">
                  <a16:creationId xmlns:a16="http://schemas.microsoft.com/office/drawing/2014/main" id="{7AF646AB-5A36-446B-B7E6-9824D5B089EA}"/>
                </a:ext>
              </a:extLst>
            </p:cNvPr>
            <p:cNvGrpSpPr/>
            <p:nvPr/>
          </p:nvGrpSpPr>
          <p:grpSpPr>
            <a:xfrm>
              <a:off x="-352" y="676275"/>
              <a:ext cx="773112" cy="41275"/>
              <a:chOff x="0" y="0"/>
              <a:chExt cx="773458" cy="40626"/>
            </a:xfrm>
          </p:grpSpPr>
          <p:sp>
            <p:nvSpPr>
              <p:cNvPr id="119" name="Rectangle 6">
                <a:extLst>
                  <a:ext uri="{FF2B5EF4-FFF2-40B4-BE49-F238E27FC236}">
                    <a16:creationId xmlns:a16="http://schemas.microsoft.com/office/drawing/2014/main" id="{BD33AA3A-7422-4FEC-90D9-904C11FF146C}"/>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20" name="Oval 7">
                <a:extLst>
                  <a:ext uri="{FF2B5EF4-FFF2-40B4-BE49-F238E27FC236}">
                    <a16:creationId xmlns:a16="http://schemas.microsoft.com/office/drawing/2014/main" id="{69BE2694-6F46-48DC-B505-33A0C69DB5B3}"/>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110" name="组合 32">
              <a:extLst>
                <a:ext uri="{FF2B5EF4-FFF2-40B4-BE49-F238E27FC236}">
                  <a16:creationId xmlns:a16="http://schemas.microsoft.com/office/drawing/2014/main" id="{1918CEC3-D574-400F-92F1-111E1C18164E}"/>
                </a:ext>
              </a:extLst>
            </p:cNvPr>
            <p:cNvGrpSpPr/>
            <p:nvPr/>
          </p:nvGrpSpPr>
          <p:grpSpPr>
            <a:xfrm>
              <a:off x="-352" y="2498725"/>
              <a:ext cx="773112" cy="39688"/>
              <a:chOff x="0" y="0"/>
              <a:chExt cx="773458" cy="40626"/>
            </a:xfrm>
          </p:grpSpPr>
          <p:sp>
            <p:nvSpPr>
              <p:cNvPr id="117" name="Rectangle 8">
                <a:extLst>
                  <a:ext uri="{FF2B5EF4-FFF2-40B4-BE49-F238E27FC236}">
                    <a16:creationId xmlns:a16="http://schemas.microsoft.com/office/drawing/2014/main" id="{5B1E2D98-BB28-4997-81E4-B35A69FC47E1}"/>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18" name="Oval 9">
                <a:extLst>
                  <a:ext uri="{FF2B5EF4-FFF2-40B4-BE49-F238E27FC236}">
                    <a16:creationId xmlns:a16="http://schemas.microsoft.com/office/drawing/2014/main" id="{840B09C6-7DD9-4693-B624-B328AE154F47}"/>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111" name="组合 33">
              <a:extLst>
                <a:ext uri="{FF2B5EF4-FFF2-40B4-BE49-F238E27FC236}">
                  <a16:creationId xmlns:a16="http://schemas.microsoft.com/office/drawing/2014/main" id="{70153331-F41C-48C5-B4BD-D32AF030E3C5}"/>
                </a:ext>
              </a:extLst>
            </p:cNvPr>
            <p:cNvGrpSpPr/>
            <p:nvPr/>
          </p:nvGrpSpPr>
          <p:grpSpPr>
            <a:xfrm>
              <a:off x="-352" y="4321175"/>
              <a:ext cx="773112" cy="38100"/>
              <a:chOff x="0" y="0"/>
              <a:chExt cx="773458" cy="39064"/>
            </a:xfrm>
          </p:grpSpPr>
          <p:sp>
            <p:nvSpPr>
              <p:cNvPr id="115" name="Rectangle 10">
                <a:extLst>
                  <a:ext uri="{FF2B5EF4-FFF2-40B4-BE49-F238E27FC236}">
                    <a16:creationId xmlns:a16="http://schemas.microsoft.com/office/drawing/2014/main" id="{2D329865-A9DE-45C7-8FEC-4F0FAF65E646}"/>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16" name="Oval 11">
                <a:extLst>
                  <a:ext uri="{FF2B5EF4-FFF2-40B4-BE49-F238E27FC236}">
                    <a16:creationId xmlns:a16="http://schemas.microsoft.com/office/drawing/2014/main" id="{AA9312E3-D165-409F-8587-CBBD4F1DC69F}"/>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112" name="组合 34">
              <a:extLst>
                <a:ext uri="{FF2B5EF4-FFF2-40B4-BE49-F238E27FC236}">
                  <a16:creationId xmlns:a16="http://schemas.microsoft.com/office/drawing/2014/main" id="{B862061B-9535-41B8-858E-4638D80816AB}"/>
                </a:ext>
              </a:extLst>
            </p:cNvPr>
            <p:cNvGrpSpPr/>
            <p:nvPr/>
          </p:nvGrpSpPr>
          <p:grpSpPr>
            <a:xfrm>
              <a:off x="-352" y="6140450"/>
              <a:ext cx="773112" cy="41275"/>
              <a:chOff x="0" y="0"/>
              <a:chExt cx="773458" cy="40626"/>
            </a:xfrm>
          </p:grpSpPr>
          <p:sp>
            <p:nvSpPr>
              <p:cNvPr id="113" name="Rectangle 12">
                <a:extLst>
                  <a:ext uri="{FF2B5EF4-FFF2-40B4-BE49-F238E27FC236}">
                    <a16:creationId xmlns:a16="http://schemas.microsoft.com/office/drawing/2014/main" id="{613571D2-31D6-4B6D-B22E-19E48DE60009}"/>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14" name="Oval 13">
                <a:extLst>
                  <a:ext uri="{FF2B5EF4-FFF2-40B4-BE49-F238E27FC236}">
                    <a16:creationId xmlns:a16="http://schemas.microsoft.com/office/drawing/2014/main" id="{B670E196-C5CE-428F-B0F1-B223A95806AB}"/>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grpSp>
        <p:nvGrpSpPr>
          <p:cNvPr id="35" name="组合 34">
            <a:extLst>
              <a:ext uri="{FF2B5EF4-FFF2-40B4-BE49-F238E27FC236}">
                <a16:creationId xmlns:a16="http://schemas.microsoft.com/office/drawing/2014/main" id="{8EB148DD-1F9A-4FB4-BE2C-415628144385}"/>
              </a:ext>
            </a:extLst>
          </p:cNvPr>
          <p:cNvGrpSpPr/>
          <p:nvPr/>
        </p:nvGrpSpPr>
        <p:grpSpPr>
          <a:xfrm>
            <a:off x="8267101" y="967920"/>
            <a:ext cx="2524888" cy="5172530"/>
            <a:chOff x="2441007" y="1397083"/>
            <a:chExt cx="2175815" cy="4791326"/>
          </a:xfrm>
        </p:grpSpPr>
        <p:sp>
          <p:nvSpPr>
            <p:cNvPr id="21" name="矩形 20">
              <a:extLst>
                <a:ext uri="{FF2B5EF4-FFF2-40B4-BE49-F238E27FC236}">
                  <a16:creationId xmlns:a16="http://schemas.microsoft.com/office/drawing/2014/main" id="{3654036A-D89C-444F-872B-1738C7296591}"/>
                </a:ext>
              </a:extLst>
            </p:cNvPr>
            <p:cNvSpPr/>
            <p:nvPr/>
          </p:nvSpPr>
          <p:spPr>
            <a:xfrm>
              <a:off x="2442594" y="1397083"/>
              <a:ext cx="2174228" cy="3678807"/>
            </a:xfrm>
            <a:prstGeom prst="rect">
              <a:avLst/>
            </a:prstGeom>
            <a:noFill/>
            <a:ln>
              <a:solidFill>
                <a:srgbClr val="2053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8D68150F-F3D1-420F-A33C-7EC042CF6590}"/>
                </a:ext>
              </a:extLst>
            </p:cNvPr>
            <p:cNvSpPr/>
            <p:nvPr/>
          </p:nvSpPr>
          <p:spPr>
            <a:xfrm>
              <a:off x="2566539" y="1715051"/>
              <a:ext cx="1945575" cy="3291923"/>
            </a:xfrm>
            <a:prstGeom prst="rect">
              <a:avLst/>
            </a:prstGeom>
            <a:solidFill>
              <a:srgbClr val="205364"/>
            </a:solidFill>
            <a:ln w="63500">
              <a:solidFill>
                <a:srgbClr val="205364">
                  <a:alpha val="9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3" name="组合 22">
              <a:extLst>
                <a:ext uri="{FF2B5EF4-FFF2-40B4-BE49-F238E27FC236}">
                  <a16:creationId xmlns:a16="http://schemas.microsoft.com/office/drawing/2014/main" id="{063E8F98-6F27-45A5-8BFA-A54BE6DBF7C4}"/>
                </a:ext>
              </a:extLst>
            </p:cNvPr>
            <p:cNvGrpSpPr/>
            <p:nvPr/>
          </p:nvGrpSpPr>
          <p:grpSpPr>
            <a:xfrm>
              <a:off x="2441007" y="5078435"/>
              <a:ext cx="2175815" cy="1109974"/>
              <a:chOff x="-4913823" y="-3275781"/>
              <a:chExt cx="7137808" cy="2989539"/>
            </a:xfrm>
            <a:solidFill>
              <a:srgbClr val="205364"/>
            </a:solidFill>
          </p:grpSpPr>
          <p:sp>
            <p:nvSpPr>
              <p:cNvPr id="24" name="Freeform 5">
                <a:extLst>
                  <a:ext uri="{FF2B5EF4-FFF2-40B4-BE49-F238E27FC236}">
                    <a16:creationId xmlns:a16="http://schemas.microsoft.com/office/drawing/2014/main" id="{62A8B8E8-78A3-4FDD-B8EE-1777F5043DB9}"/>
                  </a:ext>
                </a:extLst>
              </p:cNvPr>
              <p:cNvSpPr>
                <a:spLocks noEditPoints="1"/>
              </p:cNvSpPr>
              <p:nvPr/>
            </p:nvSpPr>
            <p:spPr bwMode="auto">
              <a:xfrm>
                <a:off x="-4913823" y="-3259077"/>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6">
                <a:extLst>
                  <a:ext uri="{FF2B5EF4-FFF2-40B4-BE49-F238E27FC236}">
                    <a16:creationId xmlns:a16="http://schemas.microsoft.com/office/drawing/2014/main" id="{4250464B-FFCE-4CAC-ADF4-C3724866169B}"/>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7">
                <a:extLst>
                  <a:ext uri="{FF2B5EF4-FFF2-40B4-BE49-F238E27FC236}">
                    <a16:creationId xmlns:a16="http://schemas.microsoft.com/office/drawing/2014/main" id="{16CE0FB4-50F4-4886-9D27-F8BA19763EAF}"/>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8">
                <a:extLst>
                  <a:ext uri="{FF2B5EF4-FFF2-40B4-BE49-F238E27FC236}">
                    <a16:creationId xmlns:a16="http://schemas.microsoft.com/office/drawing/2014/main" id="{AF0BF491-FBBD-469D-8AB1-E6E559112082}"/>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9">
                <a:extLst>
                  <a:ext uri="{FF2B5EF4-FFF2-40B4-BE49-F238E27FC236}">
                    <a16:creationId xmlns:a16="http://schemas.microsoft.com/office/drawing/2014/main" id="{44BD88AA-AFEE-44EA-B994-5CAC5A8AF3BD}"/>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0">
                <a:extLst>
                  <a:ext uri="{FF2B5EF4-FFF2-40B4-BE49-F238E27FC236}">
                    <a16:creationId xmlns:a16="http://schemas.microsoft.com/office/drawing/2014/main" id="{AC4E6AB4-EB9B-4483-98A0-64149810C8BC}"/>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1">
                <a:extLst>
                  <a:ext uri="{FF2B5EF4-FFF2-40B4-BE49-F238E27FC236}">
                    <a16:creationId xmlns:a16="http://schemas.microsoft.com/office/drawing/2014/main" id="{65FDE952-6324-405F-994E-D0D5A610DAA0}"/>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2">
                <a:extLst>
                  <a:ext uri="{FF2B5EF4-FFF2-40B4-BE49-F238E27FC236}">
                    <a16:creationId xmlns:a16="http://schemas.microsoft.com/office/drawing/2014/main" id="{E02C2DD5-A624-476D-9074-506508F2EC21}"/>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3">
                <a:extLst>
                  <a:ext uri="{FF2B5EF4-FFF2-40B4-BE49-F238E27FC236}">
                    <a16:creationId xmlns:a16="http://schemas.microsoft.com/office/drawing/2014/main" id="{E163A4CB-94B9-4605-A42F-36A29A67E5E1}"/>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14">
                <a:extLst>
                  <a:ext uri="{FF2B5EF4-FFF2-40B4-BE49-F238E27FC236}">
                    <a16:creationId xmlns:a16="http://schemas.microsoft.com/office/drawing/2014/main" id="{DD0D9080-EC85-454C-946D-A051067D552F}"/>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5">
                <a:extLst>
                  <a:ext uri="{FF2B5EF4-FFF2-40B4-BE49-F238E27FC236}">
                    <a16:creationId xmlns:a16="http://schemas.microsoft.com/office/drawing/2014/main" id="{3A63F4E3-E1A1-428E-9F3B-0D6A24CFA62B}"/>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6" name="组合 65">
            <a:extLst>
              <a:ext uri="{FF2B5EF4-FFF2-40B4-BE49-F238E27FC236}">
                <a16:creationId xmlns:a16="http://schemas.microsoft.com/office/drawing/2014/main" id="{B2FC6DF5-B740-4752-A03E-F4FAB30207DD}"/>
              </a:ext>
            </a:extLst>
          </p:cNvPr>
          <p:cNvGrpSpPr/>
          <p:nvPr/>
        </p:nvGrpSpPr>
        <p:grpSpPr>
          <a:xfrm>
            <a:off x="1759587" y="967920"/>
            <a:ext cx="2524888" cy="5172530"/>
            <a:chOff x="2441007" y="1397083"/>
            <a:chExt cx="2175815" cy="4791326"/>
          </a:xfrm>
        </p:grpSpPr>
        <p:sp>
          <p:nvSpPr>
            <p:cNvPr id="67" name="矩形 66">
              <a:extLst>
                <a:ext uri="{FF2B5EF4-FFF2-40B4-BE49-F238E27FC236}">
                  <a16:creationId xmlns:a16="http://schemas.microsoft.com/office/drawing/2014/main" id="{261BE5B9-8327-4787-8274-DBC7E0240BCF}"/>
                </a:ext>
              </a:extLst>
            </p:cNvPr>
            <p:cNvSpPr/>
            <p:nvPr/>
          </p:nvSpPr>
          <p:spPr>
            <a:xfrm>
              <a:off x="2442594" y="1397083"/>
              <a:ext cx="2174228" cy="3678807"/>
            </a:xfrm>
            <a:prstGeom prst="rect">
              <a:avLst/>
            </a:prstGeom>
            <a:noFill/>
            <a:ln>
              <a:solidFill>
                <a:srgbClr val="2053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a16="http://schemas.microsoft.com/office/drawing/2014/main" id="{AA8E087D-0D3F-4E42-88CF-5D26BDA10D55}"/>
                </a:ext>
              </a:extLst>
            </p:cNvPr>
            <p:cNvSpPr/>
            <p:nvPr/>
          </p:nvSpPr>
          <p:spPr>
            <a:xfrm>
              <a:off x="2566539" y="1715051"/>
              <a:ext cx="1945575" cy="3291923"/>
            </a:xfrm>
            <a:prstGeom prst="rect">
              <a:avLst/>
            </a:prstGeom>
            <a:solidFill>
              <a:srgbClr val="205364"/>
            </a:solidFill>
            <a:ln w="63500">
              <a:solidFill>
                <a:srgbClr val="205364">
                  <a:alpha val="9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9" name="组合 68">
              <a:extLst>
                <a:ext uri="{FF2B5EF4-FFF2-40B4-BE49-F238E27FC236}">
                  <a16:creationId xmlns:a16="http://schemas.microsoft.com/office/drawing/2014/main" id="{B7B5BE4A-E304-42F6-8C0E-041813C43E97}"/>
                </a:ext>
              </a:extLst>
            </p:cNvPr>
            <p:cNvGrpSpPr/>
            <p:nvPr/>
          </p:nvGrpSpPr>
          <p:grpSpPr>
            <a:xfrm>
              <a:off x="2441007" y="5078435"/>
              <a:ext cx="2175815" cy="1109974"/>
              <a:chOff x="-4913823" y="-3275781"/>
              <a:chExt cx="7137808" cy="2989539"/>
            </a:xfrm>
            <a:solidFill>
              <a:srgbClr val="205364"/>
            </a:solidFill>
          </p:grpSpPr>
          <p:sp>
            <p:nvSpPr>
              <p:cNvPr id="70" name="Freeform 5">
                <a:extLst>
                  <a:ext uri="{FF2B5EF4-FFF2-40B4-BE49-F238E27FC236}">
                    <a16:creationId xmlns:a16="http://schemas.microsoft.com/office/drawing/2014/main" id="{527988D1-9F1E-401B-8A74-EEEA7D5CBC9A}"/>
                  </a:ext>
                </a:extLst>
              </p:cNvPr>
              <p:cNvSpPr>
                <a:spLocks noEditPoints="1"/>
              </p:cNvSpPr>
              <p:nvPr/>
            </p:nvSpPr>
            <p:spPr bwMode="auto">
              <a:xfrm>
                <a:off x="-4913823" y="-3259077"/>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6">
                <a:extLst>
                  <a:ext uri="{FF2B5EF4-FFF2-40B4-BE49-F238E27FC236}">
                    <a16:creationId xmlns:a16="http://schemas.microsoft.com/office/drawing/2014/main" id="{160841BA-02DD-483A-8CFD-530974BB36CF}"/>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7">
                <a:extLst>
                  <a:ext uri="{FF2B5EF4-FFF2-40B4-BE49-F238E27FC236}">
                    <a16:creationId xmlns:a16="http://schemas.microsoft.com/office/drawing/2014/main" id="{6B57539E-F831-45AE-BDDF-639CD6FDDD10}"/>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8">
                <a:extLst>
                  <a:ext uri="{FF2B5EF4-FFF2-40B4-BE49-F238E27FC236}">
                    <a16:creationId xmlns:a16="http://schemas.microsoft.com/office/drawing/2014/main" id="{DF9527AC-85FC-4503-8E03-189880E03E50}"/>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9">
                <a:extLst>
                  <a:ext uri="{FF2B5EF4-FFF2-40B4-BE49-F238E27FC236}">
                    <a16:creationId xmlns:a16="http://schemas.microsoft.com/office/drawing/2014/main" id="{AD732499-20EB-4D57-A542-732F9F84E81A}"/>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10">
                <a:extLst>
                  <a:ext uri="{FF2B5EF4-FFF2-40B4-BE49-F238E27FC236}">
                    <a16:creationId xmlns:a16="http://schemas.microsoft.com/office/drawing/2014/main" id="{62E1B533-C98A-43FA-B9BA-956B5DC20505}"/>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11">
                <a:extLst>
                  <a:ext uri="{FF2B5EF4-FFF2-40B4-BE49-F238E27FC236}">
                    <a16:creationId xmlns:a16="http://schemas.microsoft.com/office/drawing/2014/main" id="{E96ECCC5-2A49-4DC1-86FC-34D7A469E12E}"/>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12">
                <a:extLst>
                  <a:ext uri="{FF2B5EF4-FFF2-40B4-BE49-F238E27FC236}">
                    <a16:creationId xmlns:a16="http://schemas.microsoft.com/office/drawing/2014/main" id="{2C83C31E-FAD5-4268-9C6B-0F90790014BC}"/>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13">
                <a:extLst>
                  <a:ext uri="{FF2B5EF4-FFF2-40B4-BE49-F238E27FC236}">
                    <a16:creationId xmlns:a16="http://schemas.microsoft.com/office/drawing/2014/main" id="{FC6A935A-3830-48C8-ABD2-80206EFB48CE}"/>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14">
                <a:extLst>
                  <a:ext uri="{FF2B5EF4-FFF2-40B4-BE49-F238E27FC236}">
                    <a16:creationId xmlns:a16="http://schemas.microsoft.com/office/drawing/2014/main" id="{A7EE2F2C-ECF9-4693-84B5-83A0CAE49A70}"/>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15">
                <a:extLst>
                  <a:ext uri="{FF2B5EF4-FFF2-40B4-BE49-F238E27FC236}">
                    <a16:creationId xmlns:a16="http://schemas.microsoft.com/office/drawing/2014/main" id="{F4CD650F-890E-4A70-A496-A75EBB6BB4A8}"/>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1" name="组合 80">
            <a:extLst>
              <a:ext uri="{FF2B5EF4-FFF2-40B4-BE49-F238E27FC236}">
                <a16:creationId xmlns:a16="http://schemas.microsoft.com/office/drawing/2014/main" id="{C2AE24B8-0453-4443-AD65-1687C891087D}"/>
              </a:ext>
            </a:extLst>
          </p:cNvPr>
          <p:cNvGrpSpPr/>
          <p:nvPr/>
        </p:nvGrpSpPr>
        <p:grpSpPr>
          <a:xfrm>
            <a:off x="4985956" y="993708"/>
            <a:ext cx="2524888" cy="5172530"/>
            <a:chOff x="2441007" y="1397083"/>
            <a:chExt cx="2175815" cy="4791326"/>
          </a:xfrm>
        </p:grpSpPr>
        <p:sp>
          <p:nvSpPr>
            <p:cNvPr id="82" name="矩形 81">
              <a:extLst>
                <a:ext uri="{FF2B5EF4-FFF2-40B4-BE49-F238E27FC236}">
                  <a16:creationId xmlns:a16="http://schemas.microsoft.com/office/drawing/2014/main" id="{BA74FFB7-6BF3-4FFC-9FC1-5868DD73C614}"/>
                </a:ext>
              </a:extLst>
            </p:cNvPr>
            <p:cNvSpPr/>
            <p:nvPr/>
          </p:nvSpPr>
          <p:spPr>
            <a:xfrm>
              <a:off x="2442594" y="1397083"/>
              <a:ext cx="2174228" cy="3678807"/>
            </a:xfrm>
            <a:prstGeom prst="rect">
              <a:avLst/>
            </a:prstGeom>
            <a:noFill/>
            <a:ln>
              <a:solidFill>
                <a:srgbClr val="2053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a:extLst>
                <a:ext uri="{FF2B5EF4-FFF2-40B4-BE49-F238E27FC236}">
                  <a16:creationId xmlns:a16="http://schemas.microsoft.com/office/drawing/2014/main" id="{607AB1E3-96A4-40ED-AF3D-0503AA3BA8E1}"/>
                </a:ext>
              </a:extLst>
            </p:cNvPr>
            <p:cNvSpPr/>
            <p:nvPr/>
          </p:nvSpPr>
          <p:spPr>
            <a:xfrm>
              <a:off x="2566539" y="1715051"/>
              <a:ext cx="1945575" cy="3291923"/>
            </a:xfrm>
            <a:prstGeom prst="rect">
              <a:avLst/>
            </a:prstGeom>
            <a:solidFill>
              <a:srgbClr val="205364"/>
            </a:solidFill>
            <a:ln w="63500">
              <a:solidFill>
                <a:srgbClr val="205364">
                  <a:alpha val="9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4" name="组合 83">
              <a:extLst>
                <a:ext uri="{FF2B5EF4-FFF2-40B4-BE49-F238E27FC236}">
                  <a16:creationId xmlns:a16="http://schemas.microsoft.com/office/drawing/2014/main" id="{1E365AE5-3153-4637-9C2F-6D36C0EA187F}"/>
                </a:ext>
              </a:extLst>
            </p:cNvPr>
            <p:cNvGrpSpPr/>
            <p:nvPr/>
          </p:nvGrpSpPr>
          <p:grpSpPr>
            <a:xfrm>
              <a:off x="2441007" y="5078435"/>
              <a:ext cx="2175815" cy="1109974"/>
              <a:chOff x="-4913823" y="-3275781"/>
              <a:chExt cx="7137808" cy="2989539"/>
            </a:xfrm>
            <a:solidFill>
              <a:srgbClr val="205364"/>
            </a:solidFill>
          </p:grpSpPr>
          <p:sp>
            <p:nvSpPr>
              <p:cNvPr id="85" name="Freeform 5">
                <a:extLst>
                  <a:ext uri="{FF2B5EF4-FFF2-40B4-BE49-F238E27FC236}">
                    <a16:creationId xmlns:a16="http://schemas.microsoft.com/office/drawing/2014/main" id="{B7D1D2D3-003F-481D-A3AC-208B0B7E224A}"/>
                  </a:ext>
                </a:extLst>
              </p:cNvPr>
              <p:cNvSpPr>
                <a:spLocks noEditPoints="1"/>
              </p:cNvSpPr>
              <p:nvPr/>
            </p:nvSpPr>
            <p:spPr bwMode="auto">
              <a:xfrm>
                <a:off x="-4913823" y="-3259077"/>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6">
                <a:extLst>
                  <a:ext uri="{FF2B5EF4-FFF2-40B4-BE49-F238E27FC236}">
                    <a16:creationId xmlns:a16="http://schemas.microsoft.com/office/drawing/2014/main" id="{6246BA53-0CE6-4212-9402-75D8FF0E682F}"/>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7">
                <a:extLst>
                  <a:ext uri="{FF2B5EF4-FFF2-40B4-BE49-F238E27FC236}">
                    <a16:creationId xmlns:a16="http://schemas.microsoft.com/office/drawing/2014/main" id="{3BA9F828-B4BE-47DB-B8A1-0D86D70F54CC}"/>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8">
                <a:extLst>
                  <a:ext uri="{FF2B5EF4-FFF2-40B4-BE49-F238E27FC236}">
                    <a16:creationId xmlns:a16="http://schemas.microsoft.com/office/drawing/2014/main" id="{22D620DB-8A4D-4D5E-8BE4-3B7D7792DEA8}"/>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9">
                <a:extLst>
                  <a:ext uri="{FF2B5EF4-FFF2-40B4-BE49-F238E27FC236}">
                    <a16:creationId xmlns:a16="http://schemas.microsoft.com/office/drawing/2014/main" id="{4431F7E7-3E4E-4B33-AA68-A57A970F28EF}"/>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10">
                <a:extLst>
                  <a:ext uri="{FF2B5EF4-FFF2-40B4-BE49-F238E27FC236}">
                    <a16:creationId xmlns:a16="http://schemas.microsoft.com/office/drawing/2014/main" id="{835CDB8F-5D30-4B29-B5F5-EECA0F6EBBEB}"/>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11">
                <a:extLst>
                  <a:ext uri="{FF2B5EF4-FFF2-40B4-BE49-F238E27FC236}">
                    <a16:creationId xmlns:a16="http://schemas.microsoft.com/office/drawing/2014/main" id="{869E054A-7EC2-437D-9CBC-F874D3496381}"/>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12">
                <a:extLst>
                  <a:ext uri="{FF2B5EF4-FFF2-40B4-BE49-F238E27FC236}">
                    <a16:creationId xmlns:a16="http://schemas.microsoft.com/office/drawing/2014/main" id="{945037D3-56E8-4676-815A-3685FCBA6925}"/>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13">
                <a:extLst>
                  <a:ext uri="{FF2B5EF4-FFF2-40B4-BE49-F238E27FC236}">
                    <a16:creationId xmlns:a16="http://schemas.microsoft.com/office/drawing/2014/main" id="{450D53B5-A1AC-4892-AE6A-117B99EF0E94}"/>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14">
                <a:extLst>
                  <a:ext uri="{FF2B5EF4-FFF2-40B4-BE49-F238E27FC236}">
                    <a16:creationId xmlns:a16="http://schemas.microsoft.com/office/drawing/2014/main" id="{F889CF5B-86F0-4D5A-8E1E-7177F8BB06AA}"/>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15">
                <a:extLst>
                  <a:ext uri="{FF2B5EF4-FFF2-40B4-BE49-F238E27FC236}">
                    <a16:creationId xmlns:a16="http://schemas.microsoft.com/office/drawing/2014/main" id="{98971CBA-5F77-4205-9B01-12995CB497E1}"/>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96" name="文本框 95">
            <a:extLst>
              <a:ext uri="{FF2B5EF4-FFF2-40B4-BE49-F238E27FC236}">
                <a16:creationId xmlns:a16="http://schemas.microsoft.com/office/drawing/2014/main" id="{EB06FD6D-6D3F-4D1C-9765-736CFAA31B2D}"/>
              </a:ext>
            </a:extLst>
          </p:cNvPr>
          <p:cNvSpPr txBox="1"/>
          <p:nvPr/>
        </p:nvSpPr>
        <p:spPr>
          <a:xfrm>
            <a:off x="8622531" y="1643832"/>
            <a:ext cx="1708160" cy="3013830"/>
          </a:xfrm>
          <a:prstGeom prst="rect">
            <a:avLst/>
          </a:prstGeom>
          <a:noFill/>
        </p:spPr>
        <p:txBody>
          <a:bodyPr vert="eaVert" wrap="square" rtlCol="0">
            <a:spAutoFit/>
          </a:bodyPr>
          <a:lstStyle/>
          <a:p>
            <a:pPr>
              <a:lnSpc>
                <a:spcPct val="150000"/>
              </a:lnSpc>
            </a:pPr>
            <a:r>
              <a:rPr lang="zh-CN" altLang="en-US" sz="1100" dirty="0">
                <a:solidFill>
                  <a:schemeClr val="bg1"/>
                </a:solidFill>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sp>
        <p:nvSpPr>
          <p:cNvPr id="97" name="文本框 96">
            <a:extLst>
              <a:ext uri="{FF2B5EF4-FFF2-40B4-BE49-F238E27FC236}">
                <a16:creationId xmlns:a16="http://schemas.microsoft.com/office/drawing/2014/main" id="{FA0B6C40-5221-4721-AF65-22E9FE8AA8BE}"/>
              </a:ext>
            </a:extLst>
          </p:cNvPr>
          <p:cNvSpPr txBox="1"/>
          <p:nvPr/>
        </p:nvSpPr>
        <p:spPr>
          <a:xfrm>
            <a:off x="10223666" y="1542868"/>
            <a:ext cx="533400" cy="2104872"/>
          </a:xfrm>
          <a:prstGeom prst="rect">
            <a:avLst/>
          </a:prstGeom>
          <a:noFill/>
        </p:spPr>
        <p:txBody>
          <a:bodyPr wrap="square" rtlCol="0">
            <a:spAutoFit/>
          </a:bodyPr>
          <a:lstStyle/>
          <a:p>
            <a:pPr>
              <a:lnSpc>
                <a:spcPct val="150000"/>
              </a:lnSpc>
            </a:pPr>
            <a:r>
              <a:rPr lang="zh-CN" altLang="en-US" dirty="0">
                <a:solidFill>
                  <a:schemeClr val="bg1"/>
                </a:solidFill>
                <a:latin typeface="楷体" panose="02010609060101010101" pitchFamily="49" charset="-122"/>
                <a:ea typeface="楷体" panose="02010609060101010101" pitchFamily="49" charset="-122"/>
                <a:cs typeface="+mn-ea"/>
                <a:sym typeface="+mn-lt"/>
              </a:rPr>
              <a:t>请输入标题</a:t>
            </a:r>
          </a:p>
        </p:txBody>
      </p:sp>
      <p:sp>
        <p:nvSpPr>
          <p:cNvPr id="102" name="文本框 101">
            <a:extLst>
              <a:ext uri="{FF2B5EF4-FFF2-40B4-BE49-F238E27FC236}">
                <a16:creationId xmlns:a16="http://schemas.microsoft.com/office/drawing/2014/main" id="{CC4C3B86-A8E8-4F4A-B36E-2D4CF39DC3ED}"/>
              </a:ext>
            </a:extLst>
          </p:cNvPr>
          <p:cNvSpPr txBox="1"/>
          <p:nvPr/>
        </p:nvSpPr>
        <p:spPr>
          <a:xfrm>
            <a:off x="5273639" y="1643832"/>
            <a:ext cx="1708160" cy="3013830"/>
          </a:xfrm>
          <a:prstGeom prst="rect">
            <a:avLst/>
          </a:prstGeom>
          <a:noFill/>
        </p:spPr>
        <p:txBody>
          <a:bodyPr vert="eaVert" wrap="square" rtlCol="0">
            <a:spAutoFit/>
          </a:bodyPr>
          <a:lstStyle/>
          <a:p>
            <a:pPr>
              <a:lnSpc>
                <a:spcPct val="150000"/>
              </a:lnSpc>
            </a:pPr>
            <a:r>
              <a:rPr lang="zh-CN" altLang="en-US" sz="1100" dirty="0">
                <a:solidFill>
                  <a:schemeClr val="bg1"/>
                </a:solidFill>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sp>
        <p:nvSpPr>
          <p:cNvPr id="103" name="文本框 102">
            <a:extLst>
              <a:ext uri="{FF2B5EF4-FFF2-40B4-BE49-F238E27FC236}">
                <a16:creationId xmlns:a16="http://schemas.microsoft.com/office/drawing/2014/main" id="{EB1B8021-9E8F-4071-8530-4B06534DDB0C}"/>
              </a:ext>
            </a:extLst>
          </p:cNvPr>
          <p:cNvSpPr txBox="1"/>
          <p:nvPr/>
        </p:nvSpPr>
        <p:spPr>
          <a:xfrm>
            <a:off x="6874774" y="1542868"/>
            <a:ext cx="533400" cy="2104872"/>
          </a:xfrm>
          <a:prstGeom prst="rect">
            <a:avLst/>
          </a:prstGeom>
          <a:noFill/>
        </p:spPr>
        <p:txBody>
          <a:bodyPr wrap="square" rtlCol="0">
            <a:spAutoFit/>
          </a:bodyPr>
          <a:lstStyle/>
          <a:p>
            <a:pPr>
              <a:lnSpc>
                <a:spcPct val="150000"/>
              </a:lnSpc>
            </a:pPr>
            <a:r>
              <a:rPr lang="zh-CN" altLang="en-US" dirty="0">
                <a:solidFill>
                  <a:schemeClr val="bg1"/>
                </a:solidFill>
                <a:latin typeface="楷体" panose="02010609060101010101" pitchFamily="49" charset="-122"/>
                <a:ea typeface="楷体" panose="02010609060101010101" pitchFamily="49" charset="-122"/>
                <a:cs typeface="+mn-ea"/>
                <a:sym typeface="+mn-lt"/>
              </a:rPr>
              <a:t>请输入标题</a:t>
            </a:r>
          </a:p>
        </p:txBody>
      </p:sp>
      <p:sp>
        <p:nvSpPr>
          <p:cNvPr id="104" name="文本框 103">
            <a:extLst>
              <a:ext uri="{FF2B5EF4-FFF2-40B4-BE49-F238E27FC236}">
                <a16:creationId xmlns:a16="http://schemas.microsoft.com/office/drawing/2014/main" id="{AB72E1E6-C7A3-4A45-A979-44EB8478C9A0}"/>
              </a:ext>
            </a:extLst>
          </p:cNvPr>
          <p:cNvSpPr txBox="1"/>
          <p:nvPr/>
        </p:nvSpPr>
        <p:spPr>
          <a:xfrm>
            <a:off x="2041410" y="1643832"/>
            <a:ext cx="1708160" cy="3013830"/>
          </a:xfrm>
          <a:prstGeom prst="rect">
            <a:avLst/>
          </a:prstGeom>
          <a:noFill/>
        </p:spPr>
        <p:txBody>
          <a:bodyPr vert="eaVert" wrap="square" rtlCol="0">
            <a:spAutoFit/>
          </a:bodyPr>
          <a:lstStyle/>
          <a:p>
            <a:pPr>
              <a:lnSpc>
                <a:spcPct val="150000"/>
              </a:lnSpc>
            </a:pPr>
            <a:r>
              <a:rPr lang="zh-CN" altLang="en-US" sz="1100" dirty="0">
                <a:solidFill>
                  <a:schemeClr val="bg1"/>
                </a:solidFill>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sp>
        <p:nvSpPr>
          <p:cNvPr id="105" name="文本框 104">
            <a:extLst>
              <a:ext uri="{FF2B5EF4-FFF2-40B4-BE49-F238E27FC236}">
                <a16:creationId xmlns:a16="http://schemas.microsoft.com/office/drawing/2014/main" id="{40C377E6-29AE-44A0-B6B5-F3DCD88F3D97}"/>
              </a:ext>
            </a:extLst>
          </p:cNvPr>
          <p:cNvSpPr txBox="1"/>
          <p:nvPr/>
        </p:nvSpPr>
        <p:spPr>
          <a:xfrm>
            <a:off x="3642545" y="1542868"/>
            <a:ext cx="533400" cy="2104872"/>
          </a:xfrm>
          <a:prstGeom prst="rect">
            <a:avLst/>
          </a:prstGeom>
          <a:noFill/>
        </p:spPr>
        <p:txBody>
          <a:bodyPr wrap="square" rtlCol="0">
            <a:spAutoFit/>
          </a:bodyPr>
          <a:lstStyle/>
          <a:p>
            <a:pPr>
              <a:lnSpc>
                <a:spcPct val="150000"/>
              </a:lnSpc>
            </a:pPr>
            <a:r>
              <a:rPr lang="zh-CN" altLang="en-US" dirty="0">
                <a:solidFill>
                  <a:schemeClr val="bg1"/>
                </a:solidFill>
                <a:latin typeface="楷体" panose="02010609060101010101" pitchFamily="49" charset="-122"/>
                <a:ea typeface="楷体" panose="02010609060101010101" pitchFamily="49" charset="-122"/>
                <a:cs typeface="+mn-ea"/>
                <a:sym typeface="+mn-lt"/>
              </a:rPr>
              <a:t>请输入标题</a:t>
            </a:r>
          </a:p>
        </p:txBody>
      </p:sp>
    </p:spTree>
    <p:extLst>
      <p:ext uri="{BB962C8B-B14F-4D97-AF65-F5344CB8AC3E}">
        <p14:creationId xmlns:p14="http://schemas.microsoft.com/office/powerpoint/2010/main" val="401573190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up)">
                                      <p:cBhvr>
                                        <p:cTn id="7" dur="500"/>
                                        <p:tgtEl>
                                          <p:spTgt spid="6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wipe(up)">
                                      <p:cBhvr>
                                        <p:cTn id="11" dur="500"/>
                                        <p:tgtEl>
                                          <p:spTgt spid="8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up)">
                                      <p:cBhvr>
                                        <p:cTn id="15" dur="500"/>
                                        <p:tgtEl>
                                          <p:spTgt spid="35"/>
                                        </p:tgtEl>
                                      </p:cBhvr>
                                    </p:animEffect>
                                  </p:childTnLst>
                                </p:cTn>
                              </p:par>
                            </p:childTnLst>
                          </p:cTn>
                        </p:par>
                        <p:par>
                          <p:cTn id="16" fill="hold">
                            <p:stCondLst>
                              <p:cond delay="1500"/>
                            </p:stCondLst>
                            <p:childTnLst>
                              <p:par>
                                <p:cTn id="17" presetID="2" presetClass="entr" presetSubtype="2" fill="hold" grpId="0" nodeType="after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additive="base">
                                        <p:cTn id="19" dur="500" fill="hold"/>
                                        <p:tgtEl>
                                          <p:spTgt spid="97"/>
                                        </p:tgtEl>
                                        <p:attrNameLst>
                                          <p:attrName>ppt_x</p:attrName>
                                        </p:attrNameLst>
                                      </p:cBhvr>
                                      <p:tavLst>
                                        <p:tav tm="0">
                                          <p:val>
                                            <p:strVal val="1+#ppt_w/2"/>
                                          </p:val>
                                        </p:tav>
                                        <p:tav tm="100000">
                                          <p:val>
                                            <p:strVal val="#ppt_x"/>
                                          </p:val>
                                        </p:tav>
                                      </p:tavLst>
                                    </p:anim>
                                    <p:anim calcmode="lin" valueType="num">
                                      <p:cBhvr additive="base">
                                        <p:cTn id="20" dur="500" fill="hold"/>
                                        <p:tgtEl>
                                          <p:spTgt spid="97"/>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96"/>
                                        </p:tgtEl>
                                        <p:attrNameLst>
                                          <p:attrName>style.visibility</p:attrName>
                                        </p:attrNameLst>
                                      </p:cBhvr>
                                      <p:to>
                                        <p:strVal val="visible"/>
                                      </p:to>
                                    </p:set>
                                    <p:anim calcmode="lin" valueType="num">
                                      <p:cBhvr additive="base">
                                        <p:cTn id="24" dur="500" fill="hold"/>
                                        <p:tgtEl>
                                          <p:spTgt spid="96"/>
                                        </p:tgtEl>
                                        <p:attrNameLst>
                                          <p:attrName>ppt_x</p:attrName>
                                        </p:attrNameLst>
                                      </p:cBhvr>
                                      <p:tavLst>
                                        <p:tav tm="0">
                                          <p:val>
                                            <p:strVal val="1+#ppt_w/2"/>
                                          </p:val>
                                        </p:tav>
                                        <p:tav tm="100000">
                                          <p:val>
                                            <p:strVal val="#ppt_x"/>
                                          </p:val>
                                        </p:tav>
                                      </p:tavLst>
                                    </p:anim>
                                    <p:anim calcmode="lin" valueType="num">
                                      <p:cBhvr additive="base">
                                        <p:cTn id="25" dur="500" fill="hold"/>
                                        <p:tgtEl>
                                          <p:spTgt spid="96"/>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2" fill="hold" grpId="0" nodeType="afterEffect">
                                  <p:stCondLst>
                                    <p:cond delay="0"/>
                                  </p:stCondLst>
                                  <p:childTnLst>
                                    <p:set>
                                      <p:cBhvr>
                                        <p:cTn id="28" dur="1" fill="hold">
                                          <p:stCondLst>
                                            <p:cond delay="0"/>
                                          </p:stCondLst>
                                        </p:cTn>
                                        <p:tgtEl>
                                          <p:spTgt spid="103"/>
                                        </p:tgtEl>
                                        <p:attrNameLst>
                                          <p:attrName>style.visibility</p:attrName>
                                        </p:attrNameLst>
                                      </p:cBhvr>
                                      <p:to>
                                        <p:strVal val="visible"/>
                                      </p:to>
                                    </p:set>
                                    <p:anim calcmode="lin" valueType="num">
                                      <p:cBhvr additive="base">
                                        <p:cTn id="29" dur="500" fill="hold"/>
                                        <p:tgtEl>
                                          <p:spTgt spid="103"/>
                                        </p:tgtEl>
                                        <p:attrNameLst>
                                          <p:attrName>ppt_x</p:attrName>
                                        </p:attrNameLst>
                                      </p:cBhvr>
                                      <p:tavLst>
                                        <p:tav tm="0">
                                          <p:val>
                                            <p:strVal val="1+#ppt_w/2"/>
                                          </p:val>
                                        </p:tav>
                                        <p:tav tm="100000">
                                          <p:val>
                                            <p:strVal val="#ppt_x"/>
                                          </p:val>
                                        </p:tav>
                                      </p:tavLst>
                                    </p:anim>
                                    <p:anim calcmode="lin" valueType="num">
                                      <p:cBhvr additive="base">
                                        <p:cTn id="30" dur="500" fill="hold"/>
                                        <p:tgtEl>
                                          <p:spTgt spid="103"/>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2" fill="hold" grpId="0" nodeType="afterEffect">
                                  <p:stCondLst>
                                    <p:cond delay="0"/>
                                  </p:stCondLst>
                                  <p:childTnLst>
                                    <p:set>
                                      <p:cBhvr>
                                        <p:cTn id="33" dur="1" fill="hold">
                                          <p:stCondLst>
                                            <p:cond delay="0"/>
                                          </p:stCondLst>
                                        </p:cTn>
                                        <p:tgtEl>
                                          <p:spTgt spid="102"/>
                                        </p:tgtEl>
                                        <p:attrNameLst>
                                          <p:attrName>style.visibility</p:attrName>
                                        </p:attrNameLst>
                                      </p:cBhvr>
                                      <p:to>
                                        <p:strVal val="visible"/>
                                      </p:to>
                                    </p:set>
                                    <p:anim calcmode="lin" valueType="num">
                                      <p:cBhvr additive="base">
                                        <p:cTn id="34" dur="500" fill="hold"/>
                                        <p:tgtEl>
                                          <p:spTgt spid="102"/>
                                        </p:tgtEl>
                                        <p:attrNameLst>
                                          <p:attrName>ppt_x</p:attrName>
                                        </p:attrNameLst>
                                      </p:cBhvr>
                                      <p:tavLst>
                                        <p:tav tm="0">
                                          <p:val>
                                            <p:strVal val="1+#ppt_w/2"/>
                                          </p:val>
                                        </p:tav>
                                        <p:tav tm="100000">
                                          <p:val>
                                            <p:strVal val="#ppt_x"/>
                                          </p:val>
                                        </p:tav>
                                      </p:tavLst>
                                    </p:anim>
                                    <p:anim calcmode="lin" valueType="num">
                                      <p:cBhvr additive="base">
                                        <p:cTn id="35" dur="500" fill="hold"/>
                                        <p:tgtEl>
                                          <p:spTgt spid="102"/>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2" fill="hold" grpId="0" nodeType="afterEffect">
                                  <p:stCondLst>
                                    <p:cond delay="0"/>
                                  </p:stCondLst>
                                  <p:childTnLst>
                                    <p:set>
                                      <p:cBhvr>
                                        <p:cTn id="38" dur="1" fill="hold">
                                          <p:stCondLst>
                                            <p:cond delay="0"/>
                                          </p:stCondLst>
                                        </p:cTn>
                                        <p:tgtEl>
                                          <p:spTgt spid="105"/>
                                        </p:tgtEl>
                                        <p:attrNameLst>
                                          <p:attrName>style.visibility</p:attrName>
                                        </p:attrNameLst>
                                      </p:cBhvr>
                                      <p:to>
                                        <p:strVal val="visible"/>
                                      </p:to>
                                    </p:set>
                                    <p:anim calcmode="lin" valueType="num">
                                      <p:cBhvr additive="base">
                                        <p:cTn id="39" dur="500" fill="hold"/>
                                        <p:tgtEl>
                                          <p:spTgt spid="105"/>
                                        </p:tgtEl>
                                        <p:attrNameLst>
                                          <p:attrName>ppt_x</p:attrName>
                                        </p:attrNameLst>
                                      </p:cBhvr>
                                      <p:tavLst>
                                        <p:tav tm="0">
                                          <p:val>
                                            <p:strVal val="1+#ppt_w/2"/>
                                          </p:val>
                                        </p:tav>
                                        <p:tav tm="100000">
                                          <p:val>
                                            <p:strVal val="#ppt_x"/>
                                          </p:val>
                                        </p:tav>
                                      </p:tavLst>
                                    </p:anim>
                                    <p:anim calcmode="lin" valueType="num">
                                      <p:cBhvr additive="base">
                                        <p:cTn id="40" dur="500" fill="hold"/>
                                        <p:tgtEl>
                                          <p:spTgt spid="105"/>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grpId="0" nodeType="afterEffect">
                                  <p:stCondLst>
                                    <p:cond delay="0"/>
                                  </p:stCondLst>
                                  <p:childTnLst>
                                    <p:set>
                                      <p:cBhvr>
                                        <p:cTn id="43" dur="1" fill="hold">
                                          <p:stCondLst>
                                            <p:cond delay="0"/>
                                          </p:stCondLst>
                                        </p:cTn>
                                        <p:tgtEl>
                                          <p:spTgt spid="104"/>
                                        </p:tgtEl>
                                        <p:attrNameLst>
                                          <p:attrName>style.visibility</p:attrName>
                                        </p:attrNameLst>
                                      </p:cBhvr>
                                      <p:to>
                                        <p:strVal val="visible"/>
                                      </p:to>
                                    </p:set>
                                    <p:anim calcmode="lin" valueType="num">
                                      <p:cBhvr additive="base">
                                        <p:cTn id="44" dur="500" fill="hold"/>
                                        <p:tgtEl>
                                          <p:spTgt spid="104"/>
                                        </p:tgtEl>
                                        <p:attrNameLst>
                                          <p:attrName>ppt_x</p:attrName>
                                        </p:attrNameLst>
                                      </p:cBhvr>
                                      <p:tavLst>
                                        <p:tav tm="0">
                                          <p:val>
                                            <p:strVal val="1+#ppt_w/2"/>
                                          </p:val>
                                        </p:tav>
                                        <p:tav tm="100000">
                                          <p:val>
                                            <p:strVal val="#ppt_x"/>
                                          </p:val>
                                        </p:tav>
                                      </p:tavLst>
                                    </p:anim>
                                    <p:anim calcmode="lin" valueType="num">
                                      <p:cBhvr additive="base">
                                        <p:cTn id="45" dur="500" fill="hold"/>
                                        <p:tgtEl>
                                          <p:spTgt spid="1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p:bldP spid="102" grpId="0"/>
      <p:bldP spid="103" grpId="0"/>
      <p:bldP spid="104" grpId="0"/>
      <p:bldP spid="10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a:extLst>
              <a:ext uri="{FF2B5EF4-FFF2-40B4-BE49-F238E27FC236}">
                <a16:creationId xmlns:a16="http://schemas.microsoft.com/office/drawing/2014/main" id="{6C831C58-024D-4E77-BCDD-3530EB744D2F}"/>
              </a:ext>
            </a:extLst>
          </p:cNvPr>
          <p:cNvGrpSpPr/>
          <p:nvPr/>
        </p:nvGrpSpPr>
        <p:grpSpPr>
          <a:xfrm>
            <a:off x="-352" y="-48895"/>
            <a:ext cx="12192352" cy="6917757"/>
            <a:chOff x="-352" y="-48895"/>
            <a:chExt cx="12192352" cy="6917757"/>
          </a:xfrm>
        </p:grpSpPr>
        <p:pic>
          <p:nvPicPr>
            <p:cNvPr id="63" name="图片 62">
              <a:extLst>
                <a:ext uri="{FF2B5EF4-FFF2-40B4-BE49-F238E27FC236}">
                  <a16:creationId xmlns:a16="http://schemas.microsoft.com/office/drawing/2014/main" id="{529CFDD3-532E-407C-AB59-B8D73B3482E1}"/>
                </a:ext>
              </a:extLst>
            </p:cNvPr>
            <p:cNvPicPr>
              <a:picLocks noChangeAspect="1"/>
            </p:cNvPicPr>
            <p:nvPr/>
          </p:nvPicPr>
          <p:blipFill>
            <a:blip r:embed="rId2"/>
            <a:stretch>
              <a:fillRect/>
            </a:stretch>
          </p:blipFill>
          <p:spPr>
            <a:xfrm>
              <a:off x="0" y="-48895"/>
              <a:ext cx="12192000" cy="6917757"/>
            </a:xfrm>
            <a:prstGeom prst="rect">
              <a:avLst/>
            </a:prstGeom>
          </p:spPr>
        </p:pic>
        <p:sp>
          <p:nvSpPr>
            <p:cNvPr id="64" name="Rectangle 5">
              <a:extLst>
                <a:ext uri="{FF2B5EF4-FFF2-40B4-BE49-F238E27FC236}">
                  <a16:creationId xmlns:a16="http://schemas.microsoft.com/office/drawing/2014/main" id="{D0D3EEE6-8255-4D85-A162-DD1DE18A6439}"/>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65" name="组合 25">
              <a:extLst>
                <a:ext uri="{FF2B5EF4-FFF2-40B4-BE49-F238E27FC236}">
                  <a16:creationId xmlns:a16="http://schemas.microsoft.com/office/drawing/2014/main" id="{505B4DF2-3664-4B1C-86A2-C601A404C084}"/>
                </a:ext>
              </a:extLst>
            </p:cNvPr>
            <p:cNvGrpSpPr/>
            <p:nvPr/>
          </p:nvGrpSpPr>
          <p:grpSpPr>
            <a:xfrm>
              <a:off x="-352" y="676275"/>
              <a:ext cx="773112" cy="41275"/>
              <a:chOff x="0" y="0"/>
              <a:chExt cx="773458" cy="40626"/>
            </a:xfrm>
          </p:grpSpPr>
          <p:sp>
            <p:nvSpPr>
              <p:cNvPr id="75" name="Rectangle 6">
                <a:extLst>
                  <a:ext uri="{FF2B5EF4-FFF2-40B4-BE49-F238E27FC236}">
                    <a16:creationId xmlns:a16="http://schemas.microsoft.com/office/drawing/2014/main" id="{03BD65EE-5338-4E26-A76B-274BFCC8CC51}"/>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76" name="Oval 7">
                <a:extLst>
                  <a:ext uri="{FF2B5EF4-FFF2-40B4-BE49-F238E27FC236}">
                    <a16:creationId xmlns:a16="http://schemas.microsoft.com/office/drawing/2014/main" id="{8C2A7315-39CA-4895-A1CA-A22893DEDC81}"/>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66" name="组合 32">
              <a:extLst>
                <a:ext uri="{FF2B5EF4-FFF2-40B4-BE49-F238E27FC236}">
                  <a16:creationId xmlns:a16="http://schemas.microsoft.com/office/drawing/2014/main" id="{89B7B5A1-D799-47F8-A714-0365F2388657}"/>
                </a:ext>
              </a:extLst>
            </p:cNvPr>
            <p:cNvGrpSpPr/>
            <p:nvPr/>
          </p:nvGrpSpPr>
          <p:grpSpPr>
            <a:xfrm>
              <a:off x="-352" y="2498725"/>
              <a:ext cx="773112" cy="39688"/>
              <a:chOff x="0" y="0"/>
              <a:chExt cx="773458" cy="40626"/>
            </a:xfrm>
          </p:grpSpPr>
          <p:sp>
            <p:nvSpPr>
              <p:cNvPr id="73" name="Rectangle 8">
                <a:extLst>
                  <a:ext uri="{FF2B5EF4-FFF2-40B4-BE49-F238E27FC236}">
                    <a16:creationId xmlns:a16="http://schemas.microsoft.com/office/drawing/2014/main" id="{8CD8F839-D5EB-4E9E-95C0-D0A1795DD9A1}"/>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74" name="Oval 9">
                <a:extLst>
                  <a:ext uri="{FF2B5EF4-FFF2-40B4-BE49-F238E27FC236}">
                    <a16:creationId xmlns:a16="http://schemas.microsoft.com/office/drawing/2014/main" id="{53E55A7C-176D-416E-A310-0CF6BA727B98}"/>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67" name="组合 33">
              <a:extLst>
                <a:ext uri="{FF2B5EF4-FFF2-40B4-BE49-F238E27FC236}">
                  <a16:creationId xmlns:a16="http://schemas.microsoft.com/office/drawing/2014/main" id="{09437935-F36F-470C-AAE2-C612F18FA303}"/>
                </a:ext>
              </a:extLst>
            </p:cNvPr>
            <p:cNvGrpSpPr/>
            <p:nvPr/>
          </p:nvGrpSpPr>
          <p:grpSpPr>
            <a:xfrm>
              <a:off x="-352" y="4321175"/>
              <a:ext cx="773112" cy="38100"/>
              <a:chOff x="0" y="0"/>
              <a:chExt cx="773458" cy="39064"/>
            </a:xfrm>
          </p:grpSpPr>
          <p:sp>
            <p:nvSpPr>
              <p:cNvPr id="71" name="Rectangle 10">
                <a:extLst>
                  <a:ext uri="{FF2B5EF4-FFF2-40B4-BE49-F238E27FC236}">
                    <a16:creationId xmlns:a16="http://schemas.microsoft.com/office/drawing/2014/main" id="{70917E62-4EE0-4CF1-B613-F9E6AC3D6DD5}"/>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72" name="Oval 11">
                <a:extLst>
                  <a:ext uri="{FF2B5EF4-FFF2-40B4-BE49-F238E27FC236}">
                    <a16:creationId xmlns:a16="http://schemas.microsoft.com/office/drawing/2014/main" id="{6DF3A3BF-D039-414E-9E05-49F7E13EDFB5}"/>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68" name="组合 34">
              <a:extLst>
                <a:ext uri="{FF2B5EF4-FFF2-40B4-BE49-F238E27FC236}">
                  <a16:creationId xmlns:a16="http://schemas.microsoft.com/office/drawing/2014/main" id="{F6252763-5946-4BD0-B3F9-CAAC9BA2D5EE}"/>
                </a:ext>
              </a:extLst>
            </p:cNvPr>
            <p:cNvGrpSpPr/>
            <p:nvPr/>
          </p:nvGrpSpPr>
          <p:grpSpPr>
            <a:xfrm>
              <a:off x="-352" y="6140450"/>
              <a:ext cx="773112" cy="41275"/>
              <a:chOff x="0" y="0"/>
              <a:chExt cx="773458" cy="40626"/>
            </a:xfrm>
          </p:grpSpPr>
          <p:sp>
            <p:nvSpPr>
              <p:cNvPr id="69" name="Rectangle 12">
                <a:extLst>
                  <a:ext uri="{FF2B5EF4-FFF2-40B4-BE49-F238E27FC236}">
                    <a16:creationId xmlns:a16="http://schemas.microsoft.com/office/drawing/2014/main" id="{EBDA364F-73C7-48F5-B482-E66CE516481E}"/>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70" name="Oval 13">
                <a:extLst>
                  <a:ext uri="{FF2B5EF4-FFF2-40B4-BE49-F238E27FC236}">
                    <a16:creationId xmlns:a16="http://schemas.microsoft.com/office/drawing/2014/main" id="{19035865-5AB5-4FCB-94F4-2B6C7DFCF05E}"/>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sp>
        <p:nvSpPr>
          <p:cNvPr id="21" name="Line 5">
            <a:extLst>
              <a:ext uri="{FF2B5EF4-FFF2-40B4-BE49-F238E27FC236}">
                <a16:creationId xmlns:a16="http://schemas.microsoft.com/office/drawing/2014/main" id="{B2C58321-CF6C-4DA9-A652-1B3AC011C115}"/>
              </a:ext>
            </a:extLst>
          </p:cNvPr>
          <p:cNvSpPr>
            <a:spLocks noChangeShapeType="1"/>
          </p:cNvSpPr>
          <p:nvPr/>
        </p:nvSpPr>
        <p:spPr bwMode="auto">
          <a:xfrm flipV="1">
            <a:off x="6009200" y="4557840"/>
            <a:ext cx="5582522" cy="0"/>
          </a:xfrm>
          <a:prstGeom prst="line">
            <a:avLst/>
          </a:prstGeom>
          <a:noFill/>
          <a:ln w="38100">
            <a:solidFill>
              <a:srgbClr val="205364"/>
            </a:solidFill>
            <a:prstDash val="dash"/>
            <a:round/>
            <a:headEnd type="diamond" w="med" len="med"/>
            <a:tailEnd type="diamond" w="med" len="med"/>
          </a:ln>
          <a:extLst>
            <a:ext uri="{909E8E84-426E-40DD-AFC4-6F175D3DCCD1}">
              <a14:hiddenFill xmlns:a14="http://schemas.microsoft.com/office/drawing/2010/main">
                <a:noFill/>
              </a14:hiddenFill>
            </a:ext>
          </a:extLst>
        </p:spPr>
        <p:txBody>
          <a:bodyPr lIns="0" tIns="0" rIns="0" bIns="0" anchor="ctr"/>
          <a:lstStyle/>
          <a:p>
            <a:pPr algn="ctr"/>
            <a:endParaRPr lang="zh-CN" altLang="en-US" sz="9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6">
            <a:extLst>
              <a:ext uri="{FF2B5EF4-FFF2-40B4-BE49-F238E27FC236}">
                <a16:creationId xmlns:a16="http://schemas.microsoft.com/office/drawing/2014/main" id="{D9492A1D-B0B3-4338-806C-4C93B743E36D}"/>
              </a:ext>
            </a:extLst>
          </p:cNvPr>
          <p:cNvSpPr>
            <a:spLocks/>
          </p:cNvSpPr>
          <p:nvPr/>
        </p:nvSpPr>
        <p:spPr bwMode="auto">
          <a:xfrm>
            <a:off x="7183602" y="1770310"/>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23" name="AutoShape 7">
            <a:extLst>
              <a:ext uri="{FF2B5EF4-FFF2-40B4-BE49-F238E27FC236}">
                <a16:creationId xmlns:a16="http://schemas.microsoft.com/office/drawing/2014/main" id="{C3BFFF7B-A047-4CA4-82A8-E224CB655FAB}"/>
              </a:ext>
            </a:extLst>
          </p:cNvPr>
          <p:cNvSpPr>
            <a:spLocks/>
          </p:cNvSpPr>
          <p:nvPr/>
        </p:nvSpPr>
        <p:spPr bwMode="auto">
          <a:xfrm>
            <a:off x="6442699" y="2519422"/>
            <a:ext cx="446931" cy="323820"/>
          </a:xfrm>
          <a:custGeom>
            <a:avLst/>
            <a:gdLst>
              <a:gd name="T0" fmla="*/ 475457 w 21600"/>
              <a:gd name="T1" fmla="*/ 344488 h 21600"/>
              <a:gd name="T2" fmla="*/ 475457 w 21600"/>
              <a:gd name="T3" fmla="*/ 344488 h 21600"/>
              <a:gd name="T4" fmla="*/ 475457 w 21600"/>
              <a:gd name="T5" fmla="*/ 344488 h 21600"/>
              <a:gd name="T6" fmla="*/ 475457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24" name="AutoShape 8">
            <a:extLst>
              <a:ext uri="{FF2B5EF4-FFF2-40B4-BE49-F238E27FC236}">
                <a16:creationId xmlns:a16="http://schemas.microsoft.com/office/drawing/2014/main" id="{92EFFF1A-12A5-4E02-9CBE-B143741385FF}"/>
              </a:ext>
            </a:extLst>
          </p:cNvPr>
          <p:cNvSpPr>
            <a:spLocks/>
          </p:cNvSpPr>
          <p:nvPr/>
        </p:nvSpPr>
        <p:spPr bwMode="auto">
          <a:xfrm>
            <a:off x="7925254" y="2978291"/>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25%</a:t>
            </a:r>
          </a:p>
        </p:txBody>
      </p:sp>
      <p:sp>
        <p:nvSpPr>
          <p:cNvPr id="25" name="AutoShape 9">
            <a:extLst>
              <a:ext uri="{FF2B5EF4-FFF2-40B4-BE49-F238E27FC236}">
                <a16:creationId xmlns:a16="http://schemas.microsoft.com/office/drawing/2014/main" id="{43460C67-039A-4FFD-BADC-A6AF2990B43E}"/>
              </a:ext>
            </a:extLst>
          </p:cNvPr>
          <p:cNvSpPr>
            <a:spLocks/>
          </p:cNvSpPr>
          <p:nvPr/>
        </p:nvSpPr>
        <p:spPr bwMode="auto">
          <a:xfrm>
            <a:off x="8722863" y="2118752"/>
            <a:ext cx="447676" cy="324565"/>
          </a:xfrm>
          <a:custGeom>
            <a:avLst/>
            <a:gdLst>
              <a:gd name="T0" fmla="*/ 476250 w 21600"/>
              <a:gd name="T1" fmla="*/ 345281 h 21600"/>
              <a:gd name="T2" fmla="*/ 476250 w 21600"/>
              <a:gd name="T3" fmla="*/ 345281 h 21600"/>
              <a:gd name="T4" fmla="*/ 476250 w 21600"/>
              <a:gd name="T5" fmla="*/ 345281 h 21600"/>
              <a:gd name="T6" fmla="*/ 476250 w 21600"/>
              <a:gd name="T7" fmla="*/ 3452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26" name="AutoShape 11">
            <a:extLst>
              <a:ext uri="{FF2B5EF4-FFF2-40B4-BE49-F238E27FC236}">
                <a16:creationId xmlns:a16="http://schemas.microsoft.com/office/drawing/2014/main" id="{F232ADF0-2165-4702-AE68-D699531A9296}"/>
              </a:ext>
            </a:extLst>
          </p:cNvPr>
          <p:cNvSpPr>
            <a:spLocks/>
          </p:cNvSpPr>
          <p:nvPr/>
        </p:nvSpPr>
        <p:spPr bwMode="auto">
          <a:xfrm>
            <a:off x="6981100" y="4842059"/>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楷体" panose="02010609060101010101" pitchFamily="49" charset="-122"/>
                <a:ea typeface="楷体" panose="02010609060101010101" pitchFamily="49" charset="-122"/>
                <a:cs typeface="+mn-ea"/>
                <a:sym typeface="Arial" panose="020B0604020202020204" pitchFamily="34" charset="0"/>
              </a:rPr>
              <a:t>文字内容</a:t>
            </a:r>
            <a:endParaRPr lang="es-ES" altLang="zh-CN" sz="1100" dirty="0">
              <a:solidFill>
                <a:schemeClr val="bg1">
                  <a:lumMod val="50000"/>
                </a:schemeClr>
              </a:solidFill>
              <a:latin typeface="楷体" panose="02010609060101010101" pitchFamily="49" charset="-122"/>
              <a:ea typeface="楷体" panose="02010609060101010101" pitchFamily="49" charset="-122"/>
              <a:cs typeface="+mn-ea"/>
              <a:sym typeface="Arial" panose="020B0604020202020204" pitchFamily="34" charset="0"/>
            </a:endParaRPr>
          </a:p>
        </p:txBody>
      </p:sp>
      <p:sp>
        <p:nvSpPr>
          <p:cNvPr id="27" name="AutoShape 12">
            <a:extLst>
              <a:ext uri="{FF2B5EF4-FFF2-40B4-BE49-F238E27FC236}">
                <a16:creationId xmlns:a16="http://schemas.microsoft.com/office/drawing/2014/main" id="{38D2BFAB-C7F3-4165-9B5D-17A7939B79F8}"/>
              </a:ext>
            </a:extLst>
          </p:cNvPr>
          <p:cNvSpPr>
            <a:spLocks/>
          </p:cNvSpPr>
          <p:nvPr/>
        </p:nvSpPr>
        <p:spPr bwMode="auto">
          <a:xfrm>
            <a:off x="6251387" y="4842059"/>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楷体" panose="02010609060101010101" pitchFamily="49" charset="-122"/>
                <a:ea typeface="楷体" panose="02010609060101010101" pitchFamily="49" charset="-122"/>
                <a:cs typeface="+mn-ea"/>
                <a:sym typeface="Arial" panose="020B0604020202020204" pitchFamily="34" charset="0"/>
              </a:rPr>
              <a:t>文字内容</a:t>
            </a:r>
            <a:endParaRPr lang="es-ES" altLang="zh-CN" sz="1100" dirty="0">
              <a:solidFill>
                <a:schemeClr val="bg1">
                  <a:lumMod val="50000"/>
                </a:schemeClr>
              </a:solidFill>
              <a:latin typeface="楷体" panose="02010609060101010101" pitchFamily="49" charset="-122"/>
              <a:ea typeface="楷体" panose="02010609060101010101" pitchFamily="49" charset="-122"/>
              <a:cs typeface="+mn-ea"/>
              <a:sym typeface="Arial" panose="020B0604020202020204" pitchFamily="34" charset="0"/>
            </a:endParaRPr>
          </a:p>
        </p:txBody>
      </p:sp>
      <p:sp>
        <p:nvSpPr>
          <p:cNvPr id="28" name="AutoShape 13">
            <a:extLst>
              <a:ext uri="{FF2B5EF4-FFF2-40B4-BE49-F238E27FC236}">
                <a16:creationId xmlns:a16="http://schemas.microsoft.com/office/drawing/2014/main" id="{4FEFBAE2-AEAF-41D3-827F-AD10421519A0}"/>
              </a:ext>
            </a:extLst>
          </p:cNvPr>
          <p:cNvSpPr>
            <a:spLocks/>
          </p:cNvSpPr>
          <p:nvPr/>
        </p:nvSpPr>
        <p:spPr bwMode="auto">
          <a:xfrm>
            <a:off x="7722004" y="4842059"/>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楷体" panose="02010609060101010101" pitchFamily="49" charset="-122"/>
                <a:ea typeface="楷体" panose="02010609060101010101" pitchFamily="49" charset="-122"/>
                <a:cs typeface="+mn-ea"/>
                <a:sym typeface="Arial" panose="020B0604020202020204" pitchFamily="34" charset="0"/>
              </a:rPr>
              <a:t>文字内容</a:t>
            </a:r>
            <a:endParaRPr lang="es-ES" altLang="zh-CN" sz="1100" dirty="0">
              <a:solidFill>
                <a:schemeClr val="bg1">
                  <a:lumMod val="50000"/>
                </a:schemeClr>
              </a:solidFill>
              <a:latin typeface="楷体" panose="02010609060101010101" pitchFamily="49" charset="-122"/>
              <a:ea typeface="楷体" panose="02010609060101010101" pitchFamily="49" charset="-122"/>
              <a:cs typeface="+mn-ea"/>
              <a:sym typeface="Arial" panose="020B0604020202020204" pitchFamily="34" charset="0"/>
            </a:endParaRPr>
          </a:p>
        </p:txBody>
      </p:sp>
      <p:sp>
        <p:nvSpPr>
          <p:cNvPr id="29" name="AutoShape 14">
            <a:extLst>
              <a:ext uri="{FF2B5EF4-FFF2-40B4-BE49-F238E27FC236}">
                <a16:creationId xmlns:a16="http://schemas.microsoft.com/office/drawing/2014/main" id="{2E0CBF8B-2FF4-4435-AB90-E51815BE987E}"/>
              </a:ext>
            </a:extLst>
          </p:cNvPr>
          <p:cNvSpPr>
            <a:spLocks/>
          </p:cNvSpPr>
          <p:nvPr/>
        </p:nvSpPr>
        <p:spPr bwMode="auto">
          <a:xfrm>
            <a:off x="8459923" y="4842059"/>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楷体" panose="02010609060101010101" pitchFamily="49" charset="-122"/>
                <a:ea typeface="楷体" panose="02010609060101010101" pitchFamily="49" charset="-122"/>
                <a:cs typeface="+mn-ea"/>
                <a:sym typeface="Arial" panose="020B0604020202020204" pitchFamily="34" charset="0"/>
              </a:rPr>
              <a:t>文字内容</a:t>
            </a:r>
            <a:endParaRPr lang="es-ES" altLang="zh-CN" sz="1100" dirty="0">
              <a:solidFill>
                <a:schemeClr val="bg1">
                  <a:lumMod val="50000"/>
                </a:schemeClr>
              </a:solidFill>
              <a:latin typeface="楷体" panose="02010609060101010101" pitchFamily="49" charset="-122"/>
              <a:ea typeface="楷体" panose="02010609060101010101" pitchFamily="49" charset="-122"/>
              <a:cs typeface="+mn-ea"/>
              <a:sym typeface="Arial" panose="020B0604020202020204" pitchFamily="34" charset="0"/>
            </a:endParaRPr>
          </a:p>
        </p:txBody>
      </p:sp>
      <p:sp>
        <p:nvSpPr>
          <p:cNvPr id="30" name="AutoShape 15">
            <a:extLst>
              <a:ext uri="{FF2B5EF4-FFF2-40B4-BE49-F238E27FC236}">
                <a16:creationId xmlns:a16="http://schemas.microsoft.com/office/drawing/2014/main" id="{B01F3FE5-7A36-4092-BC55-F3C7CCA35346}"/>
              </a:ext>
            </a:extLst>
          </p:cNvPr>
          <p:cNvSpPr>
            <a:spLocks/>
          </p:cNvSpPr>
          <p:nvPr/>
        </p:nvSpPr>
        <p:spPr bwMode="auto">
          <a:xfrm>
            <a:off x="9205304" y="4842059"/>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楷体" panose="02010609060101010101" pitchFamily="49" charset="-122"/>
                <a:ea typeface="楷体" panose="02010609060101010101" pitchFamily="49" charset="-122"/>
                <a:cs typeface="+mn-ea"/>
                <a:sym typeface="Arial" panose="020B0604020202020204" pitchFamily="34" charset="0"/>
              </a:rPr>
              <a:t>文字内容</a:t>
            </a:r>
            <a:endParaRPr lang="es-ES" altLang="zh-CN" sz="1100" dirty="0">
              <a:solidFill>
                <a:schemeClr val="bg1">
                  <a:lumMod val="50000"/>
                </a:schemeClr>
              </a:solidFill>
              <a:latin typeface="楷体" panose="02010609060101010101" pitchFamily="49" charset="-122"/>
              <a:ea typeface="楷体" panose="02010609060101010101" pitchFamily="49" charset="-122"/>
              <a:cs typeface="+mn-ea"/>
              <a:sym typeface="Arial" panose="020B0604020202020204" pitchFamily="34" charset="0"/>
            </a:endParaRPr>
          </a:p>
        </p:txBody>
      </p:sp>
      <p:sp>
        <p:nvSpPr>
          <p:cNvPr id="31" name="AutoShape 16">
            <a:extLst>
              <a:ext uri="{FF2B5EF4-FFF2-40B4-BE49-F238E27FC236}">
                <a16:creationId xmlns:a16="http://schemas.microsoft.com/office/drawing/2014/main" id="{72D634A3-8654-42DB-B439-9894895D2A0E}"/>
              </a:ext>
            </a:extLst>
          </p:cNvPr>
          <p:cNvSpPr>
            <a:spLocks/>
          </p:cNvSpPr>
          <p:nvPr/>
        </p:nvSpPr>
        <p:spPr bwMode="auto">
          <a:xfrm>
            <a:off x="10110659" y="2115768"/>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2" name="AutoShape 17">
            <a:extLst>
              <a:ext uri="{FF2B5EF4-FFF2-40B4-BE49-F238E27FC236}">
                <a16:creationId xmlns:a16="http://schemas.microsoft.com/office/drawing/2014/main" id="{84294104-09D7-46DE-8F16-7CEB2AD3914B}"/>
              </a:ext>
            </a:extLst>
          </p:cNvPr>
          <p:cNvSpPr>
            <a:spLocks/>
          </p:cNvSpPr>
          <p:nvPr/>
        </p:nvSpPr>
        <p:spPr bwMode="auto">
          <a:xfrm>
            <a:off x="9930664" y="4838328"/>
            <a:ext cx="838259" cy="17993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楷体" panose="02010609060101010101" pitchFamily="49" charset="-122"/>
                <a:ea typeface="楷体" panose="02010609060101010101" pitchFamily="49" charset="-122"/>
                <a:cs typeface="+mn-ea"/>
                <a:sym typeface="Arial" panose="020B0604020202020204" pitchFamily="34" charset="0"/>
              </a:rPr>
              <a:t>文字内容</a:t>
            </a:r>
            <a:endParaRPr lang="es-ES" altLang="zh-CN" sz="1100" dirty="0">
              <a:solidFill>
                <a:schemeClr val="bg1">
                  <a:lumMod val="50000"/>
                </a:schemeClr>
              </a:solidFill>
              <a:latin typeface="楷体" panose="02010609060101010101" pitchFamily="49" charset="-122"/>
              <a:ea typeface="楷体" panose="02010609060101010101" pitchFamily="49" charset="-122"/>
              <a:cs typeface="+mn-ea"/>
              <a:sym typeface="Arial" panose="020B0604020202020204" pitchFamily="34" charset="0"/>
            </a:endParaRPr>
          </a:p>
        </p:txBody>
      </p:sp>
      <p:sp>
        <p:nvSpPr>
          <p:cNvPr id="33" name="AutoShape 18">
            <a:extLst>
              <a:ext uri="{FF2B5EF4-FFF2-40B4-BE49-F238E27FC236}">
                <a16:creationId xmlns:a16="http://schemas.microsoft.com/office/drawing/2014/main" id="{8A64D3B8-CD1B-4A21-A1BB-B23B6E12E431}"/>
              </a:ext>
            </a:extLst>
          </p:cNvPr>
          <p:cNvSpPr>
            <a:spLocks/>
          </p:cNvSpPr>
          <p:nvPr/>
        </p:nvSpPr>
        <p:spPr bwMode="auto">
          <a:xfrm>
            <a:off x="6471053" y="2940985"/>
            <a:ext cx="387241" cy="1757128"/>
          </a:xfrm>
          <a:prstGeom prst="roundRect">
            <a:avLst>
              <a:gd name="adj" fmla="val 50000"/>
            </a:avLst>
          </a:prstGeom>
          <a:solidFill>
            <a:srgbClr val="205364"/>
          </a:solidFill>
          <a:ln w="25400" cap="flat" cmpd="sng">
            <a:solidFill>
              <a:srgbClr val="205364">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AutoShape 19">
            <a:extLst>
              <a:ext uri="{FF2B5EF4-FFF2-40B4-BE49-F238E27FC236}">
                <a16:creationId xmlns:a16="http://schemas.microsoft.com/office/drawing/2014/main" id="{2898322F-D897-45DB-8858-878C1316A692}"/>
              </a:ext>
            </a:extLst>
          </p:cNvPr>
          <p:cNvSpPr>
            <a:spLocks/>
          </p:cNvSpPr>
          <p:nvPr/>
        </p:nvSpPr>
        <p:spPr bwMode="auto">
          <a:xfrm>
            <a:off x="7212702" y="2089653"/>
            <a:ext cx="387241" cy="2608459"/>
          </a:xfrm>
          <a:prstGeom prst="roundRect">
            <a:avLst>
              <a:gd name="adj" fmla="val 50000"/>
            </a:avLst>
          </a:prstGeom>
          <a:solidFill>
            <a:srgbClr val="205364"/>
          </a:solidFill>
          <a:ln w="25400" cap="flat" cmpd="sng">
            <a:solidFill>
              <a:srgbClr val="205364">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AutoShape 20">
            <a:extLst>
              <a:ext uri="{FF2B5EF4-FFF2-40B4-BE49-F238E27FC236}">
                <a16:creationId xmlns:a16="http://schemas.microsoft.com/office/drawing/2014/main" id="{8409BD10-2781-4767-AF80-94CD74A169FA}"/>
              </a:ext>
            </a:extLst>
          </p:cNvPr>
          <p:cNvSpPr>
            <a:spLocks/>
          </p:cNvSpPr>
          <p:nvPr/>
        </p:nvSpPr>
        <p:spPr bwMode="auto">
          <a:xfrm>
            <a:off x="7954352" y="3399107"/>
            <a:ext cx="387241" cy="1299007"/>
          </a:xfrm>
          <a:prstGeom prst="roundRect">
            <a:avLst>
              <a:gd name="adj" fmla="val 50000"/>
            </a:avLst>
          </a:prstGeom>
          <a:solidFill>
            <a:srgbClr val="205364"/>
          </a:solidFill>
          <a:ln w="25400" cap="flat" cmpd="sng">
            <a:solidFill>
              <a:srgbClr val="205364">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AutoShape 21">
            <a:extLst>
              <a:ext uri="{FF2B5EF4-FFF2-40B4-BE49-F238E27FC236}">
                <a16:creationId xmlns:a16="http://schemas.microsoft.com/office/drawing/2014/main" id="{BD1933DC-34B0-4EC0-9E22-831A672CB41E}"/>
              </a:ext>
            </a:extLst>
          </p:cNvPr>
          <p:cNvSpPr>
            <a:spLocks/>
          </p:cNvSpPr>
          <p:nvPr/>
        </p:nvSpPr>
        <p:spPr bwMode="auto">
          <a:xfrm>
            <a:off x="8696001" y="2514946"/>
            <a:ext cx="387241" cy="2183168"/>
          </a:xfrm>
          <a:prstGeom prst="roundRect">
            <a:avLst>
              <a:gd name="adj" fmla="val 50000"/>
            </a:avLst>
          </a:prstGeom>
          <a:solidFill>
            <a:srgbClr val="205364"/>
          </a:solidFill>
          <a:ln w="25400" cap="flat" cmpd="sng">
            <a:solidFill>
              <a:srgbClr val="205364">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AutoShape 22">
            <a:extLst>
              <a:ext uri="{FF2B5EF4-FFF2-40B4-BE49-F238E27FC236}">
                <a16:creationId xmlns:a16="http://schemas.microsoft.com/office/drawing/2014/main" id="{C57504A0-83A5-4207-8514-8DF29BD603BB}"/>
              </a:ext>
            </a:extLst>
          </p:cNvPr>
          <p:cNvSpPr>
            <a:spLocks/>
          </p:cNvSpPr>
          <p:nvPr/>
        </p:nvSpPr>
        <p:spPr bwMode="auto">
          <a:xfrm>
            <a:off x="9438400" y="2940985"/>
            <a:ext cx="386494" cy="1757128"/>
          </a:xfrm>
          <a:prstGeom prst="roundRect">
            <a:avLst>
              <a:gd name="adj" fmla="val 50000"/>
            </a:avLst>
          </a:prstGeom>
          <a:solidFill>
            <a:srgbClr val="205364"/>
          </a:solidFill>
          <a:ln w="25400" cap="flat" cmpd="sng">
            <a:solidFill>
              <a:srgbClr val="205364">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AutoShape 23">
            <a:extLst>
              <a:ext uri="{FF2B5EF4-FFF2-40B4-BE49-F238E27FC236}">
                <a16:creationId xmlns:a16="http://schemas.microsoft.com/office/drawing/2014/main" id="{22C38A05-8007-448F-AF09-1EDDBF7F9B3B}"/>
              </a:ext>
            </a:extLst>
          </p:cNvPr>
          <p:cNvSpPr>
            <a:spLocks/>
          </p:cNvSpPr>
          <p:nvPr/>
        </p:nvSpPr>
        <p:spPr bwMode="auto">
          <a:xfrm>
            <a:off x="10142743" y="2503755"/>
            <a:ext cx="386494" cy="2183168"/>
          </a:xfrm>
          <a:prstGeom prst="roundRect">
            <a:avLst>
              <a:gd name="adj" fmla="val 50000"/>
            </a:avLst>
          </a:prstGeom>
          <a:solidFill>
            <a:srgbClr val="205364"/>
          </a:solidFill>
          <a:ln w="25400" cap="flat" cmpd="sng">
            <a:solidFill>
              <a:srgbClr val="205364">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AutoShape 24">
            <a:extLst>
              <a:ext uri="{FF2B5EF4-FFF2-40B4-BE49-F238E27FC236}">
                <a16:creationId xmlns:a16="http://schemas.microsoft.com/office/drawing/2014/main" id="{4E280A09-35C4-4F70-9D17-711061F9C5B6}"/>
              </a:ext>
            </a:extLst>
          </p:cNvPr>
          <p:cNvSpPr>
            <a:spLocks/>
          </p:cNvSpPr>
          <p:nvPr/>
        </p:nvSpPr>
        <p:spPr bwMode="auto">
          <a:xfrm>
            <a:off x="10955275" y="2940985"/>
            <a:ext cx="386494" cy="1757128"/>
          </a:xfrm>
          <a:prstGeom prst="roundRect">
            <a:avLst>
              <a:gd name="adj" fmla="val 50000"/>
            </a:avLst>
          </a:prstGeom>
          <a:solidFill>
            <a:srgbClr val="205364"/>
          </a:solidFill>
          <a:ln w="25400" cap="flat" cmpd="sng">
            <a:solidFill>
              <a:srgbClr val="205364">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AutoShape 25">
            <a:extLst>
              <a:ext uri="{FF2B5EF4-FFF2-40B4-BE49-F238E27FC236}">
                <a16:creationId xmlns:a16="http://schemas.microsoft.com/office/drawing/2014/main" id="{E44BF99B-B54D-4491-9696-1ECF69BD7316}"/>
              </a:ext>
            </a:extLst>
          </p:cNvPr>
          <p:cNvSpPr>
            <a:spLocks/>
          </p:cNvSpPr>
          <p:nvPr/>
        </p:nvSpPr>
        <p:spPr bwMode="auto">
          <a:xfrm>
            <a:off x="10923937" y="2579112"/>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41" name="AutoShape 26">
            <a:extLst>
              <a:ext uri="{FF2B5EF4-FFF2-40B4-BE49-F238E27FC236}">
                <a16:creationId xmlns:a16="http://schemas.microsoft.com/office/drawing/2014/main" id="{E1F4664A-1AF4-46E4-9D22-080597F65CF3}"/>
              </a:ext>
            </a:extLst>
          </p:cNvPr>
          <p:cNvSpPr>
            <a:spLocks/>
          </p:cNvSpPr>
          <p:nvPr/>
        </p:nvSpPr>
        <p:spPr bwMode="auto">
          <a:xfrm>
            <a:off x="10742450" y="4838328"/>
            <a:ext cx="838259" cy="17993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楷体" panose="02010609060101010101" pitchFamily="49" charset="-122"/>
                <a:ea typeface="楷体" panose="02010609060101010101" pitchFamily="49" charset="-122"/>
                <a:cs typeface="+mn-ea"/>
                <a:sym typeface="Arial" panose="020B0604020202020204" pitchFamily="34" charset="0"/>
              </a:rPr>
              <a:t>文字内容</a:t>
            </a:r>
            <a:endParaRPr lang="es-ES" altLang="zh-CN" sz="1100" dirty="0">
              <a:solidFill>
                <a:schemeClr val="bg1">
                  <a:lumMod val="50000"/>
                </a:schemeClr>
              </a:solidFill>
              <a:latin typeface="楷体" panose="02010609060101010101" pitchFamily="49" charset="-122"/>
              <a:ea typeface="楷体" panose="02010609060101010101" pitchFamily="49" charset="-122"/>
              <a:cs typeface="+mn-ea"/>
              <a:sym typeface="Arial" panose="020B0604020202020204" pitchFamily="34" charset="0"/>
            </a:endParaRPr>
          </a:p>
        </p:txBody>
      </p:sp>
      <p:grpSp>
        <p:nvGrpSpPr>
          <p:cNvPr id="43" name="组合 42">
            <a:extLst>
              <a:ext uri="{FF2B5EF4-FFF2-40B4-BE49-F238E27FC236}">
                <a16:creationId xmlns:a16="http://schemas.microsoft.com/office/drawing/2014/main" id="{DFFBE0BC-2ADC-4B57-B0DE-8F139D8A13C2}"/>
              </a:ext>
            </a:extLst>
          </p:cNvPr>
          <p:cNvGrpSpPr/>
          <p:nvPr/>
        </p:nvGrpSpPr>
        <p:grpSpPr>
          <a:xfrm rot="16200000">
            <a:off x="2285449" y="-1247592"/>
            <a:ext cx="837184" cy="3904730"/>
            <a:chOff x="5636572" y="0"/>
            <a:chExt cx="1297628" cy="4581758"/>
          </a:xfrm>
        </p:grpSpPr>
        <p:sp>
          <p:nvSpPr>
            <p:cNvPr id="44" name="任意多边形 33">
              <a:extLst>
                <a:ext uri="{FF2B5EF4-FFF2-40B4-BE49-F238E27FC236}">
                  <a16:creationId xmlns:a16="http://schemas.microsoft.com/office/drawing/2014/main" id="{9DC493CF-76EB-448D-B3FF-ED996F3756FE}"/>
                </a:ext>
              </a:extLst>
            </p:cNvPr>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9525">
              <a:solidFill>
                <a:srgbClr val="2C3B5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任意多边形 34">
              <a:extLst>
                <a:ext uri="{FF2B5EF4-FFF2-40B4-BE49-F238E27FC236}">
                  <a16:creationId xmlns:a16="http://schemas.microsoft.com/office/drawing/2014/main" id="{816B9229-4DF4-47CE-BAD5-195531095136}"/>
                </a:ext>
              </a:extLst>
            </p:cNvPr>
            <p:cNvSpPr/>
            <p:nvPr/>
          </p:nvSpPr>
          <p:spPr>
            <a:xfrm>
              <a:off x="5731060" y="339344"/>
              <a:ext cx="1120844" cy="4114800"/>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rgbClr val="205364"/>
            </a:solidFill>
            <a:ln w="15875">
              <a:solidFill>
                <a:srgbClr val="20536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6" name="矩形 45">
              <a:extLst>
                <a:ext uri="{FF2B5EF4-FFF2-40B4-BE49-F238E27FC236}">
                  <a16:creationId xmlns:a16="http://schemas.microsoft.com/office/drawing/2014/main" id="{6D5E2FCB-025A-48E7-BA2B-970F59D92403}"/>
                </a:ext>
              </a:extLst>
            </p:cNvPr>
            <p:cNvSpPr/>
            <p:nvPr/>
          </p:nvSpPr>
          <p:spPr>
            <a:xfrm flipH="1">
              <a:off x="5728787" y="427142"/>
              <a:ext cx="1144921" cy="3749333"/>
            </a:xfrm>
            <a:prstGeom prst="rect">
              <a:avLst/>
            </a:prstGeom>
            <a:noFill/>
          </p:spPr>
          <p:txBody>
            <a:bodyPr vert="eaVert" wrap="square" rtlCol="0" anchor="ctr">
              <a:spAutoFit/>
            </a:bodyPr>
            <a:lstStyle/>
            <a:p>
              <a:pPr algn="dist">
                <a:lnSpc>
                  <a:spcPct val="150000"/>
                </a:lnSpc>
              </a:pPr>
              <a:r>
                <a:rPr lang="zh-CN" altLang="en-US" sz="2400" b="1" spc="600" dirty="0">
                  <a:solidFill>
                    <a:schemeClr val="bg1"/>
                  </a:solidFill>
                  <a:latin typeface="楷体" panose="02010609060101010101" pitchFamily="49" charset="-122"/>
                  <a:ea typeface="楷体" panose="02010609060101010101" pitchFamily="49" charset="-122"/>
                </a:rPr>
                <a:t>单击此处输入标题</a:t>
              </a:r>
              <a:endParaRPr lang="en-US" altLang="zh-CN" sz="2400" b="1" spc="600" dirty="0">
                <a:solidFill>
                  <a:schemeClr val="bg1"/>
                </a:solidFill>
                <a:latin typeface="楷体" panose="02010609060101010101" pitchFamily="49" charset="-122"/>
                <a:ea typeface="楷体" panose="02010609060101010101" pitchFamily="49" charset="-122"/>
              </a:endParaRPr>
            </a:p>
          </p:txBody>
        </p:sp>
      </p:grpSp>
      <p:grpSp>
        <p:nvGrpSpPr>
          <p:cNvPr id="3" name="组合 2">
            <a:extLst>
              <a:ext uri="{FF2B5EF4-FFF2-40B4-BE49-F238E27FC236}">
                <a16:creationId xmlns:a16="http://schemas.microsoft.com/office/drawing/2014/main" id="{E524F880-D893-415D-8227-6621C6B39F73}"/>
              </a:ext>
            </a:extLst>
          </p:cNvPr>
          <p:cNvGrpSpPr/>
          <p:nvPr/>
        </p:nvGrpSpPr>
        <p:grpSpPr>
          <a:xfrm>
            <a:off x="1040876" y="1656148"/>
            <a:ext cx="902079" cy="867848"/>
            <a:chOff x="1165873" y="1829415"/>
            <a:chExt cx="902079" cy="867848"/>
          </a:xfrm>
        </p:grpSpPr>
        <p:pic>
          <p:nvPicPr>
            <p:cNvPr id="48" name="图片 47">
              <a:extLst>
                <a:ext uri="{FF2B5EF4-FFF2-40B4-BE49-F238E27FC236}">
                  <a16:creationId xmlns:a16="http://schemas.microsoft.com/office/drawing/2014/main" id="{41426E73-58C8-43F6-A658-0C59F4633A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165873" y="1829415"/>
              <a:ext cx="902078" cy="867848"/>
            </a:xfrm>
            <a:prstGeom prst="rect">
              <a:avLst/>
            </a:prstGeom>
          </p:spPr>
        </p:pic>
        <p:sp>
          <p:nvSpPr>
            <p:cNvPr id="2" name="文本框 1">
              <a:extLst>
                <a:ext uri="{FF2B5EF4-FFF2-40B4-BE49-F238E27FC236}">
                  <a16:creationId xmlns:a16="http://schemas.microsoft.com/office/drawing/2014/main" id="{C1A70FF8-31EA-4A9D-A707-1F91F6D98C6B}"/>
                </a:ext>
              </a:extLst>
            </p:cNvPr>
            <p:cNvSpPr txBox="1"/>
            <p:nvPr/>
          </p:nvSpPr>
          <p:spPr>
            <a:xfrm>
              <a:off x="1338602" y="1985019"/>
              <a:ext cx="729350" cy="584775"/>
            </a:xfrm>
            <a:prstGeom prst="rect">
              <a:avLst/>
            </a:prstGeom>
            <a:noFill/>
          </p:spPr>
          <p:txBody>
            <a:bodyPr wrap="square" rtlCol="0">
              <a:spAutoFit/>
            </a:bodyPr>
            <a:lstStyle/>
            <a:p>
              <a:r>
                <a:rPr lang="en-US" altLang="zh-CN" sz="3200" dirty="0"/>
                <a:t>01</a:t>
              </a:r>
              <a:endParaRPr lang="zh-CN" altLang="en-US" sz="3200" dirty="0"/>
            </a:p>
          </p:txBody>
        </p:sp>
      </p:grpSp>
      <p:grpSp>
        <p:nvGrpSpPr>
          <p:cNvPr id="51" name="组合 50">
            <a:extLst>
              <a:ext uri="{FF2B5EF4-FFF2-40B4-BE49-F238E27FC236}">
                <a16:creationId xmlns:a16="http://schemas.microsoft.com/office/drawing/2014/main" id="{4E56FA43-43EB-46EA-9BAA-0E2FA9C949ED}"/>
              </a:ext>
            </a:extLst>
          </p:cNvPr>
          <p:cNvGrpSpPr/>
          <p:nvPr/>
        </p:nvGrpSpPr>
        <p:grpSpPr>
          <a:xfrm>
            <a:off x="1040875" y="3197983"/>
            <a:ext cx="902079" cy="867848"/>
            <a:chOff x="1165873" y="1829415"/>
            <a:chExt cx="902079" cy="867848"/>
          </a:xfrm>
        </p:grpSpPr>
        <p:pic>
          <p:nvPicPr>
            <p:cNvPr id="52" name="图片 51">
              <a:extLst>
                <a:ext uri="{FF2B5EF4-FFF2-40B4-BE49-F238E27FC236}">
                  <a16:creationId xmlns:a16="http://schemas.microsoft.com/office/drawing/2014/main" id="{F65950DD-CB19-468D-8DD9-02C20BEB84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165873" y="1829415"/>
              <a:ext cx="902078" cy="867848"/>
            </a:xfrm>
            <a:prstGeom prst="rect">
              <a:avLst/>
            </a:prstGeom>
          </p:spPr>
        </p:pic>
        <p:sp>
          <p:nvSpPr>
            <p:cNvPr id="53" name="文本框 52">
              <a:extLst>
                <a:ext uri="{FF2B5EF4-FFF2-40B4-BE49-F238E27FC236}">
                  <a16:creationId xmlns:a16="http://schemas.microsoft.com/office/drawing/2014/main" id="{B79E6407-CFD4-418D-B626-3FBB340AA1B6}"/>
                </a:ext>
              </a:extLst>
            </p:cNvPr>
            <p:cNvSpPr txBox="1"/>
            <p:nvPr/>
          </p:nvSpPr>
          <p:spPr>
            <a:xfrm>
              <a:off x="1338602" y="1985019"/>
              <a:ext cx="729350" cy="584775"/>
            </a:xfrm>
            <a:prstGeom prst="rect">
              <a:avLst/>
            </a:prstGeom>
            <a:noFill/>
          </p:spPr>
          <p:txBody>
            <a:bodyPr wrap="square" rtlCol="0">
              <a:spAutoFit/>
            </a:bodyPr>
            <a:lstStyle/>
            <a:p>
              <a:r>
                <a:rPr lang="en-US" altLang="zh-CN" sz="3200" dirty="0"/>
                <a:t>02</a:t>
              </a:r>
              <a:endParaRPr lang="zh-CN" altLang="en-US" sz="3200" dirty="0"/>
            </a:p>
          </p:txBody>
        </p:sp>
      </p:grpSp>
      <p:sp>
        <p:nvSpPr>
          <p:cNvPr id="54" name="文本框 53">
            <a:extLst>
              <a:ext uri="{FF2B5EF4-FFF2-40B4-BE49-F238E27FC236}">
                <a16:creationId xmlns:a16="http://schemas.microsoft.com/office/drawing/2014/main" id="{3D0103A3-FB4F-478D-89C7-3D1F84E42E37}"/>
              </a:ext>
            </a:extLst>
          </p:cNvPr>
          <p:cNvSpPr txBox="1"/>
          <p:nvPr/>
        </p:nvSpPr>
        <p:spPr>
          <a:xfrm>
            <a:off x="2059447" y="1617599"/>
            <a:ext cx="3736442" cy="923330"/>
          </a:xfrm>
          <a:prstGeom prst="rect">
            <a:avLst/>
          </a:prstGeom>
          <a:noFill/>
        </p:spPr>
        <p:txBody>
          <a:bodyPr vert="horz" wrap="square" rtlCol="0" anchor="b">
            <a:spAutoFit/>
          </a:bodyPr>
          <a:lstStyle/>
          <a:p>
            <a:pPr>
              <a:lnSpc>
                <a:spcPct val="150000"/>
              </a:lnSpc>
            </a:pPr>
            <a:r>
              <a:rPr lang="zh-CN" altLang="en-US" sz="1200" dirty="0">
                <a:solidFill>
                  <a:schemeClr val="tx1">
                    <a:lumMod val="75000"/>
                    <a:lumOff val="25000"/>
                  </a:schemeClr>
                </a:solidFill>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a:t>
            </a:r>
          </a:p>
        </p:txBody>
      </p:sp>
      <p:sp>
        <p:nvSpPr>
          <p:cNvPr id="56" name="文本框 55">
            <a:extLst>
              <a:ext uri="{FF2B5EF4-FFF2-40B4-BE49-F238E27FC236}">
                <a16:creationId xmlns:a16="http://schemas.microsoft.com/office/drawing/2014/main" id="{4274EDCF-542A-439A-A1F4-4D8A73B8E211}"/>
              </a:ext>
            </a:extLst>
          </p:cNvPr>
          <p:cNvSpPr txBox="1"/>
          <p:nvPr/>
        </p:nvSpPr>
        <p:spPr>
          <a:xfrm>
            <a:off x="2059447" y="3152049"/>
            <a:ext cx="3736442" cy="923330"/>
          </a:xfrm>
          <a:prstGeom prst="rect">
            <a:avLst/>
          </a:prstGeom>
          <a:noFill/>
        </p:spPr>
        <p:txBody>
          <a:bodyPr vert="horz" wrap="square" rtlCol="0" anchor="b">
            <a:spAutoFit/>
          </a:bodyPr>
          <a:lstStyle/>
          <a:p>
            <a:pPr>
              <a:lnSpc>
                <a:spcPct val="150000"/>
              </a:lnSpc>
            </a:pPr>
            <a:r>
              <a:rPr lang="zh-CN" altLang="en-US" sz="1200" dirty="0">
                <a:solidFill>
                  <a:schemeClr val="tx1">
                    <a:lumMod val="75000"/>
                    <a:lumOff val="25000"/>
                  </a:schemeClr>
                </a:solidFill>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a:t>
            </a:r>
          </a:p>
        </p:txBody>
      </p:sp>
      <p:grpSp>
        <p:nvGrpSpPr>
          <p:cNvPr id="58" name="组合 57">
            <a:extLst>
              <a:ext uri="{FF2B5EF4-FFF2-40B4-BE49-F238E27FC236}">
                <a16:creationId xmlns:a16="http://schemas.microsoft.com/office/drawing/2014/main" id="{7F7BFC5A-B53F-4208-AEFB-39E8DBD279EA}"/>
              </a:ext>
            </a:extLst>
          </p:cNvPr>
          <p:cNvGrpSpPr/>
          <p:nvPr/>
        </p:nvGrpSpPr>
        <p:grpSpPr>
          <a:xfrm>
            <a:off x="1026742" y="4785752"/>
            <a:ext cx="902079" cy="867848"/>
            <a:chOff x="1165873" y="1829415"/>
            <a:chExt cx="902079" cy="867848"/>
          </a:xfrm>
        </p:grpSpPr>
        <p:pic>
          <p:nvPicPr>
            <p:cNvPr id="59" name="图片 58">
              <a:extLst>
                <a:ext uri="{FF2B5EF4-FFF2-40B4-BE49-F238E27FC236}">
                  <a16:creationId xmlns:a16="http://schemas.microsoft.com/office/drawing/2014/main" id="{EA4D1020-3271-4967-8991-3DBDA98E67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165873" y="1829415"/>
              <a:ext cx="902078" cy="867848"/>
            </a:xfrm>
            <a:prstGeom prst="rect">
              <a:avLst/>
            </a:prstGeom>
          </p:spPr>
        </p:pic>
        <p:sp>
          <p:nvSpPr>
            <p:cNvPr id="60" name="文本框 59">
              <a:extLst>
                <a:ext uri="{FF2B5EF4-FFF2-40B4-BE49-F238E27FC236}">
                  <a16:creationId xmlns:a16="http://schemas.microsoft.com/office/drawing/2014/main" id="{28EC55CB-21E1-4EEC-9A62-89E6C6BEE269}"/>
                </a:ext>
              </a:extLst>
            </p:cNvPr>
            <p:cNvSpPr txBox="1"/>
            <p:nvPr/>
          </p:nvSpPr>
          <p:spPr>
            <a:xfrm>
              <a:off x="1338602" y="1985019"/>
              <a:ext cx="729350" cy="584775"/>
            </a:xfrm>
            <a:prstGeom prst="rect">
              <a:avLst/>
            </a:prstGeom>
            <a:noFill/>
          </p:spPr>
          <p:txBody>
            <a:bodyPr wrap="square" rtlCol="0">
              <a:spAutoFit/>
            </a:bodyPr>
            <a:lstStyle/>
            <a:p>
              <a:r>
                <a:rPr lang="en-US" altLang="zh-CN" sz="3200" dirty="0"/>
                <a:t>03</a:t>
              </a:r>
              <a:endParaRPr lang="zh-CN" altLang="en-US" sz="3200" dirty="0"/>
            </a:p>
          </p:txBody>
        </p:sp>
      </p:grpSp>
      <p:sp>
        <p:nvSpPr>
          <p:cNvPr id="61" name="文本框 60">
            <a:extLst>
              <a:ext uri="{FF2B5EF4-FFF2-40B4-BE49-F238E27FC236}">
                <a16:creationId xmlns:a16="http://schemas.microsoft.com/office/drawing/2014/main" id="{A3CF2960-C3AD-4313-84CC-858B7FB07141}"/>
              </a:ext>
            </a:extLst>
          </p:cNvPr>
          <p:cNvSpPr txBox="1"/>
          <p:nvPr/>
        </p:nvSpPr>
        <p:spPr>
          <a:xfrm>
            <a:off x="2045314" y="4739818"/>
            <a:ext cx="3736442" cy="923330"/>
          </a:xfrm>
          <a:prstGeom prst="rect">
            <a:avLst/>
          </a:prstGeom>
          <a:noFill/>
        </p:spPr>
        <p:txBody>
          <a:bodyPr vert="horz" wrap="square" rtlCol="0" anchor="b">
            <a:spAutoFit/>
          </a:bodyPr>
          <a:lstStyle/>
          <a:p>
            <a:pPr>
              <a:lnSpc>
                <a:spcPct val="150000"/>
              </a:lnSpc>
            </a:pPr>
            <a:r>
              <a:rPr lang="zh-CN" altLang="en-US" sz="1200" dirty="0">
                <a:solidFill>
                  <a:schemeClr val="tx1">
                    <a:lumMod val="75000"/>
                    <a:lumOff val="25000"/>
                  </a:schemeClr>
                </a:solidFill>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a:t>
            </a:r>
          </a:p>
        </p:txBody>
      </p:sp>
    </p:spTree>
    <p:extLst>
      <p:ext uri="{BB962C8B-B14F-4D97-AF65-F5344CB8AC3E}">
        <p14:creationId xmlns:p14="http://schemas.microsoft.com/office/powerpoint/2010/main" val="403151530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up)">
                                      <p:cBhvr>
                                        <p:cTn id="7" dur="1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anim calcmode="lin" valueType="num">
                                      <p:cBhvr>
                                        <p:cTn id="18" dur="1000" fill="hold"/>
                                        <p:tgtEl>
                                          <p:spTgt spid="54"/>
                                        </p:tgtEl>
                                        <p:attrNameLst>
                                          <p:attrName>ppt_x</p:attrName>
                                        </p:attrNameLst>
                                      </p:cBhvr>
                                      <p:tavLst>
                                        <p:tav tm="0">
                                          <p:val>
                                            <p:strVal val="#ppt_x"/>
                                          </p:val>
                                        </p:tav>
                                        <p:tav tm="100000">
                                          <p:val>
                                            <p:strVal val="#ppt_x"/>
                                          </p:val>
                                        </p:tav>
                                      </p:tavLst>
                                    </p:anim>
                                    <p:anim calcmode="lin" valueType="num">
                                      <p:cBhvr>
                                        <p:cTn id="19" dur="1000" fill="hold"/>
                                        <p:tgtEl>
                                          <p:spTgt spid="5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1000"/>
                                        <p:tgtEl>
                                          <p:spTgt spid="51"/>
                                        </p:tgtEl>
                                      </p:cBhvr>
                                    </p:animEffect>
                                    <p:anim calcmode="lin" valueType="num">
                                      <p:cBhvr>
                                        <p:cTn id="23" dur="1000" fill="hold"/>
                                        <p:tgtEl>
                                          <p:spTgt spid="51"/>
                                        </p:tgtEl>
                                        <p:attrNameLst>
                                          <p:attrName>ppt_x</p:attrName>
                                        </p:attrNameLst>
                                      </p:cBhvr>
                                      <p:tavLst>
                                        <p:tav tm="0">
                                          <p:val>
                                            <p:strVal val="#ppt_x"/>
                                          </p:val>
                                        </p:tav>
                                        <p:tav tm="100000">
                                          <p:val>
                                            <p:strVal val="#ppt_x"/>
                                          </p:val>
                                        </p:tav>
                                      </p:tavLst>
                                    </p:anim>
                                    <p:anim calcmode="lin" valueType="num">
                                      <p:cBhvr>
                                        <p:cTn id="24" dur="1000" fill="hold"/>
                                        <p:tgtEl>
                                          <p:spTgt spid="5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1000"/>
                                        <p:tgtEl>
                                          <p:spTgt spid="56"/>
                                        </p:tgtEl>
                                      </p:cBhvr>
                                    </p:animEffect>
                                    <p:anim calcmode="lin" valueType="num">
                                      <p:cBhvr>
                                        <p:cTn id="28" dur="1000" fill="hold"/>
                                        <p:tgtEl>
                                          <p:spTgt spid="56"/>
                                        </p:tgtEl>
                                        <p:attrNameLst>
                                          <p:attrName>ppt_x</p:attrName>
                                        </p:attrNameLst>
                                      </p:cBhvr>
                                      <p:tavLst>
                                        <p:tav tm="0">
                                          <p:val>
                                            <p:strVal val="#ppt_x"/>
                                          </p:val>
                                        </p:tav>
                                        <p:tav tm="100000">
                                          <p:val>
                                            <p:strVal val="#ppt_x"/>
                                          </p:val>
                                        </p:tav>
                                      </p:tavLst>
                                    </p:anim>
                                    <p:anim calcmode="lin" valueType="num">
                                      <p:cBhvr>
                                        <p:cTn id="29" dur="1000" fill="hold"/>
                                        <p:tgtEl>
                                          <p:spTgt spid="5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1000"/>
                                        <p:tgtEl>
                                          <p:spTgt spid="58"/>
                                        </p:tgtEl>
                                      </p:cBhvr>
                                    </p:animEffect>
                                    <p:anim calcmode="lin" valueType="num">
                                      <p:cBhvr>
                                        <p:cTn id="33" dur="1000" fill="hold"/>
                                        <p:tgtEl>
                                          <p:spTgt spid="58"/>
                                        </p:tgtEl>
                                        <p:attrNameLst>
                                          <p:attrName>ppt_x</p:attrName>
                                        </p:attrNameLst>
                                      </p:cBhvr>
                                      <p:tavLst>
                                        <p:tav tm="0">
                                          <p:val>
                                            <p:strVal val="#ppt_x"/>
                                          </p:val>
                                        </p:tav>
                                        <p:tav tm="100000">
                                          <p:val>
                                            <p:strVal val="#ppt_x"/>
                                          </p:val>
                                        </p:tav>
                                      </p:tavLst>
                                    </p:anim>
                                    <p:anim calcmode="lin" valueType="num">
                                      <p:cBhvr>
                                        <p:cTn id="34" dur="1000" fill="hold"/>
                                        <p:tgtEl>
                                          <p:spTgt spid="5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1000"/>
                                        <p:tgtEl>
                                          <p:spTgt spid="61"/>
                                        </p:tgtEl>
                                      </p:cBhvr>
                                    </p:animEffect>
                                    <p:anim calcmode="lin" valueType="num">
                                      <p:cBhvr>
                                        <p:cTn id="38" dur="1000" fill="hold"/>
                                        <p:tgtEl>
                                          <p:spTgt spid="61"/>
                                        </p:tgtEl>
                                        <p:attrNameLst>
                                          <p:attrName>ppt_x</p:attrName>
                                        </p:attrNameLst>
                                      </p:cBhvr>
                                      <p:tavLst>
                                        <p:tav tm="0">
                                          <p:val>
                                            <p:strVal val="#ppt_x"/>
                                          </p:val>
                                        </p:tav>
                                        <p:tav tm="100000">
                                          <p:val>
                                            <p:strVal val="#ppt_x"/>
                                          </p:val>
                                        </p:tav>
                                      </p:tavLst>
                                    </p:anim>
                                    <p:anim calcmode="lin" valueType="num">
                                      <p:cBhvr>
                                        <p:cTn id="39" dur="1000" fill="hold"/>
                                        <p:tgtEl>
                                          <p:spTgt spid="61"/>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22" presetClass="entr" presetSubtype="4"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down)">
                                      <p:cBhvr>
                                        <p:cTn id="43" dur="500"/>
                                        <p:tgtEl>
                                          <p:spTgt spid="33"/>
                                        </p:tgtEl>
                                      </p:cBhvr>
                                    </p:animEffect>
                                  </p:childTnLst>
                                </p:cTn>
                              </p:par>
                            </p:childTnLst>
                          </p:cTn>
                        </p:par>
                        <p:par>
                          <p:cTn id="44" fill="hold">
                            <p:stCondLst>
                              <p:cond delay="1500"/>
                            </p:stCondLst>
                            <p:childTnLst>
                              <p:par>
                                <p:cTn id="45" presetID="22" presetClass="entr" presetSubtype="4"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down)">
                                      <p:cBhvr>
                                        <p:cTn id="47" dur="500"/>
                                        <p:tgtEl>
                                          <p:spTgt spid="34"/>
                                        </p:tgtEl>
                                      </p:cBhvr>
                                    </p:animEffect>
                                  </p:childTnLst>
                                </p:cTn>
                              </p:par>
                            </p:childTnLst>
                          </p:cTn>
                        </p:par>
                        <p:par>
                          <p:cTn id="48" fill="hold">
                            <p:stCondLst>
                              <p:cond delay="2000"/>
                            </p:stCondLst>
                            <p:childTnLst>
                              <p:par>
                                <p:cTn id="49" presetID="22" presetClass="entr" presetSubtype="4"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down)">
                                      <p:cBhvr>
                                        <p:cTn id="51" dur="500"/>
                                        <p:tgtEl>
                                          <p:spTgt spid="36"/>
                                        </p:tgtEl>
                                      </p:cBhvr>
                                    </p:animEffect>
                                  </p:childTnLst>
                                </p:cTn>
                              </p:par>
                            </p:childTnLst>
                          </p:cTn>
                        </p:par>
                        <p:par>
                          <p:cTn id="52" fill="hold">
                            <p:stCondLst>
                              <p:cond delay="2500"/>
                            </p:stCondLst>
                            <p:childTnLst>
                              <p:par>
                                <p:cTn id="53" presetID="22" presetClass="entr" presetSubtype="4"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wipe(down)">
                                      <p:cBhvr>
                                        <p:cTn id="55" dur="500"/>
                                        <p:tgtEl>
                                          <p:spTgt spid="37"/>
                                        </p:tgtEl>
                                      </p:cBhvr>
                                    </p:animEffect>
                                  </p:childTnLst>
                                </p:cTn>
                              </p:par>
                            </p:childTnLst>
                          </p:cTn>
                        </p:par>
                        <p:par>
                          <p:cTn id="56" fill="hold">
                            <p:stCondLst>
                              <p:cond delay="3000"/>
                            </p:stCondLst>
                            <p:childTnLst>
                              <p:par>
                                <p:cTn id="57" presetID="22" presetClass="entr" presetSubtype="4"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down)">
                                      <p:cBhvr>
                                        <p:cTn id="59" dur="500"/>
                                        <p:tgtEl>
                                          <p:spTgt spid="38"/>
                                        </p:tgtEl>
                                      </p:cBhvr>
                                    </p:animEffect>
                                  </p:childTnLst>
                                </p:cTn>
                              </p:par>
                            </p:childTnLst>
                          </p:cTn>
                        </p:par>
                        <p:par>
                          <p:cTn id="60" fill="hold">
                            <p:stCondLst>
                              <p:cond delay="3500"/>
                            </p:stCondLst>
                            <p:childTnLst>
                              <p:par>
                                <p:cTn id="61" presetID="22" presetClass="entr" presetSubtype="4"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down)">
                                      <p:cBhvr>
                                        <p:cTn id="63" dur="500"/>
                                        <p:tgtEl>
                                          <p:spTgt spid="39"/>
                                        </p:tgtEl>
                                      </p:cBhvr>
                                    </p:animEffect>
                                  </p:childTnLst>
                                </p:cTn>
                              </p:par>
                            </p:childTnLst>
                          </p:cTn>
                        </p:par>
                        <p:par>
                          <p:cTn id="64" fill="hold">
                            <p:stCondLst>
                              <p:cond delay="4000"/>
                            </p:stCondLst>
                            <p:childTnLst>
                              <p:par>
                                <p:cTn id="65" presetID="9" presetClass="entr" presetSubtype="0"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dissolve">
                                      <p:cBhvr>
                                        <p:cTn id="67" dur="500"/>
                                        <p:tgtEl>
                                          <p:spTgt spid="35"/>
                                        </p:tgtEl>
                                      </p:cBhvr>
                                    </p:animEffect>
                                  </p:childTnLst>
                                </p:cTn>
                              </p:par>
                            </p:childTnLst>
                          </p:cTn>
                        </p:par>
                        <p:par>
                          <p:cTn id="68" fill="hold">
                            <p:stCondLst>
                              <p:cond delay="4500"/>
                            </p:stCondLst>
                            <p:childTnLst>
                              <p:par>
                                <p:cTn id="69" presetID="9"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dissolve">
                                      <p:cBhvr>
                                        <p:cTn id="71" dur="500"/>
                                        <p:tgtEl>
                                          <p:spTgt spid="21"/>
                                        </p:tgtEl>
                                      </p:cBhvr>
                                    </p:animEffect>
                                  </p:childTnLst>
                                </p:cTn>
                              </p:par>
                            </p:childTnLst>
                          </p:cTn>
                        </p:par>
                        <p:par>
                          <p:cTn id="72" fill="hold">
                            <p:stCondLst>
                              <p:cond delay="5000"/>
                            </p:stCondLst>
                            <p:childTnLst>
                              <p:par>
                                <p:cTn id="73" presetID="9" presetClass="entr" presetSubtype="0"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dissolve">
                                      <p:cBhvr>
                                        <p:cTn id="75" dur="500"/>
                                        <p:tgtEl>
                                          <p:spTgt spid="26"/>
                                        </p:tgtEl>
                                      </p:cBhvr>
                                    </p:animEffect>
                                  </p:childTnLst>
                                </p:cTn>
                              </p:par>
                            </p:childTnLst>
                          </p:cTn>
                        </p:par>
                        <p:par>
                          <p:cTn id="76" fill="hold">
                            <p:stCondLst>
                              <p:cond delay="5500"/>
                            </p:stCondLst>
                            <p:childTnLst>
                              <p:par>
                                <p:cTn id="77" presetID="9"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dissolve">
                                      <p:cBhvr>
                                        <p:cTn id="79" dur="500"/>
                                        <p:tgtEl>
                                          <p:spTgt spid="27"/>
                                        </p:tgtEl>
                                      </p:cBhvr>
                                    </p:animEffect>
                                  </p:childTnLst>
                                </p:cTn>
                              </p:par>
                            </p:childTnLst>
                          </p:cTn>
                        </p:par>
                        <p:par>
                          <p:cTn id="80" fill="hold">
                            <p:stCondLst>
                              <p:cond delay="6000"/>
                            </p:stCondLst>
                            <p:childTnLst>
                              <p:par>
                                <p:cTn id="81" presetID="9" presetClass="entr" presetSubtype="0"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dissolve">
                                      <p:cBhvr>
                                        <p:cTn id="83" dur="500"/>
                                        <p:tgtEl>
                                          <p:spTgt spid="28"/>
                                        </p:tgtEl>
                                      </p:cBhvr>
                                    </p:animEffect>
                                  </p:childTnLst>
                                </p:cTn>
                              </p:par>
                            </p:childTnLst>
                          </p:cTn>
                        </p:par>
                        <p:par>
                          <p:cTn id="84" fill="hold">
                            <p:stCondLst>
                              <p:cond delay="6500"/>
                            </p:stCondLst>
                            <p:childTnLst>
                              <p:par>
                                <p:cTn id="85" presetID="9" presetClass="entr" presetSubtype="0"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dissolve">
                                      <p:cBhvr>
                                        <p:cTn id="87" dur="500"/>
                                        <p:tgtEl>
                                          <p:spTgt spid="29"/>
                                        </p:tgtEl>
                                      </p:cBhvr>
                                    </p:animEffect>
                                  </p:childTnLst>
                                </p:cTn>
                              </p:par>
                            </p:childTnLst>
                          </p:cTn>
                        </p:par>
                        <p:par>
                          <p:cTn id="88" fill="hold">
                            <p:stCondLst>
                              <p:cond delay="7000"/>
                            </p:stCondLst>
                            <p:childTnLst>
                              <p:par>
                                <p:cTn id="89" presetID="9" presetClass="entr" presetSubtype="0"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dissolve">
                                      <p:cBhvr>
                                        <p:cTn id="91" dur="500"/>
                                        <p:tgtEl>
                                          <p:spTgt spid="30"/>
                                        </p:tgtEl>
                                      </p:cBhvr>
                                    </p:animEffect>
                                  </p:childTnLst>
                                </p:cTn>
                              </p:par>
                            </p:childTnLst>
                          </p:cTn>
                        </p:par>
                        <p:par>
                          <p:cTn id="92" fill="hold">
                            <p:stCondLst>
                              <p:cond delay="7500"/>
                            </p:stCondLst>
                            <p:childTnLst>
                              <p:par>
                                <p:cTn id="93" presetID="9" presetClass="entr" presetSubtype="0" fill="hold" grpId="0" nodeType="after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dissolve">
                                      <p:cBhvr>
                                        <p:cTn id="95" dur="500"/>
                                        <p:tgtEl>
                                          <p:spTgt spid="32"/>
                                        </p:tgtEl>
                                      </p:cBhvr>
                                    </p:animEffect>
                                  </p:childTnLst>
                                </p:cTn>
                              </p:par>
                            </p:childTnLst>
                          </p:cTn>
                        </p:par>
                        <p:par>
                          <p:cTn id="96" fill="hold">
                            <p:stCondLst>
                              <p:cond delay="8000"/>
                            </p:stCondLst>
                            <p:childTnLst>
                              <p:par>
                                <p:cTn id="97" presetID="9" presetClass="entr" presetSubtype="0" fill="hold" grpId="0" nodeType="afterEffect">
                                  <p:stCondLst>
                                    <p:cond delay="0"/>
                                  </p:stCondLst>
                                  <p:childTnLst>
                                    <p:set>
                                      <p:cBhvr>
                                        <p:cTn id="98" dur="1" fill="hold">
                                          <p:stCondLst>
                                            <p:cond delay="0"/>
                                          </p:stCondLst>
                                        </p:cTn>
                                        <p:tgtEl>
                                          <p:spTgt spid="41"/>
                                        </p:tgtEl>
                                        <p:attrNameLst>
                                          <p:attrName>style.visibility</p:attrName>
                                        </p:attrNameLst>
                                      </p:cBhvr>
                                      <p:to>
                                        <p:strVal val="visible"/>
                                      </p:to>
                                    </p:set>
                                    <p:animEffect transition="in" filter="dissolve">
                                      <p:cBhvr>
                                        <p:cTn id="99" dur="500"/>
                                        <p:tgtEl>
                                          <p:spTgt spid="41"/>
                                        </p:tgtEl>
                                      </p:cBhvr>
                                    </p:animEffect>
                                  </p:childTnLst>
                                </p:cTn>
                              </p:par>
                            </p:childTnLst>
                          </p:cTn>
                        </p:par>
                        <p:par>
                          <p:cTn id="100" fill="hold">
                            <p:stCondLst>
                              <p:cond delay="8500"/>
                            </p:stCondLst>
                            <p:childTnLst>
                              <p:par>
                                <p:cTn id="101" presetID="9"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dissolve">
                                      <p:cBhvr>
                                        <p:cTn id="103" dur="500"/>
                                        <p:tgtEl>
                                          <p:spTgt spid="22"/>
                                        </p:tgtEl>
                                      </p:cBhvr>
                                    </p:animEffect>
                                  </p:childTnLst>
                                </p:cTn>
                              </p:par>
                            </p:childTnLst>
                          </p:cTn>
                        </p:par>
                        <p:par>
                          <p:cTn id="104" fill="hold">
                            <p:stCondLst>
                              <p:cond delay="9000"/>
                            </p:stCondLst>
                            <p:childTnLst>
                              <p:par>
                                <p:cTn id="105" presetID="9" presetClass="entr" presetSubtype="0" fill="hold" grpId="0" nodeType="after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dissolve">
                                      <p:cBhvr>
                                        <p:cTn id="107" dur="500"/>
                                        <p:tgtEl>
                                          <p:spTgt spid="23"/>
                                        </p:tgtEl>
                                      </p:cBhvr>
                                    </p:animEffect>
                                  </p:childTnLst>
                                </p:cTn>
                              </p:par>
                            </p:childTnLst>
                          </p:cTn>
                        </p:par>
                        <p:par>
                          <p:cTn id="108" fill="hold">
                            <p:stCondLst>
                              <p:cond delay="9500"/>
                            </p:stCondLst>
                            <p:childTnLst>
                              <p:par>
                                <p:cTn id="109" presetID="9" presetClass="entr" presetSubtype="0" fill="hold" grpId="0" nodeType="afterEffect">
                                  <p:stCondLst>
                                    <p:cond delay="0"/>
                                  </p:stCondLst>
                                  <p:childTnLst>
                                    <p:set>
                                      <p:cBhvr>
                                        <p:cTn id="110" dur="1" fill="hold">
                                          <p:stCondLst>
                                            <p:cond delay="0"/>
                                          </p:stCondLst>
                                        </p:cTn>
                                        <p:tgtEl>
                                          <p:spTgt spid="24"/>
                                        </p:tgtEl>
                                        <p:attrNameLst>
                                          <p:attrName>style.visibility</p:attrName>
                                        </p:attrNameLst>
                                      </p:cBhvr>
                                      <p:to>
                                        <p:strVal val="visible"/>
                                      </p:to>
                                    </p:set>
                                    <p:animEffect transition="in" filter="dissolve">
                                      <p:cBhvr>
                                        <p:cTn id="111" dur="500"/>
                                        <p:tgtEl>
                                          <p:spTgt spid="24"/>
                                        </p:tgtEl>
                                      </p:cBhvr>
                                    </p:animEffect>
                                  </p:childTnLst>
                                </p:cTn>
                              </p:par>
                            </p:childTnLst>
                          </p:cTn>
                        </p:par>
                        <p:par>
                          <p:cTn id="112" fill="hold">
                            <p:stCondLst>
                              <p:cond delay="10000"/>
                            </p:stCondLst>
                            <p:childTnLst>
                              <p:par>
                                <p:cTn id="113" presetID="9" presetClass="entr" presetSubtype="0" fill="hold" grpId="0" nodeType="after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dissolve">
                                      <p:cBhvr>
                                        <p:cTn id="115" dur="500"/>
                                        <p:tgtEl>
                                          <p:spTgt spid="25"/>
                                        </p:tgtEl>
                                      </p:cBhvr>
                                    </p:animEffect>
                                  </p:childTnLst>
                                </p:cTn>
                              </p:par>
                            </p:childTnLst>
                          </p:cTn>
                        </p:par>
                        <p:par>
                          <p:cTn id="116" fill="hold">
                            <p:stCondLst>
                              <p:cond delay="10500"/>
                            </p:stCondLst>
                            <p:childTnLst>
                              <p:par>
                                <p:cTn id="117" presetID="9" presetClass="entr" presetSubtype="0" fill="hold" grpId="0" nodeType="afterEffect">
                                  <p:stCondLst>
                                    <p:cond delay="0"/>
                                  </p:stCondLst>
                                  <p:childTnLst>
                                    <p:set>
                                      <p:cBhvr>
                                        <p:cTn id="118" dur="1" fill="hold">
                                          <p:stCondLst>
                                            <p:cond delay="0"/>
                                          </p:stCondLst>
                                        </p:cTn>
                                        <p:tgtEl>
                                          <p:spTgt spid="31"/>
                                        </p:tgtEl>
                                        <p:attrNameLst>
                                          <p:attrName>style.visibility</p:attrName>
                                        </p:attrNameLst>
                                      </p:cBhvr>
                                      <p:to>
                                        <p:strVal val="visible"/>
                                      </p:to>
                                    </p:set>
                                    <p:animEffect transition="in" filter="dissolve">
                                      <p:cBhvr>
                                        <p:cTn id="119" dur="500"/>
                                        <p:tgtEl>
                                          <p:spTgt spid="31"/>
                                        </p:tgtEl>
                                      </p:cBhvr>
                                    </p:animEffect>
                                  </p:childTnLst>
                                </p:cTn>
                              </p:par>
                            </p:childTnLst>
                          </p:cTn>
                        </p:par>
                        <p:par>
                          <p:cTn id="120" fill="hold">
                            <p:stCondLst>
                              <p:cond delay="11000"/>
                            </p:stCondLst>
                            <p:childTnLst>
                              <p:par>
                                <p:cTn id="121" presetID="9" presetClass="entr" presetSubtype="0" fill="hold" grpId="0" nodeType="afterEffect">
                                  <p:stCondLst>
                                    <p:cond delay="0"/>
                                  </p:stCondLst>
                                  <p:childTnLst>
                                    <p:set>
                                      <p:cBhvr>
                                        <p:cTn id="122" dur="1" fill="hold">
                                          <p:stCondLst>
                                            <p:cond delay="0"/>
                                          </p:stCondLst>
                                        </p:cTn>
                                        <p:tgtEl>
                                          <p:spTgt spid="40"/>
                                        </p:tgtEl>
                                        <p:attrNameLst>
                                          <p:attrName>style.visibility</p:attrName>
                                        </p:attrNameLst>
                                      </p:cBhvr>
                                      <p:to>
                                        <p:strVal val="visible"/>
                                      </p:to>
                                    </p:set>
                                    <p:animEffect transition="in" filter="dissolve">
                                      <p:cBhvr>
                                        <p:cTn id="12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utoUpdateAnimBg="0"/>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utoUpdateAnimBg="0"/>
      <p:bldP spid="31" grpId="0" autoUpdateAnimBg="0"/>
      <p:bldP spid="32" grpId="0" autoUpdateAnimBg="0"/>
      <p:bldP spid="33" grpId="0" animBg="1" autoUpdateAnimBg="0"/>
      <p:bldP spid="34" grpId="0" animBg="1" autoUpdateAnimBg="0"/>
      <p:bldP spid="35" grpId="0" animBg="1" autoUpdateAnimBg="0"/>
      <p:bldP spid="36" grpId="0" animBg="1" autoUpdateAnimBg="0"/>
      <p:bldP spid="37" grpId="0" animBg="1" autoUpdateAnimBg="0"/>
      <p:bldP spid="38" grpId="0" animBg="1" autoUpdateAnimBg="0"/>
      <p:bldP spid="39" grpId="0" animBg="1" autoUpdateAnimBg="0"/>
      <p:bldP spid="40" grpId="0" autoUpdateAnimBg="0"/>
      <p:bldP spid="41" grpId="0" autoUpdateAnimBg="0"/>
      <p:bldP spid="54" grpId="0"/>
      <p:bldP spid="56" grpId="0"/>
      <p:bldP spid="6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组合 87">
            <a:extLst>
              <a:ext uri="{FF2B5EF4-FFF2-40B4-BE49-F238E27FC236}">
                <a16:creationId xmlns:a16="http://schemas.microsoft.com/office/drawing/2014/main" id="{F4B925AA-1BCC-4C05-8CF4-539E263B491A}"/>
              </a:ext>
            </a:extLst>
          </p:cNvPr>
          <p:cNvGrpSpPr/>
          <p:nvPr/>
        </p:nvGrpSpPr>
        <p:grpSpPr>
          <a:xfrm>
            <a:off x="-352" y="-48895"/>
            <a:ext cx="12192352" cy="6917757"/>
            <a:chOff x="-352" y="-48895"/>
            <a:chExt cx="12192352" cy="6917757"/>
          </a:xfrm>
        </p:grpSpPr>
        <p:pic>
          <p:nvPicPr>
            <p:cNvPr id="89" name="图片 88">
              <a:extLst>
                <a:ext uri="{FF2B5EF4-FFF2-40B4-BE49-F238E27FC236}">
                  <a16:creationId xmlns:a16="http://schemas.microsoft.com/office/drawing/2014/main" id="{A27AF0D2-6445-4D30-A4B9-EBE64AA1AFC3}"/>
                </a:ext>
              </a:extLst>
            </p:cNvPr>
            <p:cNvPicPr>
              <a:picLocks noChangeAspect="1"/>
            </p:cNvPicPr>
            <p:nvPr/>
          </p:nvPicPr>
          <p:blipFill>
            <a:blip r:embed="rId3"/>
            <a:stretch>
              <a:fillRect/>
            </a:stretch>
          </p:blipFill>
          <p:spPr>
            <a:xfrm>
              <a:off x="0" y="-48895"/>
              <a:ext cx="12192000" cy="6917757"/>
            </a:xfrm>
            <a:prstGeom prst="rect">
              <a:avLst/>
            </a:prstGeom>
          </p:spPr>
        </p:pic>
        <p:sp>
          <p:nvSpPr>
            <p:cNvPr id="90" name="Rectangle 5">
              <a:extLst>
                <a:ext uri="{FF2B5EF4-FFF2-40B4-BE49-F238E27FC236}">
                  <a16:creationId xmlns:a16="http://schemas.microsoft.com/office/drawing/2014/main" id="{5E18AE66-DACC-43AB-839A-BE27C0A35743}"/>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91" name="组合 25">
              <a:extLst>
                <a:ext uri="{FF2B5EF4-FFF2-40B4-BE49-F238E27FC236}">
                  <a16:creationId xmlns:a16="http://schemas.microsoft.com/office/drawing/2014/main" id="{EE3F85CA-8B3F-4B75-9301-FF96AEA97884}"/>
                </a:ext>
              </a:extLst>
            </p:cNvPr>
            <p:cNvGrpSpPr/>
            <p:nvPr/>
          </p:nvGrpSpPr>
          <p:grpSpPr>
            <a:xfrm>
              <a:off x="-352" y="676275"/>
              <a:ext cx="773112" cy="41275"/>
              <a:chOff x="0" y="0"/>
              <a:chExt cx="773458" cy="40626"/>
            </a:xfrm>
          </p:grpSpPr>
          <p:sp>
            <p:nvSpPr>
              <p:cNvPr id="101" name="Rectangle 6">
                <a:extLst>
                  <a:ext uri="{FF2B5EF4-FFF2-40B4-BE49-F238E27FC236}">
                    <a16:creationId xmlns:a16="http://schemas.microsoft.com/office/drawing/2014/main" id="{7519F268-72D9-414A-8509-F082EAC4E8C0}"/>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02" name="Oval 7">
                <a:extLst>
                  <a:ext uri="{FF2B5EF4-FFF2-40B4-BE49-F238E27FC236}">
                    <a16:creationId xmlns:a16="http://schemas.microsoft.com/office/drawing/2014/main" id="{3ECF016D-4F87-4628-99E4-8B1A5F529434}"/>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92" name="组合 32">
              <a:extLst>
                <a:ext uri="{FF2B5EF4-FFF2-40B4-BE49-F238E27FC236}">
                  <a16:creationId xmlns:a16="http://schemas.microsoft.com/office/drawing/2014/main" id="{C26DF789-5DD1-48F8-A769-B30F4B767C2B}"/>
                </a:ext>
              </a:extLst>
            </p:cNvPr>
            <p:cNvGrpSpPr/>
            <p:nvPr/>
          </p:nvGrpSpPr>
          <p:grpSpPr>
            <a:xfrm>
              <a:off x="-352" y="2498725"/>
              <a:ext cx="773112" cy="39688"/>
              <a:chOff x="0" y="0"/>
              <a:chExt cx="773458" cy="40626"/>
            </a:xfrm>
          </p:grpSpPr>
          <p:sp>
            <p:nvSpPr>
              <p:cNvPr id="99" name="Rectangle 8">
                <a:extLst>
                  <a:ext uri="{FF2B5EF4-FFF2-40B4-BE49-F238E27FC236}">
                    <a16:creationId xmlns:a16="http://schemas.microsoft.com/office/drawing/2014/main" id="{C8D7EA6D-0B53-4DF1-A850-3AFED7FA3B0A}"/>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00" name="Oval 9">
                <a:extLst>
                  <a:ext uri="{FF2B5EF4-FFF2-40B4-BE49-F238E27FC236}">
                    <a16:creationId xmlns:a16="http://schemas.microsoft.com/office/drawing/2014/main" id="{3E533D31-F6A9-4640-B1A0-D0B29042BB8E}"/>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93" name="组合 33">
              <a:extLst>
                <a:ext uri="{FF2B5EF4-FFF2-40B4-BE49-F238E27FC236}">
                  <a16:creationId xmlns:a16="http://schemas.microsoft.com/office/drawing/2014/main" id="{C642A7BA-5D2D-468C-BCAD-FABE583DA20D}"/>
                </a:ext>
              </a:extLst>
            </p:cNvPr>
            <p:cNvGrpSpPr/>
            <p:nvPr/>
          </p:nvGrpSpPr>
          <p:grpSpPr>
            <a:xfrm>
              <a:off x="-352" y="4321175"/>
              <a:ext cx="773112" cy="38100"/>
              <a:chOff x="0" y="0"/>
              <a:chExt cx="773458" cy="39064"/>
            </a:xfrm>
          </p:grpSpPr>
          <p:sp>
            <p:nvSpPr>
              <p:cNvPr id="97" name="Rectangle 10">
                <a:extLst>
                  <a:ext uri="{FF2B5EF4-FFF2-40B4-BE49-F238E27FC236}">
                    <a16:creationId xmlns:a16="http://schemas.microsoft.com/office/drawing/2014/main" id="{B4DB7501-7A70-4E18-A86B-688BBBF3452D}"/>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98" name="Oval 11">
                <a:extLst>
                  <a:ext uri="{FF2B5EF4-FFF2-40B4-BE49-F238E27FC236}">
                    <a16:creationId xmlns:a16="http://schemas.microsoft.com/office/drawing/2014/main" id="{1D1EF7B6-BB63-4978-96C5-51A7D77F45D1}"/>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94" name="组合 34">
              <a:extLst>
                <a:ext uri="{FF2B5EF4-FFF2-40B4-BE49-F238E27FC236}">
                  <a16:creationId xmlns:a16="http://schemas.microsoft.com/office/drawing/2014/main" id="{93EEC5CD-F274-43BC-A68C-89AD11FE2BF4}"/>
                </a:ext>
              </a:extLst>
            </p:cNvPr>
            <p:cNvGrpSpPr/>
            <p:nvPr/>
          </p:nvGrpSpPr>
          <p:grpSpPr>
            <a:xfrm>
              <a:off x="-352" y="6140450"/>
              <a:ext cx="773112" cy="41275"/>
              <a:chOff x="0" y="0"/>
              <a:chExt cx="773458" cy="40626"/>
            </a:xfrm>
          </p:grpSpPr>
          <p:sp>
            <p:nvSpPr>
              <p:cNvPr id="95" name="Rectangle 12">
                <a:extLst>
                  <a:ext uri="{FF2B5EF4-FFF2-40B4-BE49-F238E27FC236}">
                    <a16:creationId xmlns:a16="http://schemas.microsoft.com/office/drawing/2014/main" id="{65F2A85D-DB38-4F53-951A-DD4E6BAD6769}"/>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96" name="Oval 13">
                <a:extLst>
                  <a:ext uri="{FF2B5EF4-FFF2-40B4-BE49-F238E27FC236}">
                    <a16:creationId xmlns:a16="http://schemas.microsoft.com/office/drawing/2014/main" id="{2DF6FBD9-D512-4720-A1F3-8D6F58E367D9}"/>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pic>
        <p:nvPicPr>
          <p:cNvPr id="22" name="图片 21">
            <a:extLst>
              <a:ext uri="{FF2B5EF4-FFF2-40B4-BE49-F238E27FC236}">
                <a16:creationId xmlns:a16="http://schemas.microsoft.com/office/drawing/2014/main" id="{4A49C018-73F4-4454-8EE4-7AC7161D7630}"/>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7200"/>
                    </a14:imgEffect>
                  </a14:imgLayer>
                </a14:imgProps>
              </a:ext>
              <a:ext uri="{28A0092B-C50C-407E-A947-70E740481C1C}">
                <a14:useLocalDpi xmlns:a14="http://schemas.microsoft.com/office/drawing/2010/main" val="0"/>
              </a:ext>
            </a:extLst>
          </a:blip>
          <a:stretch>
            <a:fillRect/>
          </a:stretch>
        </p:blipFill>
        <p:spPr>
          <a:xfrm>
            <a:off x="903791" y="-47366"/>
            <a:ext cx="4790143" cy="5748171"/>
          </a:xfrm>
          <a:prstGeom prst="rect">
            <a:avLst/>
          </a:prstGeom>
        </p:spPr>
      </p:pic>
      <p:grpSp>
        <p:nvGrpSpPr>
          <p:cNvPr id="87" name="组合 86">
            <a:extLst>
              <a:ext uri="{FF2B5EF4-FFF2-40B4-BE49-F238E27FC236}">
                <a16:creationId xmlns:a16="http://schemas.microsoft.com/office/drawing/2014/main" id="{9B34427D-1793-48B7-B72F-D621499FCD36}"/>
              </a:ext>
            </a:extLst>
          </p:cNvPr>
          <p:cNvGrpSpPr/>
          <p:nvPr/>
        </p:nvGrpSpPr>
        <p:grpSpPr>
          <a:xfrm>
            <a:off x="757427" y="3652328"/>
            <a:ext cx="9976223" cy="2523049"/>
            <a:chOff x="757427" y="3652328"/>
            <a:chExt cx="9976223" cy="2523049"/>
          </a:xfrm>
        </p:grpSpPr>
        <p:grpSp>
          <p:nvGrpSpPr>
            <p:cNvPr id="53" name="组合 52">
              <a:extLst>
                <a:ext uri="{FF2B5EF4-FFF2-40B4-BE49-F238E27FC236}">
                  <a16:creationId xmlns:a16="http://schemas.microsoft.com/office/drawing/2014/main" id="{9A30FC87-36BC-48D0-BCC2-920ED8FE319F}"/>
                </a:ext>
              </a:extLst>
            </p:cNvPr>
            <p:cNvGrpSpPr/>
            <p:nvPr/>
          </p:nvGrpSpPr>
          <p:grpSpPr>
            <a:xfrm rot="16200000">
              <a:off x="8813951" y="4255676"/>
              <a:ext cx="2523047" cy="1316351"/>
              <a:chOff x="-4913823" y="-3294175"/>
              <a:chExt cx="7137808" cy="2972835"/>
            </a:xfrm>
            <a:solidFill>
              <a:srgbClr val="205364"/>
            </a:solidFill>
          </p:grpSpPr>
          <p:sp>
            <p:nvSpPr>
              <p:cNvPr id="54" name="Freeform 5">
                <a:extLst>
                  <a:ext uri="{FF2B5EF4-FFF2-40B4-BE49-F238E27FC236}">
                    <a16:creationId xmlns:a16="http://schemas.microsoft.com/office/drawing/2014/main" id="{727EEFE8-CF02-4F31-8D14-2853CE5E2CEF}"/>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6">
                <a:extLst>
                  <a:ext uri="{FF2B5EF4-FFF2-40B4-BE49-F238E27FC236}">
                    <a16:creationId xmlns:a16="http://schemas.microsoft.com/office/drawing/2014/main" id="{685CD1B6-85D5-4EBC-B3A8-6BC554E2AA7A}"/>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7">
                <a:extLst>
                  <a:ext uri="{FF2B5EF4-FFF2-40B4-BE49-F238E27FC236}">
                    <a16:creationId xmlns:a16="http://schemas.microsoft.com/office/drawing/2014/main" id="{76B8B29B-31F8-43B2-AF8D-A54044F0EB6C}"/>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8">
                <a:extLst>
                  <a:ext uri="{FF2B5EF4-FFF2-40B4-BE49-F238E27FC236}">
                    <a16:creationId xmlns:a16="http://schemas.microsoft.com/office/drawing/2014/main" id="{75F150CF-B647-4B62-8AE0-F4E1309C8345}"/>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9">
                <a:extLst>
                  <a:ext uri="{FF2B5EF4-FFF2-40B4-BE49-F238E27FC236}">
                    <a16:creationId xmlns:a16="http://schemas.microsoft.com/office/drawing/2014/main" id="{3C49339B-2E5F-4ED3-9873-EA0B02C6F932}"/>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0">
                <a:extLst>
                  <a:ext uri="{FF2B5EF4-FFF2-40B4-BE49-F238E27FC236}">
                    <a16:creationId xmlns:a16="http://schemas.microsoft.com/office/drawing/2014/main" id="{B4B64FC4-1D8A-4AA4-869D-596C7DBA84E6}"/>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11">
                <a:extLst>
                  <a:ext uri="{FF2B5EF4-FFF2-40B4-BE49-F238E27FC236}">
                    <a16:creationId xmlns:a16="http://schemas.microsoft.com/office/drawing/2014/main" id="{A0798341-CE94-465C-AFDC-314E546FF145}"/>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12">
                <a:extLst>
                  <a:ext uri="{FF2B5EF4-FFF2-40B4-BE49-F238E27FC236}">
                    <a16:creationId xmlns:a16="http://schemas.microsoft.com/office/drawing/2014/main" id="{FE0A5C63-FB86-47C2-AD4A-1AD857ACD445}"/>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3">
                <a:extLst>
                  <a:ext uri="{FF2B5EF4-FFF2-40B4-BE49-F238E27FC236}">
                    <a16:creationId xmlns:a16="http://schemas.microsoft.com/office/drawing/2014/main" id="{01227484-E734-424D-8CDF-8C03511BAE49}"/>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4">
                <a:extLst>
                  <a:ext uri="{FF2B5EF4-FFF2-40B4-BE49-F238E27FC236}">
                    <a16:creationId xmlns:a16="http://schemas.microsoft.com/office/drawing/2014/main" id="{5CD63426-05EA-495A-B2F0-B597BDFD803C}"/>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15">
                <a:extLst>
                  <a:ext uri="{FF2B5EF4-FFF2-40B4-BE49-F238E27FC236}">
                    <a16:creationId xmlns:a16="http://schemas.microsoft.com/office/drawing/2014/main" id="{71102B93-9F38-43F4-8229-6D324AF7E62D}"/>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5" name="矩形 64">
              <a:extLst>
                <a:ext uri="{FF2B5EF4-FFF2-40B4-BE49-F238E27FC236}">
                  <a16:creationId xmlns:a16="http://schemas.microsoft.com/office/drawing/2014/main" id="{29A14A56-3A26-47E2-A329-F5352E6808BC}"/>
                </a:ext>
              </a:extLst>
            </p:cNvPr>
            <p:cNvSpPr/>
            <p:nvPr/>
          </p:nvSpPr>
          <p:spPr>
            <a:xfrm rot="16200000">
              <a:off x="3825840" y="583918"/>
              <a:ext cx="2523046" cy="8659872"/>
            </a:xfrm>
            <a:prstGeom prst="rect">
              <a:avLst/>
            </a:prstGeom>
            <a:noFill/>
            <a:ln>
              <a:solidFill>
                <a:srgbClr val="2053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a16="http://schemas.microsoft.com/office/drawing/2014/main" id="{074ACCDF-EBEA-41E6-8511-9B21012C2CF3}"/>
                </a:ext>
              </a:extLst>
            </p:cNvPr>
            <p:cNvSpPr/>
            <p:nvPr/>
          </p:nvSpPr>
          <p:spPr>
            <a:xfrm rot="16200000">
              <a:off x="4049320" y="799087"/>
              <a:ext cx="2257710" cy="8213011"/>
            </a:xfrm>
            <a:prstGeom prst="rect">
              <a:avLst/>
            </a:prstGeom>
            <a:solidFill>
              <a:srgbClr val="205364"/>
            </a:solidFill>
            <a:ln w="63500">
              <a:solidFill>
                <a:srgbClr val="205364">
                  <a:alpha val="9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 name="组合 1">
            <a:extLst>
              <a:ext uri="{FF2B5EF4-FFF2-40B4-BE49-F238E27FC236}">
                <a16:creationId xmlns:a16="http://schemas.microsoft.com/office/drawing/2014/main" id="{C840E69F-0C51-4AFF-9824-468B493B10D2}"/>
              </a:ext>
            </a:extLst>
          </p:cNvPr>
          <p:cNvGrpSpPr/>
          <p:nvPr/>
        </p:nvGrpSpPr>
        <p:grpSpPr>
          <a:xfrm>
            <a:off x="1412713" y="3967934"/>
            <a:ext cx="7530923" cy="1846327"/>
            <a:chOff x="1416128" y="4077946"/>
            <a:chExt cx="7530923" cy="1846327"/>
          </a:xfrm>
        </p:grpSpPr>
        <p:grpSp>
          <p:nvGrpSpPr>
            <p:cNvPr id="67" name="组合 66">
              <a:extLst>
                <a:ext uri="{FF2B5EF4-FFF2-40B4-BE49-F238E27FC236}">
                  <a16:creationId xmlns:a16="http://schemas.microsoft.com/office/drawing/2014/main" id="{09DE9B17-F345-43C9-9399-CA69337A7716}"/>
                </a:ext>
              </a:extLst>
            </p:cNvPr>
            <p:cNvGrpSpPr/>
            <p:nvPr/>
          </p:nvGrpSpPr>
          <p:grpSpPr>
            <a:xfrm>
              <a:off x="1422958" y="4077946"/>
              <a:ext cx="7524093" cy="1103843"/>
              <a:chOff x="892364" y="1696166"/>
              <a:chExt cx="7524093" cy="1103843"/>
            </a:xfrm>
          </p:grpSpPr>
          <p:sp>
            <p:nvSpPr>
              <p:cNvPr id="68" name="文本框 67">
                <a:extLst>
                  <a:ext uri="{FF2B5EF4-FFF2-40B4-BE49-F238E27FC236}">
                    <a16:creationId xmlns:a16="http://schemas.microsoft.com/office/drawing/2014/main" id="{159B2EAB-4CC7-4C4D-9420-214287FA59D4}"/>
                  </a:ext>
                </a:extLst>
              </p:cNvPr>
              <p:cNvSpPr txBox="1"/>
              <p:nvPr/>
            </p:nvSpPr>
            <p:spPr>
              <a:xfrm>
                <a:off x="926859" y="1696166"/>
                <a:ext cx="1521263" cy="400110"/>
              </a:xfrm>
              <a:prstGeom prst="rect">
                <a:avLst/>
              </a:prstGeom>
              <a:noFill/>
            </p:spPr>
            <p:txBody>
              <a:bodyPr wrap="square" rtlCol="0">
                <a:spAutoFit/>
              </a:bodyPr>
              <a:lstStyle/>
              <a:p>
                <a:pPr algn="dist"/>
                <a:r>
                  <a:rPr lang="zh-CN" altLang="en-US" sz="2000" dirty="0">
                    <a:solidFill>
                      <a:schemeClr val="bg1"/>
                    </a:solidFill>
                    <a:latin typeface="楷体" panose="02010609060101010101" pitchFamily="49" charset="-122"/>
                    <a:ea typeface="楷体" panose="02010609060101010101" pitchFamily="49" charset="-122"/>
                    <a:cs typeface="+mn-ea"/>
                    <a:sym typeface="+mn-lt"/>
                  </a:rPr>
                  <a:t>输入标题</a:t>
                </a:r>
              </a:p>
            </p:txBody>
          </p:sp>
          <p:sp>
            <p:nvSpPr>
              <p:cNvPr id="69" name="文本框 68">
                <a:extLst>
                  <a:ext uri="{FF2B5EF4-FFF2-40B4-BE49-F238E27FC236}">
                    <a16:creationId xmlns:a16="http://schemas.microsoft.com/office/drawing/2014/main" id="{C4826B03-C010-45D2-8827-FFBBC7C27CBD}"/>
                  </a:ext>
                </a:extLst>
              </p:cNvPr>
              <p:cNvSpPr txBox="1"/>
              <p:nvPr/>
            </p:nvSpPr>
            <p:spPr>
              <a:xfrm>
                <a:off x="892364" y="2153678"/>
                <a:ext cx="7524093" cy="646331"/>
              </a:xfrm>
              <a:prstGeom prst="rect">
                <a:avLst/>
              </a:prstGeom>
              <a:noFill/>
            </p:spPr>
            <p:txBody>
              <a:bodyPr vert="horz" wrap="square" rtlCol="0" anchor="b">
                <a:spAutoFit/>
              </a:bodyPr>
              <a:lstStyle/>
              <a:p>
                <a:pPr>
                  <a:lnSpc>
                    <a:spcPct val="150000"/>
                  </a:lnSpc>
                </a:pPr>
                <a:r>
                  <a:rPr lang="zh-CN" altLang="en-US" sz="1200" dirty="0">
                    <a:solidFill>
                      <a:schemeClr val="bg1"/>
                    </a:solidFill>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a:t>
                </a:r>
              </a:p>
            </p:txBody>
          </p:sp>
        </p:grpSp>
        <p:sp>
          <p:nvSpPr>
            <p:cNvPr id="70" name="文本框 69">
              <a:extLst>
                <a:ext uri="{FF2B5EF4-FFF2-40B4-BE49-F238E27FC236}">
                  <a16:creationId xmlns:a16="http://schemas.microsoft.com/office/drawing/2014/main" id="{C7032917-293B-4F82-B017-69EFEA533CD0}"/>
                </a:ext>
              </a:extLst>
            </p:cNvPr>
            <p:cNvSpPr txBox="1"/>
            <p:nvPr/>
          </p:nvSpPr>
          <p:spPr>
            <a:xfrm>
              <a:off x="1416128" y="5277942"/>
              <a:ext cx="7524093" cy="646331"/>
            </a:xfrm>
            <a:prstGeom prst="rect">
              <a:avLst/>
            </a:prstGeom>
            <a:noFill/>
          </p:spPr>
          <p:txBody>
            <a:bodyPr vert="horz" wrap="square" rtlCol="0" anchor="b">
              <a:spAutoFit/>
            </a:bodyPr>
            <a:lstStyle/>
            <a:p>
              <a:pPr>
                <a:lnSpc>
                  <a:spcPct val="150000"/>
                </a:lnSpc>
              </a:pPr>
              <a:r>
                <a:rPr lang="zh-CN" altLang="en-US" sz="1200" dirty="0">
                  <a:solidFill>
                    <a:schemeClr val="bg1"/>
                  </a:solidFill>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a:t>
              </a:r>
            </a:p>
          </p:txBody>
        </p:sp>
      </p:grpSp>
      <p:sp>
        <p:nvSpPr>
          <p:cNvPr id="73" name="文本框 72">
            <a:extLst>
              <a:ext uri="{FF2B5EF4-FFF2-40B4-BE49-F238E27FC236}">
                <a16:creationId xmlns:a16="http://schemas.microsoft.com/office/drawing/2014/main" id="{6580C07D-3F80-4D2B-BD5C-923E33880631}"/>
              </a:ext>
            </a:extLst>
          </p:cNvPr>
          <p:cNvSpPr txBox="1"/>
          <p:nvPr/>
        </p:nvSpPr>
        <p:spPr>
          <a:xfrm>
            <a:off x="5203511" y="1263259"/>
            <a:ext cx="4339650" cy="1574724"/>
          </a:xfrm>
          <a:prstGeom prst="rect">
            <a:avLst/>
          </a:prstGeom>
          <a:noFill/>
        </p:spPr>
        <p:txBody>
          <a:bodyPr vert="eaVert" wrap="square" rtlCol="0">
            <a:spAutoFit/>
          </a:bodyPr>
          <a:lstStyle/>
          <a:p>
            <a:pPr>
              <a:lnSpc>
                <a:spcPct val="150000"/>
              </a:lnSpc>
            </a:pPr>
            <a:r>
              <a:rPr lang="zh-CN" altLang="en-US" sz="12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endParaRPr lang="en-US" altLang="zh-CN" sz="1200" dirty="0">
              <a:latin typeface="楷体" panose="02010609060101010101" pitchFamily="49" charset="-122"/>
              <a:ea typeface="楷体" panose="02010609060101010101" pitchFamily="49" charset="-122"/>
              <a:cs typeface="+mn-ea"/>
              <a:sym typeface="+mn-lt"/>
            </a:endParaRPr>
          </a:p>
        </p:txBody>
      </p:sp>
      <p:pic>
        <p:nvPicPr>
          <p:cNvPr id="86" name="图片 85" descr="5d80f4b3e78a9513d048aa2ccdf80f56">
            <a:extLst>
              <a:ext uri="{FF2B5EF4-FFF2-40B4-BE49-F238E27FC236}">
                <a16:creationId xmlns:a16="http://schemas.microsoft.com/office/drawing/2014/main" id="{5B999F13-9F9E-43F0-A88B-4C9C5C06B353}"/>
              </a:ext>
            </a:extLst>
          </p:cNvPr>
          <p:cNvPicPr>
            <a:picLocks noChangeAspect="1"/>
          </p:cNvPicPr>
          <p:nvPr/>
        </p:nvPicPr>
        <p:blipFill>
          <a:blip r:embed="rId6"/>
          <a:stretch>
            <a:fillRect/>
          </a:stretch>
        </p:blipFill>
        <p:spPr>
          <a:xfrm>
            <a:off x="9284681" y="44865"/>
            <a:ext cx="2620009" cy="3651200"/>
          </a:xfrm>
          <a:prstGeom prst="rect">
            <a:avLst/>
          </a:prstGeom>
        </p:spPr>
      </p:pic>
    </p:spTree>
    <p:extLst>
      <p:ext uri="{BB962C8B-B14F-4D97-AF65-F5344CB8AC3E}">
        <p14:creationId xmlns:p14="http://schemas.microsoft.com/office/powerpoint/2010/main" val="368434646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dissolve">
                                      <p:cBhvr>
                                        <p:cTn id="11" dur="5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additive="base">
                                        <p:cTn id="22" dur="500" fill="hold"/>
                                        <p:tgtEl>
                                          <p:spTgt spid="73"/>
                                        </p:tgtEl>
                                        <p:attrNameLst>
                                          <p:attrName>ppt_x</p:attrName>
                                        </p:attrNameLst>
                                      </p:cBhvr>
                                      <p:tavLst>
                                        <p:tav tm="0">
                                          <p:val>
                                            <p:strVal val="#ppt_x"/>
                                          </p:val>
                                        </p:tav>
                                        <p:tav tm="100000">
                                          <p:val>
                                            <p:strVal val="#ppt_x"/>
                                          </p:val>
                                        </p:tav>
                                      </p:tavLst>
                                    </p:anim>
                                    <p:anim calcmode="lin" valueType="num">
                                      <p:cBhvr additive="base">
                                        <p:cTn id="23" dur="500" fill="hold"/>
                                        <p:tgtEl>
                                          <p:spTgt spid="73"/>
                                        </p:tgtEl>
                                        <p:attrNameLst>
                                          <p:attrName>ppt_y</p:attrName>
                                        </p:attrNameLst>
                                      </p:cBhvr>
                                      <p:tavLst>
                                        <p:tav tm="0">
                                          <p:val>
                                            <p:strVal val="1+#ppt_h/2"/>
                                          </p:val>
                                        </p:tav>
                                        <p:tav tm="100000">
                                          <p:val>
                                            <p:strVal val="#ppt_y"/>
                                          </p:val>
                                        </p:tav>
                                      </p:tavLst>
                                    </p:anim>
                                  </p:childTnLst>
                                </p:cTn>
                              </p:par>
                              <p:par>
                                <p:cTn id="24" presetID="42" presetClass="entr" presetSubtype="0" fill="hold" nodeType="withEffect">
                                  <p:stCondLst>
                                    <p:cond delay="1000"/>
                                  </p:stCondLst>
                                  <p:childTnLst>
                                    <p:set>
                                      <p:cBhvr>
                                        <p:cTn id="25" dur="1" fill="hold">
                                          <p:stCondLst>
                                            <p:cond delay="0"/>
                                          </p:stCondLst>
                                        </p:cTn>
                                        <p:tgtEl>
                                          <p:spTgt spid="86"/>
                                        </p:tgtEl>
                                        <p:attrNameLst>
                                          <p:attrName>style.visibility</p:attrName>
                                        </p:attrNameLst>
                                      </p:cBhvr>
                                      <p:to>
                                        <p:strVal val="visible"/>
                                      </p:to>
                                    </p:set>
                                    <p:animEffect transition="in" filter="fade">
                                      <p:cBhvr>
                                        <p:cTn id="26" dur="1000"/>
                                        <p:tgtEl>
                                          <p:spTgt spid="86"/>
                                        </p:tgtEl>
                                      </p:cBhvr>
                                    </p:animEffect>
                                    <p:anim calcmode="lin" valueType="num">
                                      <p:cBhvr>
                                        <p:cTn id="27" dur="1000" fill="hold"/>
                                        <p:tgtEl>
                                          <p:spTgt spid="86"/>
                                        </p:tgtEl>
                                        <p:attrNameLst>
                                          <p:attrName>ppt_x</p:attrName>
                                        </p:attrNameLst>
                                      </p:cBhvr>
                                      <p:tavLst>
                                        <p:tav tm="0">
                                          <p:val>
                                            <p:strVal val="#ppt_x"/>
                                          </p:val>
                                        </p:tav>
                                        <p:tav tm="100000">
                                          <p:val>
                                            <p:strVal val="#ppt_x"/>
                                          </p:val>
                                        </p:tav>
                                      </p:tavLst>
                                    </p:anim>
                                    <p:anim calcmode="lin" valueType="num">
                                      <p:cBhvr>
                                        <p:cTn id="28"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id="{0B4D6BED-0A97-4329-9A14-AAC1355EBBE2}"/>
              </a:ext>
            </a:extLst>
          </p:cNvPr>
          <p:cNvGrpSpPr/>
          <p:nvPr/>
        </p:nvGrpSpPr>
        <p:grpSpPr>
          <a:xfrm>
            <a:off x="-352" y="-48895"/>
            <a:ext cx="12192352" cy="6917757"/>
            <a:chOff x="-352" y="-48895"/>
            <a:chExt cx="12192352" cy="6917757"/>
          </a:xfrm>
        </p:grpSpPr>
        <p:pic>
          <p:nvPicPr>
            <p:cNvPr id="27" name="图片 26">
              <a:extLst>
                <a:ext uri="{FF2B5EF4-FFF2-40B4-BE49-F238E27FC236}">
                  <a16:creationId xmlns:a16="http://schemas.microsoft.com/office/drawing/2014/main" id="{51F0C741-4B69-4BC3-97AF-20A809736A2E}"/>
                </a:ext>
              </a:extLst>
            </p:cNvPr>
            <p:cNvPicPr>
              <a:picLocks noChangeAspect="1"/>
            </p:cNvPicPr>
            <p:nvPr/>
          </p:nvPicPr>
          <p:blipFill>
            <a:blip r:embed="rId2"/>
            <a:stretch>
              <a:fillRect/>
            </a:stretch>
          </p:blipFill>
          <p:spPr>
            <a:xfrm>
              <a:off x="0" y="-48895"/>
              <a:ext cx="12192000" cy="6917757"/>
            </a:xfrm>
            <a:prstGeom prst="rect">
              <a:avLst/>
            </a:prstGeom>
          </p:spPr>
        </p:pic>
        <p:sp>
          <p:nvSpPr>
            <p:cNvPr id="28" name="Rectangle 5">
              <a:extLst>
                <a:ext uri="{FF2B5EF4-FFF2-40B4-BE49-F238E27FC236}">
                  <a16:creationId xmlns:a16="http://schemas.microsoft.com/office/drawing/2014/main" id="{13715E29-DC3E-4D0D-97D0-26AEB800C5F6}"/>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29" name="组合 25">
              <a:extLst>
                <a:ext uri="{FF2B5EF4-FFF2-40B4-BE49-F238E27FC236}">
                  <a16:creationId xmlns:a16="http://schemas.microsoft.com/office/drawing/2014/main" id="{4F9A80A9-146C-4562-930D-CE108E510B1F}"/>
                </a:ext>
              </a:extLst>
            </p:cNvPr>
            <p:cNvGrpSpPr/>
            <p:nvPr/>
          </p:nvGrpSpPr>
          <p:grpSpPr>
            <a:xfrm>
              <a:off x="-352" y="676275"/>
              <a:ext cx="773112" cy="41275"/>
              <a:chOff x="0" y="0"/>
              <a:chExt cx="773458" cy="40626"/>
            </a:xfrm>
          </p:grpSpPr>
          <p:sp>
            <p:nvSpPr>
              <p:cNvPr id="39" name="Rectangle 6">
                <a:extLst>
                  <a:ext uri="{FF2B5EF4-FFF2-40B4-BE49-F238E27FC236}">
                    <a16:creationId xmlns:a16="http://schemas.microsoft.com/office/drawing/2014/main" id="{5DD1B572-BD59-49BE-9161-A1818A6CDFF0}"/>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40" name="Oval 7">
                <a:extLst>
                  <a:ext uri="{FF2B5EF4-FFF2-40B4-BE49-F238E27FC236}">
                    <a16:creationId xmlns:a16="http://schemas.microsoft.com/office/drawing/2014/main" id="{034A665F-1630-484B-817F-0F0CB028A83D}"/>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30" name="组合 32">
              <a:extLst>
                <a:ext uri="{FF2B5EF4-FFF2-40B4-BE49-F238E27FC236}">
                  <a16:creationId xmlns:a16="http://schemas.microsoft.com/office/drawing/2014/main" id="{779D31A8-5E83-4C1A-9BC8-98D293D1D735}"/>
                </a:ext>
              </a:extLst>
            </p:cNvPr>
            <p:cNvGrpSpPr/>
            <p:nvPr/>
          </p:nvGrpSpPr>
          <p:grpSpPr>
            <a:xfrm>
              <a:off x="-352" y="2498725"/>
              <a:ext cx="773112" cy="39688"/>
              <a:chOff x="0" y="0"/>
              <a:chExt cx="773458" cy="40626"/>
            </a:xfrm>
          </p:grpSpPr>
          <p:sp>
            <p:nvSpPr>
              <p:cNvPr id="37" name="Rectangle 8">
                <a:extLst>
                  <a:ext uri="{FF2B5EF4-FFF2-40B4-BE49-F238E27FC236}">
                    <a16:creationId xmlns:a16="http://schemas.microsoft.com/office/drawing/2014/main" id="{73A0F592-E3A5-4BEC-991A-89FB30A02AA4}"/>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38" name="Oval 9">
                <a:extLst>
                  <a:ext uri="{FF2B5EF4-FFF2-40B4-BE49-F238E27FC236}">
                    <a16:creationId xmlns:a16="http://schemas.microsoft.com/office/drawing/2014/main" id="{3AD9D238-4FB9-4048-8F10-DDF338E01E55}"/>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31" name="组合 33">
              <a:extLst>
                <a:ext uri="{FF2B5EF4-FFF2-40B4-BE49-F238E27FC236}">
                  <a16:creationId xmlns:a16="http://schemas.microsoft.com/office/drawing/2014/main" id="{CD614617-AD3C-429D-BE5D-7FA8A350DE92}"/>
                </a:ext>
              </a:extLst>
            </p:cNvPr>
            <p:cNvGrpSpPr/>
            <p:nvPr/>
          </p:nvGrpSpPr>
          <p:grpSpPr>
            <a:xfrm>
              <a:off x="-352" y="4321175"/>
              <a:ext cx="773112" cy="38100"/>
              <a:chOff x="0" y="0"/>
              <a:chExt cx="773458" cy="39064"/>
            </a:xfrm>
          </p:grpSpPr>
          <p:sp>
            <p:nvSpPr>
              <p:cNvPr id="35" name="Rectangle 10">
                <a:extLst>
                  <a:ext uri="{FF2B5EF4-FFF2-40B4-BE49-F238E27FC236}">
                    <a16:creationId xmlns:a16="http://schemas.microsoft.com/office/drawing/2014/main" id="{E2E24B13-A637-4E94-AA6D-DFDDD12B8250}"/>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36" name="Oval 11">
                <a:extLst>
                  <a:ext uri="{FF2B5EF4-FFF2-40B4-BE49-F238E27FC236}">
                    <a16:creationId xmlns:a16="http://schemas.microsoft.com/office/drawing/2014/main" id="{4D380696-7488-4D59-B467-15DCF655351D}"/>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32" name="组合 34">
              <a:extLst>
                <a:ext uri="{FF2B5EF4-FFF2-40B4-BE49-F238E27FC236}">
                  <a16:creationId xmlns:a16="http://schemas.microsoft.com/office/drawing/2014/main" id="{BC775805-37EE-4630-AD5C-52C7341F5070}"/>
                </a:ext>
              </a:extLst>
            </p:cNvPr>
            <p:cNvGrpSpPr/>
            <p:nvPr/>
          </p:nvGrpSpPr>
          <p:grpSpPr>
            <a:xfrm>
              <a:off x="-352" y="6140450"/>
              <a:ext cx="773112" cy="41275"/>
              <a:chOff x="0" y="0"/>
              <a:chExt cx="773458" cy="40626"/>
            </a:xfrm>
          </p:grpSpPr>
          <p:sp>
            <p:nvSpPr>
              <p:cNvPr id="33" name="Rectangle 12">
                <a:extLst>
                  <a:ext uri="{FF2B5EF4-FFF2-40B4-BE49-F238E27FC236}">
                    <a16:creationId xmlns:a16="http://schemas.microsoft.com/office/drawing/2014/main" id="{E61DFC68-7DE2-4F70-9F7D-856A0845DA69}"/>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34" name="Oval 13">
                <a:extLst>
                  <a:ext uri="{FF2B5EF4-FFF2-40B4-BE49-F238E27FC236}">
                    <a16:creationId xmlns:a16="http://schemas.microsoft.com/office/drawing/2014/main" id="{A435B345-13ED-463D-B017-82B16548FCCC}"/>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pic>
        <p:nvPicPr>
          <p:cNvPr id="5" name="图片 4" descr="290593288de26e323f712543c4420854">
            <a:extLst>
              <a:ext uri="{FF2B5EF4-FFF2-40B4-BE49-F238E27FC236}">
                <a16:creationId xmlns:a16="http://schemas.microsoft.com/office/drawing/2014/main" id="{FF99D0F5-39A1-4868-B717-E9615EF98489}"/>
              </a:ext>
            </a:extLst>
          </p:cNvPr>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Lst>
          </a:blip>
          <a:srcRect l="11620" t="7552" r="10956" b="8631"/>
          <a:stretch>
            <a:fillRect/>
          </a:stretch>
        </p:blipFill>
        <p:spPr>
          <a:xfrm>
            <a:off x="3662873" y="245812"/>
            <a:ext cx="4830611" cy="4789096"/>
          </a:xfrm>
          <a:prstGeom prst="rect">
            <a:avLst/>
          </a:prstGeom>
        </p:spPr>
      </p:pic>
      <p:pic>
        <p:nvPicPr>
          <p:cNvPr id="6" name="图片 5">
            <a:extLst>
              <a:ext uri="{FF2B5EF4-FFF2-40B4-BE49-F238E27FC236}">
                <a16:creationId xmlns:a16="http://schemas.microsoft.com/office/drawing/2014/main" id="{C62CE7C8-772A-4509-BC70-F3B075CFE7FD}"/>
              </a:ext>
            </a:extLst>
          </p:cNvPr>
          <p:cNvPicPr>
            <a:picLocks noChangeAspect="1"/>
          </p:cNvPicPr>
          <p:nvPr/>
        </p:nvPicPr>
        <p:blipFill rotWithShape="1">
          <a:blip r:embed="rId5">
            <a:extLst>
              <a:ext uri="{28A0092B-C50C-407E-A947-70E740481C1C}">
                <a14:useLocalDpi xmlns:a14="http://schemas.microsoft.com/office/drawing/2010/main" val="0"/>
              </a:ext>
            </a:extLst>
          </a:blip>
          <a:srcRect l="4999" r="33530" b="25539"/>
          <a:stretch/>
        </p:blipFill>
        <p:spPr>
          <a:xfrm>
            <a:off x="8495071" y="14068"/>
            <a:ext cx="3504670" cy="4025933"/>
          </a:xfrm>
          <a:prstGeom prst="rect">
            <a:avLst/>
          </a:prstGeom>
        </p:spPr>
      </p:pic>
      <p:sp>
        <p:nvSpPr>
          <p:cNvPr id="7" name="文本框 6">
            <a:extLst>
              <a:ext uri="{FF2B5EF4-FFF2-40B4-BE49-F238E27FC236}">
                <a16:creationId xmlns:a16="http://schemas.microsoft.com/office/drawing/2014/main" id="{9B36F8D0-9334-464F-9F2B-B237CF103A59}"/>
              </a:ext>
            </a:extLst>
          </p:cNvPr>
          <p:cNvSpPr txBox="1"/>
          <p:nvPr/>
        </p:nvSpPr>
        <p:spPr>
          <a:xfrm>
            <a:off x="6040211" y="894582"/>
            <a:ext cx="923330" cy="2039816"/>
          </a:xfrm>
          <a:prstGeom prst="rect">
            <a:avLst/>
          </a:prstGeom>
          <a:noFill/>
        </p:spPr>
        <p:txBody>
          <a:bodyPr vert="eaVert" wrap="square" rtlCol="0">
            <a:spAutoFit/>
          </a:bodyPr>
          <a:lstStyle/>
          <a:p>
            <a:r>
              <a:rPr lang="zh-CN" altLang="en-US" sz="4800" b="1" dirty="0">
                <a:solidFill>
                  <a:schemeClr val="bg1"/>
                </a:solidFill>
                <a:latin typeface="文悦古典明朝体 (非商业使用) W5" pitchFamily="50" charset="-122"/>
                <a:ea typeface="文悦古典明朝体 (非商业使用) W5" pitchFamily="50" charset="-122"/>
              </a:rPr>
              <a:t>第二章</a:t>
            </a:r>
          </a:p>
        </p:txBody>
      </p:sp>
      <p:grpSp>
        <p:nvGrpSpPr>
          <p:cNvPr id="23" name="组合 22">
            <a:extLst>
              <a:ext uri="{FF2B5EF4-FFF2-40B4-BE49-F238E27FC236}">
                <a16:creationId xmlns:a16="http://schemas.microsoft.com/office/drawing/2014/main" id="{4843BFA2-5EFA-4E9C-BD66-42F43A4C9AB6}"/>
              </a:ext>
            </a:extLst>
          </p:cNvPr>
          <p:cNvGrpSpPr/>
          <p:nvPr/>
        </p:nvGrpSpPr>
        <p:grpSpPr>
          <a:xfrm>
            <a:off x="3353577" y="4945593"/>
            <a:ext cx="5484845" cy="1476170"/>
            <a:chOff x="399786" y="1640821"/>
            <a:chExt cx="4901825" cy="1476170"/>
          </a:xfrm>
        </p:grpSpPr>
        <p:sp>
          <p:nvSpPr>
            <p:cNvPr id="24" name="文本框 23">
              <a:extLst>
                <a:ext uri="{FF2B5EF4-FFF2-40B4-BE49-F238E27FC236}">
                  <a16:creationId xmlns:a16="http://schemas.microsoft.com/office/drawing/2014/main" id="{9DA0DD5B-81E8-4BE1-A2BE-9918D1F68259}"/>
                </a:ext>
              </a:extLst>
            </p:cNvPr>
            <p:cNvSpPr txBox="1"/>
            <p:nvPr/>
          </p:nvSpPr>
          <p:spPr>
            <a:xfrm>
              <a:off x="1865110" y="1640821"/>
              <a:ext cx="1971178" cy="461665"/>
            </a:xfrm>
            <a:prstGeom prst="rect">
              <a:avLst/>
            </a:prstGeom>
            <a:noFill/>
          </p:spPr>
          <p:txBody>
            <a:bodyPr wrap="square" rtlCol="0">
              <a:spAutoFit/>
            </a:bodyPr>
            <a:lstStyle/>
            <a:p>
              <a:pPr algn="dist"/>
              <a:r>
                <a:rPr lang="zh-CN" altLang="en-US" sz="2400" dirty="0">
                  <a:latin typeface="楷体" panose="02010609060101010101" pitchFamily="49" charset="-122"/>
                  <a:ea typeface="楷体" panose="02010609060101010101" pitchFamily="49" charset="-122"/>
                  <a:cs typeface="+mn-ea"/>
                  <a:sym typeface="+mn-lt"/>
                </a:rPr>
                <a:t>输入标题</a:t>
              </a:r>
            </a:p>
          </p:txBody>
        </p:sp>
        <p:sp>
          <p:nvSpPr>
            <p:cNvPr id="25" name="文本框 24">
              <a:extLst>
                <a:ext uri="{FF2B5EF4-FFF2-40B4-BE49-F238E27FC236}">
                  <a16:creationId xmlns:a16="http://schemas.microsoft.com/office/drawing/2014/main" id="{21B7245E-CAA2-44F0-8A53-3F02D49E98E7}"/>
                </a:ext>
              </a:extLst>
            </p:cNvPr>
            <p:cNvSpPr txBox="1"/>
            <p:nvPr/>
          </p:nvSpPr>
          <p:spPr>
            <a:xfrm>
              <a:off x="399786" y="2055162"/>
              <a:ext cx="4901825" cy="1061829"/>
            </a:xfrm>
            <a:prstGeom prst="rect">
              <a:avLst/>
            </a:prstGeom>
            <a:noFill/>
          </p:spPr>
          <p:txBody>
            <a:bodyPr vert="horz" wrap="square" rtlCol="0" anchor="b">
              <a:spAutoFit/>
            </a:bodyPr>
            <a:lstStyle/>
            <a:p>
              <a:pPr algn="ctr">
                <a:lnSpc>
                  <a:spcPct val="150000"/>
                </a:lnSpc>
              </a:pPr>
              <a:r>
                <a:rPr lang="zh-CN" altLang="en-US" sz="14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a:t>
              </a:r>
            </a:p>
          </p:txBody>
        </p:sp>
      </p:grpSp>
    </p:spTree>
    <p:extLst>
      <p:ext uri="{BB962C8B-B14F-4D97-AF65-F5344CB8AC3E}">
        <p14:creationId xmlns:p14="http://schemas.microsoft.com/office/powerpoint/2010/main" val="411304275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ssolv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a:extLst>
              <a:ext uri="{FF2B5EF4-FFF2-40B4-BE49-F238E27FC236}">
                <a16:creationId xmlns:a16="http://schemas.microsoft.com/office/drawing/2014/main" id="{4BD59B17-E5A7-483E-BF75-47DE42CF4D6E}"/>
              </a:ext>
            </a:extLst>
          </p:cNvPr>
          <p:cNvGrpSpPr/>
          <p:nvPr/>
        </p:nvGrpSpPr>
        <p:grpSpPr>
          <a:xfrm>
            <a:off x="-352" y="-48895"/>
            <a:ext cx="12192352" cy="6917757"/>
            <a:chOff x="-352" y="-48895"/>
            <a:chExt cx="12192352" cy="6917757"/>
          </a:xfrm>
        </p:grpSpPr>
        <p:pic>
          <p:nvPicPr>
            <p:cNvPr id="66" name="图片 65">
              <a:extLst>
                <a:ext uri="{FF2B5EF4-FFF2-40B4-BE49-F238E27FC236}">
                  <a16:creationId xmlns:a16="http://schemas.microsoft.com/office/drawing/2014/main" id="{F18934EA-3316-4028-BAD9-2CC4E6CF8C74}"/>
                </a:ext>
              </a:extLst>
            </p:cNvPr>
            <p:cNvPicPr>
              <a:picLocks noChangeAspect="1"/>
            </p:cNvPicPr>
            <p:nvPr/>
          </p:nvPicPr>
          <p:blipFill>
            <a:blip r:embed="rId2"/>
            <a:stretch>
              <a:fillRect/>
            </a:stretch>
          </p:blipFill>
          <p:spPr>
            <a:xfrm>
              <a:off x="0" y="-48895"/>
              <a:ext cx="12192000" cy="6917757"/>
            </a:xfrm>
            <a:prstGeom prst="rect">
              <a:avLst/>
            </a:prstGeom>
          </p:spPr>
        </p:pic>
        <p:sp>
          <p:nvSpPr>
            <p:cNvPr id="67" name="Rectangle 5">
              <a:extLst>
                <a:ext uri="{FF2B5EF4-FFF2-40B4-BE49-F238E27FC236}">
                  <a16:creationId xmlns:a16="http://schemas.microsoft.com/office/drawing/2014/main" id="{F90A6684-20C8-442A-9C10-6AD16AF7E269}"/>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68" name="组合 25">
              <a:extLst>
                <a:ext uri="{FF2B5EF4-FFF2-40B4-BE49-F238E27FC236}">
                  <a16:creationId xmlns:a16="http://schemas.microsoft.com/office/drawing/2014/main" id="{BFF9BD59-903F-43DE-8A7D-DA8ED67055DB}"/>
                </a:ext>
              </a:extLst>
            </p:cNvPr>
            <p:cNvGrpSpPr/>
            <p:nvPr/>
          </p:nvGrpSpPr>
          <p:grpSpPr>
            <a:xfrm>
              <a:off x="-352" y="676275"/>
              <a:ext cx="773112" cy="41275"/>
              <a:chOff x="0" y="0"/>
              <a:chExt cx="773458" cy="40626"/>
            </a:xfrm>
          </p:grpSpPr>
          <p:sp>
            <p:nvSpPr>
              <p:cNvPr id="78" name="Rectangle 6">
                <a:extLst>
                  <a:ext uri="{FF2B5EF4-FFF2-40B4-BE49-F238E27FC236}">
                    <a16:creationId xmlns:a16="http://schemas.microsoft.com/office/drawing/2014/main" id="{008F9A0B-DBC7-4F34-82FC-C012CFECE9DD}"/>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79" name="Oval 7">
                <a:extLst>
                  <a:ext uri="{FF2B5EF4-FFF2-40B4-BE49-F238E27FC236}">
                    <a16:creationId xmlns:a16="http://schemas.microsoft.com/office/drawing/2014/main" id="{414569D3-122A-4F6C-8075-18F79AC6108B}"/>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69" name="组合 32">
              <a:extLst>
                <a:ext uri="{FF2B5EF4-FFF2-40B4-BE49-F238E27FC236}">
                  <a16:creationId xmlns:a16="http://schemas.microsoft.com/office/drawing/2014/main" id="{13110240-30D5-4967-B534-A0469D5A14DA}"/>
                </a:ext>
              </a:extLst>
            </p:cNvPr>
            <p:cNvGrpSpPr/>
            <p:nvPr/>
          </p:nvGrpSpPr>
          <p:grpSpPr>
            <a:xfrm>
              <a:off x="-352" y="2498725"/>
              <a:ext cx="773112" cy="39688"/>
              <a:chOff x="0" y="0"/>
              <a:chExt cx="773458" cy="40626"/>
            </a:xfrm>
          </p:grpSpPr>
          <p:sp>
            <p:nvSpPr>
              <p:cNvPr id="76" name="Rectangle 8">
                <a:extLst>
                  <a:ext uri="{FF2B5EF4-FFF2-40B4-BE49-F238E27FC236}">
                    <a16:creationId xmlns:a16="http://schemas.microsoft.com/office/drawing/2014/main" id="{294C8E47-5853-4D4A-9452-CE14C86023A6}"/>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77" name="Oval 9">
                <a:extLst>
                  <a:ext uri="{FF2B5EF4-FFF2-40B4-BE49-F238E27FC236}">
                    <a16:creationId xmlns:a16="http://schemas.microsoft.com/office/drawing/2014/main" id="{23F2C4D2-A233-4993-9BAF-213C38B8E05A}"/>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70" name="组合 33">
              <a:extLst>
                <a:ext uri="{FF2B5EF4-FFF2-40B4-BE49-F238E27FC236}">
                  <a16:creationId xmlns:a16="http://schemas.microsoft.com/office/drawing/2014/main" id="{96BE1A81-F3FF-45CA-A9A5-E23815B30B84}"/>
                </a:ext>
              </a:extLst>
            </p:cNvPr>
            <p:cNvGrpSpPr/>
            <p:nvPr/>
          </p:nvGrpSpPr>
          <p:grpSpPr>
            <a:xfrm>
              <a:off x="-352" y="4321175"/>
              <a:ext cx="773112" cy="38100"/>
              <a:chOff x="0" y="0"/>
              <a:chExt cx="773458" cy="39064"/>
            </a:xfrm>
          </p:grpSpPr>
          <p:sp>
            <p:nvSpPr>
              <p:cNvPr id="74" name="Rectangle 10">
                <a:extLst>
                  <a:ext uri="{FF2B5EF4-FFF2-40B4-BE49-F238E27FC236}">
                    <a16:creationId xmlns:a16="http://schemas.microsoft.com/office/drawing/2014/main" id="{722DB86B-C7CD-4135-8209-67E38EC49B22}"/>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75" name="Oval 11">
                <a:extLst>
                  <a:ext uri="{FF2B5EF4-FFF2-40B4-BE49-F238E27FC236}">
                    <a16:creationId xmlns:a16="http://schemas.microsoft.com/office/drawing/2014/main" id="{53B29CBF-FF87-4CA7-B0AB-59D78D80F6B8}"/>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71" name="组合 34">
              <a:extLst>
                <a:ext uri="{FF2B5EF4-FFF2-40B4-BE49-F238E27FC236}">
                  <a16:creationId xmlns:a16="http://schemas.microsoft.com/office/drawing/2014/main" id="{9F646DF1-5338-4F20-A8AD-6B94040DF9CF}"/>
                </a:ext>
              </a:extLst>
            </p:cNvPr>
            <p:cNvGrpSpPr/>
            <p:nvPr/>
          </p:nvGrpSpPr>
          <p:grpSpPr>
            <a:xfrm>
              <a:off x="-352" y="6140450"/>
              <a:ext cx="773112" cy="41275"/>
              <a:chOff x="0" y="0"/>
              <a:chExt cx="773458" cy="40626"/>
            </a:xfrm>
          </p:grpSpPr>
          <p:sp>
            <p:nvSpPr>
              <p:cNvPr id="72" name="Rectangle 12">
                <a:extLst>
                  <a:ext uri="{FF2B5EF4-FFF2-40B4-BE49-F238E27FC236}">
                    <a16:creationId xmlns:a16="http://schemas.microsoft.com/office/drawing/2014/main" id="{E08BC141-B7E9-4011-A556-B6B458AD6888}"/>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73" name="Oval 13">
                <a:extLst>
                  <a:ext uri="{FF2B5EF4-FFF2-40B4-BE49-F238E27FC236}">
                    <a16:creationId xmlns:a16="http://schemas.microsoft.com/office/drawing/2014/main" id="{1B7ED83A-D9D4-4766-AC0B-9DD3FF250FDA}"/>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grpSp>
        <p:nvGrpSpPr>
          <p:cNvPr id="21" name="组合 20">
            <a:extLst>
              <a:ext uri="{FF2B5EF4-FFF2-40B4-BE49-F238E27FC236}">
                <a16:creationId xmlns:a16="http://schemas.microsoft.com/office/drawing/2014/main" id="{0DF8E7D4-8270-4562-9020-E501C41CAF02}"/>
              </a:ext>
            </a:extLst>
          </p:cNvPr>
          <p:cNvGrpSpPr/>
          <p:nvPr/>
        </p:nvGrpSpPr>
        <p:grpSpPr>
          <a:xfrm>
            <a:off x="5175843" y="-19944"/>
            <a:ext cx="1845629" cy="906210"/>
            <a:chOff x="-4913823" y="-3294175"/>
            <a:chExt cx="7137808" cy="2972835"/>
          </a:xfrm>
          <a:solidFill>
            <a:srgbClr val="205364"/>
          </a:solidFill>
        </p:grpSpPr>
        <p:sp>
          <p:nvSpPr>
            <p:cNvPr id="22" name="Freeform 5">
              <a:extLst>
                <a:ext uri="{FF2B5EF4-FFF2-40B4-BE49-F238E27FC236}">
                  <a16:creationId xmlns:a16="http://schemas.microsoft.com/office/drawing/2014/main" id="{648ED009-6BBA-45D8-AC49-CAB0E83065E0}"/>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6">
              <a:extLst>
                <a:ext uri="{FF2B5EF4-FFF2-40B4-BE49-F238E27FC236}">
                  <a16:creationId xmlns:a16="http://schemas.microsoft.com/office/drawing/2014/main" id="{94525920-3092-46A0-B80E-265B3113021C}"/>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7">
              <a:extLst>
                <a:ext uri="{FF2B5EF4-FFF2-40B4-BE49-F238E27FC236}">
                  <a16:creationId xmlns:a16="http://schemas.microsoft.com/office/drawing/2014/main" id="{533865C2-885E-4762-886D-73B3968CBD86}"/>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8">
              <a:extLst>
                <a:ext uri="{FF2B5EF4-FFF2-40B4-BE49-F238E27FC236}">
                  <a16:creationId xmlns:a16="http://schemas.microsoft.com/office/drawing/2014/main" id="{1C2019C1-D64B-48E4-80B7-6C6DCA74F755}"/>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9">
              <a:extLst>
                <a:ext uri="{FF2B5EF4-FFF2-40B4-BE49-F238E27FC236}">
                  <a16:creationId xmlns:a16="http://schemas.microsoft.com/office/drawing/2014/main" id="{9AA59145-003B-40B4-9DF5-937A39920820}"/>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0">
              <a:extLst>
                <a:ext uri="{FF2B5EF4-FFF2-40B4-BE49-F238E27FC236}">
                  <a16:creationId xmlns:a16="http://schemas.microsoft.com/office/drawing/2014/main" id="{880960D6-72C0-47CF-93C5-DA28E552DE90}"/>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1">
              <a:extLst>
                <a:ext uri="{FF2B5EF4-FFF2-40B4-BE49-F238E27FC236}">
                  <a16:creationId xmlns:a16="http://schemas.microsoft.com/office/drawing/2014/main" id="{ACDDE5D1-5F7D-442E-A145-44A319FCA3AD}"/>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2">
              <a:extLst>
                <a:ext uri="{FF2B5EF4-FFF2-40B4-BE49-F238E27FC236}">
                  <a16:creationId xmlns:a16="http://schemas.microsoft.com/office/drawing/2014/main" id="{DF93FD84-4144-4834-B131-84C48462681D}"/>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3">
              <a:extLst>
                <a:ext uri="{FF2B5EF4-FFF2-40B4-BE49-F238E27FC236}">
                  <a16:creationId xmlns:a16="http://schemas.microsoft.com/office/drawing/2014/main" id="{B8959178-D58E-4C51-83BA-BF5A6ABA6ADF}"/>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4">
              <a:extLst>
                <a:ext uri="{FF2B5EF4-FFF2-40B4-BE49-F238E27FC236}">
                  <a16:creationId xmlns:a16="http://schemas.microsoft.com/office/drawing/2014/main" id="{2F145231-22B5-4F35-80A9-C5F0637D165E}"/>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5">
              <a:extLst>
                <a:ext uri="{FF2B5EF4-FFF2-40B4-BE49-F238E27FC236}">
                  <a16:creationId xmlns:a16="http://schemas.microsoft.com/office/drawing/2014/main" id="{0F8B3295-4E9D-4F0C-AA32-B11E303C0017}"/>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a:extLst>
              <a:ext uri="{FF2B5EF4-FFF2-40B4-BE49-F238E27FC236}">
                <a16:creationId xmlns:a16="http://schemas.microsoft.com/office/drawing/2014/main" id="{23F69667-C5CC-402E-8E4B-8BF24F335D06}"/>
              </a:ext>
            </a:extLst>
          </p:cNvPr>
          <p:cNvGrpSpPr/>
          <p:nvPr/>
        </p:nvGrpSpPr>
        <p:grpSpPr>
          <a:xfrm rot="10800000">
            <a:off x="5175841" y="5934765"/>
            <a:ext cx="1845629" cy="934096"/>
            <a:chOff x="-4913823" y="-3294175"/>
            <a:chExt cx="7137808" cy="2972835"/>
          </a:xfrm>
          <a:solidFill>
            <a:srgbClr val="425363"/>
          </a:solidFill>
        </p:grpSpPr>
        <p:sp>
          <p:nvSpPr>
            <p:cNvPr id="34" name="Freeform 5">
              <a:extLst>
                <a:ext uri="{FF2B5EF4-FFF2-40B4-BE49-F238E27FC236}">
                  <a16:creationId xmlns:a16="http://schemas.microsoft.com/office/drawing/2014/main" id="{41CFCEB2-BCFD-48A5-AB52-7BDFD2D512D2}"/>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6">
              <a:extLst>
                <a:ext uri="{FF2B5EF4-FFF2-40B4-BE49-F238E27FC236}">
                  <a16:creationId xmlns:a16="http://schemas.microsoft.com/office/drawing/2014/main" id="{D5089935-23FC-4D9F-9677-7E1598EF8789}"/>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7">
              <a:extLst>
                <a:ext uri="{FF2B5EF4-FFF2-40B4-BE49-F238E27FC236}">
                  <a16:creationId xmlns:a16="http://schemas.microsoft.com/office/drawing/2014/main" id="{3D996F93-D36B-47AB-A106-9613EA1092A8}"/>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8">
              <a:extLst>
                <a:ext uri="{FF2B5EF4-FFF2-40B4-BE49-F238E27FC236}">
                  <a16:creationId xmlns:a16="http://schemas.microsoft.com/office/drawing/2014/main" id="{9E829946-342B-43B1-B706-522FAA2B6C4C}"/>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9">
              <a:extLst>
                <a:ext uri="{FF2B5EF4-FFF2-40B4-BE49-F238E27FC236}">
                  <a16:creationId xmlns:a16="http://schemas.microsoft.com/office/drawing/2014/main" id="{EDF8936B-CC9F-41B9-BF14-53FEAC4CF545}"/>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0">
              <a:extLst>
                <a:ext uri="{FF2B5EF4-FFF2-40B4-BE49-F238E27FC236}">
                  <a16:creationId xmlns:a16="http://schemas.microsoft.com/office/drawing/2014/main" id="{160E9581-BB01-44D5-8505-A210C79E299B}"/>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1">
              <a:extLst>
                <a:ext uri="{FF2B5EF4-FFF2-40B4-BE49-F238E27FC236}">
                  <a16:creationId xmlns:a16="http://schemas.microsoft.com/office/drawing/2014/main" id="{A852944D-2869-4754-8B56-DBDC82D3A099}"/>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2">
              <a:extLst>
                <a:ext uri="{FF2B5EF4-FFF2-40B4-BE49-F238E27FC236}">
                  <a16:creationId xmlns:a16="http://schemas.microsoft.com/office/drawing/2014/main" id="{844BBF3E-84C8-4163-B5DD-404AEB864CF5}"/>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3">
              <a:extLst>
                <a:ext uri="{FF2B5EF4-FFF2-40B4-BE49-F238E27FC236}">
                  <a16:creationId xmlns:a16="http://schemas.microsoft.com/office/drawing/2014/main" id="{1EE1D4D3-D758-4A4C-851A-9F278F3090DE}"/>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4">
              <a:extLst>
                <a:ext uri="{FF2B5EF4-FFF2-40B4-BE49-F238E27FC236}">
                  <a16:creationId xmlns:a16="http://schemas.microsoft.com/office/drawing/2014/main" id="{BCD64725-9F32-4D72-B0B0-83749B7FE061}"/>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5">
              <a:extLst>
                <a:ext uri="{FF2B5EF4-FFF2-40B4-BE49-F238E27FC236}">
                  <a16:creationId xmlns:a16="http://schemas.microsoft.com/office/drawing/2014/main" id="{7D8A13F7-B6AD-4EBB-931F-F7628F6805D0}"/>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a:extLst>
              <a:ext uri="{FF2B5EF4-FFF2-40B4-BE49-F238E27FC236}">
                <a16:creationId xmlns:a16="http://schemas.microsoft.com/office/drawing/2014/main" id="{14F48813-EC42-4C33-9EAE-0C59EE517DC3}"/>
              </a:ext>
            </a:extLst>
          </p:cNvPr>
          <p:cNvGrpSpPr/>
          <p:nvPr/>
        </p:nvGrpSpPr>
        <p:grpSpPr>
          <a:xfrm>
            <a:off x="1199770" y="3020332"/>
            <a:ext cx="381867" cy="381867"/>
            <a:chOff x="2348735" y="3902813"/>
            <a:chExt cx="712730" cy="712730"/>
          </a:xfrm>
        </p:grpSpPr>
        <p:sp>
          <p:nvSpPr>
            <p:cNvPr id="46" name="椭圆 45">
              <a:extLst>
                <a:ext uri="{FF2B5EF4-FFF2-40B4-BE49-F238E27FC236}">
                  <a16:creationId xmlns:a16="http://schemas.microsoft.com/office/drawing/2014/main" id="{268F31DD-2317-4028-B089-8BB621D30A38}"/>
                </a:ext>
              </a:extLst>
            </p:cNvPr>
            <p:cNvSpPr/>
            <p:nvPr/>
          </p:nvSpPr>
          <p:spPr>
            <a:xfrm>
              <a:off x="2348735" y="3902813"/>
              <a:ext cx="712730" cy="712730"/>
            </a:xfrm>
            <a:prstGeom prst="ellipse">
              <a:avLst/>
            </a:prstGeom>
            <a:noFill/>
            <a:ln w="25400">
              <a:solidFill>
                <a:srgbClr val="205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47" name="组合 46">
              <a:extLst>
                <a:ext uri="{FF2B5EF4-FFF2-40B4-BE49-F238E27FC236}">
                  <a16:creationId xmlns:a16="http://schemas.microsoft.com/office/drawing/2014/main" id="{4E7613C0-E00D-44A1-976A-6CB5AC63EA8B}"/>
                </a:ext>
              </a:extLst>
            </p:cNvPr>
            <p:cNvGrpSpPr/>
            <p:nvPr/>
          </p:nvGrpSpPr>
          <p:grpSpPr>
            <a:xfrm rot="19012270">
              <a:off x="2653419" y="4178387"/>
              <a:ext cx="161583" cy="161583"/>
              <a:chOff x="1676399" y="2460258"/>
              <a:chExt cx="180001" cy="180001"/>
            </a:xfrm>
          </p:grpSpPr>
          <p:sp>
            <p:nvSpPr>
              <p:cNvPr id="48" name="矩形 47">
                <a:extLst>
                  <a:ext uri="{FF2B5EF4-FFF2-40B4-BE49-F238E27FC236}">
                    <a16:creationId xmlns:a16="http://schemas.microsoft.com/office/drawing/2014/main" id="{07A7D3B4-432E-43F6-9FC6-37430BC0682C}"/>
                  </a:ext>
                </a:extLst>
              </p:cNvPr>
              <p:cNvSpPr/>
              <p:nvPr/>
            </p:nvSpPr>
            <p:spPr>
              <a:xfrm>
                <a:off x="1676400" y="2460258"/>
                <a:ext cx="180000" cy="45719"/>
              </a:xfrm>
              <a:prstGeom prst="rect">
                <a:avLst/>
              </a:prstGeom>
              <a:solidFill>
                <a:schemeClr val="bg1">
                  <a:lumMod val="65000"/>
                </a:schemeClr>
              </a:solidFill>
              <a:ln>
                <a:solidFill>
                  <a:srgbClr val="205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9" name="矩形 48">
                <a:extLst>
                  <a:ext uri="{FF2B5EF4-FFF2-40B4-BE49-F238E27FC236}">
                    <a16:creationId xmlns:a16="http://schemas.microsoft.com/office/drawing/2014/main" id="{FDDC28A3-C42C-405B-A3D9-92D2B7F51C0D}"/>
                  </a:ext>
                </a:extLst>
              </p:cNvPr>
              <p:cNvSpPr/>
              <p:nvPr/>
            </p:nvSpPr>
            <p:spPr>
              <a:xfrm rot="5400000">
                <a:off x="1609259" y="2527399"/>
                <a:ext cx="180000" cy="45719"/>
              </a:xfrm>
              <a:prstGeom prst="rect">
                <a:avLst/>
              </a:prstGeom>
              <a:solidFill>
                <a:schemeClr val="bg1">
                  <a:lumMod val="65000"/>
                </a:schemeClr>
              </a:solidFill>
              <a:ln>
                <a:solidFill>
                  <a:srgbClr val="205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grpSp>
        <p:nvGrpSpPr>
          <p:cNvPr id="50" name="组合 49">
            <a:extLst>
              <a:ext uri="{FF2B5EF4-FFF2-40B4-BE49-F238E27FC236}">
                <a16:creationId xmlns:a16="http://schemas.microsoft.com/office/drawing/2014/main" id="{E289FD45-87AA-4DF6-89AC-F8857B490552}"/>
              </a:ext>
            </a:extLst>
          </p:cNvPr>
          <p:cNvGrpSpPr/>
          <p:nvPr/>
        </p:nvGrpSpPr>
        <p:grpSpPr>
          <a:xfrm>
            <a:off x="10667066" y="3019651"/>
            <a:ext cx="385395" cy="385395"/>
            <a:chOff x="9101507" y="3891757"/>
            <a:chExt cx="712730" cy="712730"/>
          </a:xfrm>
        </p:grpSpPr>
        <p:sp>
          <p:nvSpPr>
            <p:cNvPr id="51" name="椭圆 50">
              <a:extLst>
                <a:ext uri="{FF2B5EF4-FFF2-40B4-BE49-F238E27FC236}">
                  <a16:creationId xmlns:a16="http://schemas.microsoft.com/office/drawing/2014/main" id="{1604294D-44B1-4672-83B2-7C2C8BCD01FF}"/>
                </a:ext>
              </a:extLst>
            </p:cNvPr>
            <p:cNvSpPr/>
            <p:nvPr/>
          </p:nvSpPr>
          <p:spPr>
            <a:xfrm>
              <a:off x="9101507" y="3891757"/>
              <a:ext cx="712730" cy="712730"/>
            </a:xfrm>
            <a:prstGeom prst="ellipse">
              <a:avLst/>
            </a:prstGeom>
            <a:noFill/>
            <a:ln w="25400">
              <a:solidFill>
                <a:srgbClr val="205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52" name="组合 51">
              <a:extLst>
                <a:ext uri="{FF2B5EF4-FFF2-40B4-BE49-F238E27FC236}">
                  <a16:creationId xmlns:a16="http://schemas.microsoft.com/office/drawing/2014/main" id="{F371EC9A-F5B9-4192-BE1B-631914487DE7}"/>
                </a:ext>
              </a:extLst>
            </p:cNvPr>
            <p:cNvGrpSpPr/>
            <p:nvPr/>
          </p:nvGrpSpPr>
          <p:grpSpPr>
            <a:xfrm rot="8082914">
              <a:off x="9333412" y="4178325"/>
              <a:ext cx="161583" cy="161583"/>
              <a:chOff x="1676399" y="2460258"/>
              <a:chExt cx="180001" cy="180001"/>
            </a:xfrm>
          </p:grpSpPr>
          <p:sp>
            <p:nvSpPr>
              <p:cNvPr id="53" name="矩形 52">
                <a:extLst>
                  <a:ext uri="{FF2B5EF4-FFF2-40B4-BE49-F238E27FC236}">
                    <a16:creationId xmlns:a16="http://schemas.microsoft.com/office/drawing/2014/main" id="{72BF32C0-9E02-4A1D-81B3-CF476045969F}"/>
                  </a:ext>
                </a:extLst>
              </p:cNvPr>
              <p:cNvSpPr/>
              <p:nvPr/>
            </p:nvSpPr>
            <p:spPr>
              <a:xfrm>
                <a:off x="1676400" y="2460258"/>
                <a:ext cx="180000" cy="45719"/>
              </a:xfrm>
              <a:prstGeom prst="rect">
                <a:avLst/>
              </a:prstGeom>
              <a:solidFill>
                <a:schemeClr val="bg1">
                  <a:lumMod val="65000"/>
                </a:schemeClr>
              </a:solidFill>
              <a:ln>
                <a:solidFill>
                  <a:srgbClr val="205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54" name="矩形 53">
                <a:extLst>
                  <a:ext uri="{FF2B5EF4-FFF2-40B4-BE49-F238E27FC236}">
                    <a16:creationId xmlns:a16="http://schemas.microsoft.com/office/drawing/2014/main" id="{34CFB90D-318D-43C2-8416-DA5264DEFB11}"/>
                  </a:ext>
                </a:extLst>
              </p:cNvPr>
              <p:cNvSpPr/>
              <p:nvPr/>
            </p:nvSpPr>
            <p:spPr>
              <a:xfrm rot="5400000">
                <a:off x="1609259" y="2527399"/>
                <a:ext cx="180000" cy="45719"/>
              </a:xfrm>
              <a:prstGeom prst="rect">
                <a:avLst/>
              </a:prstGeom>
              <a:solidFill>
                <a:schemeClr val="bg1">
                  <a:lumMod val="65000"/>
                </a:schemeClr>
              </a:solidFill>
              <a:ln>
                <a:solidFill>
                  <a:srgbClr val="205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pic>
        <p:nvPicPr>
          <p:cNvPr id="57" name="图片 56">
            <a:extLst>
              <a:ext uri="{FF2B5EF4-FFF2-40B4-BE49-F238E27FC236}">
                <a16:creationId xmlns:a16="http://schemas.microsoft.com/office/drawing/2014/main" id="{D7E68E62-C1BB-4719-B56D-940B113ED84A}"/>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0" b="100000" l="778" r="99067"/>
                    </a14:imgEffect>
                  </a14:imgLayer>
                </a14:imgProps>
              </a:ext>
            </a:extLst>
          </a:blip>
          <a:stretch>
            <a:fillRect/>
          </a:stretch>
        </p:blipFill>
        <p:spPr>
          <a:xfrm>
            <a:off x="7339821" y="1657987"/>
            <a:ext cx="2851739" cy="2794084"/>
          </a:xfrm>
          <a:prstGeom prst="rect">
            <a:avLst/>
          </a:prstGeom>
        </p:spPr>
      </p:pic>
      <p:pic>
        <p:nvPicPr>
          <p:cNvPr id="5" name="图片 4">
            <a:extLst>
              <a:ext uri="{FF2B5EF4-FFF2-40B4-BE49-F238E27FC236}">
                <a16:creationId xmlns:a16="http://schemas.microsoft.com/office/drawing/2014/main" id="{72C8D763-7D73-4260-8938-69A552857BC4}"/>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3089" b="99421" l="0" r="100000"/>
                    </a14:imgEffect>
                    <a14:imgEffect>
                      <a14:colorTemperature colorTemp="8800"/>
                    </a14:imgEffect>
                  </a14:imgLayer>
                </a14:imgProps>
              </a:ext>
            </a:extLst>
          </a:blip>
          <a:srcRect t="-156"/>
          <a:stretch/>
        </p:blipFill>
        <p:spPr>
          <a:xfrm>
            <a:off x="1856927" y="1511841"/>
            <a:ext cx="3145828" cy="3005654"/>
          </a:xfrm>
          <a:prstGeom prst="rect">
            <a:avLst/>
          </a:prstGeom>
        </p:spPr>
      </p:pic>
      <p:pic>
        <p:nvPicPr>
          <p:cNvPr id="3" name="图片 2">
            <a:extLst>
              <a:ext uri="{FF2B5EF4-FFF2-40B4-BE49-F238E27FC236}">
                <a16:creationId xmlns:a16="http://schemas.microsoft.com/office/drawing/2014/main" id="{2952E3DD-A15C-4A61-8CE3-4A41204C0851}"/>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887" b="98582" l="1709" r="97094"/>
                    </a14:imgEffect>
                  </a14:imgLayer>
                </a14:imgProps>
              </a:ext>
            </a:extLst>
          </a:blip>
          <a:srcRect t="3088"/>
          <a:stretch/>
        </p:blipFill>
        <p:spPr>
          <a:xfrm>
            <a:off x="4193993" y="1124171"/>
            <a:ext cx="3821109" cy="3570190"/>
          </a:xfrm>
          <a:prstGeom prst="rect">
            <a:avLst/>
          </a:prstGeom>
        </p:spPr>
      </p:pic>
      <p:sp>
        <p:nvSpPr>
          <p:cNvPr id="58" name="矩形 57">
            <a:extLst>
              <a:ext uri="{FF2B5EF4-FFF2-40B4-BE49-F238E27FC236}">
                <a16:creationId xmlns:a16="http://schemas.microsoft.com/office/drawing/2014/main" id="{FE4460BD-E693-4702-B65F-6634CB014DDA}"/>
              </a:ext>
            </a:extLst>
          </p:cNvPr>
          <p:cNvSpPr/>
          <p:nvPr/>
        </p:nvSpPr>
        <p:spPr>
          <a:xfrm>
            <a:off x="4527394" y="4791530"/>
            <a:ext cx="3165348" cy="1061829"/>
          </a:xfrm>
          <a:prstGeom prst="rect">
            <a:avLst/>
          </a:prstGeom>
        </p:spPr>
        <p:txBody>
          <a:bodyPr wrap="square">
            <a:spAutoFit/>
          </a:bodyPr>
          <a:lstStyle/>
          <a:p>
            <a:pPr algn="ctr">
              <a:lnSpc>
                <a:spcPct val="200000"/>
              </a:lnSpc>
            </a:pPr>
            <a:r>
              <a:rPr lang="zh-CN" altLang="en-US" sz="1050" dirty="0">
                <a:latin typeface="楷体" panose="02010609060101010101" pitchFamily="49" charset="-122"/>
                <a:ea typeface="楷体" panose="02010609060101010101" pitchFamily="49" charset="-122"/>
                <a:cs typeface="+mn-ea"/>
                <a:sym typeface="+mn-lt"/>
              </a:rPr>
              <a:t>单击此处输入文本内容，单击</a:t>
            </a:r>
            <a:endParaRPr lang="en-US" altLang="zh-CN" sz="1050" dirty="0">
              <a:latin typeface="楷体" panose="02010609060101010101" pitchFamily="49" charset="-122"/>
              <a:ea typeface="楷体" panose="02010609060101010101" pitchFamily="49" charset="-122"/>
              <a:cs typeface="+mn-ea"/>
              <a:sym typeface="+mn-lt"/>
            </a:endParaRPr>
          </a:p>
          <a:p>
            <a:pPr algn="ctr">
              <a:lnSpc>
                <a:spcPct val="200000"/>
              </a:lnSpc>
            </a:pPr>
            <a:r>
              <a:rPr lang="zh-CN" altLang="en-US" sz="1050" dirty="0">
                <a:latin typeface="楷体" panose="02010609060101010101" pitchFamily="49" charset="-122"/>
                <a:ea typeface="楷体" panose="02010609060101010101" pitchFamily="49" charset="-122"/>
                <a:cs typeface="+mn-ea"/>
                <a:sym typeface="+mn-lt"/>
              </a:rPr>
              <a:t>此处输入文本内容，单击此处输入文本内容，单击此处输入文本内容，单击此处输入文本内容</a:t>
            </a:r>
          </a:p>
        </p:txBody>
      </p:sp>
      <p:sp>
        <p:nvSpPr>
          <p:cNvPr id="59" name="矩形 58">
            <a:extLst>
              <a:ext uri="{FF2B5EF4-FFF2-40B4-BE49-F238E27FC236}">
                <a16:creationId xmlns:a16="http://schemas.microsoft.com/office/drawing/2014/main" id="{4A6222F6-9D0B-48ED-85C4-019DD2F71169}"/>
              </a:ext>
            </a:extLst>
          </p:cNvPr>
          <p:cNvSpPr/>
          <p:nvPr/>
        </p:nvSpPr>
        <p:spPr>
          <a:xfrm>
            <a:off x="2337830" y="4601601"/>
            <a:ext cx="2184022" cy="960328"/>
          </a:xfrm>
          <a:prstGeom prst="rect">
            <a:avLst/>
          </a:prstGeom>
        </p:spPr>
        <p:txBody>
          <a:bodyPr wrap="square">
            <a:spAutoFit/>
          </a:bodyPr>
          <a:lstStyle/>
          <a:p>
            <a:pPr algn="ctr">
              <a:lnSpc>
                <a:spcPct val="200000"/>
              </a:lnSpc>
            </a:pPr>
            <a:r>
              <a:rPr lang="zh-CN" altLang="en-US" sz="1000" dirty="0">
                <a:latin typeface="楷体" panose="02010609060101010101" pitchFamily="49" charset="-122"/>
                <a:ea typeface="楷体" panose="02010609060101010101" pitchFamily="49" charset="-122"/>
                <a:cs typeface="+mn-ea"/>
                <a:sym typeface="+mn-lt"/>
              </a:rPr>
              <a:t>单击此处输入文</a:t>
            </a:r>
            <a:endParaRPr lang="en-US" altLang="zh-CN" sz="1000" dirty="0">
              <a:latin typeface="楷体" panose="02010609060101010101" pitchFamily="49" charset="-122"/>
              <a:ea typeface="楷体" panose="02010609060101010101" pitchFamily="49" charset="-122"/>
              <a:cs typeface="+mn-ea"/>
              <a:sym typeface="+mn-lt"/>
            </a:endParaRPr>
          </a:p>
          <a:p>
            <a:pPr algn="ctr">
              <a:lnSpc>
                <a:spcPct val="200000"/>
              </a:lnSpc>
            </a:pPr>
            <a:r>
              <a:rPr lang="zh-CN" altLang="en-US" sz="1000" dirty="0">
                <a:latin typeface="楷体" panose="02010609060101010101" pitchFamily="49" charset="-122"/>
                <a:ea typeface="楷体" panose="02010609060101010101" pitchFamily="49" charset="-122"/>
                <a:cs typeface="+mn-ea"/>
                <a:sym typeface="+mn-lt"/>
              </a:rPr>
              <a:t>本内容，单击此处输入文本内容，单击此处输入文本内容</a:t>
            </a:r>
          </a:p>
        </p:txBody>
      </p:sp>
      <p:sp>
        <p:nvSpPr>
          <p:cNvPr id="64" name="矩形 63">
            <a:extLst>
              <a:ext uri="{FF2B5EF4-FFF2-40B4-BE49-F238E27FC236}">
                <a16:creationId xmlns:a16="http://schemas.microsoft.com/office/drawing/2014/main" id="{4A7A13AD-3764-4148-BC54-19F9D5A502F7}"/>
              </a:ext>
            </a:extLst>
          </p:cNvPr>
          <p:cNvSpPr/>
          <p:nvPr/>
        </p:nvSpPr>
        <p:spPr>
          <a:xfrm>
            <a:off x="7758349" y="4601601"/>
            <a:ext cx="2184022" cy="960328"/>
          </a:xfrm>
          <a:prstGeom prst="rect">
            <a:avLst/>
          </a:prstGeom>
        </p:spPr>
        <p:txBody>
          <a:bodyPr wrap="square">
            <a:spAutoFit/>
          </a:bodyPr>
          <a:lstStyle/>
          <a:p>
            <a:pPr algn="ctr">
              <a:lnSpc>
                <a:spcPct val="200000"/>
              </a:lnSpc>
            </a:pPr>
            <a:r>
              <a:rPr lang="zh-CN" altLang="en-US" sz="1000" dirty="0">
                <a:latin typeface="楷体" panose="02010609060101010101" pitchFamily="49" charset="-122"/>
                <a:ea typeface="楷体" panose="02010609060101010101" pitchFamily="49" charset="-122"/>
                <a:cs typeface="+mn-ea"/>
                <a:sym typeface="+mn-lt"/>
              </a:rPr>
              <a:t>单击此处输入文</a:t>
            </a:r>
            <a:endParaRPr lang="en-US" altLang="zh-CN" sz="1000" dirty="0">
              <a:latin typeface="楷体" panose="02010609060101010101" pitchFamily="49" charset="-122"/>
              <a:ea typeface="楷体" panose="02010609060101010101" pitchFamily="49" charset="-122"/>
              <a:cs typeface="+mn-ea"/>
              <a:sym typeface="+mn-lt"/>
            </a:endParaRPr>
          </a:p>
          <a:p>
            <a:pPr algn="ctr">
              <a:lnSpc>
                <a:spcPct val="200000"/>
              </a:lnSpc>
            </a:pPr>
            <a:r>
              <a:rPr lang="zh-CN" altLang="en-US" sz="1000" dirty="0">
                <a:latin typeface="楷体" panose="02010609060101010101" pitchFamily="49" charset="-122"/>
                <a:ea typeface="楷体" panose="02010609060101010101" pitchFamily="49" charset="-122"/>
                <a:cs typeface="+mn-ea"/>
                <a:sym typeface="+mn-lt"/>
              </a:rPr>
              <a:t>本内容，单击此处输入文本内容，单击此处输入文本内容</a:t>
            </a:r>
          </a:p>
        </p:txBody>
      </p:sp>
    </p:spTree>
    <p:extLst>
      <p:ext uri="{BB962C8B-B14F-4D97-AF65-F5344CB8AC3E}">
        <p14:creationId xmlns:p14="http://schemas.microsoft.com/office/powerpoint/2010/main" val="241223316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1000"/>
                                        <p:tgtEl>
                                          <p:spTgt spid="57"/>
                                        </p:tgtEl>
                                      </p:cBhvr>
                                    </p:animEffect>
                                    <p:anim calcmode="lin" valueType="num">
                                      <p:cBhvr>
                                        <p:cTn id="20" dur="1000" fill="hold"/>
                                        <p:tgtEl>
                                          <p:spTgt spid="57"/>
                                        </p:tgtEl>
                                        <p:attrNameLst>
                                          <p:attrName>ppt_x</p:attrName>
                                        </p:attrNameLst>
                                      </p:cBhvr>
                                      <p:tavLst>
                                        <p:tav tm="0">
                                          <p:val>
                                            <p:strVal val="#ppt_x"/>
                                          </p:val>
                                        </p:tav>
                                        <p:tav tm="100000">
                                          <p:val>
                                            <p:strVal val="#ppt_x"/>
                                          </p:val>
                                        </p:tav>
                                      </p:tavLst>
                                    </p:anim>
                                    <p:anim calcmode="lin" valueType="num">
                                      <p:cBhvr>
                                        <p:cTn id="21" dur="1000" fill="hold"/>
                                        <p:tgtEl>
                                          <p:spTgt spid="57"/>
                                        </p:tgtEl>
                                        <p:attrNameLst>
                                          <p:attrName>ppt_y</p:attrName>
                                        </p:attrNameLst>
                                      </p:cBhvr>
                                      <p:tavLst>
                                        <p:tav tm="0">
                                          <p:val>
                                            <p:strVal val="#ppt_y+.1"/>
                                          </p:val>
                                        </p:tav>
                                        <p:tav tm="100000">
                                          <p:val>
                                            <p:strVal val="#ppt_y"/>
                                          </p:val>
                                        </p:tav>
                                      </p:tavLst>
                                    </p:anim>
                                  </p:childTnLst>
                                </p:cTn>
                              </p:par>
                              <p:par>
                                <p:cTn id="22" presetID="23" presetClass="entr" presetSubtype="16" fill="hold" nodeType="withEffect">
                                  <p:stCondLst>
                                    <p:cond delay="800"/>
                                  </p:stCondLst>
                                  <p:childTnLst>
                                    <p:set>
                                      <p:cBhvr>
                                        <p:cTn id="23" dur="1" fill="hold">
                                          <p:stCondLst>
                                            <p:cond delay="0"/>
                                          </p:stCondLst>
                                        </p:cTn>
                                        <p:tgtEl>
                                          <p:spTgt spid="45"/>
                                        </p:tgtEl>
                                        <p:attrNameLst>
                                          <p:attrName>style.visibility</p:attrName>
                                        </p:attrNameLst>
                                      </p:cBhvr>
                                      <p:to>
                                        <p:strVal val="visible"/>
                                      </p:to>
                                    </p:set>
                                    <p:anim calcmode="lin" valueType="num">
                                      <p:cBhvr>
                                        <p:cTn id="24" dur="500" fill="hold"/>
                                        <p:tgtEl>
                                          <p:spTgt spid="45"/>
                                        </p:tgtEl>
                                        <p:attrNameLst>
                                          <p:attrName>ppt_w</p:attrName>
                                        </p:attrNameLst>
                                      </p:cBhvr>
                                      <p:tavLst>
                                        <p:tav tm="0">
                                          <p:val>
                                            <p:fltVal val="0"/>
                                          </p:val>
                                        </p:tav>
                                        <p:tav tm="100000">
                                          <p:val>
                                            <p:strVal val="#ppt_w"/>
                                          </p:val>
                                        </p:tav>
                                      </p:tavLst>
                                    </p:anim>
                                    <p:anim calcmode="lin" valueType="num">
                                      <p:cBhvr>
                                        <p:cTn id="25" dur="500" fill="hold"/>
                                        <p:tgtEl>
                                          <p:spTgt spid="45"/>
                                        </p:tgtEl>
                                        <p:attrNameLst>
                                          <p:attrName>ppt_h</p:attrName>
                                        </p:attrNameLst>
                                      </p:cBhvr>
                                      <p:tavLst>
                                        <p:tav tm="0">
                                          <p:val>
                                            <p:fltVal val="0"/>
                                          </p:val>
                                        </p:tav>
                                        <p:tav tm="100000">
                                          <p:val>
                                            <p:strVal val="#ppt_h"/>
                                          </p:val>
                                        </p:tav>
                                      </p:tavLst>
                                    </p:anim>
                                  </p:childTnLst>
                                </p:cTn>
                              </p:par>
                              <p:par>
                                <p:cTn id="26" presetID="35" presetClass="path" presetSubtype="0" accel="50000" decel="50000" fill="hold" nodeType="withEffect">
                                  <p:stCondLst>
                                    <p:cond delay="800"/>
                                  </p:stCondLst>
                                  <p:childTnLst>
                                    <p:animMotion origin="layout" path="M 0.24089 4.81481E-6 L -4.58333E-6 4.81481E-6 " pathEditMode="relative" rAng="0" ptsTypes="AA">
                                      <p:cBhvr>
                                        <p:cTn id="27" dur="1000" fill="hold"/>
                                        <p:tgtEl>
                                          <p:spTgt spid="45"/>
                                        </p:tgtEl>
                                        <p:attrNameLst>
                                          <p:attrName>ppt_x</p:attrName>
                                          <p:attrName>ppt_y</p:attrName>
                                        </p:attrNameLst>
                                      </p:cBhvr>
                                      <p:rCtr x="-12044" y="0"/>
                                    </p:animMotion>
                                  </p:childTnLst>
                                </p:cTn>
                              </p:par>
                              <p:par>
                                <p:cTn id="28" presetID="23" presetClass="entr" presetSubtype="16" fill="hold" nodeType="withEffect">
                                  <p:stCondLst>
                                    <p:cond delay="800"/>
                                  </p:stCondLst>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ppt_w</p:attrName>
                                        </p:attrNameLst>
                                      </p:cBhvr>
                                      <p:tavLst>
                                        <p:tav tm="0">
                                          <p:val>
                                            <p:fltVal val="0"/>
                                          </p:val>
                                        </p:tav>
                                        <p:tav tm="100000">
                                          <p:val>
                                            <p:strVal val="#ppt_w"/>
                                          </p:val>
                                        </p:tav>
                                      </p:tavLst>
                                    </p:anim>
                                    <p:anim calcmode="lin" valueType="num">
                                      <p:cBhvr>
                                        <p:cTn id="31" dur="500" fill="hold"/>
                                        <p:tgtEl>
                                          <p:spTgt spid="50"/>
                                        </p:tgtEl>
                                        <p:attrNameLst>
                                          <p:attrName>ppt_h</p:attrName>
                                        </p:attrNameLst>
                                      </p:cBhvr>
                                      <p:tavLst>
                                        <p:tav tm="0">
                                          <p:val>
                                            <p:fltVal val="0"/>
                                          </p:val>
                                        </p:tav>
                                        <p:tav tm="100000">
                                          <p:val>
                                            <p:strVal val="#ppt_h"/>
                                          </p:val>
                                        </p:tav>
                                      </p:tavLst>
                                    </p:anim>
                                  </p:childTnLst>
                                </p:cTn>
                              </p:par>
                              <p:par>
                                <p:cTn id="32" presetID="35" presetClass="path" presetSubtype="0" accel="50000" decel="50000" fill="hold" nodeType="withEffect">
                                  <p:stCondLst>
                                    <p:cond delay="800"/>
                                  </p:stCondLst>
                                  <p:childTnLst>
                                    <p:animMotion origin="layout" path="M -0.23307 4.81481E-6 L -2.91667E-6 4.81481E-6 " pathEditMode="relative" rAng="0" ptsTypes="AA">
                                      <p:cBhvr>
                                        <p:cTn id="33" dur="1000" fill="hold"/>
                                        <p:tgtEl>
                                          <p:spTgt spid="50"/>
                                        </p:tgtEl>
                                        <p:attrNameLst>
                                          <p:attrName>ppt_x</p:attrName>
                                          <p:attrName>ppt_y</p:attrName>
                                        </p:attrNameLst>
                                      </p:cBhvr>
                                      <p:rCtr x="11654" y="0"/>
                                    </p:animMotion>
                                  </p:childTnLst>
                                </p:cTn>
                              </p:par>
                            </p:childTnLst>
                          </p:cTn>
                        </p:par>
                        <p:par>
                          <p:cTn id="34" fill="hold">
                            <p:stCondLst>
                              <p:cond delay="3800"/>
                            </p:stCondLst>
                            <p:childTnLst>
                              <p:par>
                                <p:cTn id="35" presetID="42" presetClass="entr" presetSubtype="0"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1000"/>
                                        <p:tgtEl>
                                          <p:spTgt spid="58"/>
                                        </p:tgtEl>
                                      </p:cBhvr>
                                    </p:animEffect>
                                    <p:anim calcmode="lin" valueType="num">
                                      <p:cBhvr>
                                        <p:cTn id="38" dur="1000" fill="hold"/>
                                        <p:tgtEl>
                                          <p:spTgt spid="58"/>
                                        </p:tgtEl>
                                        <p:attrNameLst>
                                          <p:attrName>ppt_x</p:attrName>
                                        </p:attrNameLst>
                                      </p:cBhvr>
                                      <p:tavLst>
                                        <p:tav tm="0">
                                          <p:val>
                                            <p:strVal val="#ppt_x"/>
                                          </p:val>
                                        </p:tav>
                                        <p:tav tm="100000">
                                          <p:val>
                                            <p:strVal val="#ppt_x"/>
                                          </p:val>
                                        </p:tav>
                                      </p:tavLst>
                                    </p:anim>
                                    <p:anim calcmode="lin" valueType="num">
                                      <p:cBhvr>
                                        <p:cTn id="39" dur="1000" fill="hold"/>
                                        <p:tgtEl>
                                          <p:spTgt spid="58"/>
                                        </p:tgtEl>
                                        <p:attrNameLst>
                                          <p:attrName>ppt_y</p:attrName>
                                        </p:attrNameLst>
                                      </p:cBhvr>
                                      <p:tavLst>
                                        <p:tav tm="0">
                                          <p:val>
                                            <p:strVal val="#ppt_y+.1"/>
                                          </p:val>
                                        </p:tav>
                                        <p:tav tm="100000">
                                          <p:val>
                                            <p:strVal val="#ppt_y"/>
                                          </p:val>
                                        </p:tav>
                                      </p:tavLst>
                                    </p:anim>
                                  </p:childTnLst>
                                </p:cTn>
                              </p:par>
                            </p:childTnLst>
                          </p:cTn>
                        </p:par>
                        <p:par>
                          <p:cTn id="40" fill="hold">
                            <p:stCondLst>
                              <p:cond delay="4800"/>
                            </p:stCondLst>
                            <p:childTnLst>
                              <p:par>
                                <p:cTn id="41" presetID="42" presetClass="entr" presetSubtype="0"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1000"/>
                                        <p:tgtEl>
                                          <p:spTgt spid="59"/>
                                        </p:tgtEl>
                                      </p:cBhvr>
                                    </p:animEffect>
                                    <p:anim calcmode="lin" valueType="num">
                                      <p:cBhvr>
                                        <p:cTn id="44" dur="1000" fill="hold"/>
                                        <p:tgtEl>
                                          <p:spTgt spid="59"/>
                                        </p:tgtEl>
                                        <p:attrNameLst>
                                          <p:attrName>ppt_x</p:attrName>
                                        </p:attrNameLst>
                                      </p:cBhvr>
                                      <p:tavLst>
                                        <p:tav tm="0">
                                          <p:val>
                                            <p:strVal val="#ppt_x"/>
                                          </p:val>
                                        </p:tav>
                                        <p:tav tm="100000">
                                          <p:val>
                                            <p:strVal val="#ppt_x"/>
                                          </p:val>
                                        </p:tav>
                                      </p:tavLst>
                                    </p:anim>
                                    <p:anim calcmode="lin" valueType="num">
                                      <p:cBhvr>
                                        <p:cTn id="45" dur="1000" fill="hold"/>
                                        <p:tgtEl>
                                          <p:spTgt spid="59"/>
                                        </p:tgtEl>
                                        <p:attrNameLst>
                                          <p:attrName>ppt_y</p:attrName>
                                        </p:attrNameLst>
                                      </p:cBhvr>
                                      <p:tavLst>
                                        <p:tav tm="0">
                                          <p:val>
                                            <p:strVal val="#ppt_y+.1"/>
                                          </p:val>
                                        </p:tav>
                                        <p:tav tm="100000">
                                          <p:val>
                                            <p:strVal val="#ppt_y"/>
                                          </p:val>
                                        </p:tav>
                                      </p:tavLst>
                                    </p:anim>
                                  </p:childTnLst>
                                </p:cTn>
                              </p:par>
                            </p:childTnLst>
                          </p:cTn>
                        </p:par>
                        <p:par>
                          <p:cTn id="46" fill="hold">
                            <p:stCondLst>
                              <p:cond delay="5800"/>
                            </p:stCondLst>
                            <p:childTnLst>
                              <p:par>
                                <p:cTn id="47" presetID="42" presetClass="entr" presetSubtype="0" fill="hold" grpId="0"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1000"/>
                                        <p:tgtEl>
                                          <p:spTgt spid="64"/>
                                        </p:tgtEl>
                                      </p:cBhvr>
                                    </p:animEffect>
                                    <p:anim calcmode="lin" valueType="num">
                                      <p:cBhvr>
                                        <p:cTn id="50" dur="1000" fill="hold"/>
                                        <p:tgtEl>
                                          <p:spTgt spid="64"/>
                                        </p:tgtEl>
                                        <p:attrNameLst>
                                          <p:attrName>ppt_x</p:attrName>
                                        </p:attrNameLst>
                                      </p:cBhvr>
                                      <p:tavLst>
                                        <p:tav tm="0">
                                          <p:val>
                                            <p:strVal val="#ppt_x"/>
                                          </p:val>
                                        </p:tav>
                                        <p:tav tm="100000">
                                          <p:val>
                                            <p:strVal val="#ppt_x"/>
                                          </p:val>
                                        </p:tav>
                                      </p:tavLst>
                                    </p:anim>
                                    <p:anim calcmode="lin" valueType="num">
                                      <p:cBhvr>
                                        <p:cTn id="51"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1" name="组合 190">
            <a:extLst>
              <a:ext uri="{FF2B5EF4-FFF2-40B4-BE49-F238E27FC236}">
                <a16:creationId xmlns:a16="http://schemas.microsoft.com/office/drawing/2014/main" id="{857746EA-3B8C-4B32-8EA7-2C73BFCEB280}"/>
              </a:ext>
            </a:extLst>
          </p:cNvPr>
          <p:cNvGrpSpPr/>
          <p:nvPr/>
        </p:nvGrpSpPr>
        <p:grpSpPr>
          <a:xfrm>
            <a:off x="-352" y="-48895"/>
            <a:ext cx="12192352" cy="6917757"/>
            <a:chOff x="-352" y="-48895"/>
            <a:chExt cx="12192352" cy="6917757"/>
          </a:xfrm>
        </p:grpSpPr>
        <p:pic>
          <p:nvPicPr>
            <p:cNvPr id="192" name="图片 191">
              <a:extLst>
                <a:ext uri="{FF2B5EF4-FFF2-40B4-BE49-F238E27FC236}">
                  <a16:creationId xmlns:a16="http://schemas.microsoft.com/office/drawing/2014/main" id="{69FDC6C7-C746-4ACE-9499-10356393A655}"/>
                </a:ext>
              </a:extLst>
            </p:cNvPr>
            <p:cNvPicPr>
              <a:picLocks noChangeAspect="1"/>
            </p:cNvPicPr>
            <p:nvPr/>
          </p:nvPicPr>
          <p:blipFill>
            <a:blip r:embed="rId2"/>
            <a:stretch>
              <a:fillRect/>
            </a:stretch>
          </p:blipFill>
          <p:spPr>
            <a:xfrm>
              <a:off x="0" y="-48895"/>
              <a:ext cx="12192000" cy="6917757"/>
            </a:xfrm>
            <a:prstGeom prst="rect">
              <a:avLst/>
            </a:prstGeom>
          </p:spPr>
        </p:pic>
        <p:sp>
          <p:nvSpPr>
            <p:cNvPr id="193" name="Rectangle 5">
              <a:extLst>
                <a:ext uri="{FF2B5EF4-FFF2-40B4-BE49-F238E27FC236}">
                  <a16:creationId xmlns:a16="http://schemas.microsoft.com/office/drawing/2014/main" id="{117E4019-20B8-4EAC-97CC-FC98C27C16AC}"/>
                </a:ext>
              </a:extLst>
            </p:cNvPr>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194" name="组合 25">
              <a:extLst>
                <a:ext uri="{FF2B5EF4-FFF2-40B4-BE49-F238E27FC236}">
                  <a16:creationId xmlns:a16="http://schemas.microsoft.com/office/drawing/2014/main" id="{A6809197-42B3-4BB2-8B21-9D37ED53574A}"/>
                </a:ext>
              </a:extLst>
            </p:cNvPr>
            <p:cNvGrpSpPr/>
            <p:nvPr/>
          </p:nvGrpSpPr>
          <p:grpSpPr>
            <a:xfrm>
              <a:off x="-352" y="676275"/>
              <a:ext cx="773112" cy="41275"/>
              <a:chOff x="0" y="0"/>
              <a:chExt cx="773458" cy="40626"/>
            </a:xfrm>
          </p:grpSpPr>
          <p:sp>
            <p:nvSpPr>
              <p:cNvPr id="204" name="Rectangle 6">
                <a:extLst>
                  <a:ext uri="{FF2B5EF4-FFF2-40B4-BE49-F238E27FC236}">
                    <a16:creationId xmlns:a16="http://schemas.microsoft.com/office/drawing/2014/main" id="{39298AA2-B987-406A-936D-CB93EF32F01B}"/>
                  </a:ext>
                </a:extLst>
              </p:cNvPr>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205" name="Oval 7">
                <a:extLst>
                  <a:ext uri="{FF2B5EF4-FFF2-40B4-BE49-F238E27FC236}">
                    <a16:creationId xmlns:a16="http://schemas.microsoft.com/office/drawing/2014/main" id="{A867D3C7-57C6-4366-A4C3-23651CE43065}"/>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195" name="组合 32">
              <a:extLst>
                <a:ext uri="{FF2B5EF4-FFF2-40B4-BE49-F238E27FC236}">
                  <a16:creationId xmlns:a16="http://schemas.microsoft.com/office/drawing/2014/main" id="{CCC1A4DE-AC32-44DE-B6E1-56C08CE8916B}"/>
                </a:ext>
              </a:extLst>
            </p:cNvPr>
            <p:cNvGrpSpPr/>
            <p:nvPr/>
          </p:nvGrpSpPr>
          <p:grpSpPr>
            <a:xfrm>
              <a:off x="-352" y="2498725"/>
              <a:ext cx="773112" cy="39688"/>
              <a:chOff x="0" y="0"/>
              <a:chExt cx="773458" cy="40626"/>
            </a:xfrm>
          </p:grpSpPr>
          <p:sp>
            <p:nvSpPr>
              <p:cNvPr id="202" name="Rectangle 8">
                <a:extLst>
                  <a:ext uri="{FF2B5EF4-FFF2-40B4-BE49-F238E27FC236}">
                    <a16:creationId xmlns:a16="http://schemas.microsoft.com/office/drawing/2014/main" id="{A106094F-AEBA-4809-BAEC-1805A1CAD0C1}"/>
                  </a:ext>
                </a:extLst>
              </p:cNvPr>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203" name="Oval 9">
                <a:extLst>
                  <a:ext uri="{FF2B5EF4-FFF2-40B4-BE49-F238E27FC236}">
                    <a16:creationId xmlns:a16="http://schemas.microsoft.com/office/drawing/2014/main" id="{528257BC-8A28-492D-A90C-415ECCA94F45}"/>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196" name="组合 33">
              <a:extLst>
                <a:ext uri="{FF2B5EF4-FFF2-40B4-BE49-F238E27FC236}">
                  <a16:creationId xmlns:a16="http://schemas.microsoft.com/office/drawing/2014/main" id="{80A7A8A0-7FB3-479E-9D2E-0677DC1881FA}"/>
                </a:ext>
              </a:extLst>
            </p:cNvPr>
            <p:cNvGrpSpPr/>
            <p:nvPr/>
          </p:nvGrpSpPr>
          <p:grpSpPr>
            <a:xfrm>
              <a:off x="-352" y="4321175"/>
              <a:ext cx="773112" cy="38100"/>
              <a:chOff x="0" y="0"/>
              <a:chExt cx="773458" cy="39064"/>
            </a:xfrm>
          </p:grpSpPr>
          <p:sp>
            <p:nvSpPr>
              <p:cNvPr id="200" name="Rectangle 10">
                <a:extLst>
                  <a:ext uri="{FF2B5EF4-FFF2-40B4-BE49-F238E27FC236}">
                    <a16:creationId xmlns:a16="http://schemas.microsoft.com/office/drawing/2014/main" id="{6FE796E2-FDD6-4EDE-AECC-E312F02ADE98}"/>
                  </a:ext>
                </a:extLst>
              </p:cNvPr>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201" name="Oval 11">
                <a:extLst>
                  <a:ext uri="{FF2B5EF4-FFF2-40B4-BE49-F238E27FC236}">
                    <a16:creationId xmlns:a16="http://schemas.microsoft.com/office/drawing/2014/main" id="{425396DA-464D-417C-B31C-53B4CA96FFBF}"/>
                  </a:ext>
                </a:extLst>
              </p:cNvPr>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197" name="组合 34">
              <a:extLst>
                <a:ext uri="{FF2B5EF4-FFF2-40B4-BE49-F238E27FC236}">
                  <a16:creationId xmlns:a16="http://schemas.microsoft.com/office/drawing/2014/main" id="{EB78949C-65FB-42A8-B81A-11CC7791EEC8}"/>
                </a:ext>
              </a:extLst>
            </p:cNvPr>
            <p:cNvGrpSpPr/>
            <p:nvPr/>
          </p:nvGrpSpPr>
          <p:grpSpPr>
            <a:xfrm>
              <a:off x="-352" y="6140450"/>
              <a:ext cx="773112" cy="41275"/>
              <a:chOff x="0" y="0"/>
              <a:chExt cx="773458" cy="40626"/>
            </a:xfrm>
          </p:grpSpPr>
          <p:sp>
            <p:nvSpPr>
              <p:cNvPr id="198" name="Rectangle 12">
                <a:extLst>
                  <a:ext uri="{FF2B5EF4-FFF2-40B4-BE49-F238E27FC236}">
                    <a16:creationId xmlns:a16="http://schemas.microsoft.com/office/drawing/2014/main" id="{0B24CD14-A54B-4404-8BFA-D3C4EDE539F5}"/>
                  </a:ext>
                </a:extLst>
              </p:cNvPr>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199" name="Oval 13">
                <a:extLst>
                  <a:ext uri="{FF2B5EF4-FFF2-40B4-BE49-F238E27FC236}">
                    <a16:creationId xmlns:a16="http://schemas.microsoft.com/office/drawing/2014/main" id="{22E2A3BE-22F7-42A1-B986-2CAF235AAC59}"/>
                  </a:ext>
                </a:extLst>
              </p:cNvPr>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grpSp>
        <p:nvGrpSpPr>
          <p:cNvPr id="21" name="组合 20">
            <a:extLst>
              <a:ext uri="{FF2B5EF4-FFF2-40B4-BE49-F238E27FC236}">
                <a16:creationId xmlns:a16="http://schemas.microsoft.com/office/drawing/2014/main" id="{92B49F44-0E0D-4C8A-B2A8-9A199E62E759}"/>
              </a:ext>
            </a:extLst>
          </p:cNvPr>
          <p:cNvGrpSpPr/>
          <p:nvPr/>
        </p:nvGrpSpPr>
        <p:grpSpPr>
          <a:xfrm>
            <a:off x="10424159" y="-20758"/>
            <a:ext cx="781102" cy="3413246"/>
            <a:chOff x="5636572" y="0"/>
            <a:chExt cx="1338775" cy="4581758"/>
          </a:xfrm>
        </p:grpSpPr>
        <p:sp>
          <p:nvSpPr>
            <p:cNvPr id="22" name="任意多边形 33">
              <a:extLst>
                <a:ext uri="{FF2B5EF4-FFF2-40B4-BE49-F238E27FC236}">
                  <a16:creationId xmlns:a16="http://schemas.microsoft.com/office/drawing/2014/main" id="{1E307CBD-245D-469C-B332-0B90760F03C7}"/>
                </a:ext>
              </a:extLst>
            </p:cNvPr>
            <p:cNvSpPr/>
            <p:nvPr/>
          </p:nvSpPr>
          <p:spPr>
            <a:xfrm>
              <a:off x="5636572" y="0"/>
              <a:ext cx="1297628" cy="4581758"/>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noFill/>
            <a:ln w="9525">
              <a:solidFill>
                <a:srgbClr val="2C3B5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34">
              <a:extLst>
                <a:ext uri="{FF2B5EF4-FFF2-40B4-BE49-F238E27FC236}">
                  <a16:creationId xmlns:a16="http://schemas.microsoft.com/office/drawing/2014/main" id="{C2AF4CA6-8B4D-4202-A61E-82E7EE9D6A94}"/>
                </a:ext>
              </a:extLst>
            </p:cNvPr>
            <p:cNvSpPr/>
            <p:nvPr/>
          </p:nvSpPr>
          <p:spPr>
            <a:xfrm>
              <a:off x="5731060" y="339344"/>
              <a:ext cx="1120844" cy="4114800"/>
            </a:xfrm>
            <a:custGeom>
              <a:avLst/>
              <a:gdLst>
                <a:gd name="connsiteX0" fmla="*/ 0 w 834945"/>
                <a:gd name="connsiteY0" fmla="*/ 0 h 2744554"/>
                <a:gd name="connsiteX1" fmla="*/ 834945 w 834945"/>
                <a:gd name="connsiteY1" fmla="*/ 0 h 2744554"/>
                <a:gd name="connsiteX2" fmla="*/ 834945 w 834945"/>
                <a:gd name="connsiteY2" fmla="*/ 2199607 h 2744554"/>
                <a:gd name="connsiteX3" fmla="*/ 834944 w 834945"/>
                <a:gd name="connsiteY3" fmla="*/ 2199607 h 2744554"/>
                <a:gd name="connsiteX4" fmla="*/ 834944 w 834945"/>
                <a:gd name="connsiteY4" fmla="*/ 2470390 h 2744554"/>
                <a:gd name="connsiteX5" fmla="*/ 823358 w 834945"/>
                <a:gd name="connsiteY5" fmla="*/ 2486401 h 2744554"/>
                <a:gd name="connsiteX6" fmla="*/ 781123 w 834945"/>
                <a:gd name="connsiteY6" fmla="*/ 2536714 h 2744554"/>
                <a:gd name="connsiteX7" fmla="*/ 710968 w 834945"/>
                <a:gd name="connsiteY7" fmla="*/ 2548682 h 2744554"/>
                <a:gd name="connsiteX8" fmla="*/ 643862 w 834945"/>
                <a:gd name="connsiteY8" fmla="*/ 2656396 h 2744554"/>
                <a:gd name="connsiteX9" fmla="*/ 527953 w 834945"/>
                <a:gd name="connsiteY9" fmla="*/ 2668364 h 2744554"/>
                <a:gd name="connsiteX10" fmla="*/ 425008 w 834945"/>
                <a:gd name="connsiteY10" fmla="*/ 2733441 h 2744554"/>
                <a:gd name="connsiteX11" fmla="*/ 417472 w 834945"/>
                <a:gd name="connsiteY11" fmla="*/ 2744554 h 2744554"/>
                <a:gd name="connsiteX12" fmla="*/ 409936 w 834945"/>
                <a:gd name="connsiteY12" fmla="*/ 2733441 h 2744554"/>
                <a:gd name="connsiteX13" fmla="*/ 306991 w 834945"/>
                <a:gd name="connsiteY13" fmla="*/ 2668364 h 2744554"/>
                <a:gd name="connsiteX14" fmla="*/ 191082 w 834945"/>
                <a:gd name="connsiteY14" fmla="*/ 2656396 h 2744554"/>
                <a:gd name="connsiteX15" fmla="*/ 123977 w 834945"/>
                <a:gd name="connsiteY15" fmla="*/ 2548682 h 2744554"/>
                <a:gd name="connsiteX16" fmla="*/ 53821 w 834945"/>
                <a:gd name="connsiteY16" fmla="*/ 2536714 h 2744554"/>
                <a:gd name="connsiteX17" fmla="*/ 11586 w 834945"/>
                <a:gd name="connsiteY17" fmla="*/ 2486401 h 2744554"/>
                <a:gd name="connsiteX18" fmla="*/ 0 w 834945"/>
                <a:gd name="connsiteY18" fmla="*/ 2470390 h 2744554"/>
                <a:gd name="connsiteX19" fmla="*/ 0 w 834945"/>
                <a:gd name="connsiteY19" fmla="*/ 2199607 h 2744554"/>
                <a:gd name="connsiteX20" fmla="*/ 0 w 834945"/>
                <a:gd name="connsiteY20" fmla="*/ 2153669 h 274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4945" h="2744554">
                  <a:moveTo>
                    <a:pt x="0" y="0"/>
                  </a:moveTo>
                  <a:lnTo>
                    <a:pt x="834945" y="0"/>
                  </a:lnTo>
                  <a:lnTo>
                    <a:pt x="834945" y="2199607"/>
                  </a:lnTo>
                  <a:lnTo>
                    <a:pt x="834944" y="2199607"/>
                  </a:lnTo>
                  <a:lnTo>
                    <a:pt x="834944" y="2470390"/>
                  </a:lnTo>
                  <a:lnTo>
                    <a:pt x="823358" y="2486401"/>
                  </a:lnTo>
                  <a:cubicBezTo>
                    <a:pt x="811393" y="2504278"/>
                    <a:pt x="800485" y="2522707"/>
                    <a:pt x="781123" y="2536714"/>
                  </a:cubicBezTo>
                  <a:cubicBezTo>
                    <a:pt x="759241" y="2552496"/>
                    <a:pt x="734353" y="2544692"/>
                    <a:pt x="710968" y="2548682"/>
                  </a:cubicBezTo>
                  <a:cubicBezTo>
                    <a:pt x="688599" y="2584587"/>
                    <a:pt x="688773" y="2622457"/>
                    <a:pt x="643862" y="2656396"/>
                  </a:cubicBezTo>
                  <a:cubicBezTo>
                    <a:pt x="603724" y="2676110"/>
                    <a:pt x="566590" y="2664375"/>
                    <a:pt x="527953" y="2668364"/>
                  </a:cubicBezTo>
                  <a:cubicBezTo>
                    <a:pt x="492855" y="2673673"/>
                    <a:pt x="449468" y="2701957"/>
                    <a:pt x="425008" y="2733441"/>
                  </a:cubicBezTo>
                  <a:lnTo>
                    <a:pt x="417472" y="2744554"/>
                  </a:lnTo>
                  <a:lnTo>
                    <a:pt x="409936" y="2733441"/>
                  </a:lnTo>
                  <a:cubicBezTo>
                    <a:pt x="385477" y="2701957"/>
                    <a:pt x="342089" y="2673673"/>
                    <a:pt x="306991" y="2668364"/>
                  </a:cubicBezTo>
                  <a:cubicBezTo>
                    <a:pt x="268355" y="2664375"/>
                    <a:pt x="231221" y="2676110"/>
                    <a:pt x="191082" y="2656396"/>
                  </a:cubicBezTo>
                  <a:cubicBezTo>
                    <a:pt x="146172" y="2622457"/>
                    <a:pt x="146345" y="2584587"/>
                    <a:pt x="123977" y="2548682"/>
                  </a:cubicBezTo>
                  <a:cubicBezTo>
                    <a:pt x="100592" y="2544692"/>
                    <a:pt x="75703" y="2552496"/>
                    <a:pt x="53821" y="2536714"/>
                  </a:cubicBezTo>
                  <a:cubicBezTo>
                    <a:pt x="34460" y="2522707"/>
                    <a:pt x="23551" y="2504278"/>
                    <a:pt x="11586" y="2486401"/>
                  </a:cubicBezTo>
                  <a:lnTo>
                    <a:pt x="0" y="2470390"/>
                  </a:lnTo>
                  <a:lnTo>
                    <a:pt x="0" y="2199607"/>
                  </a:lnTo>
                  <a:lnTo>
                    <a:pt x="0" y="2153669"/>
                  </a:lnTo>
                  <a:close/>
                </a:path>
              </a:pathLst>
            </a:custGeom>
            <a:solidFill>
              <a:srgbClr val="205364"/>
            </a:solidFill>
            <a:ln w="15875">
              <a:solidFill>
                <a:srgbClr val="20536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4" name="矩形 23">
              <a:extLst>
                <a:ext uri="{FF2B5EF4-FFF2-40B4-BE49-F238E27FC236}">
                  <a16:creationId xmlns:a16="http://schemas.microsoft.com/office/drawing/2014/main" id="{D9C0F075-6B27-48B7-9344-0CDA6D4E4415}"/>
                </a:ext>
              </a:extLst>
            </p:cNvPr>
            <p:cNvSpPr/>
            <p:nvPr/>
          </p:nvSpPr>
          <p:spPr>
            <a:xfrm flipH="1">
              <a:off x="5867563" y="463991"/>
              <a:ext cx="1107784" cy="3653774"/>
            </a:xfrm>
            <a:prstGeom prst="rect">
              <a:avLst/>
            </a:prstGeom>
            <a:noFill/>
          </p:spPr>
          <p:txBody>
            <a:bodyPr vert="eaVert" wrap="square" rtlCol="0" anchor="ctr">
              <a:spAutoFit/>
            </a:bodyPr>
            <a:lstStyle/>
            <a:p>
              <a:pPr algn="dist">
                <a:lnSpc>
                  <a:spcPct val="150000"/>
                </a:lnSpc>
              </a:pPr>
              <a:r>
                <a:rPr lang="zh-CN" altLang="en-US" sz="2000" b="1" spc="600" dirty="0">
                  <a:solidFill>
                    <a:schemeClr val="bg1"/>
                  </a:solidFill>
                  <a:latin typeface="楷体" panose="02010609060101010101" pitchFamily="49" charset="-122"/>
                  <a:ea typeface="楷体" panose="02010609060101010101" pitchFamily="49" charset="-122"/>
                </a:rPr>
                <a:t>单击此处输入标题</a:t>
              </a:r>
              <a:endParaRPr lang="en-US" altLang="zh-CN" sz="2000" b="1" spc="600" dirty="0">
                <a:solidFill>
                  <a:schemeClr val="bg1"/>
                </a:solidFill>
                <a:latin typeface="楷体" panose="02010609060101010101" pitchFamily="49" charset="-122"/>
                <a:ea typeface="楷体" panose="02010609060101010101" pitchFamily="49" charset="-122"/>
              </a:endParaRPr>
            </a:p>
          </p:txBody>
        </p:sp>
      </p:grpSp>
      <p:grpSp>
        <p:nvGrpSpPr>
          <p:cNvPr id="64" name="组合 63">
            <a:extLst>
              <a:ext uri="{FF2B5EF4-FFF2-40B4-BE49-F238E27FC236}">
                <a16:creationId xmlns:a16="http://schemas.microsoft.com/office/drawing/2014/main" id="{AC670269-035C-46CF-888C-DBC167FE8126}"/>
              </a:ext>
            </a:extLst>
          </p:cNvPr>
          <p:cNvGrpSpPr/>
          <p:nvPr/>
        </p:nvGrpSpPr>
        <p:grpSpPr>
          <a:xfrm>
            <a:off x="1555348" y="2614982"/>
            <a:ext cx="1485523" cy="1508288"/>
            <a:chOff x="5175841" y="2052081"/>
            <a:chExt cx="1845629" cy="1862563"/>
          </a:xfrm>
        </p:grpSpPr>
        <p:grpSp>
          <p:nvGrpSpPr>
            <p:cNvPr id="65" name="组合 64">
              <a:extLst>
                <a:ext uri="{FF2B5EF4-FFF2-40B4-BE49-F238E27FC236}">
                  <a16:creationId xmlns:a16="http://schemas.microsoft.com/office/drawing/2014/main" id="{17273E4D-A196-442E-95FC-B1E8117C1DFE}"/>
                </a:ext>
              </a:extLst>
            </p:cNvPr>
            <p:cNvGrpSpPr/>
            <p:nvPr/>
          </p:nvGrpSpPr>
          <p:grpSpPr>
            <a:xfrm rot="10800000">
              <a:off x="5175841" y="2052081"/>
              <a:ext cx="1845629" cy="934096"/>
              <a:chOff x="-4913823" y="-3294175"/>
              <a:chExt cx="7137808" cy="2972835"/>
            </a:xfrm>
            <a:solidFill>
              <a:srgbClr val="425363"/>
            </a:solidFill>
          </p:grpSpPr>
          <p:sp>
            <p:nvSpPr>
              <p:cNvPr id="81" name="Freeform 5">
                <a:extLst>
                  <a:ext uri="{FF2B5EF4-FFF2-40B4-BE49-F238E27FC236}">
                    <a16:creationId xmlns:a16="http://schemas.microsoft.com/office/drawing/2014/main" id="{898DD171-6300-45DB-8CE2-B93E970556F7}"/>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6">
                <a:extLst>
                  <a:ext uri="{FF2B5EF4-FFF2-40B4-BE49-F238E27FC236}">
                    <a16:creationId xmlns:a16="http://schemas.microsoft.com/office/drawing/2014/main" id="{7E4BE425-B70E-4DDE-93B8-24FE90502F3F}"/>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7">
                <a:extLst>
                  <a:ext uri="{FF2B5EF4-FFF2-40B4-BE49-F238E27FC236}">
                    <a16:creationId xmlns:a16="http://schemas.microsoft.com/office/drawing/2014/main" id="{BBE36153-9C1E-49B4-A3E5-EBE4E365C814}"/>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8">
                <a:extLst>
                  <a:ext uri="{FF2B5EF4-FFF2-40B4-BE49-F238E27FC236}">
                    <a16:creationId xmlns:a16="http://schemas.microsoft.com/office/drawing/2014/main" id="{7EFF202B-7692-4B2E-B742-8781E8C8BAD2}"/>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9">
                <a:extLst>
                  <a:ext uri="{FF2B5EF4-FFF2-40B4-BE49-F238E27FC236}">
                    <a16:creationId xmlns:a16="http://schemas.microsoft.com/office/drawing/2014/main" id="{68A96DD8-DA00-4C7E-A0A2-07B31B6C8C77}"/>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10">
                <a:extLst>
                  <a:ext uri="{FF2B5EF4-FFF2-40B4-BE49-F238E27FC236}">
                    <a16:creationId xmlns:a16="http://schemas.microsoft.com/office/drawing/2014/main" id="{D9EA125B-BF48-40E5-B809-F230641FC9E6}"/>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11">
                <a:extLst>
                  <a:ext uri="{FF2B5EF4-FFF2-40B4-BE49-F238E27FC236}">
                    <a16:creationId xmlns:a16="http://schemas.microsoft.com/office/drawing/2014/main" id="{DF425F55-7127-48E3-AC5E-4F727509FC74}"/>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12">
                <a:extLst>
                  <a:ext uri="{FF2B5EF4-FFF2-40B4-BE49-F238E27FC236}">
                    <a16:creationId xmlns:a16="http://schemas.microsoft.com/office/drawing/2014/main" id="{0DEDB130-417F-4C61-B29D-398335B5CDDA}"/>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13">
                <a:extLst>
                  <a:ext uri="{FF2B5EF4-FFF2-40B4-BE49-F238E27FC236}">
                    <a16:creationId xmlns:a16="http://schemas.microsoft.com/office/drawing/2014/main" id="{E89399FD-D9F1-4C3D-9879-9ABE9878D638}"/>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14">
                <a:extLst>
                  <a:ext uri="{FF2B5EF4-FFF2-40B4-BE49-F238E27FC236}">
                    <a16:creationId xmlns:a16="http://schemas.microsoft.com/office/drawing/2014/main" id="{DEEEA921-AEB8-4F08-B42A-B1547873E121}"/>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15">
                <a:extLst>
                  <a:ext uri="{FF2B5EF4-FFF2-40B4-BE49-F238E27FC236}">
                    <a16:creationId xmlns:a16="http://schemas.microsoft.com/office/drawing/2014/main" id="{C50AB857-B2E9-4F27-83AC-2F9ED4E96E62}"/>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6" name="组合 65">
              <a:extLst>
                <a:ext uri="{FF2B5EF4-FFF2-40B4-BE49-F238E27FC236}">
                  <a16:creationId xmlns:a16="http://schemas.microsoft.com/office/drawing/2014/main" id="{C7561AA4-0E16-49AC-8205-CC7961A310B8}"/>
                </a:ext>
              </a:extLst>
            </p:cNvPr>
            <p:cNvGrpSpPr/>
            <p:nvPr/>
          </p:nvGrpSpPr>
          <p:grpSpPr>
            <a:xfrm>
              <a:off x="5175841" y="2980548"/>
              <a:ext cx="1845629" cy="934096"/>
              <a:chOff x="-4913823" y="-3294175"/>
              <a:chExt cx="7137808" cy="2972835"/>
            </a:xfrm>
            <a:solidFill>
              <a:srgbClr val="425363"/>
            </a:solidFill>
          </p:grpSpPr>
          <p:sp>
            <p:nvSpPr>
              <p:cNvPr id="70" name="Freeform 5">
                <a:extLst>
                  <a:ext uri="{FF2B5EF4-FFF2-40B4-BE49-F238E27FC236}">
                    <a16:creationId xmlns:a16="http://schemas.microsoft.com/office/drawing/2014/main" id="{20D0EC38-38F5-4CBE-96E9-049E513D7A30}"/>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6">
                <a:extLst>
                  <a:ext uri="{FF2B5EF4-FFF2-40B4-BE49-F238E27FC236}">
                    <a16:creationId xmlns:a16="http://schemas.microsoft.com/office/drawing/2014/main" id="{6C9627B0-C587-43DC-8365-C820A6BF6122}"/>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7">
                <a:extLst>
                  <a:ext uri="{FF2B5EF4-FFF2-40B4-BE49-F238E27FC236}">
                    <a16:creationId xmlns:a16="http://schemas.microsoft.com/office/drawing/2014/main" id="{8FE8D2AC-3310-49AB-A392-6108B63C7EBF}"/>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8">
                <a:extLst>
                  <a:ext uri="{FF2B5EF4-FFF2-40B4-BE49-F238E27FC236}">
                    <a16:creationId xmlns:a16="http://schemas.microsoft.com/office/drawing/2014/main" id="{4B775B65-5E09-4501-88AC-A45D1834A72D}"/>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9">
                <a:extLst>
                  <a:ext uri="{FF2B5EF4-FFF2-40B4-BE49-F238E27FC236}">
                    <a16:creationId xmlns:a16="http://schemas.microsoft.com/office/drawing/2014/main" id="{51B5DF32-4A04-4314-8CDF-9DF463D1E11A}"/>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10">
                <a:extLst>
                  <a:ext uri="{FF2B5EF4-FFF2-40B4-BE49-F238E27FC236}">
                    <a16:creationId xmlns:a16="http://schemas.microsoft.com/office/drawing/2014/main" id="{DD8C9F77-BC02-4D63-8039-17F3672FB482}"/>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11">
                <a:extLst>
                  <a:ext uri="{FF2B5EF4-FFF2-40B4-BE49-F238E27FC236}">
                    <a16:creationId xmlns:a16="http://schemas.microsoft.com/office/drawing/2014/main" id="{3AA0ADAD-42FE-40F3-9F35-4F9CE3A9A8C3}"/>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12">
                <a:extLst>
                  <a:ext uri="{FF2B5EF4-FFF2-40B4-BE49-F238E27FC236}">
                    <a16:creationId xmlns:a16="http://schemas.microsoft.com/office/drawing/2014/main" id="{B58A6A85-650F-40B2-A2BD-EE0D386E097F}"/>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13">
                <a:extLst>
                  <a:ext uri="{FF2B5EF4-FFF2-40B4-BE49-F238E27FC236}">
                    <a16:creationId xmlns:a16="http://schemas.microsoft.com/office/drawing/2014/main" id="{47802751-34E3-4FED-A707-8AD53BD7A7FC}"/>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14">
                <a:extLst>
                  <a:ext uri="{FF2B5EF4-FFF2-40B4-BE49-F238E27FC236}">
                    <a16:creationId xmlns:a16="http://schemas.microsoft.com/office/drawing/2014/main" id="{049917D6-EA8B-4F35-BC72-A5CDFA95EE0A}"/>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15">
                <a:extLst>
                  <a:ext uri="{FF2B5EF4-FFF2-40B4-BE49-F238E27FC236}">
                    <a16:creationId xmlns:a16="http://schemas.microsoft.com/office/drawing/2014/main" id="{23AB64B3-C5D5-47A6-8620-DD384E6AD2E0}"/>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7" name="组合 66">
              <a:extLst>
                <a:ext uri="{FF2B5EF4-FFF2-40B4-BE49-F238E27FC236}">
                  <a16:creationId xmlns:a16="http://schemas.microsoft.com/office/drawing/2014/main" id="{B90F912C-2FAA-4BDB-84B0-41D3533CA61D}"/>
                </a:ext>
              </a:extLst>
            </p:cNvPr>
            <p:cNvGrpSpPr/>
            <p:nvPr/>
          </p:nvGrpSpPr>
          <p:grpSpPr>
            <a:xfrm>
              <a:off x="5535948" y="2350187"/>
              <a:ext cx="1125415" cy="1237957"/>
              <a:chOff x="8229600" y="2025748"/>
              <a:chExt cx="1125415" cy="1237957"/>
            </a:xfrm>
          </p:grpSpPr>
          <p:sp>
            <p:nvSpPr>
              <p:cNvPr id="68" name="菱形 67">
                <a:extLst>
                  <a:ext uri="{FF2B5EF4-FFF2-40B4-BE49-F238E27FC236}">
                    <a16:creationId xmlns:a16="http://schemas.microsoft.com/office/drawing/2014/main" id="{256AA385-FAD3-4BDB-80B2-539BA64809D3}"/>
                  </a:ext>
                </a:extLst>
              </p:cNvPr>
              <p:cNvSpPr/>
              <p:nvPr/>
            </p:nvSpPr>
            <p:spPr>
              <a:xfrm>
                <a:off x="8229600" y="2025748"/>
                <a:ext cx="1125415" cy="1237957"/>
              </a:xfrm>
              <a:prstGeom prst="diamond">
                <a:avLst/>
              </a:prstGeom>
              <a:solidFill>
                <a:srgbClr val="F8F1E7"/>
              </a:solidFill>
              <a:ln>
                <a:solidFill>
                  <a:srgbClr val="F8F1E7"/>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anose="02010609060101010101" pitchFamily="49" charset="-122"/>
                  <a:ea typeface="楷体" panose="02010609060101010101" pitchFamily="49" charset="-122"/>
                  <a:cs typeface="+mn-ea"/>
                  <a:sym typeface="+mn-lt"/>
                </a:endParaRPr>
              </a:p>
            </p:txBody>
          </p:sp>
          <p:sp>
            <p:nvSpPr>
              <p:cNvPr id="69" name="文本框 68">
                <a:extLst>
                  <a:ext uri="{FF2B5EF4-FFF2-40B4-BE49-F238E27FC236}">
                    <a16:creationId xmlns:a16="http://schemas.microsoft.com/office/drawing/2014/main" id="{226DE928-E4E4-44F1-AB45-05FDC6304CC3}"/>
                  </a:ext>
                </a:extLst>
              </p:cNvPr>
              <p:cNvSpPr txBox="1"/>
              <p:nvPr/>
            </p:nvSpPr>
            <p:spPr>
              <a:xfrm>
                <a:off x="8420909" y="2279547"/>
                <a:ext cx="844062" cy="722130"/>
              </a:xfrm>
              <a:prstGeom prst="rect">
                <a:avLst/>
              </a:prstGeom>
              <a:noFill/>
            </p:spPr>
            <p:txBody>
              <a:bodyPr wrap="square" rtlCol="0">
                <a:spAutoFit/>
              </a:bodyPr>
              <a:lstStyle/>
              <a:p>
                <a:r>
                  <a:rPr lang="en-US" altLang="zh-CN" sz="3200" b="1" dirty="0">
                    <a:latin typeface="楷体" panose="02010609060101010101" pitchFamily="49" charset="-122"/>
                    <a:ea typeface="楷体" panose="02010609060101010101" pitchFamily="49" charset="-122"/>
                    <a:cs typeface="+mn-ea"/>
                    <a:sym typeface="+mn-lt"/>
                  </a:rPr>
                  <a:t>02</a:t>
                </a:r>
                <a:endParaRPr lang="zh-CN" altLang="en-US" sz="3200" b="1" dirty="0">
                  <a:latin typeface="楷体" panose="02010609060101010101" pitchFamily="49" charset="-122"/>
                  <a:ea typeface="楷体" panose="02010609060101010101" pitchFamily="49" charset="-122"/>
                  <a:cs typeface="+mn-ea"/>
                  <a:sym typeface="+mn-lt"/>
                </a:endParaRPr>
              </a:p>
            </p:txBody>
          </p:sp>
        </p:grpSp>
      </p:grpSp>
      <p:grpSp>
        <p:nvGrpSpPr>
          <p:cNvPr id="92" name="组合 91">
            <a:extLst>
              <a:ext uri="{FF2B5EF4-FFF2-40B4-BE49-F238E27FC236}">
                <a16:creationId xmlns:a16="http://schemas.microsoft.com/office/drawing/2014/main" id="{B67F5AD7-35D5-407D-B803-D8FE999831FD}"/>
              </a:ext>
            </a:extLst>
          </p:cNvPr>
          <p:cNvGrpSpPr/>
          <p:nvPr/>
        </p:nvGrpSpPr>
        <p:grpSpPr>
          <a:xfrm>
            <a:off x="1557597" y="698271"/>
            <a:ext cx="1485523" cy="1508288"/>
            <a:chOff x="5175841" y="2052081"/>
            <a:chExt cx="1845629" cy="1862563"/>
          </a:xfrm>
        </p:grpSpPr>
        <p:grpSp>
          <p:nvGrpSpPr>
            <p:cNvPr id="93" name="组合 92">
              <a:extLst>
                <a:ext uri="{FF2B5EF4-FFF2-40B4-BE49-F238E27FC236}">
                  <a16:creationId xmlns:a16="http://schemas.microsoft.com/office/drawing/2014/main" id="{18037674-4721-4C4C-BA00-3673D162F834}"/>
                </a:ext>
              </a:extLst>
            </p:cNvPr>
            <p:cNvGrpSpPr/>
            <p:nvPr/>
          </p:nvGrpSpPr>
          <p:grpSpPr>
            <a:xfrm rot="10800000">
              <a:off x="5175841" y="2052081"/>
              <a:ext cx="1845629" cy="934096"/>
              <a:chOff x="-4913823" y="-3294175"/>
              <a:chExt cx="7137808" cy="2972835"/>
            </a:xfrm>
            <a:solidFill>
              <a:srgbClr val="425363"/>
            </a:solidFill>
          </p:grpSpPr>
          <p:sp>
            <p:nvSpPr>
              <p:cNvPr id="109" name="Freeform 5">
                <a:extLst>
                  <a:ext uri="{FF2B5EF4-FFF2-40B4-BE49-F238E27FC236}">
                    <a16:creationId xmlns:a16="http://schemas.microsoft.com/office/drawing/2014/main" id="{CCE12DD2-FCEB-422E-B412-9BB25B1F974D}"/>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6">
                <a:extLst>
                  <a:ext uri="{FF2B5EF4-FFF2-40B4-BE49-F238E27FC236}">
                    <a16:creationId xmlns:a16="http://schemas.microsoft.com/office/drawing/2014/main" id="{BCE717FB-DD4D-43D3-91C4-8E9F177004AA}"/>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7">
                <a:extLst>
                  <a:ext uri="{FF2B5EF4-FFF2-40B4-BE49-F238E27FC236}">
                    <a16:creationId xmlns:a16="http://schemas.microsoft.com/office/drawing/2014/main" id="{63D17658-8260-4139-9E37-0A80C7FA2E7F}"/>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8">
                <a:extLst>
                  <a:ext uri="{FF2B5EF4-FFF2-40B4-BE49-F238E27FC236}">
                    <a16:creationId xmlns:a16="http://schemas.microsoft.com/office/drawing/2014/main" id="{46FDCC87-0A7E-451D-B9D6-DE7EAFE7B08C}"/>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9">
                <a:extLst>
                  <a:ext uri="{FF2B5EF4-FFF2-40B4-BE49-F238E27FC236}">
                    <a16:creationId xmlns:a16="http://schemas.microsoft.com/office/drawing/2014/main" id="{E146403A-388E-4208-B5CA-02CA804C0367}"/>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0">
                <a:extLst>
                  <a:ext uri="{FF2B5EF4-FFF2-40B4-BE49-F238E27FC236}">
                    <a16:creationId xmlns:a16="http://schemas.microsoft.com/office/drawing/2014/main" id="{A2B8BC4C-A29E-43AF-99B7-8F1EFFD0EAA0}"/>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11">
                <a:extLst>
                  <a:ext uri="{FF2B5EF4-FFF2-40B4-BE49-F238E27FC236}">
                    <a16:creationId xmlns:a16="http://schemas.microsoft.com/office/drawing/2014/main" id="{300413B5-1FD2-4321-A77C-C1F28B1AF0A3}"/>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12">
                <a:extLst>
                  <a:ext uri="{FF2B5EF4-FFF2-40B4-BE49-F238E27FC236}">
                    <a16:creationId xmlns:a16="http://schemas.microsoft.com/office/drawing/2014/main" id="{A78CF472-E53B-47F8-8549-B9AD8168864B}"/>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13">
                <a:extLst>
                  <a:ext uri="{FF2B5EF4-FFF2-40B4-BE49-F238E27FC236}">
                    <a16:creationId xmlns:a16="http://schemas.microsoft.com/office/drawing/2014/main" id="{10C74F98-2F27-4BE9-9CD2-2267E6471E0C}"/>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14">
                <a:extLst>
                  <a:ext uri="{FF2B5EF4-FFF2-40B4-BE49-F238E27FC236}">
                    <a16:creationId xmlns:a16="http://schemas.microsoft.com/office/drawing/2014/main" id="{78A11275-57E4-4F3C-8617-D51A88C39B25}"/>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15">
                <a:extLst>
                  <a:ext uri="{FF2B5EF4-FFF2-40B4-BE49-F238E27FC236}">
                    <a16:creationId xmlns:a16="http://schemas.microsoft.com/office/drawing/2014/main" id="{DD1C67CD-9266-4569-B0D2-A0B81D5BB9A0}"/>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4" name="组合 93">
              <a:extLst>
                <a:ext uri="{FF2B5EF4-FFF2-40B4-BE49-F238E27FC236}">
                  <a16:creationId xmlns:a16="http://schemas.microsoft.com/office/drawing/2014/main" id="{0E044BBC-6049-49AA-93E7-A507B21DCDB2}"/>
                </a:ext>
              </a:extLst>
            </p:cNvPr>
            <p:cNvGrpSpPr/>
            <p:nvPr/>
          </p:nvGrpSpPr>
          <p:grpSpPr>
            <a:xfrm>
              <a:off x="5175841" y="2980548"/>
              <a:ext cx="1845629" cy="934096"/>
              <a:chOff x="-4913823" y="-3294175"/>
              <a:chExt cx="7137808" cy="2972835"/>
            </a:xfrm>
            <a:solidFill>
              <a:srgbClr val="425363"/>
            </a:solidFill>
          </p:grpSpPr>
          <p:sp>
            <p:nvSpPr>
              <p:cNvPr id="98" name="Freeform 5">
                <a:extLst>
                  <a:ext uri="{FF2B5EF4-FFF2-40B4-BE49-F238E27FC236}">
                    <a16:creationId xmlns:a16="http://schemas.microsoft.com/office/drawing/2014/main" id="{9A993856-9098-4B4F-AB1C-1DD1227F8564}"/>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6">
                <a:extLst>
                  <a:ext uri="{FF2B5EF4-FFF2-40B4-BE49-F238E27FC236}">
                    <a16:creationId xmlns:a16="http://schemas.microsoft.com/office/drawing/2014/main" id="{59DC09BB-69EF-4C28-A277-37ADF1B314E2}"/>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7">
                <a:extLst>
                  <a:ext uri="{FF2B5EF4-FFF2-40B4-BE49-F238E27FC236}">
                    <a16:creationId xmlns:a16="http://schemas.microsoft.com/office/drawing/2014/main" id="{8C8E733A-586F-40B7-94B0-199DA44DF5FC}"/>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8">
                <a:extLst>
                  <a:ext uri="{FF2B5EF4-FFF2-40B4-BE49-F238E27FC236}">
                    <a16:creationId xmlns:a16="http://schemas.microsoft.com/office/drawing/2014/main" id="{C7A6C39C-79B7-422A-B5AB-3A974DDF587C}"/>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9">
                <a:extLst>
                  <a:ext uri="{FF2B5EF4-FFF2-40B4-BE49-F238E27FC236}">
                    <a16:creationId xmlns:a16="http://schemas.microsoft.com/office/drawing/2014/main" id="{6ABA4566-A177-473F-BC78-CD0BD7AD1CA9}"/>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10">
                <a:extLst>
                  <a:ext uri="{FF2B5EF4-FFF2-40B4-BE49-F238E27FC236}">
                    <a16:creationId xmlns:a16="http://schemas.microsoft.com/office/drawing/2014/main" id="{B50AE9AD-1AF4-45DB-A72E-D89A8F5E1E9E}"/>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11">
                <a:extLst>
                  <a:ext uri="{FF2B5EF4-FFF2-40B4-BE49-F238E27FC236}">
                    <a16:creationId xmlns:a16="http://schemas.microsoft.com/office/drawing/2014/main" id="{14651AF8-EE81-4231-9FE9-081B3CDEF3BC}"/>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12">
                <a:extLst>
                  <a:ext uri="{FF2B5EF4-FFF2-40B4-BE49-F238E27FC236}">
                    <a16:creationId xmlns:a16="http://schemas.microsoft.com/office/drawing/2014/main" id="{907E1512-1D7B-4E22-AC73-7003015E6505}"/>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13">
                <a:extLst>
                  <a:ext uri="{FF2B5EF4-FFF2-40B4-BE49-F238E27FC236}">
                    <a16:creationId xmlns:a16="http://schemas.microsoft.com/office/drawing/2014/main" id="{CE8DE047-EEC3-4469-AE29-09FCBD9A3933}"/>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14">
                <a:extLst>
                  <a:ext uri="{FF2B5EF4-FFF2-40B4-BE49-F238E27FC236}">
                    <a16:creationId xmlns:a16="http://schemas.microsoft.com/office/drawing/2014/main" id="{C92CCE1F-78E9-46D4-9C96-98B8F6A13783}"/>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15">
                <a:extLst>
                  <a:ext uri="{FF2B5EF4-FFF2-40B4-BE49-F238E27FC236}">
                    <a16:creationId xmlns:a16="http://schemas.microsoft.com/office/drawing/2014/main" id="{2725F8EB-EAE7-4E59-9DC7-33BA6E4522EE}"/>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5" name="组合 94">
              <a:extLst>
                <a:ext uri="{FF2B5EF4-FFF2-40B4-BE49-F238E27FC236}">
                  <a16:creationId xmlns:a16="http://schemas.microsoft.com/office/drawing/2014/main" id="{0AA1E625-7DE4-4C3C-A53C-90DDBF9D6249}"/>
                </a:ext>
              </a:extLst>
            </p:cNvPr>
            <p:cNvGrpSpPr/>
            <p:nvPr/>
          </p:nvGrpSpPr>
          <p:grpSpPr>
            <a:xfrm>
              <a:off x="5535948" y="2350187"/>
              <a:ext cx="1125415" cy="1237957"/>
              <a:chOff x="8229600" y="2025748"/>
              <a:chExt cx="1125415" cy="1237957"/>
            </a:xfrm>
          </p:grpSpPr>
          <p:sp>
            <p:nvSpPr>
              <p:cNvPr id="96" name="菱形 95">
                <a:extLst>
                  <a:ext uri="{FF2B5EF4-FFF2-40B4-BE49-F238E27FC236}">
                    <a16:creationId xmlns:a16="http://schemas.microsoft.com/office/drawing/2014/main" id="{5BD7B5B0-D3E6-475C-B335-621E11DD3835}"/>
                  </a:ext>
                </a:extLst>
              </p:cNvPr>
              <p:cNvSpPr/>
              <p:nvPr/>
            </p:nvSpPr>
            <p:spPr>
              <a:xfrm>
                <a:off x="8229600" y="2025748"/>
                <a:ext cx="1125415" cy="1237957"/>
              </a:xfrm>
              <a:prstGeom prst="diamond">
                <a:avLst/>
              </a:prstGeom>
              <a:solidFill>
                <a:srgbClr val="F8F1E7"/>
              </a:solidFill>
              <a:ln>
                <a:solidFill>
                  <a:srgbClr val="F8F1E7"/>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anose="02010609060101010101" pitchFamily="49" charset="-122"/>
                  <a:ea typeface="楷体" panose="02010609060101010101" pitchFamily="49" charset="-122"/>
                  <a:cs typeface="+mn-ea"/>
                  <a:sym typeface="+mn-lt"/>
                </a:endParaRPr>
              </a:p>
            </p:txBody>
          </p:sp>
          <p:sp>
            <p:nvSpPr>
              <p:cNvPr id="97" name="文本框 96">
                <a:extLst>
                  <a:ext uri="{FF2B5EF4-FFF2-40B4-BE49-F238E27FC236}">
                    <a16:creationId xmlns:a16="http://schemas.microsoft.com/office/drawing/2014/main" id="{3CEC8CCB-12B0-4620-A0A8-F10DB21FAA30}"/>
                  </a:ext>
                </a:extLst>
              </p:cNvPr>
              <p:cNvSpPr txBox="1"/>
              <p:nvPr/>
            </p:nvSpPr>
            <p:spPr>
              <a:xfrm>
                <a:off x="8420909" y="2279547"/>
                <a:ext cx="844062" cy="722130"/>
              </a:xfrm>
              <a:prstGeom prst="rect">
                <a:avLst/>
              </a:prstGeom>
              <a:noFill/>
            </p:spPr>
            <p:txBody>
              <a:bodyPr wrap="square" rtlCol="0">
                <a:spAutoFit/>
              </a:bodyPr>
              <a:lstStyle/>
              <a:p>
                <a:r>
                  <a:rPr lang="en-US" altLang="zh-CN" sz="3200" b="1" dirty="0">
                    <a:latin typeface="楷体" panose="02010609060101010101" pitchFamily="49" charset="-122"/>
                    <a:ea typeface="楷体" panose="02010609060101010101" pitchFamily="49" charset="-122"/>
                    <a:cs typeface="+mn-ea"/>
                    <a:sym typeface="+mn-lt"/>
                  </a:rPr>
                  <a:t>02</a:t>
                </a:r>
                <a:endParaRPr lang="zh-CN" altLang="en-US" sz="3200" b="1" dirty="0">
                  <a:latin typeface="楷体" panose="02010609060101010101" pitchFamily="49" charset="-122"/>
                  <a:ea typeface="楷体" panose="02010609060101010101" pitchFamily="49" charset="-122"/>
                  <a:cs typeface="+mn-ea"/>
                  <a:sym typeface="+mn-lt"/>
                </a:endParaRPr>
              </a:p>
            </p:txBody>
          </p:sp>
        </p:grpSp>
      </p:grpSp>
      <p:grpSp>
        <p:nvGrpSpPr>
          <p:cNvPr id="120" name="组合 119">
            <a:extLst>
              <a:ext uri="{FF2B5EF4-FFF2-40B4-BE49-F238E27FC236}">
                <a16:creationId xmlns:a16="http://schemas.microsoft.com/office/drawing/2014/main" id="{7ACB3951-AFC1-4401-87AD-02F730CF20D4}"/>
              </a:ext>
            </a:extLst>
          </p:cNvPr>
          <p:cNvGrpSpPr/>
          <p:nvPr/>
        </p:nvGrpSpPr>
        <p:grpSpPr>
          <a:xfrm>
            <a:off x="1556018" y="4536238"/>
            <a:ext cx="1485523" cy="1508288"/>
            <a:chOff x="5175841" y="2052081"/>
            <a:chExt cx="1845629" cy="1862563"/>
          </a:xfrm>
        </p:grpSpPr>
        <p:grpSp>
          <p:nvGrpSpPr>
            <p:cNvPr id="121" name="组合 120">
              <a:extLst>
                <a:ext uri="{FF2B5EF4-FFF2-40B4-BE49-F238E27FC236}">
                  <a16:creationId xmlns:a16="http://schemas.microsoft.com/office/drawing/2014/main" id="{FA67F832-09E2-4AD7-A8F3-DE3EC443ABEE}"/>
                </a:ext>
              </a:extLst>
            </p:cNvPr>
            <p:cNvGrpSpPr/>
            <p:nvPr/>
          </p:nvGrpSpPr>
          <p:grpSpPr>
            <a:xfrm rot="10800000">
              <a:off x="5175841" y="2052081"/>
              <a:ext cx="1845629" cy="934096"/>
              <a:chOff x="-4913823" y="-3294175"/>
              <a:chExt cx="7137808" cy="2972835"/>
            </a:xfrm>
            <a:solidFill>
              <a:srgbClr val="425363"/>
            </a:solidFill>
          </p:grpSpPr>
          <p:sp>
            <p:nvSpPr>
              <p:cNvPr id="137" name="Freeform 5">
                <a:extLst>
                  <a:ext uri="{FF2B5EF4-FFF2-40B4-BE49-F238E27FC236}">
                    <a16:creationId xmlns:a16="http://schemas.microsoft.com/office/drawing/2014/main" id="{6C10424E-2B6C-49A7-9835-83165F8E150E}"/>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6">
                <a:extLst>
                  <a:ext uri="{FF2B5EF4-FFF2-40B4-BE49-F238E27FC236}">
                    <a16:creationId xmlns:a16="http://schemas.microsoft.com/office/drawing/2014/main" id="{250216F9-E546-4571-ACE4-599072ABD050}"/>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7">
                <a:extLst>
                  <a:ext uri="{FF2B5EF4-FFF2-40B4-BE49-F238E27FC236}">
                    <a16:creationId xmlns:a16="http://schemas.microsoft.com/office/drawing/2014/main" id="{EA7F7453-DE2E-4A0B-AB92-92EC11BAB86E}"/>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8">
                <a:extLst>
                  <a:ext uri="{FF2B5EF4-FFF2-40B4-BE49-F238E27FC236}">
                    <a16:creationId xmlns:a16="http://schemas.microsoft.com/office/drawing/2014/main" id="{590D0E17-7C1C-4090-8422-77097D5C625B}"/>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9">
                <a:extLst>
                  <a:ext uri="{FF2B5EF4-FFF2-40B4-BE49-F238E27FC236}">
                    <a16:creationId xmlns:a16="http://schemas.microsoft.com/office/drawing/2014/main" id="{09EF0D92-89FC-4ADB-8138-EE3CDAF33208}"/>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0">
                <a:extLst>
                  <a:ext uri="{FF2B5EF4-FFF2-40B4-BE49-F238E27FC236}">
                    <a16:creationId xmlns:a16="http://schemas.microsoft.com/office/drawing/2014/main" id="{04756B40-9C74-4FAE-9CCC-274DB4626AAE}"/>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1">
                <a:extLst>
                  <a:ext uri="{FF2B5EF4-FFF2-40B4-BE49-F238E27FC236}">
                    <a16:creationId xmlns:a16="http://schemas.microsoft.com/office/drawing/2014/main" id="{5CF9D8BD-B3F4-40DE-8652-5731E109AB5A}"/>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2">
                <a:extLst>
                  <a:ext uri="{FF2B5EF4-FFF2-40B4-BE49-F238E27FC236}">
                    <a16:creationId xmlns:a16="http://schemas.microsoft.com/office/drawing/2014/main" id="{B0F31AF0-989D-474B-B653-F338165A96C3}"/>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3">
                <a:extLst>
                  <a:ext uri="{FF2B5EF4-FFF2-40B4-BE49-F238E27FC236}">
                    <a16:creationId xmlns:a16="http://schemas.microsoft.com/office/drawing/2014/main" id="{C88C66DA-06B0-45FB-BD08-07B200B35B9C}"/>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4">
                <a:extLst>
                  <a:ext uri="{FF2B5EF4-FFF2-40B4-BE49-F238E27FC236}">
                    <a16:creationId xmlns:a16="http://schemas.microsoft.com/office/drawing/2014/main" id="{47E28E22-6760-40AB-94DE-A87162A3B17F}"/>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5">
                <a:extLst>
                  <a:ext uri="{FF2B5EF4-FFF2-40B4-BE49-F238E27FC236}">
                    <a16:creationId xmlns:a16="http://schemas.microsoft.com/office/drawing/2014/main" id="{EB269B45-0D4A-47CB-ABB0-AA3E3E1D1B9E}"/>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22" name="组合 121">
              <a:extLst>
                <a:ext uri="{FF2B5EF4-FFF2-40B4-BE49-F238E27FC236}">
                  <a16:creationId xmlns:a16="http://schemas.microsoft.com/office/drawing/2014/main" id="{7A410CB1-427E-428E-A52C-73F1641769D4}"/>
                </a:ext>
              </a:extLst>
            </p:cNvPr>
            <p:cNvGrpSpPr/>
            <p:nvPr/>
          </p:nvGrpSpPr>
          <p:grpSpPr>
            <a:xfrm>
              <a:off x="5175841" y="2980548"/>
              <a:ext cx="1845629" cy="934096"/>
              <a:chOff x="-4913823" y="-3294175"/>
              <a:chExt cx="7137808" cy="2972835"/>
            </a:xfrm>
            <a:solidFill>
              <a:srgbClr val="425363"/>
            </a:solidFill>
          </p:grpSpPr>
          <p:sp>
            <p:nvSpPr>
              <p:cNvPr id="126" name="Freeform 5">
                <a:extLst>
                  <a:ext uri="{FF2B5EF4-FFF2-40B4-BE49-F238E27FC236}">
                    <a16:creationId xmlns:a16="http://schemas.microsoft.com/office/drawing/2014/main" id="{B6497328-FD0C-4A8E-8A47-6A5DFCAD07A0}"/>
                  </a:ext>
                </a:extLst>
              </p:cNvPr>
              <p:cNvSpPr>
                <a:spLocks noEditPoints="1"/>
              </p:cNvSpPr>
              <p:nvPr/>
            </p:nvSpPr>
            <p:spPr bwMode="auto">
              <a:xfrm>
                <a:off x="-4913823" y="-3294175"/>
                <a:ext cx="7137808" cy="2972835"/>
              </a:xfrm>
              <a:custGeom>
                <a:avLst/>
                <a:gdLst>
                  <a:gd name="T0" fmla="*/ 1056 w 1505"/>
                  <a:gd name="T1" fmla="*/ 370 h 625"/>
                  <a:gd name="T2" fmla="*/ 967 w 1505"/>
                  <a:gd name="T3" fmla="*/ 470 h 625"/>
                  <a:gd name="T4" fmla="*/ 420 w 1505"/>
                  <a:gd name="T5" fmla="*/ 329 h 625"/>
                  <a:gd name="T6" fmla="*/ 1312 w 1505"/>
                  <a:gd name="T7" fmla="*/ 108 h 625"/>
                  <a:gd name="T8" fmla="*/ 1299 w 1505"/>
                  <a:gd name="T9" fmla="*/ 4 h 625"/>
                  <a:gd name="T10" fmla="*/ 1196 w 1505"/>
                  <a:gd name="T11" fmla="*/ 29 h 625"/>
                  <a:gd name="T12" fmla="*/ 1151 w 1505"/>
                  <a:gd name="T13" fmla="*/ 222 h 625"/>
                  <a:gd name="T14" fmla="*/ 933 w 1505"/>
                  <a:gd name="T15" fmla="*/ 123 h 625"/>
                  <a:gd name="T16" fmla="*/ 912 w 1505"/>
                  <a:gd name="T17" fmla="*/ 301 h 625"/>
                  <a:gd name="T18" fmla="*/ 751 w 1505"/>
                  <a:gd name="T19" fmla="*/ 312 h 625"/>
                  <a:gd name="T20" fmla="*/ 890 w 1505"/>
                  <a:gd name="T21" fmla="*/ 117 h 625"/>
                  <a:gd name="T22" fmla="*/ 618 w 1505"/>
                  <a:gd name="T23" fmla="*/ 170 h 625"/>
                  <a:gd name="T24" fmla="*/ 458 w 1505"/>
                  <a:gd name="T25" fmla="*/ 108 h 625"/>
                  <a:gd name="T26" fmla="*/ 605 w 1505"/>
                  <a:gd name="T27" fmla="*/ 342 h 625"/>
                  <a:gd name="T28" fmla="*/ 481 w 1505"/>
                  <a:gd name="T29" fmla="*/ 326 h 625"/>
                  <a:gd name="T30" fmla="*/ 478 w 1505"/>
                  <a:gd name="T31" fmla="*/ 121 h 625"/>
                  <a:gd name="T32" fmla="*/ 469 w 1505"/>
                  <a:gd name="T33" fmla="*/ 28 h 625"/>
                  <a:gd name="T34" fmla="*/ 349 w 1505"/>
                  <a:gd name="T35" fmla="*/ 86 h 625"/>
                  <a:gd name="T36" fmla="*/ 317 w 1505"/>
                  <a:gd name="T37" fmla="*/ 112 h 625"/>
                  <a:gd name="T38" fmla="*/ 269 w 1505"/>
                  <a:gd name="T39" fmla="*/ 4 h 625"/>
                  <a:gd name="T40" fmla="*/ 67 w 1505"/>
                  <a:gd name="T41" fmla="*/ 15 h 625"/>
                  <a:gd name="T42" fmla="*/ 656 w 1505"/>
                  <a:gd name="T43" fmla="*/ 521 h 625"/>
                  <a:gd name="T44" fmla="*/ 271 w 1505"/>
                  <a:gd name="T45" fmla="*/ 304 h 625"/>
                  <a:gd name="T46" fmla="*/ 1259 w 1505"/>
                  <a:gd name="T47" fmla="*/ 253 h 625"/>
                  <a:gd name="T48" fmla="*/ 1163 w 1505"/>
                  <a:gd name="T49" fmla="*/ 162 h 625"/>
                  <a:gd name="T50" fmla="*/ 825 w 1505"/>
                  <a:gd name="T51" fmla="*/ 194 h 625"/>
                  <a:gd name="T52" fmla="*/ 897 w 1505"/>
                  <a:gd name="T53" fmla="*/ 210 h 625"/>
                  <a:gd name="T54" fmla="*/ 782 w 1505"/>
                  <a:gd name="T55" fmla="*/ 353 h 625"/>
                  <a:gd name="T56" fmla="*/ 756 w 1505"/>
                  <a:gd name="T57" fmla="*/ 52 h 625"/>
                  <a:gd name="T58" fmla="*/ 556 w 1505"/>
                  <a:gd name="T59" fmla="*/ 62 h 625"/>
                  <a:gd name="T60" fmla="*/ 546 w 1505"/>
                  <a:gd name="T61" fmla="*/ 128 h 625"/>
                  <a:gd name="T62" fmla="*/ 1131 w 1505"/>
                  <a:gd name="T63" fmla="*/ 277 h 625"/>
                  <a:gd name="T64" fmla="*/ 1305 w 1505"/>
                  <a:gd name="T65" fmla="*/ 16 h 625"/>
                  <a:gd name="T66" fmla="*/ 1091 w 1505"/>
                  <a:gd name="T67" fmla="*/ 67 h 625"/>
                  <a:gd name="T68" fmla="*/ 1178 w 1505"/>
                  <a:gd name="T69" fmla="*/ 207 h 625"/>
                  <a:gd name="T70" fmla="*/ 1210 w 1505"/>
                  <a:gd name="T71" fmla="*/ 157 h 625"/>
                  <a:gd name="T72" fmla="*/ 1061 w 1505"/>
                  <a:gd name="T73" fmla="*/ 244 h 625"/>
                  <a:gd name="T74" fmla="*/ 985 w 1505"/>
                  <a:gd name="T75" fmla="*/ 295 h 625"/>
                  <a:gd name="T76" fmla="*/ 927 w 1505"/>
                  <a:gd name="T77" fmla="*/ 355 h 625"/>
                  <a:gd name="T78" fmla="*/ 774 w 1505"/>
                  <a:gd name="T79" fmla="*/ 133 h 625"/>
                  <a:gd name="T80" fmla="*/ 675 w 1505"/>
                  <a:gd name="T81" fmla="*/ 183 h 625"/>
                  <a:gd name="T82" fmla="*/ 650 w 1505"/>
                  <a:gd name="T83" fmla="*/ 204 h 625"/>
                  <a:gd name="T84" fmla="*/ 612 w 1505"/>
                  <a:gd name="T85" fmla="*/ 270 h 625"/>
                  <a:gd name="T86" fmla="*/ 636 w 1505"/>
                  <a:gd name="T87" fmla="*/ 295 h 625"/>
                  <a:gd name="T88" fmla="*/ 561 w 1505"/>
                  <a:gd name="T89" fmla="*/ 306 h 625"/>
                  <a:gd name="T90" fmla="*/ 643 w 1505"/>
                  <a:gd name="T91" fmla="*/ 389 h 625"/>
                  <a:gd name="T92" fmla="*/ 825 w 1505"/>
                  <a:gd name="T93" fmla="*/ 456 h 625"/>
                  <a:gd name="T94" fmla="*/ 972 w 1505"/>
                  <a:gd name="T95" fmla="*/ 450 h 625"/>
                  <a:gd name="T96" fmla="*/ 600 w 1505"/>
                  <a:gd name="T97" fmla="*/ 442 h 625"/>
                  <a:gd name="T98" fmla="*/ 676 w 1505"/>
                  <a:gd name="T99" fmla="*/ 430 h 625"/>
                  <a:gd name="T100" fmla="*/ 525 w 1505"/>
                  <a:gd name="T101" fmla="*/ 423 h 625"/>
                  <a:gd name="T102" fmla="*/ 436 w 1505"/>
                  <a:gd name="T103" fmla="*/ 205 h 625"/>
                  <a:gd name="T104" fmla="*/ 376 w 1505"/>
                  <a:gd name="T105" fmla="*/ 60 h 625"/>
                  <a:gd name="T106" fmla="*/ 438 w 1505"/>
                  <a:gd name="T107" fmla="*/ 307 h 625"/>
                  <a:gd name="T108" fmla="*/ 387 w 1505"/>
                  <a:gd name="T109" fmla="*/ 126 h 625"/>
                  <a:gd name="T110" fmla="*/ 430 w 1505"/>
                  <a:gd name="T111" fmla="*/ 289 h 625"/>
                  <a:gd name="T112" fmla="*/ 306 w 1505"/>
                  <a:gd name="T113" fmla="*/ 219 h 625"/>
                  <a:gd name="T114" fmla="*/ 246 w 1505"/>
                  <a:gd name="T115" fmla="*/ 22 h 625"/>
                  <a:gd name="T116" fmla="*/ 84 w 1505"/>
                  <a:gd name="T117" fmla="*/ 23 h 625"/>
                  <a:gd name="T118" fmla="*/ 139 w 1505"/>
                  <a:gd name="T119" fmla="*/ 41 h 625"/>
                  <a:gd name="T120" fmla="*/ 126 w 1505"/>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5" h="625">
                    <a:moveTo>
                      <a:pt x="1501" y="4"/>
                    </a:moveTo>
                    <a:cubicBezTo>
                      <a:pt x="1490" y="65"/>
                      <a:pt x="1456" y="121"/>
                      <a:pt x="1404" y="159"/>
                    </a:cubicBezTo>
                    <a:cubicBezTo>
                      <a:pt x="1364" y="192"/>
                      <a:pt x="1313" y="203"/>
                      <a:pt x="1261" y="209"/>
                    </a:cubicBezTo>
                    <a:cubicBezTo>
                      <a:pt x="1258" y="213"/>
                      <a:pt x="1262" y="217"/>
                      <a:pt x="1263" y="220"/>
                    </a:cubicBezTo>
                    <a:cubicBezTo>
                      <a:pt x="1255" y="279"/>
                      <a:pt x="1219" y="334"/>
                      <a:pt x="1161" y="357"/>
                    </a:cubicBezTo>
                    <a:cubicBezTo>
                      <a:pt x="1134" y="369"/>
                      <a:pt x="1101" y="375"/>
                      <a:pt x="1071" y="374"/>
                    </a:cubicBezTo>
                    <a:cubicBezTo>
                      <a:pt x="1056" y="378"/>
                      <a:pt x="1066" y="398"/>
                      <a:pt x="1059" y="406"/>
                    </a:cubicBezTo>
                    <a:cubicBezTo>
                      <a:pt x="1051" y="441"/>
                      <a:pt x="1026" y="475"/>
                      <a:pt x="995" y="498"/>
                    </a:cubicBezTo>
                    <a:cubicBezTo>
                      <a:pt x="974" y="506"/>
                      <a:pt x="953" y="510"/>
                      <a:pt x="930" y="511"/>
                    </a:cubicBezTo>
                    <a:cubicBezTo>
                      <a:pt x="916" y="519"/>
                      <a:pt x="897" y="511"/>
                      <a:pt x="884" y="521"/>
                    </a:cubicBezTo>
                    <a:cubicBezTo>
                      <a:pt x="841" y="528"/>
                      <a:pt x="797" y="545"/>
                      <a:pt x="775" y="587"/>
                    </a:cubicBezTo>
                    <a:cubicBezTo>
                      <a:pt x="757" y="614"/>
                      <a:pt x="757" y="614"/>
                      <a:pt x="757" y="614"/>
                    </a:cubicBezTo>
                    <a:cubicBezTo>
                      <a:pt x="754" y="614"/>
                      <a:pt x="754" y="614"/>
                      <a:pt x="754" y="614"/>
                    </a:cubicBezTo>
                    <a:cubicBezTo>
                      <a:pt x="757" y="572"/>
                      <a:pt x="799" y="545"/>
                      <a:pt x="833" y="527"/>
                    </a:cubicBezTo>
                    <a:cubicBezTo>
                      <a:pt x="896" y="500"/>
                      <a:pt x="985" y="518"/>
                      <a:pt x="1026" y="452"/>
                    </a:cubicBezTo>
                    <a:cubicBezTo>
                      <a:pt x="1040" y="429"/>
                      <a:pt x="1048" y="400"/>
                      <a:pt x="1053" y="373"/>
                    </a:cubicBezTo>
                    <a:cubicBezTo>
                      <a:pt x="1056" y="370"/>
                      <a:pt x="1056" y="370"/>
                      <a:pt x="1056" y="370"/>
                    </a:cubicBezTo>
                    <a:cubicBezTo>
                      <a:pt x="1125" y="367"/>
                      <a:pt x="1194" y="345"/>
                      <a:pt x="1229" y="281"/>
                    </a:cubicBezTo>
                    <a:cubicBezTo>
                      <a:pt x="1241" y="256"/>
                      <a:pt x="1250" y="232"/>
                      <a:pt x="1253" y="204"/>
                    </a:cubicBezTo>
                    <a:cubicBezTo>
                      <a:pt x="1262" y="197"/>
                      <a:pt x="1275" y="202"/>
                      <a:pt x="1286" y="198"/>
                    </a:cubicBezTo>
                    <a:cubicBezTo>
                      <a:pt x="1315" y="188"/>
                      <a:pt x="1348" y="186"/>
                      <a:pt x="1374" y="166"/>
                    </a:cubicBezTo>
                    <a:cubicBezTo>
                      <a:pt x="1412" y="139"/>
                      <a:pt x="1449" y="109"/>
                      <a:pt x="1469" y="65"/>
                    </a:cubicBezTo>
                    <a:cubicBezTo>
                      <a:pt x="1476" y="46"/>
                      <a:pt x="1484" y="25"/>
                      <a:pt x="1489" y="4"/>
                    </a:cubicBezTo>
                    <a:cubicBezTo>
                      <a:pt x="1465" y="4"/>
                      <a:pt x="1465" y="4"/>
                      <a:pt x="1465" y="4"/>
                    </a:cubicBezTo>
                    <a:cubicBezTo>
                      <a:pt x="1465" y="5"/>
                      <a:pt x="1465" y="5"/>
                      <a:pt x="1465" y="5"/>
                    </a:cubicBezTo>
                    <a:cubicBezTo>
                      <a:pt x="1462" y="46"/>
                      <a:pt x="1432" y="75"/>
                      <a:pt x="1409" y="105"/>
                    </a:cubicBezTo>
                    <a:cubicBezTo>
                      <a:pt x="1378" y="128"/>
                      <a:pt x="1346" y="155"/>
                      <a:pt x="1308" y="163"/>
                    </a:cubicBezTo>
                    <a:cubicBezTo>
                      <a:pt x="1289" y="174"/>
                      <a:pt x="1263" y="177"/>
                      <a:pt x="1241" y="177"/>
                    </a:cubicBezTo>
                    <a:cubicBezTo>
                      <a:pt x="1238" y="178"/>
                      <a:pt x="1232" y="180"/>
                      <a:pt x="1232" y="184"/>
                    </a:cubicBezTo>
                    <a:cubicBezTo>
                      <a:pt x="1237" y="243"/>
                      <a:pt x="1205" y="295"/>
                      <a:pt x="1153" y="323"/>
                    </a:cubicBezTo>
                    <a:cubicBezTo>
                      <a:pt x="1121" y="342"/>
                      <a:pt x="1084" y="343"/>
                      <a:pt x="1047" y="344"/>
                    </a:cubicBezTo>
                    <a:cubicBezTo>
                      <a:pt x="1041" y="346"/>
                      <a:pt x="1035" y="340"/>
                      <a:pt x="1031" y="346"/>
                    </a:cubicBezTo>
                    <a:cubicBezTo>
                      <a:pt x="1031" y="366"/>
                      <a:pt x="1024" y="387"/>
                      <a:pt x="1022" y="406"/>
                    </a:cubicBezTo>
                    <a:cubicBezTo>
                      <a:pt x="1015" y="433"/>
                      <a:pt x="994" y="459"/>
                      <a:pt x="967" y="470"/>
                    </a:cubicBezTo>
                    <a:cubicBezTo>
                      <a:pt x="932" y="494"/>
                      <a:pt x="887" y="485"/>
                      <a:pt x="847" y="497"/>
                    </a:cubicBezTo>
                    <a:cubicBezTo>
                      <a:pt x="807" y="503"/>
                      <a:pt x="771" y="533"/>
                      <a:pt x="752" y="569"/>
                    </a:cubicBezTo>
                    <a:cubicBezTo>
                      <a:pt x="749" y="569"/>
                      <a:pt x="749" y="569"/>
                      <a:pt x="749" y="569"/>
                    </a:cubicBezTo>
                    <a:cubicBezTo>
                      <a:pt x="731" y="543"/>
                      <a:pt x="709" y="518"/>
                      <a:pt x="679" y="505"/>
                    </a:cubicBezTo>
                    <a:cubicBezTo>
                      <a:pt x="630" y="477"/>
                      <a:pt x="568" y="491"/>
                      <a:pt x="520" y="459"/>
                    </a:cubicBezTo>
                    <a:cubicBezTo>
                      <a:pt x="491" y="446"/>
                      <a:pt x="482" y="414"/>
                      <a:pt x="475" y="388"/>
                    </a:cubicBezTo>
                    <a:cubicBezTo>
                      <a:pt x="466" y="373"/>
                      <a:pt x="469" y="356"/>
                      <a:pt x="467" y="340"/>
                    </a:cubicBezTo>
                    <a:cubicBezTo>
                      <a:pt x="416" y="341"/>
                      <a:pt x="370" y="333"/>
                      <a:pt x="329" y="307"/>
                    </a:cubicBezTo>
                    <a:cubicBezTo>
                      <a:pt x="308" y="290"/>
                      <a:pt x="296" y="267"/>
                      <a:pt x="286" y="244"/>
                    </a:cubicBezTo>
                    <a:cubicBezTo>
                      <a:pt x="274" y="219"/>
                      <a:pt x="264" y="191"/>
                      <a:pt x="267" y="163"/>
                    </a:cubicBezTo>
                    <a:cubicBezTo>
                      <a:pt x="260" y="163"/>
                      <a:pt x="251" y="162"/>
                      <a:pt x="244" y="165"/>
                    </a:cubicBezTo>
                    <a:cubicBezTo>
                      <a:pt x="236" y="160"/>
                      <a:pt x="222" y="163"/>
                      <a:pt x="217" y="154"/>
                    </a:cubicBezTo>
                    <a:cubicBezTo>
                      <a:pt x="219" y="152"/>
                      <a:pt x="219" y="152"/>
                      <a:pt x="219" y="152"/>
                    </a:cubicBezTo>
                    <a:cubicBezTo>
                      <a:pt x="237" y="156"/>
                      <a:pt x="253" y="159"/>
                      <a:pt x="272" y="156"/>
                    </a:cubicBezTo>
                    <a:cubicBezTo>
                      <a:pt x="278" y="159"/>
                      <a:pt x="278" y="159"/>
                      <a:pt x="278" y="159"/>
                    </a:cubicBezTo>
                    <a:cubicBezTo>
                      <a:pt x="276" y="202"/>
                      <a:pt x="293" y="243"/>
                      <a:pt x="317" y="277"/>
                    </a:cubicBezTo>
                    <a:cubicBezTo>
                      <a:pt x="342" y="312"/>
                      <a:pt x="381" y="325"/>
                      <a:pt x="420" y="329"/>
                    </a:cubicBezTo>
                    <a:cubicBezTo>
                      <a:pt x="438" y="331"/>
                      <a:pt x="457" y="325"/>
                      <a:pt x="473" y="332"/>
                    </a:cubicBezTo>
                    <a:cubicBezTo>
                      <a:pt x="475" y="336"/>
                      <a:pt x="477" y="340"/>
                      <a:pt x="474" y="344"/>
                    </a:cubicBezTo>
                    <a:cubicBezTo>
                      <a:pt x="480" y="385"/>
                      <a:pt x="488" y="429"/>
                      <a:pt x="529" y="453"/>
                    </a:cubicBezTo>
                    <a:cubicBezTo>
                      <a:pt x="552" y="464"/>
                      <a:pt x="575" y="477"/>
                      <a:pt x="601" y="476"/>
                    </a:cubicBezTo>
                    <a:cubicBezTo>
                      <a:pt x="654" y="487"/>
                      <a:pt x="723" y="491"/>
                      <a:pt x="746" y="553"/>
                    </a:cubicBezTo>
                    <a:cubicBezTo>
                      <a:pt x="759" y="544"/>
                      <a:pt x="763" y="527"/>
                      <a:pt x="775" y="517"/>
                    </a:cubicBezTo>
                    <a:cubicBezTo>
                      <a:pt x="813" y="490"/>
                      <a:pt x="858" y="475"/>
                      <a:pt x="908" y="475"/>
                    </a:cubicBezTo>
                    <a:cubicBezTo>
                      <a:pt x="941" y="472"/>
                      <a:pt x="975" y="461"/>
                      <a:pt x="997" y="433"/>
                    </a:cubicBezTo>
                    <a:cubicBezTo>
                      <a:pt x="1018" y="406"/>
                      <a:pt x="1014" y="372"/>
                      <a:pt x="1019" y="339"/>
                    </a:cubicBezTo>
                    <a:cubicBezTo>
                      <a:pt x="1024" y="334"/>
                      <a:pt x="1024" y="334"/>
                      <a:pt x="1024" y="334"/>
                    </a:cubicBezTo>
                    <a:cubicBezTo>
                      <a:pt x="1073" y="332"/>
                      <a:pt x="1131" y="332"/>
                      <a:pt x="1172" y="301"/>
                    </a:cubicBezTo>
                    <a:cubicBezTo>
                      <a:pt x="1207" y="274"/>
                      <a:pt x="1221" y="232"/>
                      <a:pt x="1219" y="187"/>
                    </a:cubicBezTo>
                    <a:cubicBezTo>
                      <a:pt x="1219" y="180"/>
                      <a:pt x="1214" y="170"/>
                      <a:pt x="1216" y="164"/>
                    </a:cubicBezTo>
                    <a:cubicBezTo>
                      <a:pt x="1263" y="160"/>
                      <a:pt x="1305" y="151"/>
                      <a:pt x="1345" y="130"/>
                    </a:cubicBezTo>
                    <a:cubicBezTo>
                      <a:pt x="1345" y="126"/>
                      <a:pt x="1345" y="126"/>
                      <a:pt x="1345" y="126"/>
                    </a:cubicBezTo>
                    <a:cubicBezTo>
                      <a:pt x="1334" y="129"/>
                      <a:pt x="1324" y="137"/>
                      <a:pt x="1314" y="136"/>
                    </a:cubicBezTo>
                    <a:cubicBezTo>
                      <a:pt x="1314" y="127"/>
                      <a:pt x="1313" y="118"/>
                      <a:pt x="1312" y="108"/>
                    </a:cubicBezTo>
                    <a:cubicBezTo>
                      <a:pt x="1311" y="95"/>
                      <a:pt x="1296" y="88"/>
                      <a:pt x="1288" y="81"/>
                    </a:cubicBezTo>
                    <a:cubicBezTo>
                      <a:pt x="1305" y="81"/>
                      <a:pt x="1326" y="72"/>
                      <a:pt x="1342" y="83"/>
                    </a:cubicBezTo>
                    <a:cubicBezTo>
                      <a:pt x="1349" y="84"/>
                      <a:pt x="1354" y="102"/>
                      <a:pt x="1363" y="91"/>
                    </a:cubicBezTo>
                    <a:cubicBezTo>
                      <a:pt x="1365" y="83"/>
                      <a:pt x="1359" y="76"/>
                      <a:pt x="1357" y="70"/>
                    </a:cubicBezTo>
                    <a:cubicBezTo>
                      <a:pt x="1367" y="73"/>
                      <a:pt x="1378" y="76"/>
                      <a:pt x="1390" y="77"/>
                    </a:cubicBezTo>
                    <a:cubicBezTo>
                      <a:pt x="1397" y="77"/>
                      <a:pt x="1406" y="68"/>
                      <a:pt x="1409" y="77"/>
                    </a:cubicBezTo>
                    <a:cubicBezTo>
                      <a:pt x="1393" y="97"/>
                      <a:pt x="1368" y="109"/>
                      <a:pt x="1349" y="125"/>
                    </a:cubicBezTo>
                    <a:cubicBezTo>
                      <a:pt x="1360" y="122"/>
                      <a:pt x="1372" y="114"/>
                      <a:pt x="1382" y="107"/>
                    </a:cubicBezTo>
                    <a:cubicBezTo>
                      <a:pt x="1422" y="85"/>
                      <a:pt x="1443" y="45"/>
                      <a:pt x="1453" y="4"/>
                    </a:cubicBezTo>
                    <a:cubicBezTo>
                      <a:pt x="1448" y="4"/>
                      <a:pt x="1448" y="4"/>
                      <a:pt x="1448" y="4"/>
                    </a:cubicBezTo>
                    <a:cubicBezTo>
                      <a:pt x="1443" y="24"/>
                      <a:pt x="1436" y="44"/>
                      <a:pt x="1424" y="62"/>
                    </a:cubicBezTo>
                    <a:cubicBezTo>
                      <a:pt x="1423" y="63"/>
                      <a:pt x="1423" y="63"/>
                      <a:pt x="1423" y="63"/>
                    </a:cubicBezTo>
                    <a:cubicBezTo>
                      <a:pt x="1418" y="50"/>
                      <a:pt x="1411" y="34"/>
                      <a:pt x="1395" y="29"/>
                    </a:cubicBezTo>
                    <a:cubicBezTo>
                      <a:pt x="1379" y="28"/>
                      <a:pt x="1361" y="30"/>
                      <a:pt x="1347" y="40"/>
                    </a:cubicBezTo>
                    <a:cubicBezTo>
                      <a:pt x="1337" y="36"/>
                      <a:pt x="1331" y="25"/>
                      <a:pt x="1322" y="19"/>
                    </a:cubicBezTo>
                    <a:cubicBezTo>
                      <a:pt x="1314" y="13"/>
                      <a:pt x="1305" y="9"/>
                      <a:pt x="1296" y="7"/>
                    </a:cubicBezTo>
                    <a:cubicBezTo>
                      <a:pt x="1297" y="6"/>
                      <a:pt x="1298" y="5"/>
                      <a:pt x="1299" y="4"/>
                    </a:cubicBezTo>
                    <a:cubicBezTo>
                      <a:pt x="1286" y="4"/>
                      <a:pt x="1286" y="4"/>
                      <a:pt x="1286" y="4"/>
                    </a:cubicBezTo>
                    <a:cubicBezTo>
                      <a:pt x="1285" y="5"/>
                      <a:pt x="1284" y="5"/>
                      <a:pt x="1282" y="5"/>
                    </a:cubicBezTo>
                    <a:cubicBezTo>
                      <a:pt x="1274" y="10"/>
                      <a:pt x="1262" y="10"/>
                      <a:pt x="1253" y="12"/>
                    </a:cubicBezTo>
                    <a:cubicBezTo>
                      <a:pt x="1251" y="10"/>
                      <a:pt x="1250" y="7"/>
                      <a:pt x="1250" y="4"/>
                    </a:cubicBezTo>
                    <a:cubicBezTo>
                      <a:pt x="1243" y="4"/>
                      <a:pt x="1243" y="4"/>
                      <a:pt x="1243" y="4"/>
                    </a:cubicBezTo>
                    <a:cubicBezTo>
                      <a:pt x="1246" y="9"/>
                      <a:pt x="1248" y="14"/>
                      <a:pt x="1242" y="18"/>
                    </a:cubicBezTo>
                    <a:cubicBezTo>
                      <a:pt x="1239" y="14"/>
                      <a:pt x="1237" y="9"/>
                      <a:pt x="1234" y="4"/>
                    </a:cubicBezTo>
                    <a:cubicBezTo>
                      <a:pt x="1219" y="4"/>
                      <a:pt x="1219" y="4"/>
                      <a:pt x="1219" y="4"/>
                    </a:cubicBezTo>
                    <a:cubicBezTo>
                      <a:pt x="1226" y="5"/>
                      <a:pt x="1232" y="9"/>
                      <a:pt x="1234" y="16"/>
                    </a:cubicBezTo>
                    <a:cubicBezTo>
                      <a:pt x="1234" y="22"/>
                      <a:pt x="1232" y="30"/>
                      <a:pt x="1226" y="31"/>
                    </a:cubicBezTo>
                    <a:cubicBezTo>
                      <a:pt x="1219" y="35"/>
                      <a:pt x="1212" y="35"/>
                      <a:pt x="1206" y="32"/>
                    </a:cubicBezTo>
                    <a:cubicBezTo>
                      <a:pt x="1200" y="28"/>
                      <a:pt x="1199" y="20"/>
                      <a:pt x="1201" y="14"/>
                    </a:cubicBezTo>
                    <a:cubicBezTo>
                      <a:pt x="1203" y="8"/>
                      <a:pt x="1210" y="8"/>
                      <a:pt x="1214" y="4"/>
                    </a:cubicBezTo>
                    <a:cubicBezTo>
                      <a:pt x="1215" y="4"/>
                      <a:pt x="1215" y="4"/>
                      <a:pt x="1215" y="4"/>
                    </a:cubicBezTo>
                    <a:cubicBezTo>
                      <a:pt x="1201" y="4"/>
                      <a:pt x="1201" y="4"/>
                      <a:pt x="1201" y="4"/>
                    </a:cubicBezTo>
                    <a:cubicBezTo>
                      <a:pt x="1200" y="4"/>
                      <a:pt x="1200" y="5"/>
                      <a:pt x="1200" y="5"/>
                    </a:cubicBezTo>
                    <a:cubicBezTo>
                      <a:pt x="1195" y="12"/>
                      <a:pt x="1191" y="20"/>
                      <a:pt x="1196" y="29"/>
                    </a:cubicBezTo>
                    <a:cubicBezTo>
                      <a:pt x="1201" y="40"/>
                      <a:pt x="1215" y="43"/>
                      <a:pt x="1226" y="38"/>
                    </a:cubicBezTo>
                    <a:cubicBezTo>
                      <a:pt x="1236" y="33"/>
                      <a:pt x="1236" y="33"/>
                      <a:pt x="1236" y="33"/>
                    </a:cubicBezTo>
                    <a:cubicBezTo>
                      <a:pt x="1236" y="41"/>
                      <a:pt x="1225" y="44"/>
                      <a:pt x="1218" y="46"/>
                    </a:cubicBezTo>
                    <a:cubicBezTo>
                      <a:pt x="1209" y="48"/>
                      <a:pt x="1202" y="45"/>
                      <a:pt x="1196" y="43"/>
                    </a:cubicBezTo>
                    <a:cubicBezTo>
                      <a:pt x="1190" y="36"/>
                      <a:pt x="1186" y="27"/>
                      <a:pt x="1186" y="17"/>
                    </a:cubicBezTo>
                    <a:cubicBezTo>
                      <a:pt x="1186" y="12"/>
                      <a:pt x="1188" y="8"/>
                      <a:pt x="1191" y="4"/>
                    </a:cubicBezTo>
                    <a:cubicBezTo>
                      <a:pt x="1184" y="4"/>
                      <a:pt x="1184" y="4"/>
                      <a:pt x="1184" y="4"/>
                    </a:cubicBezTo>
                    <a:cubicBezTo>
                      <a:pt x="1182" y="5"/>
                      <a:pt x="1180" y="6"/>
                      <a:pt x="1178" y="4"/>
                    </a:cubicBezTo>
                    <a:cubicBezTo>
                      <a:pt x="1150" y="4"/>
                      <a:pt x="1150" y="4"/>
                      <a:pt x="1150" y="4"/>
                    </a:cubicBezTo>
                    <a:cubicBezTo>
                      <a:pt x="1122" y="16"/>
                      <a:pt x="1092" y="36"/>
                      <a:pt x="1084" y="67"/>
                    </a:cubicBezTo>
                    <a:cubicBezTo>
                      <a:pt x="1086" y="71"/>
                      <a:pt x="1083" y="79"/>
                      <a:pt x="1089" y="78"/>
                    </a:cubicBezTo>
                    <a:cubicBezTo>
                      <a:pt x="1110" y="69"/>
                      <a:pt x="1127" y="91"/>
                      <a:pt x="1150" y="87"/>
                    </a:cubicBezTo>
                    <a:cubicBezTo>
                      <a:pt x="1161" y="83"/>
                      <a:pt x="1172" y="80"/>
                      <a:pt x="1182" y="75"/>
                    </a:cubicBezTo>
                    <a:cubicBezTo>
                      <a:pt x="1185" y="87"/>
                      <a:pt x="1186" y="103"/>
                      <a:pt x="1193" y="115"/>
                    </a:cubicBezTo>
                    <a:cubicBezTo>
                      <a:pt x="1207" y="129"/>
                      <a:pt x="1199" y="149"/>
                      <a:pt x="1195" y="166"/>
                    </a:cubicBezTo>
                    <a:cubicBezTo>
                      <a:pt x="1181" y="164"/>
                      <a:pt x="1193" y="178"/>
                      <a:pt x="1188" y="184"/>
                    </a:cubicBezTo>
                    <a:cubicBezTo>
                      <a:pt x="1180" y="201"/>
                      <a:pt x="1169" y="216"/>
                      <a:pt x="1151" y="222"/>
                    </a:cubicBezTo>
                    <a:cubicBezTo>
                      <a:pt x="1135" y="224"/>
                      <a:pt x="1123" y="230"/>
                      <a:pt x="1107" y="226"/>
                    </a:cubicBezTo>
                    <a:cubicBezTo>
                      <a:pt x="1108" y="221"/>
                      <a:pt x="1108" y="221"/>
                      <a:pt x="1108" y="221"/>
                    </a:cubicBezTo>
                    <a:cubicBezTo>
                      <a:pt x="1127" y="207"/>
                      <a:pt x="1142" y="193"/>
                      <a:pt x="1161" y="180"/>
                    </a:cubicBezTo>
                    <a:cubicBezTo>
                      <a:pt x="1174" y="167"/>
                      <a:pt x="1173" y="151"/>
                      <a:pt x="1174" y="134"/>
                    </a:cubicBezTo>
                    <a:cubicBezTo>
                      <a:pt x="1169" y="116"/>
                      <a:pt x="1150" y="104"/>
                      <a:pt x="1134" y="100"/>
                    </a:cubicBezTo>
                    <a:cubicBezTo>
                      <a:pt x="1129" y="107"/>
                      <a:pt x="1136" y="117"/>
                      <a:pt x="1134" y="125"/>
                    </a:cubicBezTo>
                    <a:cubicBezTo>
                      <a:pt x="1128" y="146"/>
                      <a:pt x="1127" y="166"/>
                      <a:pt x="1133" y="187"/>
                    </a:cubicBezTo>
                    <a:cubicBezTo>
                      <a:pt x="1123" y="207"/>
                      <a:pt x="1103" y="228"/>
                      <a:pt x="1078" y="224"/>
                    </a:cubicBezTo>
                    <a:cubicBezTo>
                      <a:pt x="1056" y="219"/>
                      <a:pt x="1034" y="213"/>
                      <a:pt x="1015" y="202"/>
                    </a:cubicBezTo>
                    <a:cubicBezTo>
                      <a:pt x="1036" y="194"/>
                      <a:pt x="1055" y="181"/>
                      <a:pt x="1076" y="173"/>
                    </a:cubicBezTo>
                    <a:cubicBezTo>
                      <a:pt x="1092" y="163"/>
                      <a:pt x="1101" y="146"/>
                      <a:pt x="1106" y="131"/>
                    </a:cubicBezTo>
                    <a:cubicBezTo>
                      <a:pt x="1109" y="114"/>
                      <a:pt x="1104" y="97"/>
                      <a:pt x="1098" y="83"/>
                    </a:cubicBezTo>
                    <a:cubicBezTo>
                      <a:pt x="1094" y="88"/>
                      <a:pt x="1091" y="95"/>
                      <a:pt x="1088" y="100"/>
                    </a:cubicBezTo>
                    <a:cubicBezTo>
                      <a:pt x="1074" y="115"/>
                      <a:pt x="1053" y="124"/>
                      <a:pt x="1048" y="146"/>
                    </a:cubicBezTo>
                    <a:cubicBezTo>
                      <a:pt x="1047" y="161"/>
                      <a:pt x="1040" y="176"/>
                      <a:pt x="1033" y="188"/>
                    </a:cubicBezTo>
                    <a:cubicBezTo>
                      <a:pt x="1022" y="193"/>
                      <a:pt x="1009" y="200"/>
                      <a:pt x="996" y="193"/>
                    </a:cubicBezTo>
                    <a:cubicBezTo>
                      <a:pt x="970" y="178"/>
                      <a:pt x="941" y="153"/>
                      <a:pt x="933" y="123"/>
                    </a:cubicBezTo>
                    <a:cubicBezTo>
                      <a:pt x="932" y="119"/>
                      <a:pt x="929" y="115"/>
                      <a:pt x="926" y="111"/>
                    </a:cubicBezTo>
                    <a:cubicBezTo>
                      <a:pt x="924" y="114"/>
                      <a:pt x="924" y="114"/>
                      <a:pt x="924" y="114"/>
                    </a:cubicBezTo>
                    <a:cubicBezTo>
                      <a:pt x="920" y="114"/>
                      <a:pt x="920" y="110"/>
                      <a:pt x="918" y="108"/>
                    </a:cubicBezTo>
                    <a:cubicBezTo>
                      <a:pt x="918" y="129"/>
                      <a:pt x="913" y="155"/>
                      <a:pt x="889" y="162"/>
                    </a:cubicBezTo>
                    <a:cubicBezTo>
                      <a:pt x="870" y="167"/>
                      <a:pt x="846" y="156"/>
                      <a:pt x="832" y="172"/>
                    </a:cubicBezTo>
                    <a:cubicBezTo>
                      <a:pt x="825" y="183"/>
                      <a:pt x="811" y="182"/>
                      <a:pt x="801" y="185"/>
                    </a:cubicBezTo>
                    <a:cubicBezTo>
                      <a:pt x="811" y="200"/>
                      <a:pt x="831" y="205"/>
                      <a:pt x="849" y="204"/>
                    </a:cubicBezTo>
                    <a:cubicBezTo>
                      <a:pt x="865" y="200"/>
                      <a:pt x="881" y="193"/>
                      <a:pt x="892" y="178"/>
                    </a:cubicBezTo>
                    <a:cubicBezTo>
                      <a:pt x="895" y="178"/>
                      <a:pt x="895" y="178"/>
                      <a:pt x="895" y="178"/>
                    </a:cubicBezTo>
                    <a:cubicBezTo>
                      <a:pt x="897" y="199"/>
                      <a:pt x="870" y="213"/>
                      <a:pt x="872" y="233"/>
                    </a:cubicBezTo>
                    <a:cubicBezTo>
                      <a:pt x="869" y="254"/>
                      <a:pt x="892" y="267"/>
                      <a:pt x="898" y="285"/>
                    </a:cubicBezTo>
                    <a:cubicBezTo>
                      <a:pt x="899" y="287"/>
                      <a:pt x="902" y="287"/>
                      <a:pt x="903" y="285"/>
                    </a:cubicBezTo>
                    <a:cubicBezTo>
                      <a:pt x="907" y="263"/>
                      <a:pt x="919" y="243"/>
                      <a:pt x="911" y="221"/>
                    </a:cubicBezTo>
                    <a:cubicBezTo>
                      <a:pt x="901" y="206"/>
                      <a:pt x="900" y="187"/>
                      <a:pt x="904" y="170"/>
                    </a:cubicBezTo>
                    <a:cubicBezTo>
                      <a:pt x="910" y="154"/>
                      <a:pt x="918" y="139"/>
                      <a:pt x="924" y="123"/>
                    </a:cubicBezTo>
                    <a:cubicBezTo>
                      <a:pt x="938" y="133"/>
                      <a:pt x="935" y="156"/>
                      <a:pt x="939" y="172"/>
                    </a:cubicBezTo>
                    <a:cubicBezTo>
                      <a:pt x="943" y="220"/>
                      <a:pt x="933" y="262"/>
                      <a:pt x="912" y="301"/>
                    </a:cubicBezTo>
                    <a:cubicBezTo>
                      <a:pt x="905" y="309"/>
                      <a:pt x="895" y="311"/>
                      <a:pt x="885" y="314"/>
                    </a:cubicBezTo>
                    <a:cubicBezTo>
                      <a:pt x="870" y="303"/>
                      <a:pt x="859" y="286"/>
                      <a:pt x="839" y="286"/>
                    </a:cubicBezTo>
                    <a:cubicBezTo>
                      <a:pt x="831" y="282"/>
                      <a:pt x="832" y="273"/>
                      <a:pt x="827" y="268"/>
                    </a:cubicBezTo>
                    <a:cubicBezTo>
                      <a:pt x="819" y="273"/>
                      <a:pt x="824" y="283"/>
                      <a:pt x="820" y="291"/>
                    </a:cubicBezTo>
                    <a:cubicBezTo>
                      <a:pt x="816" y="301"/>
                      <a:pt x="814" y="312"/>
                      <a:pt x="818" y="323"/>
                    </a:cubicBezTo>
                    <a:cubicBezTo>
                      <a:pt x="825" y="337"/>
                      <a:pt x="839" y="340"/>
                      <a:pt x="852" y="342"/>
                    </a:cubicBezTo>
                    <a:cubicBezTo>
                      <a:pt x="868" y="339"/>
                      <a:pt x="880" y="329"/>
                      <a:pt x="893" y="320"/>
                    </a:cubicBezTo>
                    <a:cubicBezTo>
                      <a:pt x="897" y="320"/>
                      <a:pt x="897" y="320"/>
                      <a:pt x="897" y="320"/>
                    </a:cubicBezTo>
                    <a:cubicBezTo>
                      <a:pt x="889" y="343"/>
                      <a:pt x="862" y="361"/>
                      <a:pt x="840" y="372"/>
                    </a:cubicBezTo>
                    <a:cubicBezTo>
                      <a:pt x="808" y="387"/>
                      <a:pt x="768" y="387"/>
                      <a:pt x="733" y="383"/>
                    </a:cubicBezTo>
                    <a:cubicBezTo>
                      <a:pt x="719" y="375"/>
                      <a:pt x="702" y="369"/>
                      <a:pt x="695" y="353"/>
                    </a:cubicBezTo>
                    <a:cubicBezTo>
                      <a:pt x="697" y="342"/>
                      <a:pt x="701" y="329"/>
                      <a:pt x="712" y="326"/>
                    </a:cubicBezTo>
                    <a:cubicBezTo>
                      <a:pt x="730" y="320"/>
                      <a:pt x="727" y="339"/>
                      <a:pt x="739" y="346"/>
                    </a:cubicBezTo>
                    <a:cubicBezTo>
                      <a:pt x="755" y="358"/>
                      <a:pt x="777" y="366"/>
                      <a:pt x="798" y="359"/>
                    </a:cubicBezTo>
                    <a:cubicBezTo>
                      <a:pt x="802" y="356"/>
                      <a:pt x="809" y="363"/>
                      <a:pt x="809" y="355"/>
                    </a:cubicBezTo>
                    <a:cubicBezTo>
                      <a:pt x="803" y="341"/>
                      <a:pt x="799" y="326"/>
                      <a:pt x="786" y="318"/>
                    </a:cubicBezTo>
                    <a:cubicBezTo>
                      <a:pt x="776" y="311"/>
                      <a:pt x="763" y="306"/>
                      <a:pt x="751" y="312"/>
                    </a:cubicBezTo>
                    <a:cubicBezTo>
                      <a:pt x="739" y="322"/>
                      <a:pt x="727" y="307"/>
                      <a:pt x="716" y="315"/>
                    </a:cubicBezTo>
                    <a:cubicBezTo>
                      <a:pt x="703" y="321"/>
                      <a:pt x="696" y="331"/>
                      <a:pt x="690" y="342"/>
                    </a:cubicBezTo>
                    <a:cubicBezTo>
                      <a:pt x="684" y="337"/>
                      <a:pt x="681" y="330"/>
                      <a:pt x="681" y="323"/>
                    </a:cubicBezTo>
                    <a:cubicBezTo>
                      <a:pt x="682" y="306"/>
                      <a:pt x="694" y="295"/>
                      <a:pt x="695" y="278"/>
                    </a:cubicBezTo>
                    <a:cubicBezTo>
                      <a:pt x="698" y="276"/>
                      <a:pt x="698" y="276"/>
                      <a:pt x="698" y="276"/>
                    </a:cubicBezTo>
                    <a:cubicBezTo>
                      <a:pt x="713" y="298"/>
                      <a:pt x="738" y="313"/>
                      <a:pt x="765" y="306"/>
                    </a:cubicBezTo>
                    <a:cubicBezTo>
                      <a:pt x="779" y="301"/>
                      <a:pt x="792" y="310"/>
                      <a:pt x="805" y="306"/>
                    </a:cubicBezTo>
                    <a:cubicBezTo>
                      <a:pt x="811" y="281"/>
                      <a:pt x="803" y="253"/>
                      <a:pt x="781" y="236"/>
                    </a:cubicBezTo>
                    <a:cubicBezTo>
                      <a:pt x="774" y="229"/>
                      <a:pt x="767" y="227"/>
                      <a:pt x="761" y="222"/>
                    </a:cubicBezTo>
                    <a:cubicBezTo>
                      <a:pt x="765" y="214"/>
                      <a:pt x="774" y="211"/>
                      <a:pt x="781" y="207"/>
                    </a:cubicBezTo>
                    <a:cubicBezTo>
                      <a:pt x="800" y="186"/>
                      <a:pt x="801" y="163"/>
                      <a:pt x="799" y="137"/>
                    </a:cubicBezTo>
                    <a:cubicBezTo>
                      <a:pt x="799" y="133"/>
                      <a:pt x="804" y="128"/>
                      <a:pt x="799" y="124"/>
                    </a:cubicBezTo>
                    <a:cubicBezTo>
                      <a:pt x="780" y="127"/>
                      <a:pt x="762" y="118"/>
                      <a:pt x="744" y="123"/>
                    </a:cubicBezTo>
                    <a:cubicBezTo>
                      <a:pt x="753" y="100"/>
                      <a:pt x="774" y="79"/>
                      <a:pt x="800" y="74"/>
                    </a:cubicBezTo>
                    <a:cubicBezTo>
                      <a:pt x="804" y="75"/>
                      <a:pt x="804" y="75"/>
                      <a:pt x="804" y="75"/>
                    </a:cubicBezTo>
                    <a:cubicBezTo>
                      <a:pt x="814" y="88"/>
                      <a:pt x="820" y="105"/>
                      <a:pt x="838" y="108"/>
                    </a:cubicBezTo>
                    <a:cubicBezTo>
                      <a:pt x="855" y="112"/>
                      <a:pt x="871" y="118"/>
                      <a:pt x="890" y="117"/>
                    </a:cubicBezTo>
                    <a:cubicBezTo>
                      <a:pt x="894" y="109"/>
                      <a:pt x="888" y="97"/>
                      <a:pt x="884" y="88"/>
                    </a:cubicBezTo>
                    <a:cubicBezTo>
                      <a:pt x="879" y="76"/>
                      <a:pt x="867" y="64"/>
                      <a:pt x="852" y="65"/>
                    </a:cubicBezTo>
                    <a:cubicBezTo>
                      <a:pt x="837" y="65"/>
                      <a:pt x="823" y="71"/>
                      <a:pt x="809" y="66"/>
                    </a:cubicBezTo>
                    <a:cubicBezTo>
                      <a:pt x="793" y="69"/>
                      <a:pt x="779" y="76"/>
                      <a:pt x="764" y="83"/>
                    </a:cubicBezTo>
                    <a:cubicBezTo>
                      <a:pt x="761" y="72"/>
                      <a:pt x="769" y="63"/>
                      <a:pt x="773" y="54"/>
                    </a:cubicBezTo>
                    <a:cubicBezTo>
                      <a:pt x="774" y="43"/>
                      <a:pt x="778" y="31"/>
                      <a:pt x="772" y="20"/>
                    </a:cubicBezTo>
                    <a:cubicBezTo>
                      <a:pt x="766" y="9"/>
                      <a:pt x="755" y="8"/>
                      <a:pt x="744" y="4"/>
                    </a:cubicBezTo>
                    <a:cubicBezTo>
                      <a:pt x="726" y="4"/>
                      <a:pt x="726" y="4"/>
                      <a:pt x="726" y="4"/>
                    </a:cubicBezTo>
                    <a:cubicBezTo>
                      <a:pt x="732" y="19"/>
                      <a:pt x="732" y="36"/>
                      <a:pt x="741" y="49"/>
                    </a:cubicBezTo>
                    <a:cubicBezTo>
                      <a:pt x="748" y="60"/>
                      <a:pt x="765" y="66"/>
                      <a:pt x="756" y="82"/>
                    </a:cubicBezTo>
                    <a:cubicBezTo>
                      <a:pt x="753" y="95"/>
                      <a:pt x="753" y="95"/>
                      <a:pt x="753" y="95"/>
                    </a:cubicBezTo>
                    <a:cubicBezTo>
                      <a:pt x="744" y="106"/>
                      <a:pt x="737" y="117"/>
                      <a:pt x="732" y="129"/>
                    </a:cubicBezTo>
                    <a:cubicBezTo>
                      <a:pt x="724" y="136"/>
                      <a:pt x="713" y="141"/>
                      <a:pt x="708" y="151"/>
                    </a:cubicBezTo>
                    <a:cubicBezTo>
                      <a:pt x="704" y="145"/>
                      <a:pt x="702" y="136"/>
                      <a:pt x="698" y="128"/>
                    </a:cubicBezTo>
                    <a:cubicBezTo>
                      <a:pt x="682" y="106"/>
                      <a:pt x="662" y="89"/>
                      <a:pt x="638" y="78"/>
                    </a:cubicBezTo>
                    <a:cubicBezTo>
                      <a:pt x="630" y="81"/>
                      <a:pt x="637" y="90"/>
                      <a:pt x="637" y="95"/>
                    </a:cubicBezTo>
                    <a:cubicBezTo>
                      <a:pt x="623" y="118"/>
                      <a:pt x="612" y="143"/>
                      <a:pt x="618" y="170"/>
                    </a:cubicBezTo>
                    <a:cubicBezTo>
                      <a:pt x="614" y="172"/>
                      <a:pt x="608" y="170"/>
                      <a:pt x="604" y="169"/>
                    </a:cubicBezTo>
                    <a:cubicBezTo>
                      <a:pt x="599" y="151"/>
                      <a:pt x="592" y="133"/>
                      <a:pt x="582" y="117"/>
                    </a:cubicBezTo>
                    <a:cubicBezTo>
                      <a:pt x="581" y="108"/>
                      <a:pt x="578" y="95"/>
                      <a:pt x="587" y="90"/>
                    </a:cubicBezTo>
                    <a:cubicBezTo>
                      <a:pt x="613" y="84"/>
                      <a:pt x="640" y="66"/>
                      <a:pt x="645" y="38"/>
                    </a:cubicBezTo>
                    <a:cubicBezTo>
                      <a:pt x="644" y="30"/>
                      <a:pt x="634" y="30"/>
                      <a:pt x="628" y="28"/>
                    </a:cubicBezTo>
                    <a:cubicBezTo>
                      <a:pt x="608" y="24"/>
                      <a:pt x="593" y="42"/>
                      <a:pt x="585" y="55"/>
                    </a:cubicBezTo>
                    <a:cubicBezTo>
                      <a:pt x="588" y="72"/>
                      <a:pt x="571" y="83"/>
                      <a:pt x="575" y="99"/>
                    </a:cubicBezTo>
                    <a:cubicBezTo>
                      <a:pt x="573" y="101"/>
                      <a:pt x="575" y="108"/>
                      <a:pt x="570" y="106"/>
                    </a:cubicBezTo>
                    <a:cubicBezTo>
                      <a:pt x="561" y="98"/>
                      <a:pt x="546" y="88"/>
                      <a:pt x="551" y="73"/>
                    </a:cubicBezTo>
                    <a:cubicBezTo>
                      <a:pt x="553" y="67"/>
                      <a:pt x="561" y="73"/>
                      <a:pt x="565" y="68"/>
                    </a:cubicBezTo>
                    <a:cubicBezTo>
                      <a:pt x="586" y="59"/>
                      <a:pt x="592" y="38"/>
                      <a:pt x="591" y="17"/>
                    </a:cubicBezTo>
                    <a:cubicBezTo>
                      <a:pt x="582" y="11"/>
                      <a:pt x="577" y="23"/>
                      <a:pt x="568" y="23"/>
                    </a:cubicBezTo>
                    <a:cubicBezTo>
                      <a:pt x="554" y="28"/>
                      <a:pt x="541" y="42"/>
                      <a:pt x="540" y="58"/>
                    </a:cubicBezTo>
                    <a:cubicBezTo>
                      <a:pt x="542" y="81"/>
                      <a:pt x="542" y="81"/>
                      <a:pt x="542" y="81"/>
                    </a:cubicBezTo>
                    <a:cubicBezTo>
                      <a:pt x="524" y="74"/>
                      <a:pt x="500" y="68"/>
                      <a:pt x="484" y="82"/>
                    </a:cubicBezTo>
                    <a:cubicBezTo>
                      <a:pt x="474" y="88"/>
                      <a:pt x="472" y="101"/>
                      <a:pt x="460" y="104"/>
                    </a:cubicBezTo>
                    <a:cubicBezTo>
                      <a:pt x="458" y="105"/>
                      <a:pt x="458" y="106"/>
                      <a:pt x="458" y="108"/>
                    </a:cubicBezTo>
                    <a:cubicBezTo>
                      <a:pt x="466" y="113"/>
                      <a:pt x="481" y="111"/>
                      <a:pt x="490" y="114"/>
                    </a:cubicBezTo>
                    <a:cubicBezTo>
                      <a:pt x="515" y="117"/>
                      <a:pt x="533" y="81"/>
                      <a:pt x="557" y="103"/>
                    </a:cubicBezTo>
                    <a:cubicBezTo>
                      <a:pt x="562" y="108"/>
                      <a:pt x="568" y="112"/>
                      <a:pt x="570" y="119"/>
                    </a:cubicBezTo>
                    <a:cubicBezTo>
                      <a:pt x="551" y="125"/>
                      <a:pt x="529" y="113"/>
                      <a:pt x="513" y="127"/>
                    </a:cubicBezTo>
                    <a:cubicBezTo>
                      <a:pt x="498" y="145"/>
                      <a:pt x="495" y="168"/>
                      <a:pt x="494" y="191"/>
                    </a:cubicBezTo>
                    <a:cubicBezTo>
                      <a:pt x="493" y="193"/>
                      <a:pt x="489" y="195"/>
                      <a:pt x="493" y="198"/>
                    </a:cubicBezTo>
                    <a:cubicBezTo>
                      <a:pt x="501" y="197"/>
                      <a:pt x="505" y="186"/>
                      <a:pt x="513" y="182"/>
                    </a:cubicBezTo>
                    <a:cubicBezTo>
                      <a:pt x="536" y="173"/>
                      <a:pt x="555" y="152"/>
                      <a:pt x="555" y="128"/>
                    </a:cubicBezTo>
                    <a:cubicBezTo>
                      <a:pt x="569" y="123"/>
                      <a:pt x="577" y="132"/>
                      <a:pt x="586" y="139"/>
                    </a:cubicBezTo>
                    <a:cubicBezTo>
                      <a:pt x="589" y="148"/>
                      <a:pt x="599" y="160"/>
                      <a:pt x="590" y="170"/>
                    </a:cubicBezTo>
                    <a:cubicBezTo>
                      <a:pt x="564" y="172"/>
                      <a:pt x="544" y="186"/>
                      <a:pt x="524" y="202"/>
                    </a:cubicBezTo>
                    <a:cubicBezTo>
                      <a:pt x="517" y="202"/>
                      <a:pt x="509" y="205"/>
                      <a:pt x="506" y="210"/>
                    </a:cubicBezTo>
                    <a:cubicBezTo>
                      <a:pt x="510" y="220"/>
                      <a:pt x="520" y="212"/>
                      <a:pt x="527" y="218"/>
                    </a:cubicBezTo>
                    <a:cubicBezTo>
                      <a:pt x="539" y="233"/>
                      <a:pt x="555" y="251"/>
                      <a:pt x="576" y="256"/>
                    </a:cubicBezTo>
                    <a:cubicBezTo>
                      <a:pt x="607" y="258"/>
                      <a:pt x="607" y="258"/>
                      <a:pt x="607" y="258"/>
                    </a:cubicBezTo>
                    <a:cubicBezTo>
                      <a:pt x="611" y="266"/>
                      <a:pt x="600" y="275"/>
                      <a:pt x="599" y="285"/>
                    </a:cubicBezTo>
                    <a:cubicBezTo>
                      <a:pt x="596" y="304"/>
                      <a:pt x="597" y="325"/>
                      <a:pt x="605" y="342"/>
                    </a:cubicBezTo>
                    <a:cubicBezTo>
                      <a:pt x="601" y="345"/>
                      <a:pt x="594" y="347"/>
                      <a:pt x="589" y="345"/>
                    </a:cubicBezTo>
                    <a:cubicBezTo>
                      <a:pt x="575" y="341"/>
                      <a:pt x="585" y="328"/>
                      <a:pt x="586" y="320"/>
                    </a:cubicBezTo>
                    <a:cubicBezTo>
                      <a:pt x="594" y="308"/>
                      <a:pt x="592" y="290"/>
                      <a:pt x="586" y="278"/>
                    </a:cubicBezTo>
                    <a:cubicBezTo>
                      <a:pt x="584" y="276"/>
                      <a:pt x="577" y="268"/>
                      <a:pt x="575" y="275"/>
                    </a:cubicBezTo>
                    <a:cubicBezTo>
                      <a:pt x="563" y="289"/>
                      <a:pt x="551" y="302"/>
                      <a:pt x="549" y="321"/>
                    </a:cubicBezTo>
                    <a:cubicBezTo>
                      <a:pt x="553" y="333"/>
                      <a:pt x="560" y="345"/>
                      <a:pt x="572" y="350"/>
                    </a:cubicBezTo>
                    <a:cubicBezTo>
                      <a:pt x="566" y="353"/>
                      <a:pt x="559" y="352"/>
                      <a:pt x="553" y="349"/>
                    </a:cubicBezTo>
                    <a:cubicBezTo>
                      <a:pt x="549" y="341"/>
                      <a:pt x="547" y="331"/>
                      <a:pt x="539" y="323"/>
                    </a:cubicBezTo>
                    <a:cubicBezTo>
                      <a:pt x="527" y="312"/>
                      <a:pt x="506" y="310"/>
                      <a:pt x="500" y="293"/>
                    </a:cubicBezTo>
                    <a:cubicBezTo>
                      <a:pt x="487" y="297"/>
                      <a:pt x="494" y="313"/>
                      <a:pt x="486" y="323"/>
                    </a:cubicBezTo>
                    <a:cubicBezTo>
                      <a:pt x="486" y="337"/>
                      <a:pt x="494" y="350"/>
                      <a:pt x="508" y="357"/>
                    </a:cubicBezTo>
                    <a:cubicBezTo>
                      <a:pt x="524" y="367"/>
                      <a:pt x="543" y="360"/>
                      <a:pt x="561" y="358"/>
                    </a:cubicBezTo>
                    <a:cubicBezTo>
                      <a:pt x="562" y="361"/>
                      <a:pt x="562" y="361"/>
                      <a:pt x="560" y="363"/>
                    </a:cubicBezTo>
                    <a:cubicBezTo>
                      <a:pt x="542" y="371"/>
                      <a:pt x="519" y="380"/>
                      <a:pt x="513" y="402"/>
                    </a:cubicBezTo>
                    <a:cubicBezTo>
                      <a:pt x="512" y="410"/>
                      <a:pt x="508" y="420"/>
                      <a:pt x="512" y="428"/>
                    </a:cubicBezTo>
                    <a:cubicBezTo>
                      <a:pt x="506" y="426"/>
                      <a:pt x="499" y="416"/>
                      <a:pt x="496" y="409"/>
                    </a:cubicBezTo>
                    <a:cubicBezTo>
                      <a:pt x="483" y="384"/>
                      <a:pt x="483" y="354"/>
                      <a:pt x="481" y="326"/>
                    </a:cubicBezTo>
                    <a:cubicBezTo>
                      <a:pt x="471" y="318"/>
                      <a:pt x="452" y="330"/>
                      <a:pt x="447" y="315"/>
                    </a:cubicBezTo>
                    <a:cubicBezTo>
                      <a:pt x="447" y="300"/>
                      <a:pt x="448" y="282"/>
                      <a:pt x="462" y="273"/>
                    </a:cubicBezTo>
                    <a:cubicBezTo>
                      <a:pt x="468" y="267"/>
                      <a:pt x="475" y="260"/>
                      <a:pt x="483" y="264"/>
                    </a:cubicBezTo>
                    <a:cubicBezTo>
                      <a:pt x="503" y="282"/>
                      <a:pt x="537" y="285"/>
                      <a:pt x="561" y="273"/>
                    </a:cubicBezTo>
                    <a:cubicBezTo>
                      <a:pt x="559" y="260"/>
                      <a:pt x="553" y="250"/>
                      <a:pt x="541" y="244"/>
                    </a:cubicBezTo>
                    <a:cubicBezTo>
                      <a:pt x="518" y="235"/>
                      <a:pt x="498" y="254"/>
                      <a:pt x="476" y="253"/>
                    </a:cubicBezTo>
                    <a:cubicBezTo>
                      <a:pt x="474" y="244"/>
                      <a:pt x="484" y="238"/>
                      <a:pt x="484" y="229"/>
                    </a:cubicBezTo>
                    <a:cubicBezTo>
                      <a:pt x="485" y="216"/>
                      <a:pt x="480" y="202"/>
                      <a:pt x="467" y="195"/>
                    </a:cubicBezTo>
                    <a:cubicBezTo>
                      <a:pt x="460" y="187"/>
                      <a:pt x="447" y="187"/>
                      <a:pt x="441" y="177"/>
                    </a:cubicBezTo>
                    <a:cubicBezTo>
                      <a:pt x="432" y="176"/>
                      <a:pt x="431" y="187"/>
                      <a:pt x="429" y="192"/>
                    </a:cubicBezTo>
                    <a:cubicBezTo>
                      <a:pt x="426" y="205"/>
                      <a:pt x="433" y="217"/>
                      <a:pt x="441" y="227"/>
                    </a:cubicBezTo>
                    <a:cubicBezTo>
                      <a:pt x="449" y="236"/>
                      <a:pt x="461" y="237"/>
                      <a:pt x="468" y="249"/>
                    </a:cubicBezTo>
                    <a:cubicBezTo>
                      <a:pt x="464" y="265"/>
                      <a:pt x="449" y="276"/>
                      <a:pt x="440" y="289"/>
                    </a:cubicBezTo>
                    <a:cubicBezTo>
                      <a:pt x="428" y="272"/>
                      <a:pt x="427" y="244"/>
                      <a:pt x="423" y="222"/>
                    </a:cubicBezTo>
                    <a:cubicBezTo>
                      <a:pt x="420" y="208"/>
                      <a:pt x="420" y="189"/>
                      <a:pt x="423" y="176"/>
                    </a:cubicBezTo>
                    <a:cubicBezTo>
                      <a:pt x="449" y="172"/>
                      <a:pt x="464" y="148"/>
                      <a:pt x="475" y="127"/>
                    </a:cubicBezTo>
                    <a:cubicBezTo>
                      <a:pt x="477" y="126"/>
                      <a:pt x="480" y="123"/>
                      <a:pt x="478" y="121"/>
                    </a:cubicBezTo>
                    <a:cubicBezTo>
                      <a:pt x="466" y="117"/>
                      <a:pt x="452" y="113"/>
                      <a:pt x="438" y="117"/>
                    </a:cubicBezTo>
                    <a:cubicBezTo>
                      <a:pt x="438" y="107"/>
                      <a:pt x="447" y="99"/>
                      <a:pt x="454" y="92"/>
                    </a:cubicBezTo>
                    <a:cubicBezTo>
                      <a:pt x="470" y="67"/>
                      <a:pt x="496" y="46"/>
                      <a:pt x="519" y="26"/>
                    </a:cubicBezTo>
                    <a:cubicBezTo>
                      <a:pt x="518" y="23"/>
                      <a:pt x="518" y="23"/>
                      <a:pt x="518" y="23"/>
                    </a:cubicBezTo>
                    <a:cubicBezTo>
                      <a:pt x="509" y="21"/>
                      <a:pt x="509" y="32"/>
                      <a:pt x="502" y="33"/>
                    </a:cubicBezTo>
                    <a:cubicBezTo>
                      <a:pt x="486" y="45"/>
                      <a:pt x="476" y="58"/>
                      <a:pt x="461" y="70"/>
                    </a:cubicBezTo>
                    <a:cubicBezTo>
                      <a:pt x="465" y="49"/>
                      <a:pt x="470" y="29"/>
                      <a:pt x="490" y="14"/>
                    </a:cubicBezTo>
                    <a:cubicBezTo>
                      <a:pt x="502" y="11"/>
                      <a:pt x="513" y="18"/>
                      <a:pt x="526" y="20"/>
                    </a:cubicBezTo>
                    <a:cubicBezTo>
                      <a:pt x="544" y="25"/>
                      <a:pt x="566" y="19"/>
                      <a:pt x="580" y="5"/>
                    </a:cubicBezTo>
                    <a:cubicBezTo>
                      <a:pt x="580" y="5"/>
                      <a:pt x="580" y="5"/>
                      <a:pt x="580" y="4"/>
                    </a:cubicBezTo>
                    <a:cubicBezTo>
                      <a:pt x="564" y="4"/>
                      <a:pt x="564" y="4"/>
                      <a:pt x="564" y="4"/>
                    </a:cubicBezTo>
                    <a:cubicBezTo>
                      <a:pt x="565" y="5"/>
                      <a:pt x="565" y="5"/>
                      <a:pt x="566" y="6"/>
                    </a:cubicBezTo>
                    <a:cubicBezTo>
                      <a:pt x="566" y="10"/>
                      <a:pt x="561" y="13"/>
                      <a:pt x="557" y="13"/>
                    </a:cubicBezTo>
                    <a:cubicBezTo>
                      <a:pt x="540" y="18"/>
                      <a:pt x="519" y="15"/>
                      <a:pt x="505" y="5"/>
                    </a:cubicBezTo>
                    <a:cubicBezTo>
                      <a:pt x="505" y="5"/>
                      <a:pt x="506" y="5"/>
                      <a:pt x="506" y="4"/>
                    </a:cubicBezTo>
                    <a:cubicBezTo>
                      <a:pt x="491" y="4"/>
                      <a:pt x="491" y="4"/>
                      <a:pt x="491" y="4"/>
                    </a:cubicBezTo>
                    <a:cubicBezTo>
                      <a:pt x="483" y="12"/>
                      <a:pt x="476" y="20"/>
                      <a:pt x="469" y="28"/>
                    </a:cubicBezTo>
                    <a:cubicBezTo>
                      <a:pt x="463" y="21"/>
                      <a:pt x="463" y="12"/>
                      <a:pt x="461" y="4"/>
                    </a:cubicBezTo>
                    <a:cubicBezTo>
                      <a:pt x="453" y="4"/>
                      <a:pt x="453" y="4"/>
                      <a:pt x="453" y="4"/>
                    </a:cubicBezTo>
                    <a:cubicBezTo>
                      <a:pt x="453" y="5"/>
                      <a:pt x="453" y="5"/>
                      <a:pt x="453" y="5"/>
                    </a:cubicBezTo>
                    <a:cubicBezTo>
                      <a:pt x="451" y="4"/>
                      <a:pt x="451" y="4"/>
                      <a:pt x="451" y="4"/>
                    </a:cubicBezTo>
                    <a:cubicBezTo>
                      <a:pt x="436" y="4"/>
                      <a:pt x="436" y="4"/>
                      <a:pt x="436" y="4"/>
                    </a:cubicBezTo>
                    <a:cubicBezTo>
                      <a:pt x="450" y="14"/>
                      <a:pt x="450" y="14"/>
                      <a:pt x="450" y="14"/>
                    </a:cubicBezTo>
                    <a:cubicBezTo>
                      <a:pt x="451" y="17"/>
                      <a:pt x="453" y="23"/>
                      <a:pt x="447" y="25"/>
                    </a:cubicBezTo>
                    <a:cubicBezTo>
                      <a:pt x="433" y="24"/>
                      <a:pt x="421" y="16"/>
                      <a:pt x="415" y="4"/>
                    </a:cubicBezTo>
                    <a:cubicBezTo>
                      <a:pt x="404" y="4"/>
                      <a:pt x="404" y="4"/>
                      <a:pt x="404" y="4"/>
                    </a:cubicBezTo>
                    <a:cubicBezTo>
                      <a:pt x="416" y="21"/>
                      <a:pt x="436" y="35"/>
                      <a:pt x="459" y="31"/>
                    </a:cubicBezTo>
                    <a:cubicBezTo>
                      <a:pt x="466" y="42"/>
                      <a:pt x="456" y="51"/>
                      <a:pt x="455" y="61"/>
                    </a:cubicBezTo>
                    <a:cubicBezTo>
                      <a:pt x="449" y="71"/>
                      <a:pt x="452" y="85"/>
                      <a:pt x="442" y="93"/>
                    </a:cubicBezTo>
                    <a:cubicBezTo>
                      <a:pt x="424" y="81"/>
                      <a:pt x="432" y="54"/>
                      <a:pt x="407" y="45"/>
                    </a:cubicBezTo>
                    <a:cubicBezTo>
                      <a:pt x="394" y="37"/>
                      <a:pt x="376" y="42"/>
                      <a:pt x="363" y="47"/>
                    </a:cubicBezTo>
                    <a:cubicBezTo>
                      <a:pt x="345" y="54"/>
                      <a:pt x="341" y="75"/>
                      <a:pt x="323" y="80"/>
                    </a:cubicBezTo>
                    <a:cubicBezTo>
                      <a:pt x="322" y="83"/>
                      <a:pt x="322" y="83"/>
                      <a:pt x="322" y="83"/>
                    </a:cubicBezTo>
                    <a:cubicBezTo>
                      <a:pt x="328" y="92"/>
                      <a:pt x="339" y="82"/>
                      <a:pt x="349" y="86"/>
                    </a:cubicBezTo>
                    <a:cubicBezTo>
                      <a:pt x="371" y="94"/>
                      <a:pt x="397" y="90"/>
                      <a:pt x="420" y="81"/>
                    </a:cubicBezTo>
                    <a:cubicBezTo>
                      <a:pt x="426" y="80"/>
                      <a:pt x="428" y="87"/>
                      <a:pt x="429" y="90"/>
                    </a:cubicBezTo>
                    <a:cubicBezTo>
                      <a:pt x="424" y="100"/>
                      <a:pt x="439" y="100"/>
                      <a:pt x="432" y="110"/>
                    </a:cubicBezTo>
                    <a:cubicBezTo>
                      <a:pt x="428" y="126"/>
                      <a:pt x="407" y="137"/>
                      <a:pt x="407" y="154"/>
                    </a:cubicBezTo>
                    <a:cubicBezTo>
                      <a:pt x="407" y="164"/>
                      <a:pt x="406" y="175"/>
                      <a:pt x="397" y="181"/>
                    </a:cubicBezTo>
                    <a:cubicBezTo>
                      <a:pt x="398" y="190"/>
                      <a:pt x="395" y="200"/>
                      <a:pt x="391" y="210"/>
                    </a:cubicBezTo>
                    <a:cubicBezTo>
                      <a:pt x="386" y="211"/>
                      <a:pt x="383" y="205"/>
                      <a:pt x="380" y="201"/>
                    </a:cubicBezTo>
                    <a:cubicBezTo>
                      <a:pt x="379" y="186"/>
                      <a:pt x="395" y="178"/>
                      <a:pt x="400" y="164"/>
                    </a:cubicBezTo>
                    <a:cubicBezTo>
                      <a:pt x="404" y="147"/>
                      <a:pt x="396" y="127"/>
                      <a:pt x="393" y="110"/>
                    </a:cubicBezTo>
                    <a:cubicBezTo>
                      <a:pt x="390" y="109"/>
                      <a:pt x="390" y="109"/>
                      <a:pt x="390" y="109"/>
                    </a:cubicBezTo>
                    <a:cubicBezTo>
                      <a:pt x="375" y="123"/>
                      <a:pt x="357" y="133"/>
                      <a:pt x="355" y="153"/>
                    </a:cubicBezTo>
                    <a:cubicBezTo>
                      <a:pt x="356" y="165"/>
                      <a:pt x="360" y="178"/>
                      <a:pt x="367" y="188"/>
                    </a:cubicBezTo>
                    <a:cubicBezTo>
                      <a:pt x="367" y="192"/>
                      <a:pt x="367" y="192"/>
                      <a:pt x="367" y="192"/>
                    </a:cubicBezTo>
                    <a:cubicBezTo>
                      <a:pt x="352" y="179"/>
                      <a:pt x="329" y="197"/>
                      <a:pt x="320" y="176"/>
                    </a:cubicBezTo>
                    <a:cubicBezTo>
                      <a:pt x="320" y="168"/>
                      <a:pt x="330" y="164"/>
                      <a:pt x="333" y="158"/>
                    </a:cubicBezTo>
                    <a:cubicBezTo>
                      <a:pt x="343" y="140"/>
                      <a:pt x="349" y="113"/>
                      <a:pt x="337" y="96"/>
                    </a:cubicBezTo>
                    <a:cubicBezTo>
                      <a:pt x="329" y="100"/>
                      <a:pt x="328" y="113"/>
                      <a:pt x="317" y="112"/>
                    </a:cubicBezTo>
                    <a:cubicBezTo>
                      <a:pt x="303" y="123"/>
                      <a:pt x="303" y="123"/>
                      <a:pt x="303" y="123"/>
                    </a:cubicBezTo>
                    <a:cubicBezTo>
                      <a:pt x="298" y="100"/>
                      <a:pt x="270" y="87"/>
                      <a:pt x="263" y="65"/>
                    </a:cubicBezTo>
                    <a:cubicBezTo>
                      <a:pt x="269" y="55"/>
                      <a:pt x="273" y="42"/>
                      <a:pt x="274" y="31"/>
                    </a:cubicBezTo>
                    <a:cubicBezTo>
                      <a:pt x="290" y="46"/>
                      <a:pt x="314" y="54"/>
                      <a:pt x="336" y="47"/>
                    </a:cubicBezTo>
                    <a:cubicBezTo>
                      <a:pt x="342" y="42"/>
                      <a:pt x="353" y="50"/>
                      <a:pt x="355" y="38"/>
                    </a:cubicBezTo>
                    <a:cubicBezTo>
                      <a:pt x="353" y="26"/>
                      <a:pt x="350" y="14"/>
                      <a:pt x="345" y="4"/>
                    </a:cubicBezTo>
                    <a:cubicBezTo>
                      <a:pt x="337" y="4"/>
                      <a:pt x="337" y="4"/>
                      <a:pt x="337" y="4"/>
                    </a:cubicBezTo>
                    <a:cubicBezTo>
                      <a:pt x="339" y="7"/>
                      <a:pt x="341" y="10"/>
                      <a:pt x="342" y="14"/>
                    </a:cubicBezTo>
                    <a:cubicBezTo>
                      <a:pt x="343" y="18"/>
                      <a:pt x="345" y="21"/>
                      <a:pt x="344" y="25"/>
                    </a:cubicBezTo>
                    <a:cubicBezTo>
                      <a:pt x="338" y="23"/>
                      <a:pt x="338" y="23"/>
                      <a:pt x="338" y="23"/>
                    </a:cubicBezTo>
                    <a:cubicBezTo>
                      <a:pt x="332" y="15"/>
                      <a:pt x="325" y="9"/>
                      <a:pt x="318" y="4"/>
                    </a:cubicBezTo>
                    <a:cubicBezTo>
                      <a:pt x="304" y="4"/>
                      <a:pt x="304" y="4"/>
                      <a:pt x="304" y="4"/>
                    </a:cubicBezTo>
                    <a:cubicBezTo>
                      <a:pt x="318" y="11"/>
                      <a:pt x="330" y="23"/>
                      <a:pt x="339" y="36"/>
                    </a:cubicBezTo>
                    <a:cubicBezTo>
                      <a:pt x="332" y="45"/>
                      <a:pt x="318" y="42"/>
                      <a:pt x="307" y="42"/>
                    </a:cubicBezTo>
                    <a:cubicBezTo>
                      <a:pt x="291" y="40"/>
                      <a:pt x="278" y="27"/>
                      <a:pt x="273" y="13"/>
                    </a:cubicBezTo>
                    <a:cubicBezTo>
                      <a:pt x="279" y="4"/>
                      <a:pt x="279" y="4"/>
                      <a:pt x="279" y="4"/>
                    </a:cubicBezTo>
                    <a:cubicBezTo>
                      <a:pt x="269" y="4"/>
                      <a:pt x="269" y="4"/>
                      <a:pt x="269" y="4"/>
                    </a:cubicBezTo>
                    <a:cubicBezTo>
                      <a:pt x="264" y="9"/>
                      <a:pt x="258" y="12"/>
                      <a:pt x="252" y="13"/>
                    </a:cubicBezTo>
                    <a:cubicBezTo>
                      <a:pt x="254" y="10"/>
                      <a:pt x="258" y="8"/>
                      <a:pt x="262" y="4"/>
                    </a:cubicBezTo>
                    <a:cubicBezTo>
                      <a:pt x="250" y="4"/>
                      <a:pt x="250" y="4"/>
                      <a:pt x="250" y="4"/>
                    </a:cubicBezTo>
                    <a:cubicBezTo>
                      <a:pt x="250" y="4"/>
                      <a:pt x="249" y="4"/>
                      <a:pt x="249" y="4"/>
                    </a:cubicBezTo>
                    <a:cubicBezTo>
                      <a:pt x="247" y="5"/>
                      <a:pt x="244" y="5"/>
                      <a:pt x="242" y="4"/>
                    </a:cubicBezTo>
                    <a:cubicBezTo>
                      <a:pt x="229" y="4"/>
                      <a:pt x="229" y="4"/>
                      <a:pt x="229" y="4"/>
                    </a:cubicBezTo>
                    <a:cubicBezTo>
                      <a:pt x="232" y="7"/>
                      <a:pt x="235" y="10"/>
                      <a:pt x="238" y="12"/>
                    </a:cubicBezTo>
                    <a:cubicBezTo>
                      <a:pt x="235" y="16"/>
                      <a:pt x="230" y="12"/>
                      <a:pt x="227" y="11"/>
                    </a:cubicBezTo>
                    <a:cubicBezTo>
                      <a:pt x="224" y="9"/>
                      <a:pt x="221" y="7"/>
                      <a:pt x="220" y="4"/>
                    </a:cubicBezTo>
                    <a:cubicBezTo>
                      <a:pt x="208" y="4"/>
                      <a:pt x="208" y="4"/>
                      <a:pt x="208" y="4"/>
                    </a:cubicBezTo>
                    <a:cubicBezTo>
                      <a:pt x="198" y="14"/>
                      <a:pt x="179" y="14"/>
                      <a:pt x="166" y="10"/>
                    </a:cubicBezTo>
                    <a:cubicBezTo>
                      <a:pt x="163" y="8"/>
                      <a:pt x="160" y="6"/>
                      <a:pt x="157" y="4"/>
                    </a:cubicBezTo>
                    <a:cubicBezTo>
                      <a:pt x="146" y="4"/>
                      <a:pt x="146" y="4"/>
                      <a:pt x="146" y="4"/>
                    </a:cubicBezTo>
                    <a:cubicBezTo>
                      <a:pt x="150" y="7"/>
                      <a:pt x="154" y="10"/>
                      <a:pt x="157" y="13"/>
                    </a:cubicBezTo>
                    <a:cubicBezTo>
                      <a:pt x="154" y="20"/>
                      <a:pt x="148" y="24"/>
                      <a:pt x="143" y="29"/>
                    </a:cubicBezTo>
                    <a:cubicBezTo>
                      <a:pt x="130" y="28"/>
                      <a:pt x="125" y="10"/>
                      <a:pt x="114" y="7"/>
                    </a:cubicBezTo>
                    <a:cubicBezTo>
                      <a:pt x="97" y="0"/>
                      <a:pt x="81" y="9"/>
                      <a:pt x="67" y="15"/>
                    </a:cubicBezTo>
                    <a:cubicBezTo>
                      <a:pt x="64" y="12"/>
                      <a:pt x="64" y="12"/>
                      <a:pt x="64" y="12"/>
                    </a:cubicBezTo>
                    <a:cubicBezTo>
                      <a:pt x="64" y="10"/>
                      <a:pt x="64" y="7"/>
                      <a:pt x="63" y="4"/>
                    </a:cubicBezTo>
                    <a:cubicBezTo>
                      <a:pt x="55" y="4"/>
                      <a:pt x="55" y="4"/>
                      <a:pt x="55" y="4"/>
                    </a:cubicBezTo>
                    <a:cubicBezTo>
                      <a:pt x="60" y="33"/>
                      <a:pt x="75" y="59"/>
                      <a:pt x="94" y="81"/>
                    </a:cubicBezTo>
                    <a:cubicBezTo>
                      <a:pt x="94" y="85"/>
                      <a:pt x="94" y="85"/>
                      <a:pt x="94" y="85"/>
                    </a:cubicBezTo>
                    <a:cubicBezTo>
                      <a:pt x="70" y="66"/>
                      <a:pt x="59" y="39"/>
                      <a:pt x="48" y="13"/>
                    </a:cubicBezTo>
                    <a:cubicBezTo>
                      <a:pt x="48" y="9"/>
                      <a:pt x="47" y="7"/>
                      <a:pt x="47" y="4"/>
                    </a:cubicBezTo>
                    <a:cubicBezTo>
                      <a:pt x="15" y="4"/>
                      <a:pt x="15" y="4"/>
                      <a:pt x="15" y="4"/>
                    </a:cubicBezTo>
                    <a:cubicBezTo>
                      <a:pt x="19" y="16"/>
                      <a:pt x="24" y="28"/>
                      <a:pt x="25" y="41"/>
                    </a:cubicBezTo>
                    <a:cubicBezTo>
                      <a:pt x="42" y="79"/>
                      <a:pt x="59" y="127"/>
                      <a:pt x="103" y="142"/>
                    </a:cubicBezTo>
                    <a:cubicBezTo>
                      <a:pt x="132" y="165"/>
                      <a:pt x="168" y="175"/>
                      <a:pt x="203" y="183"/>
                    </a:cubicBezTo>
                    <a:cubicBezTo>
                      <a:pt x="216" y="188"/>
                      <a:pt x="235" y="183"/>
                      <a:pt x="240" y="197"/>
                    </a:cubicBezTo>
                    <a:cubicBezTo>
                      <a:pt x="251" y="249"/>
                      <a:pt x="273" y="302"/>
                      <a:pt x="321" y="333"/>
                    </a:cubicBezTo>
                    <a:cubicBezTo>
                      <a:pt x="355" y="352"/>
                      <a:pt x="391" y="367"/>
                      <a:pt x="434" y="365"/>
                    </a:cubicBezTo>
                    <a:cubicBezTo>
                      <a:pt x="439" y="371"/>
                      <a:pt x="443" y="379"/>
                      <a:pt x="442" y="387"/>
                    </a:cubicBezTo>
                    <a:cubicBezTo>
                      <a:pt x="458" y="430"/>
                      <a:pt x="488" y="473"/>
                      <a:pt x="533" y="490"/>
                    </a:cubicBezTo>
                    <a:cubicBezTo>
                      <a:pt x="571" y="509"/>
                      <a:pt x="617" y="504"/>
                      <a:pt x="656" y="521"/>
                    </a:cubicBezTo>
                    <a:cubicBezTo>
                      <a:pt x="694" y="535"/>
                      <a:pt x="727" y="570"/>
                      <a:pt x="742" y="609"/>
                    </a:cubicBezTo>
                    <a:cubicBezTo>
                      <a:pt x="742" y="611"/>
                      <a:pt x="742" y="611"/>
                      <a:pt x="742" y="611"/>
                    </a:cubicBezTo>
                    <a:cubicBezTo>
                      <a:pt x="719" y="577"/>
                      <a:pt x="686" y="539"/>
                      <a:pt x="646" y="526"/>
                    </a:cubicBezTo>
                    <a:cubicBezTo>
                      <a:pt x="604" y="514"/>
                      <a:pt x="561" y="514"/>
                      <a:pt x="522" y="495"/>
                    </a:cubicBezTo>
                    <a:cubicBezTo>
                      <a:pt x="473" y="475"/>
                      <a:pt x="445" y="425"/>
                      <a:pt x="431" y="377"/>
                    </a:cubicBezTo>
                    <a:cubicBezTo>
                      <a:pt x="422" y="372"/>
                      <a:pt x="409" y="375"/>
                      <a:pt x="398" y="373"/>
                    </a:cubicBezTo>
                    <a:cubicBezTo>
                      <a:pt x="333" y="374"/>
                      <a:pt x="282" y="319"/>
                      <a:pt x="253" y="264"/>
                    </a:cubicBezTo>
                    <a:cubicBezTo>
                      <a:pt x="244" y="246"/>
                      <a:pt x="245" y="223"/>
                      <a:pt x="238" y="205"/>
                    </a:cubicBezTo>
                    <a:cubicBezTo>
                      <a:pt x="231" y="196"/>
                      <a:pt x="218" y="200"/>
                      <a:pt x="208" y="197"/>
                    </a:cubicBezTo>
                    <a:cubicBezTo>
                      <a:pt x="184" y="196"/>
                      <a:pt x="165" y="184"/>
                      <a:pt x="143" y="180"/>
                    </a:cubicBezTo>
                    <a:cubicBezTo>
                      <a:pt x="99" y="166"/>
                      <a:pt x="55" y="130"/>
                      <a:pt x="37" y="86"/>
                    </a:cubicBezTo>
                    <a:cubicBezTo>
                      <a:pt x="24" y="60"/>
                      <a:pt x="12" y="34"/>
                      <a:pt x="6" y="4"/>
                    </a:cubicBezTo>
                    <a:cubicBezTo>
                      <a:pt x="0" y="4"/>
                      <a:pt x="0" y="4"/>
                      <a:pt x="0" y="4"/>
                    </a:cubicBezTo>
                    <a:cubicBezTo>
                      <a:pt x="4" y="30"/>
                      <a:pt x="13" y="54"/>
                      <a:pt x="25" y="77"/>
                    </a:cubicBezTo>
                    <a:cubicBezTo>
                      <a:pt x="49" y="140"/>
                      <a:pt x="111" y="184"/>
                      <a:pt x="176" y="196"/>
                    </a:cubicBezTo>
                    <a:cubicBezTo>
                      <a:pt x="194" y="203"/>
                      <a:pt x="216" y="202"/>
                      <a:pt x="233" y="211"/>
                    </a:cubicBezTo>
                    <a:cubicBezTo>
                      <a:pt x="240" y="244"/>
                      <a:pt x="249" y="278"/>
                      <a:pt x="271" y="304"/>
                    </a:cubicBezTo>
                    <a:cubicBezTo>
                      <a:pt x="300" y="346"/>
                      <a:pt x="342" y="375"/>
                      <a:pt x="391" y="379"/>
                    </a:cubicBezTo>
                    <a:cubicBezTo>
                      <a:pt x="402" y="383"/>
                      <a:pt x="419" y="376"/>
                      <a:pt x="426" y="384"/>
                    </a:cubicBezTo>
                    <a:cubicBezTo>
                      <a:pt x="431" y="403"/>
                      <a:pt x="443" y="419"/>
                      <a:pt x="449" y="437"/>
                    </a:cubicBezTo>
                    <a:cubicBezTo>
                      <a:pt x="468" y="470"/>
                      <a:pt x="500" y="489"/>
                      <a:pt x="532" y="504"/>
                    </a:cubicBezTo>
                    <a:cubicBezTo>
                      <a:pt x="575" y="523"/>
                      <a:pt x="626" y="520"/>
                      <a:pt x="668" y="542"/>
                    </a:cubicBezTo>
                    <a:cubicBezTo>
                      <a:pt x="698" y="562"/>
                      <a:pt x="727" y="592"/>
                      <a:pt x="739" y="624"/>
                    </a:cubicBezTo>
                    <a:cubicBezTo>
                      <a:pt x="741" y="624"/>
                      <a:pt x="741" y="624"/>
                      <a:pt x="741" y="624"/>
                    </a:cubicBezTo>
                    <a:cubicBezTo>
                      <a:pt x="746" y="625"/>
                      <a:pt x="742" y="619"/>
                      <a:pt x="743" y="615"/>
                    </a:cubicBezTo>
                    <a:cubicBezTo>
                      <a:pt x="746" y="618"/>
                      <a:pt x="753" y="617"/>
                      <a:pt x="756" y="622"/>
                    </a:cubicBezTo>
                    <a:cubicBezTo>
                      <a:pt x="765" y="614"/>
                      <a:pt x="771" y="601"/>
                      <a:pt x="778" y="590"/>
                    </a:cubicBezTo>
                    <a:cubicBezTo>
                      <a:pt x="801" y="550"/>
                      <a:pt x="844" y="531"/>
                      <a:pt x="888" y="524"/>
                    </a:cubicBezTo>
                    <a:cubicBezTo>
                      <a:pt x="911" y="520"/>
                      <a:pt x="933" y="514"/>
                      <a:pt x="959" y="513"/>
                    </a:cubicBezTo>
                    <a:cubicBezTo>
                      <a:pt x="993" y="510"/>
                      <a:pt x="1023" y="487"/>
                      <a:pt x="1041" y="458"/>
                    </a:cubicBezTo>
                    <a:cubicBezTo>
                      <a:pt x="1059" y="436"/>
                      <a:pt x="1061" y="407"/>
                      <a:pt x="1071" y="381"/>
                    </a:cubicBezTo>
                    <a:cubicBezTo>
                      <a:pt x="1098" y="377"/>
                      <a:pt x="1124" y="376"/>
                      <a:pt x="1149" y="369"/>
                    </a:cubicBezTo>
                    <a:cubicBezTo>
                      <a:pt x="1194" y="345"/>
                      <a:pt x="1194" y="345"/>
                      <a:pt x="1194" y="345"/>
                    </a:cubicBezTo>
                    <a:cubicBezTo>
                      <a:pt x="1228" y="323"/>
                      <a:pt x="1247" y="288"/>
                      <a:pt x="1259" y="253"/>
                    </a:cubicBezTo>
                    <a:cubicBezTo>
                      <a:pt x="1263" y="240"/>
                      <a:pt x="1263" y="225"/>
                      <a:pt x="1270" y="213"/>
                    </a:cubicBezTo>
                    <a:cubicBezTo>
                      <a:pt x="1329" y="205"/>
                      <a:pt x="1389" y="188"/>
                      <a:pt x="1430" y="141"/>
                    </a:cubicBezTo>
                    <a:cubicBezTo>
                      <a:pt x="1473" y="104"/>
                      <a:pt x="1496" y="56"/>
                      <a:pt x="1505" y="4"/>
                    </a:cubicBezTo>
                    <a:lnTo>
                      <a:pt x="1501" y="4"/>
                    </a:lnTo>
                    <a:close/>
                    <a:moveTo>
                      <a:pt x="1410" y="46"/>
                    </a:moveTo>
                    <a:cubicBezTo>
                      <a:pt x="1413" y="51"/>
                      <a:pt x="1415" y="56"/>
                      <a:pt x="1413" y="62"/>
                    </a:cubicBezTo>
                    <a:cubicBezTo>
                      <a:pt x="1404" y="61"/>
                      <a:pt x="1399" y="49"/>
                      <a:pt x="1390" y="47"/>
                    </a:cubicBezTo>
                    <a:cubicBezTo>
                      <a:pt x="1383" y="41"/>
                      <a:pt x="1371" y="43"/>
                      <a:pt x="1369" y="36"/>
                    </a:cubicBezTo>
                    <a:cubicBezTo>
                      <a:pt x="1383" y="34"/>
                      <a:pt x="1400" y="34"/>
                      <a:pt x="1410" y="46"/>
                    </a:cubicBezTo>
                    <a:close/>
                    <a:moveTo>
                      <a:pt x="1355" y="45"/>
                    </a:moveTo>
                    <a:cubicBezTo>
                      <a:pt x="1371" y="45"/>
                      <a:pt x="1393" y="47"/>
                      <a:pt x="1402" y="64"/>
                    </a:cubicBezTo>
                    <a:cubicBezTo>
                      <a:pt x="1403" y="70"/>
                      <a:pt x="1396" y="70"/>
                      <a:pt x="1393" y="71"/>
                    </a:cubicBezTo>
                    <a:cubicBezTo>
                      <a:pt x="1376" y="71"/>
                      <a:pt x="1359" y="68"/>
                      <a:pt x="1349" y="52"/>
                    </a:cubicBezTo>
                    <a:cubicBezTo>
                      <a:pt x="1346" y="47"/>
                      <a:pt x="1351" y="45"/>
                      <a:pt x="1355" y="45"/>
                    </a:cubicBezTo>
                    <a:close/>
                    <a:moveTo>
                      <a:pt x="1153" y="116"/>
                    </a:moveTo>
                    <a:cubicBezTo>
                      <a:pt x="1160" y="118"/>
                      <a:pt x="1165" y="125"/>
                      <a:pt x="1168" y="131"/>
                    </a:cubicBezTo>
                    <a:cubicBezTo>
                      <a:pt x="1170" y="142"/>
                      <a:pt x="1169" y="154"/>
                      <a:pt x="1163" y="162"/>
                    </a:cubicBezTo>
                    <a:cubicBezTo>
                      <a:pt x="1169" y="170"/>
                      <a:pt x="1158" y="173"/>
                      <a:pt x="1157" y="179"/>
                    </a:cubicBezTo>
                    <a:cubicBezTo>
                      <a:pt x="1148" y="185"/>
                      <a:pt x="1148" y="185"/>
                      <a:pt x="1148" y="185"/>
                    </a:cubicBezTo>
                    <a:cubicBezTo>
                      <a:pt x="1146" y="176"/>
                      <a:pt x="1154" y="168"/>
                      <a:pt x="1154" y="159"/>
                    </a:cubicBezTo>
                    <a:cubicBezTo>
                      <a:pt x="1161" y="144"/>
                      <a:pt x="1151" y="131"/>
                      <a:pt x="1153" y="116"/>
                    </a:cubicBezTo>
                    <a:close/>
                    <a:moveTo>
                      <a:pt x="1141" y="114"/>
                    </a:moveTo>
                    <a:cubicBezTo>
                      <a:pt x="1150" y="128"/>
                      <a:pt x="1154" y="149"/>
                      <a:pt x="1148" y="165"/>
                    </a:cubicBezTo>
                    <a:cubicBezTo>
                      <a:pt x="1145" y="169"/>
                      <a:pt x="1144" y="176"/>
                      <a:pt x="1138" y="178"/>
                    </a:cubicBezTo>
                    <a:cubicBezTo>
                      <a:pt x="1126" y="156"/>
                      <a:pt x="1141" y="136"/>
                      <a:pt x="1141" y="114"/>
                    </a:cubicBezTo>
                    <a:close/>
                    <a:moveTo>
                      <a:pt x="1091" y="153"/>
                    </a:moveTo>
                    <a:cubicBezTo>
                      <a:pt x="1085" y="160"/>
                      <a:pt x="1080" y="166"/>
                      <a:pt x="1070" y="168"/>
                    </a:cubicBezTo>
                    <a:cubicBezTo>
                      <a:pt x="1069" y="167"/>
                      <a:pt x="1069" y="167"/>
                      <a:pt x="1069" y="167"/>
                    </a:cubicBezTo>
                    <a:cubicBezTo>
                      <a:pt x="1082" y="149"/>
                      <a:pt x="1089" y="126"/>
                      <a:pt x="1097" y="106"/>
                    </a:cubicBezTo>
                    <a:cubicBezTo>
                      <a:pt x="1105" y="120"/>
                      <a:pt x="1097" y="139"/>
                      <a:pt x="1091" y="153"/>
                    </a:cubicBezTo>
                    <a:close/>
                    <a:moveTo>
                      <a:pt x="1088" y="111"/>
                    </a:moveTo>
                    <a:cubicBezTo>
                      <a:pt x="1081" y="136"/>
                      <a:pt x="1072" y="165"/>
                      <a:pt x="1049" y="176"/>
                    </a:cubicBezTo>
                    <a:cubicBezTo>
                      <a:pt x="1047" y="149"/>
                      <a:pt x="1063" y="120"/>
                      <a:pt x="1088" y="111"/>
                    </a:cubicBezTo>
                    <a:close/>
                    <a:moveTo>
                      <a:pt x="825" y="194"/>
                    </a:moveTo>
                    <a:cubicBezTo>
                      <a:pt x="823" y="193"/>
                      <a:pt x="823" y="193"/>
                      <a:pt x="823" y="193"/>
                    </a:cubicBezTo>
                    <a:cubicBezTo>
                      <a:pt x="832" y="188"/>
                      <a:pt x="843" y="190"/>
                      <a:pt x="854" y="190"/>
                    </a:cubicBezTo>
                    <a:cubicBezTo>
                      <a:pt x="859" y="189"/>
                      <a:pt x="865" y="187"/>
                      <a:pt x="868" y="189"/>
                    </a:cubicBezTo>
                    <a:cubicBezTo>
                      <a:pt x="856" y="198"/>
                      <a:pt x="839" y="200"/>
                      <a:pt x="825" y="194"/>
                    </a:cubicBezTo>
                    <a:close/>
                    <a:moveTo>
                      <a:pt x="867" y="180"/>
                    </a:moveTo>
                    <a:cubicBezTo>
                      <a:pt x="855" y="184"/>
                      <a:pt x="844" y="186"/>
                      <a:pt x="832" y="183"/>
                    </a:cubicBezTo>
                    <a:cubicBezTo>
                      <a:pt x="831" y="174"/>
                      <a:pt x="842" y="174"/>
                      <a:pt x="847" y="170"/>
                    </a:cubicBezTo>
                    <a:cubicBezTo>
                      <a:pt x="859" y="166"/>
                      <a:pt x="872" y="169"/>
                      <a:pt x="884" y="171"/>
                    </a:cubicBezTo>
                    <a:cubicBezTo>
                      <a:pt x="883" y="178"/>
                      <a:pt x="873" y="178"/>
                      <a:pt x="867" y="180"/>
                    </a:cubicBezTo>
                    <a:close/>
                    <a:moveTo>
                      <a:pt x="896" y="265"/>
                    </a:moveTo>
                    <a:cubicBezTo>
                      <a:pt x="883" y="258"/>
                      <a:pt x="880" y="246"/>
                      <a:pt x="878" y="234"/>
                    </a:cubicBezTo>
                    <a:cubicBezTo>
                      <a:pt x="878" y="225"/>
                      <a:pt x="879" y="212"/>
                      <a:pt x="890" y="210"/>
                    </a:cubicBezTo>
                    <a:cubicBezTo>
                      <a:pt x="894" y="227"/>
                      <a:pt x="890" y="247"/>
                      <a:pt x="898" y="264"/>
                    </a:cubicBezTo>
                    <a:lnTo>
                      <a:pt x="896" y="265"/>
                    </a:lnTo>
                    <a:close/>
                    <a:moveTo>
                      <a:pt x="909" y="241"/>
                    </a:moveTo>
                    <a:cubicBezTo>
                      <a:pt x="908" y="247"/>
                      <a:pt x="907" y="252"/>
                      <a:pt x="904" y="257"/>
                    </a:cubicBezTo>
                    <a:cubicBezTo>
                      <a:pt x="898" y="243"/>
                      <a:pt x="893" y="226"/>
                      <a:pt x="897" y="210"/>
                    </a:cubicBezTo>
                    <a:cubicBezTo>
                      <a:pt x="906" y="216"/>
                      <a:pt x="909" y="229"/>
                      <a:pt x="909" y="241"/>
                    </a:cubicBezTo>
                    <a:close/>
                    <a:moveTo>
                      <a:pt x="848" y="335"/>
                    </a:moveTo>
                    <a:cubicBezTo>
                      <a:pt x="839" y="335"/>
                      <a:pt x="830" y="331"/>
                      <a:pt x="825" y="323"/>
                    </a:cubicBezTo>
                    <a:cubicBezTo>
                      <a:pt x="822" y="316"/>
                      <a:pt x="822" y="307"/>
                      <a:pt x="826" y="300"/>
                    </a:cubicBezTo>
                    <a:cubicBezTo>
                      <a:pt x="836" y="315"/>
                      <a:pt x="852" y="325"/>
                      <a:pt x="871" y="326"/>
                    </a:cubicBezTo>
                    <a:cubicBezTo>
                      <a:pt x="867" y="333"/>
                      <a:pt x="857" y="334"/>
                      <a:pt x="848" y="335"/>
                    </a:cubicBezTo>
                    <a:close/>
                    <a:moveTo>
                      <a:pt x="844" y="311"/>
                    </a:moveTo>
                    <a:cubicBezTo>
                      <a:pt x="840" y="305"/>
                      <a:pt x="830" y="298"/>
                      <a:pt x="833" y="290"/>
                    </a:cubicBezTo>
                    <a:cubicBezTo>
                      <a:pt x="849" y="294"/>
                      <a:pt x="869" y="298"/>
                      <a:pt x="873" y="316"/>
                    </a:cubicBezTo>
                    <a:cubicBezTo>
                      <a:pt x="863" y="321"/>
                      <a:pt x="852" y="317"/>
                      <a:pt x="844" y="311"/>
                    </a:cubicBezTo>
                    <a:close/>
                    <a:moveTo>
                      <a:pt x="759" y="317"/>
                    </a:moveTo>
                    <a:cubicBezTo>
                      <a:pt x="770" y="316"/>
                      <a:pt x="778" y="321"/>
                      <a:pt x="787" y="327"/>
                    </a:cubicBezTo>
                    <a:cubicBezTo>
                      <a:pt x="791" y="333"/>
                      <a:pt x="799" y="341"/>
                      <a:pt x="795" y="349"/>
                    </a:cubicBezTo>
                    <a:cubicBezTo>
                      <a:pt x="782" y="342"/>
                      <a:pt x="771" y="332"/>
                      <a:pt x="758" y="323"/>
                    </a:cubicBezTo>
                    <a:cubicBezTo>
                      <a:pt x="755" y="321"/>
                      <a:pt x="757" y="318"/>
                      <a:pt x="759" y="317"/>
                    </a:cubicBezTo>
                    <a:close/>
                    <a:moveTo>
                      <a:pt x="733" y="321"/>
                    </a:moveTo>
                    <a:cubicBezTo>
                      <a:pt x="752" y="324"/>
                      <a:pt x="770" y="337"/>
                      <a:pt x="782" y="353"/>
                    </a:cubicBezTo>
                    <a:cubicBezTo>
                      <a:pt x="772" y="360"/>
                      <a:pt x="759" y="349"/>
                      <a:pt x="748" y="345"/>
                    </a:cubicBezTo>
                    <a:cubicBezTo>
                      <a:pt x="740" y="339"/>
                      <a:pt x="731" y="331"/>
                      <a:pt x="733" y="321"/>
                    </a:cubicBezTo>
                    <a:close/>
                    <a:moveTo>
                      <a:pt x="875" y="84"/>
                    </a:moveTo>
                    <a:cubicBezTo>
                      <a:pt x="879" y="88"/>
                      <a:pt x="880" y="92"/>
                      <a:pt x="881" y="97"/>
                    </a:cubicBezTo>
                    <a:cubicBezTo>
                      <a:pt x="880" y="98"/>
                      <a:pt x="880" y="98"/>
                      <a:pt x="880" y="98"/>
                    </a:cubicBezTo>
                    <a:cubicBezTo>
                      <a:pt x="871" y="91"/>
                      <a:pt x="858" y="84"/>
                      <a:pt x="852" y="73"/>
                    </a:cubicBezTo>
                    <a:cubicBezTo>
                      <a:pt x="861" y="72"/>
                      <a:pt x="870" y="77"/>
                      <a:pt x="875" y="84"/>
                    </a:cubicBezTo>
                    <a:close/>
                    <a:moveTo>
                      <a:pt x="839" y="76"/>
                    </a:moveTo>
                    <a:cubicBezTo>
                      <a:pt x="852" y="84"/>
                      <a:pt x="868" y="95"/>
                      <a:pt x="877" y="107"/>
                    </a:cubicBezTo>
                    <a:cubicBezTo>
                      <a:pt x="875" y="113"/>
                      <a:pt x="865" y="109"/>
                      <a:pt x="859" y="108"/>
                    </a:cubicBezTo>
                    <a:cubicBezTo>
                      <a:pt x="842" y="105"/>
                      <a:pt x="820" y="96"/>
                      <a:pt x="813" y="77"/>
                    </a:cubicBezTo>
                    <a:cubicBezTo>
                      <a:pt x="818" y="70"/>
                      <a:pt x="831" y="76"/>
                      <a:pt x="839" y="76"/>
                    </a:cubicBezTo>
                    <a:close/>
                    <a:moveTo>
                      <a:pt x="756" y="52"/>
                    </a:moveTo>
                    <a:cubicBezTo>
                      <a:pt x="742" y="44"/>
                      <a:pt x="738" y="30"/>
                      <a:pt x="737" y="13"/>
                    </a:cubicBezTo>
                    <a:cubicBezTo>
                      <a:pt x="737" y="9"/>
                      <a:pt x="741" y="10"/>
                      <a:pt x="743" y="12"/>
                    </a:cubicBezTo>
                    <a:cubicBezTo>
                      <a:pt x="754" y="30"/>
                      <a:pt x="754" y="30"/>
                      <a:pt x="754" y="30"/>
                    </a:cubicBezTo>
                    <a:cubicBezTo>
                      <a:pt x="756" y="36"/>
                      <a:pt x="762" y="49"/>
                      <a:pt x="756" y="52"/>
                    </a:cubicBezTo>
                    <a:close/>
                    <a:moveTo>
                      <a:pt x="757" y="18"/>
                    </a:moveTo>
                    <a:cubicBezTo>
                      <a:pt x="758" y="16"/>
                      <a:pt x="758" y="16"/>
                      <a:pt x="758" y="16"/>
                    </a:cubicBezTo>
                    <a:cubicBezTo>
                      <a:pt x="766" y="22"/>
                      <a:pt x="771" y="31"/>
                      <a:pt x="770" y="42"/>
                    </a:cubicBezTo>
                    <a:cubicBezTo>
                      <a:pt x="769" y="44"/>
                      <a:pt x="769" y="46"/>
                      <a:pt x="767" y="46"/>
                    </a:cubicBezTo>
                    <a:lnTo>
                      <a:pt x="757" y="18"/>
                    </a:lnTo>
                    <a:close/>
                    <a:moveTo>
                      <a:pt x="614" y="36"/>
                    </a:moveTo>
                    <a:cubicBezTo>
                      <a:pt x="611" y="40"/>
                      <a:pt x="611" y="40"/>
                      <a:pt x="611" y="40"/>
                    </a:cubicBezTo>
                    <a:cubicBezTo>
                      <a:pt x="608" y="40"/>
                      <a:pt x="608" y="40"/>
                      <a:pt x="608" y="40"/>
                    </a:cubicBezTo>
                    <a:lnTo>
                      <a:pt x="614" y="36"/>
                    </a:lnTo>
                    <a:close/>
                    <a:moveTo>
                      <a:pt x="622" y="41"/>
                    </a:moveTo>
                    <a:cubicBezTo>
                      <a:pt x="627" y="41"/>
                      <a:pt x="632" y="39"/>
                      <a:pt x="637" y="40"/>
                    </a:cubicBezTo>
                    <a:cubicBezTo>
                      <a:pt x="630" y="61"/>
                      <a:pt x="611" y="80"/>
                      <a:pt x="588" y="82"/>
                    </a:cubicBezTo>
                    <a:cubicBezTo>
                      <a:pt x="590" y="66"/>
                      <a:pt x="606" y="48"/>
                      <a:pt x="622" y="41"/>
                    </a:cubicBezTo>
                    <a:close/>
                    <a:moveTo>
                      <a:pt x="580" y="35"/>
                    </a:moveTo>
                    <a:cubicBezTo>
                      <a:pt x="582" y="36"/>
                      <a:pt x="582" y="36"/>
                      <a:pt x="582" y="36"/>
                    </a:cubicBezTo>
                    <a:cubicBezTo>
                      <a:pt x="581" y="47"/>
                      <a:pt x="571" y="57"/>
                      <a:pt x="560" y="62"/>
                    </a:cubicBezTo>
                    <a:cubicBezTo>
                      <a:pt x="556" y="62"/>
                      <a:pt x="556" y="62"/>
                      <a:pt x="556" y="62"/>
                    </a:cubicBezTo>
                    <a:cubicBezTo>
                      <a:pt x="555" y="48"/>
                      <a:pt x="573" y="45"/>
                      <a:pt x="580" y="35"/>
                    </a:cubicBezTo>
                    <a:close/>
                    <a:moveTo>
                      <a:pt x="572" y="30"/>
                    </a:moveTo>
                    <a:cubicBezTo>
                      <a:pt x="569" y="41"/>
                      <a:pt x="556" y="42"/>
                      <a:pt x="550" y="50"/>
                    </a:cubicBezTo>
                    <a:cubicBezTo>
                      <a:pt x="553" y="40"/>
                      <a:pt x="563" y="32"/>
                      <a:pt x="572" y="30"/>
                    </a:cubicBezTo>
                    <a:close/>
                    <a:moveTo>
                      <a:pt x="503" y="104"/>
                    </a:moveTo>
                    <a:cubicBezTo>
                      <a:pt x="498" y="106"/>
                      <a:pt x="491" y="107"/>
                      <a:pt x="486" y="104"/>
                    </a:cubicBezTo>
                    <a:cubicBezTo>
                      <a:pt x="494" y="97"/>
                      <a:pt x="504" y="92"/>
                      <a:pt x="518" y="94"/>
                    </a:cubicBezTo>
                    <a:cubicBezTo>
                      <a:pt x="516" y="99"/>
                      <a:pt x="508" y="102"/>
                      <a:pt x="503" y="104"/>
                    </a:cubicBezTo>
                    <a:close/>
                    <a:moveTo>
                      <a:pt x="485" y="94"/>
                    </a:moveTo>
                    <a:cubicBezTo>
                      <a:pt x="494" y="85"/>
                      <a:pt x="509" y="74"/>
                      <a:pt x="521" y="83"/>
                    </a:cubicBezTo>
                    <a:cubicBezTo>
                      <a:pt x="510" y="87"/>
                      <a:pt x="496" y="88"/>
                      <a:pt x="485" y="94"/>
                    </a:cubicBezTo>
                    <a:close/>
                    <a:moveTo>
                      <a:pt x="505" y="170"/>
                    </a:moveTo>
                    <a:cubicBezTo>
                      <a:pt x="505" y="155"/>
                      <a:pt x="508" y="132"/>
                      <a:pt x="528" y="128"/>
                    </a:cubicBezTo>
                    <a:cubicBezTo>
                      <a:pt x="517" y="141"/>
                      <a:pt x="516" y="158"/>
                      <a:pt x="505" y="170"/>
                    </a:cubicBezTo>
                    <a:close/>
                    <a:moveTo>
                      <a:pt x="515" y="173"/>
                    </a:moveTo>
                    <a:cubicBezTo>
                      <a:pt x="514" y="170"/>
                      <a:pt x="514" y="170"/>
                      <a:pt x="514" y="170"/>
                    </a:cubicBezTo>
                    <a:cubicBezTo>
                      <a:pt x="521" y="155"/>
                      <a:pt x="526" y="132"/>
                      <a:pt x="546" y="128"/>
                    </a:cubicBezTo>
                    <a:cubicBezTo>
                      <a:pt x="549" y="133"/>
                      <a:pt x="549" y="133"/>
                      <a:pt x="549" y="133"/>
                    </a:cubicBezTo>
                    <a:cubicBezTo>
                      <a:pt x="547" y="151"/>
                      <a:pt x="532" y="168"/>
                      <a:pt x="515" y="173"/>
                    </a:cubicBezTo>
                    <a:close/>
                    <a:moveTo>
                      <a:pt x="512" y="350"/>
                    </a:moveTo>
                    <a:cubicBezTo>
                      <a:pt x="504" y="344"/>
                      <a:pt x="494" y="339"/>
                      <a:pt x="497" y="328"/>
                    </a:cubicBezTo>
                    <a:cubicBezTo>
                      <a:pt x="507" y="340"/>
                      <a:pt x="520" y="347"/>
                      <a:pt x="533" y="354"/>
                    </a:cubicBezTo>
                    <a:cubicBezTo>
                      <a:pt x="528" y="357"/>
                      <a:pt x="518" y="353"/>
                      <a:pt x="512" y="350"/>
                    </a:cubicBezTo>
                    <a:close/>
                    <a:moveTo>
                      <a:pt x="499" y="311"/>
                    </a:moveTo>
                    <a:cubicBezTo>
                      <a:pt x="500" y="308"/>
                      <a:pt x="500" y="308"/>
                      <a:pt x="500" y="308"/>
                    </a:cubicBezTo>
                    <a:cubicBezTo>
                      <a:pt x="517" y="317"/>
                      <a:pt x="543" y="324"/>
                      <a:pt x="542" y="348"/>
                    </a:cubicBezTo>
                    <a:cubicBezTo>
                      <a:pt x="524" y="344"/>
                      <a:pt x="503" y="331"/>
                      <a:pt x="499" y="311"/>
                    </a:cubicBezTo>
                    <a:close/>
                    <a:moveTo>
                      <a:pt x="1161" y="287"/>
                    </a:moveTo>
                    <a:cubicBezTo>
                      <a:pt x="1142" y="253"/>
                      <a:pt x="1142" y="253"/>
                      <a:pt x="1142" y="253"/>
                    </a:cubicBezTo>
                    <a:cubicBezTo>
                      <a:pt x="1147" y="250"/>
                      <a:pt x="1153" y="254"/>
                      <a:pt x="1158" y="255"/>
                    </a:cubicBezTo>
                    <a:cubicBezTo>
                      <a:pt x="1166" y="264"/>
                      <a:pt x="1166" y="264"/>
                      <a:pt x="1166" y="264"/>
                    </a:cubicBezTo>
                    <a:cubicBezTo>
                      <a:pt x="1168" y="272"/>
                      <a:pt x="1168" y="283"/>
                      <a:pt x="1161" y="287"/>
                    </a:cubicBezTo>
                    <a:close/>
                    <a:moveTo>
                      <a:pt x="1152" y="291"/>
                    </a:moveTo>
                    <a:cubicBezTo>
                      <a:pt x="1144" y="291"/>
                      <a:pt x="1135" y="286"/>
                      <a:pt x="1131" y="277"/>
                    </a:cubicBezTo>
                    <a:cubicBezTo>
                      <a:pt x="1128" y="270"/>
                      <a:pt x="1130" y="261"/>
                      <a:pt x="1132" y="254"/>
                    </a:cubicBezTo>
                    <a:cubicBezTo>
                      <a:pt x="1144" y="261"/>
                      <a:pt x="1153" y="277"/>
                      <a:pt x="1152" y="291"/>
                    </a:cubicBezTo>
                    <a:close/>
                    <a:moveTo>
                      <a:pt x="1285" y="133"/>
                    </a:moveTo>
                    <a:cubicBezTo>
                      <a:pt x="1279" y="122"/>
                      <a:pt x="1273" y="108"/>
                      <a:pt x="1277" y="95"/>
                    </a:cubicBezTo>
                    <a:cubicBezTo>
                      <a:pt x="1290" y="106"/>
                      <a:pt x="1299" y="122"/>
                      <a:pt x="1301" y="139"/>
                    </a:cubicBezTo>
                    <a:cubicBezTo>
                      <a:pt x="1296" y="142"/>
                      <a:pt x="1290" y="136"/>
                      <a:pt x="1285" y="133"/>
                    </a:cubicBezTo>
                    <a:close/>
                    <a:moveTo>
                      <a:pt x="1307" y="108"/>
                    </a:moveTo>
                    <a:cubicBezTo>
                      <a:pt x="1308" y="115"/>
                      <a:pt x="1311" y="121"/>
                      <a:pt x="1308" y="128"/>
                    </a:cubicBezTo>
                    <a:cubicBezTo>
                      <a:pt x="1306" y="128"/>
                      <a:pt x="1306" y="128"/>
                      <a:pt x="1306" y="128"/>
                    </a:cubicBezTo>
                    <a:cubicBezTo>
                      <a:pt x="1300" y="115"/>
                      <a:pt x="1293" y="103"/>
                      <a:pt x="1285" y="90"/>
                    </a:cubicBezTo>
                    <a:cubicBezTo>
                      <a:pt x="1295" y="92"/>
                      <a:pt x="1304" y="98"/>
                      <a:pt x="1307" y="108"/>
                    </a:cubicBezTo>
                    <a:close/>
                    <a:moveTo>
                      <a:pt x="1305" y="16"/>
                    </a:moveTo>
                    <a:cubicBezTo>
                      <a:pt x="1322" y="25"/>
                      <a:pt x="1322" y="25"/>
                      <a:pt x="1322" y="25"/>
                    </a:cubicBezTo>
                    <a:cubicBezTo>
                      <a:pt x="1329" y="33"/>
                      <a:pt x="1340" y="42"/>
                      <a:pt x="1341" y="53"/>
                    </a:cubicBezTo>
                    <a:cubicBezTo>
                      <a:pt x="1315" y="38"/>
                      <a:pt x="1286" y="24"/>
                      <a:pt x="1255" y="24"/>
                    </a:cubicBezTo>
                    <a:cubicBezTo>
                      <a:pt x="1253" y="22"/>
                      <a:pt x="1253" y="22"/>
                      <a:pt x="1253" y="22"/>
                    </a:cubicBezTo>
                    <a:cubicBezTo>
                      <a:pt x="1266" y="13"/>
                      <a:pt x="1288" y="14"/>
                      <a:pt x="1305" y="16"/>
                    </a:cubicBezTo>
                    <a:close/>
                    <a:moveTo>
                      <a:pt x="1279" y="32"/>
                    </a:moveTo>
                    <a:cubicBezTo>
                      <a:pt x="1303" y="35"/>
                      <a:pt x="1324" y="48"/>
                      <a:pt x="1340" y="65"/>
                    </a:cubicBezTo>
                    <a:cubicBezTo>
                      <a:pt x="1332" y="73"/>
                      <a:pt x="1318" y="72"/>
                      <a:pt x="1307" y="75"/>
                    </a:cubicBezTo>
                    <a:cubicBezTo>
                      <a:pt x="1283" y="72"/>
                      <a:pt x="1253" y="65"/>
                      <a:pt x="1246" y="39"/>
                    </a:cubicBezTo>
                    <a:cubicBezTo>
                      <a:pt x="1249" y="23"/>
                      <a:pt x="1269" y="34"/>
                      <a:pt x="1279" y="32"/>
                    </a:cubicBezTo>
                    <a:close/>
                    <a:moveTo>
                      <a:pt x="1241" y="22"/>
                    </a:moveTo>
                    <a:cubicBezTo>
                      <a:pt x="1242" y="23"/>
                      <a:pt x="1245" y="26"/>
                      <a:pt x="1243" y="28"/>
                    </a:cubicBezTo>
                    <a:cubicBezTo>
                      <a:pt x="1243" y="31"/>
                      <a:pt x="1239" y="31"/>
                      <a:pt x="1238" y="30"/>
                    </a:cubicBezTo>
                    <a:lnTo>
                      <a:pt x="1241" y="22"/>
                    </a:lnTo>
                    <a:close/>
                    <a:moveTo>
                      <a:pt x="1221" y="55"/>
                    </a:moveTo>
                    <a:cubicBezTo>
                      <a:pt x="1227" y="50"/>
                      <a:pt x="1236" y="42"/>
                      <a:pt x="1243" y="46"/>
                    </a:cubicBezTo>
                    <a:cubicBezTo>
                      <a:pt x="1246" y="56"/>
                      <a:pt x="1258" y="63"/>
                      <a:pt x="1262" y="72"/>
                    </a:cubicBezTo>
                    <a:cubicBezTo>
                      <a:pt x="1268" y="89"/>
                      <a:pt x="1258" y="106"/>
                      <a:pt x="1249" y="121"/>
                    </a:cubicBezTo>
                    <a:cubicBezTo>
                      <a:pt x="1246" y="123"/>
                      <a:pt x="1242" y="126"/>
                      <a:pt x="1238" y="125"/>
                    </a:cubicBezTo>
                    <a:cubicBezTo>
                      <a:pt x="1228" y="104"/>
                      <a:pt x="1218" y="78"/>
                      <a:pt x="1221" y="55"/>
                    </a:cubicBezTo>
                    <a:close/>
                    <a:moveTo>
                      <a:pt x="1097" y="66"/>
                    </a:moveTo>
                    <a:cubicBezTo>
                      <a:pt x="1096" y="67"/>
                      <a:pt x="1093" y="68"/>
                      <a:pt x="1091" y="67"/>
                    </a:cubicBezTo>
                    <a:cubicBezTo>
                      <a:pt x="1096" y="32"/>
                      <a:pt x="1133" y="18"/>
                      <a:pt x="1159" y="6"/>
                    </a:cubicBezTo>
                    <a:cubicBezTo>
                      <a:pt x="1168" y="4"/>
                      <a:pt x="1174" y="11"/>
                      <a:pt x="1180" y="15"/>
                    </a:cubicBezTo>
                    <a:cubicBezTo>
                      <a:pt x="1180" y="19"/>
                      <a:pt x="1181" y="24"/>
                      <a:pt x="1177" y="26"/>
                    </a:cubicBezTo>
                    <a:cubicBezTo>
                      <a:pt x="1147" y="33"/>
                      <a:pt x="1123" y="50"/>
                      <a:pt x="1097" y="66"/>
                    </a:cubicBezTo>
                    <a:close/>
                    <a:moveTo>
                      <a:pt x="1166" y="76"/>
                    </a:moveTo>
                    <a:cubicBezTo>
                      <a:pt x="1148" y="86"/>
                      <a:pt x="1125" y="79"/>
                      <a:pt x="1109" y="69"/>
                    </a:cubicBezTo>
                    <a:cubicBezTo>
                      <a:pt x="1116" y="59"/>
                      <a:pt x="1129" y="54"/>
                      <a:pt x="1139" y="46"/>
                    </a:cubicBezTo>
                    <a:cubicBezTo>
                      <a:pt x="1152" y="41"/>
                      <a:pt x="1166" y="29"/>
                      <a:pt x="1181" y="33"/>
                    </a:cubicBezTo>
                    <a:cubicBezTo>
                      <a:pt x="1193" y="50"/>
                      <a:pt x="1193" y="50"/>
                      <a:pt x="1193" y="50"/>
                    </a:cubicBezTo>
                    <a:cubicBezTo>
                      <a:pt x="1192" y="65"/>
                      <a:pt x="1177" y="70"/>
                      <a:pt x="1166" y="76"/>
                    </a:cubicBezTo>
                    <a:close/>
                    <a:moveTo>
                      <a:pt x="1189" y="78"/>
                    </a:moveTo>
                    <a:cubicBezTo>
                      <a:pt x="1193" y="69"/>
                      <a:pt x="1194" y="60"/>
                      <a:pt x="1199" y="53"/>
                    </a:cubicBezTo>
                    <a:cubicBezTo>
                      <a:pt x="1214" y="54"/>
                      <a:pt x="1214" y="54"/>
                      <a:pt x="1214" y="54"/>
                    </a:cubicBezTo>
                    <a:cubicBezTo>
                      <a:pt x="1213" y="84"/>
                      <a:pt x="1228" y="108"/>
                      <a:pt x="1234" y="134"/>
                    </a:cubicBezTo>
                    <a:cubicBezTo>
                      <a:pt x="1228" y="136"/>
                      <a:pt x="1220" y="129"/>
                      <a:pt x="1213" y="126"/>
                    </a:cubicBezTo>
                    <a:cubicBezTo>
                      <a:pt x="1196" y="116"/>
                      <a:pt x="1191" y="97"/>
                      <a:pt x="1189" y="78"/>
                    </a:cubicBezTo>
                    <a:close/>
                    <a:moveTo>
                      <a:pt x="1178" y="207"/>
                    </a:moveTo>
                    <a:cubicBezTo>
                      <a:pt x="1185" y="200"/>
                      <a:pt x="1190" y="191"/>
                      <a:pt x="1194" y="184"/>
                    </a:cubicBezTo>
                    <a:cubicBezTo>
                      <a:pt x="1200" y="184"/>
                      <a:pt x="1199" y="190"/>
                      <a:pt x="1201" y="193"/>
                    </a:cubicBezTo>
                    <a:cubicBezTo>
                      <a:pt x="1199" y="202"/>
                      <a:pt x="1195" y="212"/>
                      <a:pt x="1189" y="218"/>
                    </a:cubicBezTo>
                    <a:cubicBezTo>
                      <a:pt x="1183" y="224"/>
                      <a:pt x="1174" y="225"/>
                      <a:pt x="1165" y="225"/>
                    </a:cubicBezTo>
                    <a:cubicBezTo>
                      <a:pt x="1166" y="219"/>
                      <a:pt x="1175" y="214"/>
                      <a:pt x="1178" y="207"/>
                    </a:cubicBezTo>
                    <a:close/>
                    <a:moveTo>
                      <a:pt x="1150" y="228"/>
                    </a:moveTo>
                    <a:cubicBezTo>
                      <a:pt x="1166" y="230"/>
                      <a:pt x="1187" y="234"/>
                      <a:pt x="1198" y="217"/>
                    </a:cubicBezTo>
                    <a:cubicBezTo>
                      <a:pt x="1207" y="207"/>
                      <a:pt x="1206" y="193"/>
                      <a:pt x="1201" y="181"/>
                    </a:cubicBezTo>
                    <a:cubicBezTo>
                      <a:pt x="1199" y="175"/>
                      <a:pt x="1199" y="175"/>
                      <a:pt x="1199" y="175"/>
                    </a:cubicBezTo>
                    <a:cubicBezTo>
                      <a:pt x="1207" y="132"/>
                      <a:pt x="1207" y="132"/>
                      <a:pt x="1207" y="132"/>
                    </a:cubicBezTo>
                    <a:cubicBezTo>
                      <a:pt x="1218" y="135"/>
                      <a:pt x="1232" y="139"/>
                      <a:pt x="1240" y="149"/>
                    </a:cubicBezTo>
                    <a:cubicBezTo>
                      <a:pt x="1245" y="145"/>
                      <a:pt x="1243" y="138"/>
                      <a:pt x="1243" y="133"/>
                    </a:cubicBezTo>
                    <a:cubicBezTo>
                      <a:pt x="1255" y="125"/>
                      <a:pt x="1260" y="113"/>
                      <a:pt x="1266" y="101"/>
                    </a:cubicBezTo>
                    <a:cubicBezTo>
                      <a:pt x="1268" y="101"/>
                      <a:pt x="1268" y="101"/>
                      <a:pt x="1268" y="101"/>
                    </a:cubicBezTo>
                    <a:cubicBezTo>
                      <a:pt x="1274" y="116"/>
                      <a:pt x="1272" y="135"/>
                      <a:pt x="1289" y="144"/>
                    </a:cubicBezTo>
                    <a:cubicBezTo>
                      <a:pt x="1268" y="156"/>
                      <a:pt x="1242" y="155"/>
                      <a:pt x="1218" y="159"/>
                    </a:cubicBezTo>
                    <a:cubicBezTo>
                      <a:pt x="1216" y="157"/>
                      <a:pt x="1213" y="156"/>
                      <a:pt x="1210" y="157"/>
                    </a:cubicBezTo>
                    <a:cubicBezTo>
                      <a:pt x="1207" y="168"/>
                      <a:pt x="1216" y="177"/>
                      <a:pt x="1214" y="191"/>
                    </a:cubicBezTo>
                    <a:cubicBezTo>
                      <a:pt x="1217" y="231"/>
                      <a:pt x="1200" y="273"/>
                      <a:pt x="1167" y="295"/>
                    </a:cubicBezTo>
                    <a:cubicBezTo>
                      <a:pt x="1165" y="294"/>
                      <a:pt x="1165" y="294"/>
                      <a:pt x="1165" y="294"/>
                    </a:cubicBezTo>
                    <a:cubicBezTo>
                      <a:pt x="1170" y="284"/>
                      <a:pt x="1179" y="272"/>
                      <a:pt x="1170" y="261"/>
                    </a:cubicBezTo>
                    <a:cubicBezTo>
                      <a:pt x="1161" y="239"/>
                      <a:pt x="1132" y="250"/>
                      <a:pt x="1120" y="233"/>
                    </a:cubicBezTo>
                    <a:lnTo>
                      <a:pt x="1150" y="228"/>
                    </a:lnTo>
                    <a:close/>
                    <a:moveTo>
                      <a:pt x="1104" y="236"/>
                    </a:moveTo>
                    <a:cubicBezTo>
                      <a:pt x="1139" y="240"/>
                      <a:pt x="1109" y="289"/>
                      <a:pt x="1143" y="296"/>
                    </a:cubicBezTo>
                    <a:cubicBezTo>
                      <a:pt x="1146" y="298"/>
                      <a:pt x="1154" y="298"/>
                      <a:pt x="1154" y="305"/>
                    </a:cubicBezTo>
                    <a:cubicBezTo>
                      <a:pt x="1133" y="322"/>
                      <a:pt x="1104" y="320"/>
                      <a:pt x="1078" y="326"/>
                    </a:cubicBezTo>
                    <a:cubicBezTo>
                      <a:pt x="1074" y="325"/>
                      <a:pt x="1074" y="325"/>
                      <a:pt x="1074" y="325"/>
                    </a:cubicBezTo>
                    <a:cubicBezTo>
                      <a:pt x="1078" y="309"/>
                      <a:pt x="1090" y="291"/>
                      <a:pt x="1090" y="271"/>
                    </a:cubicBezTo>
                    <a:cubicBezTo>
                      <a:pt x="1090" y="247"/>
                      <a:pt x="1063" y="238"/>
                      <a:pt x="1047" y="226"/>
                    </a:cubicBezTo>
                    <a:cubicBezTo>
                      <a:pt x="1046" y="223"/>
                      <a:pt x="1046" y="223"/>
                      <a:pt x="1046" y="223"/>
                    </a:cubicBezTo>
                    <a:cubicBezTo>
                      <a:pt x="1066" y="227"/>
                      <a:pt x="1086" y="229"/>
                      <a:pt x="1104" y="236"/>
                    </a:cubicBezTo>
                    <a:close/>
                    <a:moveTo>
                      <a:pt x="1071" y="271"/>
                    </a:moveTo>
                    <a:cubicBezTo>
                      <a:pt x="1061" y="244"/>
                      <a:pt x="1061" y="244"/>
                      <a:pt x="1061" y="244"/>
                    </a:cubicBezTo>
                    <a:cubicBezTo>
                      <a:pt x="1071" y="245"/>
                      <a:pt x="1077" y="256"/>
                      <a:pt x="1083" y="262"/>
                    </a:cubicBezTo>
                    <a:cubicBezTo>
                      <a:pt x="1083" y="274"/>
                      <a:pt x="1086" y="286"/>
                      <a:pt x="1077" y="299"/>
                    </a:cubicBezTo>
                    <a:cubicBezTo>
                      <a:pt x="1074" y="292"/>
                      <a:pt x="1074" y="279"/>
                      <a:pt x="1071" y="271"/>
                    </a:cubicBezTo>
                    <a:close/>
                    <a:moveTo>
                      <a:pt x="1042" y="251"/>
                    </a:moveTo>
                    <a:cubicBezTo>
                      <a:pt x="1046" y="238"/>
                      <a:pt x="1046" y="238"/>
                      <a:pt x="1046" y="238"/>
                    </a:cubicBezTo>
                    <a:cubicBezTo>
                      <a:pt x="1059" y="249"/>
                      <a:pt x="1065" y="268"/>
                      <a:pt x="1068" y="286"/>
                    </a:cubicBezTo>
                    <a:cubicBezTo>
                      <a:pt x="1068" y="313"/>
                      <a:pt x="1068" y="313"/>
                      <a:pt x="1068" y="313"/>
                    </a:cubicBezTo>
                    <a:cubicBezTo>
                      <a:pt x="1065" y="313"/>
                      <a:pt x="1065" y="313"/>
                      <a:pt x="1065" y="313"/>
                    </a:cubicBezTo>
                    <a:cubicBezTo>
                      <a:pt x="1047" y="299"/>
                      <a:pt x="1038" y="275"/>
                      <a:pt x="1042" y="251"/>
                    </a:cubicBezTo>
                    <a:close/>
                    <a:moveTo>
                      <a:pt x="917" y="309"/>
                    </a:moveTo>
                    <a:cubicBezTo>
                      <a:pt x="928" y="282"/>
                      <a:pt x="937" y="253"/>
                      <a:pt x="944" y="226"/>
                    </a:cubicBezTo>
                    <a:cubicBezTo>
                      <a:pt x="965" y="246"/>
                      <a:pt x="940" y="280"/>
                      <a:pt x="957" y="305"/>
                    </a:cubicBezTo>
                    <a:cubicBezTo>
                      <a:pt x="964" y="319"/>
                      <a:pt x="977" y="328"/>
                      <a:pt x="984" y="342"/>
                    </a:cubicBezTo>
                    <a:cubicBezTo>
                      <a:pt x="974" y="346"/>
                      <a:pt x="964" y="338"/>
                      <a:pt x="952" y="339"/>
                    </a:cubicBezTo>
                    <a:cubicBezTo>
                      <a:pt x="940" y="339"/>
                      <a:pt x="925" y="340"/>
                      <a:pt x="917" y="328"/>
                    </a:cubicBezTo>
                    <a:cubicBezTo>
                      <a:pt x="914" y="322"/>
                      <a:pt x="913" y="315"/>
                      <a:pt x="917" y="309"/>
                    </a:cubicBezTo>
                    <a:close/>
                    <a:moveTo>
                      <a:pt x="985" y="295"/>
                    </a:moveTo>
                    <a:cubicBezTo>
                      <a:pt x="986" y="306"/>
                      <a:pt x="990" y="317"/>
                      <a:pt x="983" y="327"/>
                    </a:cubicBezTo>
                    <a:cubicBezTo>
                      <a:pt x="969" y="315"/>
                      <a:pt x="954" y="297"/>
                      <a:pt x="956" y="274"/>
                    </a:cubicBezTo>
                    <a:cubicBezTo>
                      <a:pt x="960" y="244"/>
                      <a:pt x="960" y="244"/>
                      <a:pt x="960" y="244"/>
                    </a:cubicBezTo>
                    <a:cubicBezTo>
                      <a:pt x="978" y="255"/>
                      <a:pt x="979" y="277"/>
                      <a:pt x="985" y="295"/>
                    </a:cubicBezTo>
                    <a:close/>
                    <a:moveTo>
                      <a:pt x="981" y="258"/>
                    </a:moveTo>
                    <a:cubicBezTo>
                      <a:pt x="997" y="267"/>
                      <a:pt x="999" y="290"/>
                      <a:pt x="997" y="307"/>
                    </a:cubicBezTo>
                    <a:cubicBezTo>
                      <a:pt x="997" y="309"/>
                      <a:pt x="995" y="310"/>
                      <a:pt x="994" y="311"/>
                    </a:cubicBezTo>
                    <a:cubicBezTo>
                      <a:pt x="990" y="293"/>
                      <a:pt x="986" y="273"/>
                      <a:pt x="981" y="258"/>
                    </a:cubicBezTo>
                    <a:close/>
                    <a:moveTo>
                      <a:pt x="931" y="348"/>
                    </a:moveTo>
                    <a:cubicBezTo>
                      <a:pt x="933" y="345"/>
                      <a:pt x="933" y="345"/>
                      <a:pt x="933" y="345"/>
                    </a:cubicBezTo>
                    <a:cubicBezTo>
                      <a:pt x="956" y="343"/>
                      <a:pt x="982" y="346"/>
                      <a:pt x="993" y="368"/>
                    </a:cubicBezTo>
                    <a:cubicBezTo>
                      <a:pt x="993" y="371"/>
                      <a:pt x="993" y="371"/>
                      <a:pt x="993" y="371"/>
                    </a:cubicBezTo>
                    <a:cubicBezTo>
                      <a:pt x="971" y="369"/>
                      <a:pt x="943" y="370"/>
                      <a:pt x="931" y="348"/>
                    </a:cubicBezTo>
                    <a:close/>
                    <a:moveTo>
                      <a:pt x="985" y="378"/>
                    </a:moveTo>
                    <a:cubicBezTo>
                      <a:pt x="976" y="386"/>
                      <a:pt x="961" y="391"/>
                      <a:pt x="947" y="387"/>
                    </a:cubicBezTo>
                    <a:cubicBezTo>
                      <a:pt x="936" y="383"/>
                      <a:pt x="930" y="373"/>
                      <a:pt x="926" y="362"/>
                    </a:cubicBezTo>
                    <a:cubicBezTo>
                      <a:pt x="927" y="355"/>
                      <a:pt x="927" y="355"/>
                      <a:pt x="927" y="355"/>
                    </a:cubicBezTo>
                    <a:cubicBezTo>
                      <a:pt x="943" y="369"/>
                      <a:pt x="961" y="378"/>
                      <a:pt x="984" y="377"/>
                    </a:cubicBezTo>
                    <a:lnTo>
                      <a:pt x="985" y="378"/>
                    </a:lnTo>
                    <a:close/>
                    <a:moveTo>
                      <a:pt x="681" y="345"/>
                    </a:moveTo>
                    <a:cubicBezTo>
                      <a:pt x="687" y="356"/>
                      <a:pt x="697" y="368"/>
                      <a:pt x="705" y="375"/>
                    </a:cubicBezTo>
                    <a:cubicBezTo>
                      <a:pt x="686" y="372"/>
                      <a:pt x="670" y="360"/>
                      <a:pt x="659" y="346"/>
                    </a:cubicBezTo>
                    <a:cubicBezTo>
                      <a:pt x="659" y="339"/>
                      <a:pt x="668" y="334"/>
                      <a:pt x="672" y="329"/>
                    </a:cubicBezTo>
                    <a:cubicBezTo>
                      <a:pt x="679" y="332"/>
                      <a:pt x="676" y="341"/>
                      <a:pt x="681" y="345"/>
                    </a:cubicBezTo>
                    <a:close/>
                    <a:moveTo>
                      <a:pt x="795" y="264"/>
                    </a:moveTo>
                    <a:cubicBezTo>
                      <a:pt x="799" y="272"/>
                      <a:pt x="798" y="281"/>
                      <a:pt x="801" y="290"/>
                    </a:cubicBezTo>
                    <a:cubicBezTo>
                      <a:pt x="798" y="294"/>
                      <a:pt x="795" y="290"/>
                      <a:pt x="793" y="289"/>
                    </a:cubicBezTo>
                    <a:cubicBezTo>
                      <a:pt x="773" y="265"/>
                      <a:pt x="747" y="242"/>
                      <a:pt x="718" y="234"/>
                    </a:cubicBezTo>
                    <a:cubicBezTo>
                      <a:pt x="716" y="229"/>
                      <a:pt x="720" y="226"/>
                      <a:pt x="723" y="222"/>
                    </a:cubicBezTo>
                    <a:cubicBezTo>
                      <a:pt x="754" y="219"/>
                      <a:pt x="781" y="238"/>
                      <a:pt x="795" y="264"/>
                    </a:cubicBezTo>
                    <a:close/>
                    <a:moveTo>
                      <a:pt x="774" y="133"/>
                    </a:moveTo>
                    <a:cubicBezTo>
                      <a:pt x="771" y="141"/>
                      <a:pt x="761" y="142"/>
                      <a:pt x="753" y="140"/>
                    </a:cubicBezTo>
                    <a:cubicBezTo>
                      <a:pt x="750" y="138"/>
                      <a:pt x="747" y="135"/>
                      <a:pt x="745" y="132"/>
                    </a:cubicBezTo>
                    <a:cubicBezTo>
                      <a:pt x="753" y="127"/>
                      <a:pt x="767" y="125"/>
                      <a:pt x="774" y="133"/>
                    </a:cubicBezTo>
                    <a:close/>
                    <a:moveTo>
                      <a:pt x="668" y="105"/>
                    </a:moveTo>
                    <a:cubicBezTo>
                      <a:pt x="682" y="119"/>
                      <a:pt x="700" y="133"/>
                      <a:pt x="697" y="154"/>
                    </a:cubicBezTo>
                    <a:cubicBezTo>
                      <a:pt x="699" y="159"/>
                      <a:pt x="693" y="174"/>
                      <a:pt x="702" y="172"/>
                    </a:cubicBezTo>
                    <a:cubicBezTo>
                      <a:pt x="714" y="151"/>
                      <a:pt x="714" y="151"/>
                      <a:pt x="714" y="151"/>
                    </a:cubicBezTo>
                    <a:cubicBezTo>
                      <a:pt x="741" y="164"/>
                      <a:pt x="767" y="146"/>
                      <a:pt x="791" y="136"/>
                    </a:cubicBezTo>
                    <a:cubicBezTo>
                      <a:pt x="798" y="158"/>
                      <a:pt x="793" y="182"/>
                      <a:pt x="781" y="199"/>
                    </a:cubicBezTo>
                    <a:cubicBezTo>
                      <a:pt x="751" y="217"/>
                      <a:pt x="751" y="217"/>
                      <a:pt x="751" y="217"/>
                    </a:cubicBezTo>
                    <a:cubicBezTo>
                      <a:pt x="718" y="216"/>
                      <a:pt x="718" y="216"/>
                      <a:pt x="718" y="216"/>
                    </a:cubicBezTo>
                    <a:cubicBezTo>
                      <a:pt x="714" y="213"/>
                      <a:pt x="716" y="206"/>
                      <a:pt x="714" y="202"/>
                    </a:cubicBezTo>
                    <a:cubicBezTo>
                      <a:pt x="720" y="187"/>
                      <a:pt x="736" y="177"/>
                      <a:pt x="743" y="163"/>
                    </a:cubicBezTo>
                    <a:cubicBezTo>
                      <a:pt x="739" y="163"/>
                      <a:pt x="739" y="163"/>
                      <a:pt x="739" y="163"/>
                    </a:cubicBezTo>
                    <a:cubicBezTo>
                      <a:pt x="715" y="187"/>
                      <a:pt x="715" y="187"/>
                      <a:pt x="715" y="187"/>
                    </a:cubicBezTo>
                    <a:cubicBezTo>
                      <a:pt x="713" y="187"/>
                      <a:pt x="710" y="183"/>
                      <a:pt x="708" y="186"/>
                    </a:cubicBezTo>
                    <a:cubicBezTo>
                      <a:pt x="706" y="190"/>
                      <a:pt x="706" y="190"/>
                      <a:pt x="706" y="190"/>
                    </a:cubicBezTo>
                    <a:cubicBezTo>
                      <a:pt x="710" y="192"/>
                      <a:pt x="710" y="192"/>
                      <a:pt x="710" y="192"/>
                    </a:cubicBezTo>
                    <a:cubicBezTo>
                      <a:pt x="709" y="193"/>
                      <a:pt x="709" y="193"/>
                      <a:pt x="709" y="193"/>
                    </a:cubicBezTo>
                    <a:cubicBezTo>
                      <a:pt x="699" y="187"/>
                      <a:pt x="687" y="185"/>
                      <a:pt x="675" y="183"/>
                    </a:cubicBezTo>
                    <a:cubicBezTo>
                      <a:pt x="670" y="153"/>
                      <a:pt x="663" y="125"/>
                      <a:pt x="652" y="95"/>
                    </a:cubicBezTo>
                    <a:cubicBezTo>
                      <a:pt x="657" y="96"/>
                      <a:pt x="665" y="101"/>
                      <a:pt x="668" y="105"/>
                    </a:cubicBezTo>
                    <a:close/>
                    <a:moveTo>
                      <a:pt x="684" y="191"/>
                    </a:moveTo>
                    <a:cubicBezTo>
                      <a:pt x="684" y="192"/>
                      <a:pt x="682" y="193"/>
                      <a:pt x="680" y="192"/>
                    </a:cubicBezTo>
                    <a:cubicBezTo>
                      <a:pt x="681" y="190"/>
                      <a:pt x="681" y="190"/>
                      <a:pt x="681" y="190"/>
                    </a:cubicBezTo>
                    <a:lnTo>
                      <a:pt x="684" y="191"/>
                    </a:lnTo>
                    <a:close/>
                    <a:moveTo>
                      <a:pt x="671" y="193"/>
                    </a:moveTo>
                    <a:cubicBezTo>
                      <a:pt x="669" y="200"/>
                      <a:pt x="659" y="197"/>
                      <a:pt x="654" y="201"/>
                    </a:cubicBezTo>
                    <a:cubicBezTo>
                      <a:pt x="653" y="197"/>
                      <a:pt x="661" y="192"/>
                      <a:pt x="666" y="192"/>
                    </a:cubicBezTo>
                    <a:cubicBezTo>
                      <a:pt x="667" y="192"/>
                      <a:pt x="669" y="191"/>
                      <a:pt x="671" y="193"/>
                    </a:cubicBezTo>
                    <a:close/>
                    <a:moveTo>
                      <a:pt x="628" y="126"/>
                    </a:moveTo>
                    <a:cubicBezTo>
                      <a:pt x="634" y="117"/>
                      <a:pt x="638" y="107"/>
                      <a:pt x="645" y="101"/>
                    </a:cubicBezTo>
                    <a:cubicBezTo>
                      <a:pt x="652" y="114"/>
                      <a:pt x="652" y="114"/>
                      <a:pt x="652" y="114"/>
                    </a:cubicBezTo>
                    <a:cubicBezTo>
                      <a:pt x="660" y="135"/>
                      <a:pt x="668" y="160"/>
                      <a:pt x="666" y="184"/>
                    </a:cubicBezTo>
                    <a:cubicBezTo>
                      <a:pt x="657" y="187"/>
                      <a:pt x="648" y="200"/>
                      <a:pt x="639" y="193"/>
                    </a:cubicBezTo>
                    <a:cubicBezTo>
                      <a:pt x="623" y="176"/>
                      <a:pt x="617" y="146"/>
                      <a:pt x="628" y="126"/>
                    </a:cubicBezTo>
                    <a:close/>
                    <a:moveTo>
                      <a:pt x="650" y="204"/>
                    </a:moveTo>
                    <a:cubicBezTo>
                      <a:pt x="643" y="211"/>
                      <a:pt x="641" y="224"/>
                      <a:pt x="640" y="233"/>
                    </a:cubicBezTo>
                    <a:cubicBezTo>
                      <a:pt x="635" y="228"/>
                      <a:pt x="639" y="217"/>
                      <a:pt x="641" y="211"/>
                    </a:cubicBezTo>
                    <a:cubicBezTo>
                      <a:pt x="642" y="207"/>
                      <a:pt x="644" y="204"/>
                      <a:pt x="650" y="204"/>
                    </a:cubicBezTo>
                    <a:close/>
                    <a:moveTo>
                      <a:pt x="564" y="183"/>
                    </a:moveTo>
                    <a:cubicBezTo>
                      <a:pt x="581" y="176"/>
                      <a:pt x="606" y="171"/>
                      <a:pt x="622" y="182"/>
                    </a:cubicBezTo>
                    <a:cubicBezTo>
                      <a:pt x="637" y="202"/>
                      <a:pt x="637" y="202"/>
                      <a:pt x="637" y="202"/>
                    </a:cubicBezTo>
                    <a:cubicBezTo>
                      <a:pt x="637" y="206"/>
                      <a:pt x="634" y="210"/>
                      <a:pt x="631" y="211"/>
                    </a:cubicBezTo>
                    <a:cubicBezTo>
                      <a:pt x="616" y="207"/>
                      <a:pt x="602" y="202"/>
                      <a:pt x="584" y="203"/>
                    </a:cubicBezTo>
                    <a:cubicBezTo>
                      <a:pt x="543" y="200"/>
                      <a:pt x="543" y="200"/>
                      <a:pt x="543" y="200"/>
                    </a:cubicBezTo>
                    <a:cubicBezTo>
                      <a:pt x="545" y="191"/>
                      <a:pt x="556" y="187"/>
                      <a:pt x="564" y="183"/>
                    </a:cubicBezTo>
                    <a:close/>
                    <a:moveTo>
                      <a:pt x="555" y="238"/>
                    </a:moveTo>
                    <a:cubicBezTo>
                      <a:pt x="543" y="230"/>
                      <a:pt x="539" y="218"/>
                      <a:pt x="530" y="209"/>
                    </a:cubicBezTo>
                    <a:cubicBezTo>
                      <a:pt x="542" y="204"/>
                      <a:pt x="557" y="208"/>
                      <a:pt x="570" y="208"/>
                    </a:cubicBezTo>
                    <a:cubicBezTo>
                      <a:pt x="591" y="210"/>
                      <a:pt x="612" y="208"/>
                      <a:pt x="629" y="220"/>
                    </a:cubicBezTo>
                    <a:cubicBezTo>
                      <a:pt x="632" y="228"/>
                      <a:pt x="633" y="243"/>
                      <a:pt x="622" y="246"/>
                    </a:cubicBezTo>
                    <a:cubicBezTo>
                      <a:pt x="600" y="253"/>
                      <a:pt x="573" y="254"/>
                      <a:pt x="555" y="238"/>
                    </a:cubicBezTo>
                    <a:close/>
                    <a:moveTo>
                      <a:pt x="612" y="270"/>
                    </a:moveTo>
                    <a:cubicBezTo>
                      <a:pt x="619" y="260"/>
                      <a:pt x="625" y="245"/>
                      <a:pt x="638" y="248"/>
                    </a:cubicBezTo>
                    <a:cubicBezTo>
                      <a:pt x="641" y="252"/>
                      <a:pt x="649" y="260"/>
                      <a:pt x="652" y="250"/>
                    </a:cubicBezTo>
                    <a:cubicBezTo>
                      <a:pt x="656" y="249"/>
                      <a:pt x="654" y="254"/>
                      <a:pt x="657" y="256"/>
                    </a:cubicBezTo>
                    <a:cubicBezTo>
                      <a:pt x="659" y="251"/>
                      <a:pt x="669" y="257"/>
                      <a:pt x="668" y="250"/>
                    </a:cubicBezTo>
                    <a:cubicBezTo>
                      <a:pt x="667" y="249"/>
                      <a:pt x="664" y="248"/>
                      <a:pt x="663" y="247"/>
                    </a:cubicBezTo>
                    <a:cubicBezTo>
                      <a:pt x="664" y="241"/>
                      <a:pt x="669" y="238"/>
                      <a:pt x="674" y="238"/>
                    </a:cubicBezTo>
                    <a:cubicBezTo>
                      <a:pt x="684" y="238"/>
                      <a:pt x="694" y="241"/>
                      <a:pt x="703" y="247"/>
                    </a:cubicBezTo>
                    <a:cubicBezTo>
                      <a:pt x="706" y="244"/>
                      <a:pt x="701" y="242"/>
                      <a:pt x="699" y="240"/>
                    </a:cubicBezTo>
                    <a:cubicBezTo>
                      <a:pt x="709" y="229"/>
                      <a:pt x="718" y="245"/>
                      <a:pt x="729" y="246"/>
                    </a:cubicBezTo>
                    <a:cubicBezTo>
                      <a:pt x="752" y="252"/>
                      <a:pt x="769" y="273"/>
                      <a:pt x="786" y="289"/>
                    </a:cubicBezTo>
                    <a:cubicBezTo>
                      <a:pt x="785" y="293"/>
                      <a:pt x="793" y="294"/>
                      <a:pt x="788" y="298"/>
                    </a:cubicBezTo>
                    <a:cubicBezTo>
                      <a:pt x="766" y="297"/>
                      <a:pt x="739" y="305"/>
                      <a:pt x="721" y="291"/>
                    </a:cubicBezTo>
                    <a:cubicBezTo>
                      <a:pt x="710" y="283"/>
                      <a:pt x="702" y="271"/>
                      <a:pt x="694" y="261"/>
                    </a:cubicBezTo>
                    <a:cubicBezTo>
                      <a:pt x="691" y="262"/>
                      <a:pt x="691" y="262"/>
                      <a:pt x="691" y="262"/>
                    </a:cubicBezTo>
                    <a:cubicBezTo>
                      <a:pt x="690" y="290"/>
                      <a:pt x="681" y="317"/>
                      <a:pt x="657" y="335"/>
                    </a:cubicBezTo>
                    <a:cubicBezTo>
                      <a:pt x="648" y="340"/>
                      <a:pt x="636" y="339"/>
                      <a:pt x="630" y="350"/>
                    </a:cubicBezTo>
                    <a:cubicBezTo>
                      <a:pt x="625" y="332"/>
                      <a:pt x="632" y="313"/>
                      <a:pt x="636" y="295"/>
                    </a:cubicBezTo>
                    <a:cubicBezTo>
                      <a:pt x="641" y="283"/>
                      <a:pt x="652" y="273"/>
                      <a:pt x="657" y="260"/>
                    </a:cubicBezTo>
                    <a:cubicBezTo>
                      <a:pt x="655" y="259"/>
                      <a:pt x="655" y="259"/>
                      <a:pt x="655" y="259"/>
                    </a:cubicBezTo>
                    <a:cubicBezTo>
                      <a:pt x="632" y="281"/>
                      <a:pt x="622" y="313"/>
                      <a:pt x="620" y="347"/>
                    </a:cubicBezTo>
                    <a:cubicBezTo>
                      <a:pt x="618" y="348"/>
                      <a:pt x="615" y="344"/>
                      <a:pt x="614" y="341"/>
                    </a:cubicBezTo>
                    <a:cubicBezTo>
                      <a:pt x="600" y="322"/>
                      <a:pt x="599" y="290"/>
                      <a:pt x="612" y="270"/>
                    </a:cubicBezTo>
                    <a:close/>
                    <a:moveTo>
                      <a:pt x="649" y="348"/>
                    </a:moveTo>
                    <a:cubicBezTo>
                      <a:pt x="648" y="349"/>
                      <a:pt x="648" y="349"/>
                      <a:pt x="648" y="349"/>
                    </a:cubicBezTo>
                    <a:cubicBezTo>
                      <a:pt x="646" y="348"/>
                      <a:pt x="646" y="348"/>
                      <a:pt x="646" y="348"/>
                    </a:cubicBezTo>
                    <a:cubicBezTo>
                      <a:pt x="647" y="348"/>
                      <a:pt x="648" y="347"/>
                      <a:pt x="649" y="348"/>
                    </a:cubicBezTo>
                    <a:close/>
                    <a:moveTo>
                      <a:pt x="571" y="302"/>
                    </a:moveTo>
                    <a:cubicBezTo>
                      <a:pt x="573" y="294"/>
                      <a:pt x="573" y="288"/>
                      <a:pt x="578" y="283"/>
                    </a:cubicBezTo>
                    <a:cubicBezTo>
                      <a:pt x="586" y="287"/>
                      <a:pt x="584" y="296"/>
                      <a:pt x="584" y="304"/>
                    </a:cubicBezTo>
                    <a:cubicBezTo>
                      <a:pt x="583" y="311"/>
                      <a:pt x="582" y="318"/>
                      <a:pt x="577" y="324"/>
                    </a:cubicBezTo>
                    <a:cubicBezTo>
                      <a:pt x="571" y="319"/>
                      <a:pt x="570" y="309"/>
                      <a:pt x="571" y="302"/>
                    </a:cubicBezTo>
                    <a:close/>
                    <a:moveTo>
                      <a:pt x="566" y="337"/>
                    </a:moveTo>
                    <a:cubicBezTo>
                      <a:pt x="561" y="331"/>
                      <a:pt x="558" y="323"/>
                      <a:pt x="556" y="315"/>
                    </a:cubicBezTo>
                    <a:cubicBezTo>
                      <a:pt x="561" y="306"/>
                      <a:pt x="561" y="306"/>
                      <a:pt x="561" y="306"/>
                    </a:cubicBezTo>
                    <a:cubicBezTo>
                      <a:pt x="569" y="314"/>
                      <a:pt x="565" y="328"/>
                      <a:pt x="572" y="336"/>
                    </a:cubicBezTo>
                    <a:cubicBezTo>
                      <a:pt x="572" y="341"/>
                      <a:pt x="568" y="338"/>
                      <a:pt x="566" y="337"/>
                    </a:cubicBezTo>
                    <a:close/>
                    <a:moveTo>
                      <a:pt x="562" y="370"/>
                    </a:moveTo>
                    <a:cubicBezTo>
                      <a:pt x="573" y="358"/>
                      <a:pt x="590" y="355"/>
                      <a:pt x="606" y="350"/>
                    </a:cubicBezTo>
                    <a:cubicBezTo>
                      <a:pt x="609" y="350"/>
                      <a:pt x="613" y="352"/>
                      <a:pt x="615" y="356"/>
                    </a:cubicBezTo>
                    <a:cubicBezTo>
                      <a:pt x="608" y="383"/>
                      <a:pt x="570" y="402"/>
                      <a:pt x="584" y="434"/>
                    </a:cubicBezTo>
                    <a:cubicBezTo>
                      <a:pt x="588" y="450"/>
                      <a:pt x="609" y="454"/>
                      <a:pt x="617" y="468"/>
                    </a:cubicBezTo>
                    <a:cubicBezTo>
                      <a:pt x="619" y="469"/>
                      <a:pt x="622" y="468"/>
                      <a:pt x="623" y="466"/>
                    </a:cubicBezTo>
                    <a:cubicBezTo>
                      <a:pt x="615" y="447"/>
                      <a:pt x="633" y="430"/>
                      <a:pt x="630" y="410"/>
                    </a:cubicBezTo>
                    <a:cubicBezTo>
                      <a:pt x="627" y="397"/>
                      <a:pt x="621" y="386"/>
                      <a:pt x="614" y="375"/>
                    </a:cubicBezTo>
                    <a:cubicBezTo>
                      <a:pt x="614" y="370"/>
                      <a:pt x="617" y="366"/>
                      <a:pt x="620" y="364"/>
                    </a:cubicBezTo>
                    <a:cubicBezTo>
                      <a:pt x="629" y="370"/>
                      <a:pt x="629" y="357"/>
                      <a:pt x="636" y="355"/>
                    </a:cubicBezTo>
                    <a:cubicBezTo>
                      <a:pt x="671" y="364"/>
                      <a:pt x="699" y="388"/>
                      <a:pt x="736" y="391"/>
                    </a:cubicBezTo>
                    <a:cubicBezTo>
                      <a:pt x="748" y="394"/>
                      <a:pt x="762" y="389"/>
                      <a:pt x="771" y="394"/>
                    </a:cubicBezTo>
                    <a:cubicBezTo>
                      <a:pt x="766" y="403"/>
                      <a:pt x="754" y="410"/>
                      <a:pt x="748" y="420"/>
                    </a:cubicBezTo>
                    <a:cubicBezTo>
                      <a:pt x="737" y="432"/>
                      <a:pt x="721" y="440"/>
                      <a:pt x="707" y="435"/>
                    </a:cubicBezTo>
                    <a:cubicBezTo>
                      <a:pt x="694" y="408"/>
                      <a:pt x="659" y="411"/>
                      <a:pt x="643" y="389"/>
                    </a:cubicBezTo>
                    <a:cubicBezTo>
                      <a:pt x="640" y="387"/>
                      <a:pt x="637" y="391"/>
                      <a:pt x="637" y="394"/>
                    </a:cubicBezTo>
                    <a:cubicBezTo>
                      <a:pt x="647" y="437"/>
                      <a:pt x="647" y="437"/>
                      <a:pt x="647" y="437"/>
                    </a:cubicBezTo>
                    <a:cubicBezTo>
                      <a:pt x="656" y="452"/>
                      <a:pt x="673" y="458"/>
                      <a:pt x="690" y="456"/>
                    </a:cubicBezTo>
                    <a:cubicBezTo>
                      <a:pt x="705" y="456"/>
                      <a:pt x="713" y="439"/>
                      <a:pt x="729" y="442"/>
                    </a:cubicBezTo>
                    <a:cubicBezTo>
                      <a:pt x="730" y="447"/>
                      <a:pt x="724" y="451"/>
                      <a:pt x="722" y="457"/>
                    </a:cubicBezTo>
                    <a:cubicBezTo>
                      <a:pt x="716" y="468"/>
                      <a:pt x="717" y="480"/>
                      <a:pt x="723" y="491"/>
                    </a:cubicBezTo>
                    <a:cubicBezTo>
                      <a:pt x="729" y="505"/>
                      <a:pt x="745" y="510"/>
                      <a:pt x="755" y="521"/>
                    </a:cubicBezTo>
                    <a:cubicBezTo>
                      <a:pt x="765" y="519"/>
                      <a:pt x="756" y="508"/>
                      <a:pt x="759" y="503"/>
                    </a:cubicBezTo>
                    <a:cubicBezTo>
                      <a:pt x="775" y="466"/>
                      <a:pt x="727" y="425"/>
                      <a:pt x="775" y="401"/>
                    </a:cubicBezTo>
                    <a:cubicBezTo>
                      <a:pt x="785" y="391"/>
                      <a:pt x="799" y="386"/>
                      <a:pt x="813" y="390"/>
                    </a:cubicBezTo>
                    <a:cubicBezTo>
                      <a:pt x="811" y="404"/>
                      <a:pt x="792" y="408"/>
                      <a:pt x="788" y="420"/>
                    </a:cubicBezTo>
                    <a:cubicBezTo>
                      <a:pt x="784" y="438"/>
                      <a:pt x="799" y="457"/>
                      <a:pt x="785" y="472"/>
                    </a:cubicBezTo>
                    <a:cubicBezTo>
                      <a:pt x="785" y="475"/>
                      <a:pt x="787" y="476"/>
                      <a:pt x="789" y="476"/>
                    </a:cubicBezTo>
                    <a:cubicBezTo>
                      <a:pt x="827" y="455"/>
                      <a:pt x="794" y="404"/>
                      <a:pt x="831" y="383"/>
                    </a:cubicBezTo>
                    <a:cubicBezTo>
                      <a:pt x="859" y="372"/>
                      <a:pt x="881" y="352"/>
                      <a:pt x="904" y="331"/>
                    </a:cubicBezTo>
                    <a:cubicBezTo>
                      <a:pt x="906" y="344"/>
                      <a:pt x="905" y="363"/>
                      <a:pt x="889" y="368"/>
                    </a:cubicBezTo>
                    <a:cubicBezTo>
                      <a:pt x="851" y="383"/>
                      <a:pt x="843" y="425"/>
                      <a:pt x="825" y="456"/>
                    </a:cubicBezTo>
                    <a:cubicBezTo>
                      <a:pt x="828" y="458"/>
                      <a:pt x="828" y="458"/>
                      <a:pt x="828" y="458"/>
                    </a:cubicBezTo>
                    <a:cubicBezTo>
                      <a:pt x="844" y="437"/>
                      <a:pt x="876" y="448"/>
                      <a:pt x="892" y="426"/>
                    </a:cubicBezTo>
                    <a:cubicBezTo>
                      <a:pt x="915" y="403"/>
                      <a:pt x="907" y="367"/>
                      <a:pt x="912" y="337"/>
                    </a:cubicBezTo>
                    <a:cubicBezTo>
                      <a:pt x="915" y="333"/>
                      <a:pt x="917" y="339"/>
                      <a:pt x="919" y="341"/>
                    </a:cubicBezTo>
                    <a:cubicBezTo>
                      <a:pt x="921" y="362"/>
                      <a:pt x="925" y="388"/>
                      <a:pt x="949" y="393"/>
                    </a:cubicBezTo>
                    <a:cubicBezTo>
                      <a:pt x="971" y="399"/>
                      <a:pt x="986" y="380"/>
                      <a:pt x="1008" y="382"/>
                    </a:cubicBezTo>
                    <a:cubicBezTo>
                      <a:pt x="1003" y="372"/>
                      <a:pt x="995" y="360"/>
                      <a:pt x="989" y="350"/>
                    </a:cubicBezTo>
                    <a:cubicBezTo>
                      <a:pt x="999" y="322"/>
                      <a:pt x="1012" y="287"/>
                      <a:pt x="992" y="259"/>
                    </a:cubicBezTo>
                    <a:cubicBezTo>
                      <a:pt x="968" y="241"/>
                      <a:pt x="968" y="241"/>
                      <a:pt x="968" y="241"/>
                    </a:cubicBezTo>
                    <a:cubicBezTo>
                      <a:pt x="946" y="214"/>
                      <a:pt x="946" y="214"/>
                      <a:pt x="946" y="214"/>
                    </a:cubicBezTo>
                    <a:cubicBezTo>
                      <a:pt x="943" y="195"/>
                      <a:pt x="945" y="178"/>
                      <a:pt x="945" y="160"/>
                    </a:cubicBezTo>
                    <a:cubicBezTo>
                      <a:pt x="971" y="184"/>
                      <a:pt x="1000" y="202"/>
                      <a:pt x="1031" y="216"/>
                    </a:cubicBezTo>
                    <a:cubicBezTo>
                      <a:pt x="1044" y="228"/>
                      <a:pt x="1036" y="245"/>
                      <a:pt x="1035" y="260"/>
                    </a:cubicBezTo>
                    <a:cubicBezTo>
                      <a:pt x="1033" y="282"/>
                      <a:pt x="1044" y="300"/>
                      <a:pt x="1059" y="315"/>
                    </a:cubicBezTo>
                    <a:cubicBezTo>
                      <a:pt x="1060" y="318"/>
                      <a:pt x="1062" y="323"/>
                      <a:pt x="1060" y="327"/>
                    </a:cubicBezTo>
                    <a:cubicBezTo>
                      <a:pt x="1044" y="333"/>
                      <a:pt x="1030" y="326"/>
                      <a:pt x="1015" y="328"/>
                    </a:cubicBezTo>
                    <a:cubicBezTo>
                      <a:pt x="1011" y="373"/>
                      <a:pt x="1014" y="422"/>
                      <a:pt x="972" y="450"/>
                    </a:cubicBezTo>
                    <a:cubicBezTo>
                      <a:pt x="941" y="474"/>
                      <a:pt x="894" y="466"/>
                      <a:pt x="858" y="476"/>
                    </a:cubicBezTo>
                    <a:cubicBezTo>
                      <a:pt x="829" y="482"/>
                      <a:pt x="803" y="492"/>
                      <a:pt x="780" y="507"/>
                    </a:cubicBezTo>
                    <a:cubicBezTo>
                      <a:pt x="769" y="516"/>
                      <a:pt x="759" y="527"/>
                      <a:pt x="750" y="539"/>
                    </a:cubicBezTo>
                    <a:cubicBezTo>
                      <a:pt x="739" y="527"/>
                      <a:pt x="725" y="513"/>
                      <a:pt x="711" y="502"/>
                    </a:cubicBezTo>
                    <a:cubicBezTo>
                      <a:pt x="687" y="484"/>
                      <a:pt x="656" y="482"/>
                      <a:pt x="628" y="475"/>
                    </a:cubicBezTo>
                    <a:cubicBezTo>
                      <a:pt x="590" y="469"/>
                      <a:pt x="548" y="465"/>
                      <a:pt x="522" y="438"/>
                    </a:cubicBezTo>
                    <a:cubicBezTo>
                      <a:pt x="526" y="429"/>
                      <a:pt x="536" y="425"/>
                      <a:pt x="543" y="419"/>
                    </a:cubicBezTo>
                    <a:cubicBezTo>
                      <a:pt x="558" y="406"/>
                      <a:pt x="564" y="388"/>
                      <a:pt x="562" y="370"/>
                    </a:cubicBezTo>
                    <a:close/>
                    <a:moveTo>
                      <a:pt x="625" y="417"/>
                    </a:moveTo>
                    <a:cubicBezTo>
                      <a:pt x="621" y="429"/>
                      <a:pt x="621" y="440"/>
                      <a:pt x="614" y="450"/>
                    </a:cubicBezTo>
                    <a:cubicBezTo>
                      <a:pt x="602" y="433"/>
                      <a:pt x="598" y="403"/>
                      <a:pt x="609" y="384"/>
                    </a:cubicBezTo>
                    <a:cubicBezTo>
                      <a:pt x="620" y="391"/>
                      <a:pt x="621" y="407"/>
                      <a:pt x="625" y="417"/>
                    </a:cubicBezTo>
                    <a:close/>
                    <a:moveTo>
                      <a:pt x="600" y="442"/>
                    </a:moveTo>
                    <a:cubicBezTo>
                      <a:pt x="594" y="441"/>
                      <a:pt x="591" y="431"/>
                      <a:pt x="588" y="426"/>
                    </a:cubicBezTo>
                    <a:cubicBezTo>
                      <a:pt x="585" y="416"/>
                      <a:pt x="590" y="408"/>
                      <a:pt x="595" y="401"/>
                    </a:cubicBezTo>
                    <a:cubicBezTo>
                      <a:pt x="597" y="403"/>
                      <a:pt x="597" y="403"/>
                      <a:pt x="597" y="403"/>
                    </a:cubicBezTo>
                    <a:cubicBezTo>
                      <a:pt x="597" y="415"/>
                      <a:pt x="596" y="431"/>
                      <a:pt x="600" y="442"/>
                    </a:cubicBezTo>
                    <a:close/>
                    <a:moveTo>
                      <a:pt x="740" y="479"/>
                    </a:moveTo>
                    <a:cubicBezTo>
                      <a:pt x="738" y="465"/>
                      <a:pt x="736" y="450"/>
                      <a:pt x="745" y="440"/>
                    </a:cubicBezTo>
                    <a:cubicBezTo>
                      <a:pt x="754" y="455"/>
                      <a:pt x="756" y="478"/>
                      <a:pt x="753" y="497"/>
                    </a:cubicBezTo>
                    <a:cubicBezTo>
                      <a:pt x="743" y="499"/>
                      <a:pt x="743" y="486"/>
                      <a:pt x="740" y="479"/>
                    </a:cubicBezTo>
                    <a:close/>
                    <a:moveTo>
                      <a:pt x="741" y="501"/>
                    </a:moveTo>
                    <a:cubicBezTo>
                      <a:pt x="731" y="498"/>
                      <a:pt x="727" y="487"/>
                      <a:pt x="724" y="477"/>
                    </a:cubicBezTo>
                    <a:cubicBezTo>
                      <a:pt x="724" y="470"/>
                      <a:pt x="726" y="463"/>
                      <a:pt x="729" y="456"/>
                    </a:cubicBezTo>
                    <a:cubicBezTo>
                      <a:pt x="736" y="464"/>
                      <a:pt x="730" y="478"/>
                      <a:pt x="736" y="487"/>
                    </a:cubicBezTo>
                    <a:cubicBezTo>
                      <a:pt x="739" y="491"/>
                      <a:pt x="740" y="498"/>
                      <a:pt x="741" y="501"/>
                    </a:cubicBezTo>
                    <a:close/>
                    <a:moveTo>
                      <a:pt x="700" y="445"/>
                    </a:moveTo>
                    <a:cubicBezTo>
                      <a:pt x="694" y="451"/>
                      <a:pt x="684" y="451"/>
                      <a:pt x="675" y="449"/>
                    </a:cubicBezTo>
                    <a:cubicBezTo>
                      <a:pt x="665" y="447"/>
                      <a:pt x="654" y="439"/>
                      <a:pt x="651" y="430"/>
                    </a:cubicBezTo>
                    <a:cubicBezTo>
                      <a:pt x="652" y="423"/>
                      <a:pt x="652" y="423"/>
                      <a:pt x="652" y="423"/>
                    </a:cubicBezTo>
                    <a:cubicBezTo>
                      <a:pt x="667" y="433"/>
                      <a:pt x="684" y="442"/>
                      <a:pt x="700" y="445"/>
                    </a:cubicBezTo>
                    <a:close/>
                    <a:moveTo>
                      <a:pt x="653" y="409"/>
                    </a:moveTo>
                    <a:cubicBezTo>
                      <a:pt x="670" y="409"/>
                      <a:pt x="686" y="420"/>
                      <a:pt x="696" y="433"/>
                    </a:cubicBezTo>
                    <a:cubicBezTo>
                      <a:pt x="692" y="437"/>
                      <a:pt x="682" y="433"/>
                      <a:pt x="676" y="430"/>
                    </a:cubicBezTo>
                    <a:cubicBezTo>
                      <a:pt x="667" y="426"/>
                      <a:pt x="654" y="420"/>
                      <a:pt x="653" y="409"/>
                    </a:cubicBezTo>
                    <a:close/>
                    <a:moveTo>
                      <a:pt x="806" y="412"/>
                    </a:moveTo>
                    <a:cubicBezTo>
                      <a:pt x="805" y="429"/>
                      <a:pt x="807" y="441"/>
                      <a:pt x="800" y="455"/>
                    </a:cubicBezTo>
                    <a:cubicBezTo>
                      <a:pt x="797" y="445"/>
                      <a:pt x="788" y="431"/>
                      <a:pt x="796" y="420"/>
                    </a:cubicBezTo>
                    <a:cubicBezTo>
                      <a:pt x="799" y="418"/>
                      <a:pt x="801" y="410"/>
                      <a:pt x="806" y="412"/>
                    </a:cubicBezTo>
                    <a:close/>
                    <a:moveTo>
                      <a:pt x="889" y="411"/>
                    </a:moveTo>
                    <a:cubicBezTo>
                      <a:pt x="901" y="394"/>
                      <a:pt x="901" y="394"/>
                      <a:pt x="901" y="394"/>
                    </a:cubicBezTo>
                    <a:cubicBezTo>
                      <a:pt x="903" y="407"/>
                      <a:pt x="891" y="418"/>
                      <a:pt x="883" y="427"/>
                    </a:cubicBezTo>
                    <a:cubicBezTo>
                      <a:pt x="866" y="436"/>
                      <a:pt x="866" y="436"/>
                      <a:pt x="866" y="436"/>
                    </a:cubicBezTo>
                    <a:cubicBezTo>
                      <a:pt x="871" y="428"/>
                      <a:pt x="882" y="419"/>
                      <a:pt x="889" y="411"/>
                    </a:cubicBezTo>
                    <a:close/>
                    <a:moveTo>
                      <a:pt x="842" y="440"/>
                    </a:moveTo>
                    <a:cubicBezTo>
                      <a:pt x="851" y="412"/>
                      <a:pt x="867" y="380"/>
                      <a:pt x="897" y="370"/>
                    </a:cubicBezTo>
                    <a:cubicBezTo>
                      <a:pt x="903" y="370"/>
                      <a:pt x="899" y="377"/>
                      <a:pt x="898" y="380"/>
                    </a:cubicBezTo>
                    <a:cubicBezTo>
                      <a:pt x="891" y="405"/>
                      <a:pt x="867" y="430"/>
                      <a:pt x="842" y="440"/>
                    </a:cubicBezTo>
                    <a:close/>
                    <a:moveTo>
                      <a:pt x="553" y="380"/>
                    </a:moveTo>
                    <a:cubicBezTo>
                      <a:pt x="559" y="394"/>
                      <a:pt x="548" y="404"/>
                      <a:pt x="539" y="416"/>
                    </a:cubicBezTo>
                    <a:cubicBezTo>
                      <a:pt x="534" y="418"/>
                      <a:pt x="530" y="422"/>
                      <a:pt x="525" y="423"/>
                    </a:cubicBezTo>
                    <a:cubicBezTo>
                      <a:pt x="529" y="408"/>
                      <a:pt x="538" y="392"/>
                      <a:pt x="551" y="380"/>
                    </a:cubicBezTo>
                    <a:lnTo>
                      <a:pt x="553" y="380"/>
                    </a:lnTo>
                    <a:close/>
                    <a:moveTo>
                      <a:pt x="525" y="392"/>
                    </a:moveTo>
                    <a:cubicBezTo>
                      <a:pt x="529" y="389"/>
                      <a:pt x="531" y="384"/>
                      <a:pt x="536" y="383"/>
                    </a:cubicBezTo>
                    <a:cubicBezTo>
                      <a:pt x="533" y="393"/>
                      <a:pt x="526" y="403"/>
                      <a:pt x="520" y="413"/>
                    </a:cubicBezTo>
                    <a:cubicBezTo>
                      <a:pt x="519" y="414"/>
                      <a:pt x="519" y="414"/>
                      <a:pt x="519" y="414"/>
                    </a:cubicBezTo>
                    <a:cubicBezTo>
                      <a:pt x="515" y="407"/>
                      <a:pt x="521" y="399"/>
                      <a:pt x="525" y="392"/>
                    </a:cubicBezTo>
                    <a:close/>
                    <a:moveTo>
                      <a:pt x="540" y="252"/>
                    </a:moveTo>
                    <a:cubicBezTo>
                      <a:pt x="543" y="254"/>
                      <a:pt x="546" y="256"/>
                      <a:pt x="547" y="259"/>
                    </a:cubicBezTo>
                    <a:cubicBezTo>
                      <a:pt x="541" y="260"/>
                      <a:pt x="533" y="253"/>
                      <a:pt x="525" y="250"/>
                    </a:cubicBezTo>
                    <a:cubicBezTo>
                      <a:pt x="529" y="247"/>
                      <a:pt x="536" y="249"/>
                      <a:pt x="540" y="252"/>
                    </a:cubicBezTo>
                    <a:close/>
                    <a:moveTo>
                      <a:pt x="545" y="269"/>
                    </a:moveTo>
                    <a:cubicBezTo>
                      <a:pt x="546" y="272"/>
                      <a:pt x="542" y="273"/>
                      <a:pt x="540" y="273"/>
                    </a:cubicBezTo>
                    <a:cubicBezTo>
                      <a:pt x="523" y="276"/>
                      <a:pt x="500" y="274"/>
                      <a:pt x="491" y="257"/>
                    </a:cubicBezTo>
                    <a:cubicBezTo>
                      <a:pt x="510" y="253"/>
                      <a:pt x="530" y="256"/>
                      <a:pt x="545" y="269"/>
                    </a:cubicBezTo>
                    <a:close/>
                    <a:moveTo>
                      <a:pt x="466" y="235"/>
                    </a:moveTo>
                    <a:cubicBezTo>
                      <a:pt x="454" y="229"/>
                      <a:pt x="438" y="220"/>
                      <a:pt x="436" y="205"/>
                    </a:cubicBezTo>
                    <a:cubicBezTo>
                      <a:pt x="438" y="198"/>
                      <a:pt x="438" y="198"/>
                      <a:pt x="438" y="198"/>
                    </a:cubicBezTo>
                    <a:cubicBezTo>
                      <a:pt x="447" y="209"/>
                      <a:pt x="468" y="218"/>
                      <a:pt x="466" y="235"/>
                    </a:cubicBezTo>
                    <a:close/>
                    <a:moveTo>
                      <a:pt x="448" y="194"/>
                    </a:moveTo>
                    <a:cubicBezTo>
                      <a:pt x="459" y="198"/>
                      <a:pt x="473" y="202"/>
                      <a:pt x="476" y="215"/>
                    </a:cubicBezTo>
                    <a:cubicBezTo>
                      <a:pt x="476" y="219"/>
                      <a:pt x="480" y="225"/>
                      <a:pt x="476" y="228"/>
                    </a:cubicBezTo>
                    <a:cubicBezTo>
                      <a:pt x="470" y="215"/>
                      <a:pt x="455" y="207"/>
                      <a:pt x="448" y="194"/>
                    </a:cubicBezTo>
                    <a:close/>
                    <a:moveTo>
                      <a:pt x="349" y="78"/>
                    </a:moveTo>
                    <a:cubicBezTo>
                      <a:pt x="349" y="75"/>
                      <a:pt x="349" y="75"/>
                      <a:pt x="349" y="75"/>
                    </a:cubicBezTo>
                    <a:cubicBezTo>
                      <a:pt x="368" y="64"/>
                      <a:pt x="392" y="67"/>
                      <a:pt x="411" y="75"/>
                    </a:cubicBezTo>
                    <a:cubicBezTo>
                      <a:pt x="411" y="76"/>
                      <a:pt x="411" y="76"/>
                      <a:pt x="411" y="76"/>
                    </a:cubicBezTo>
                    <a:cubicBezTo>
                      <a:pt x="392" y="86"/>
                      <a:pt x="369" y="84"/>
                      <a:pt x="349" y="78"/>
                    </a:cubicBezTo>
                    <a:close/>
                    <a:moveTo>
                      <a:pt x="376" y="60"/>
                    </a:moveTo>
                    <a:cubicBezTo>
                      <a:pt x="370" y="61"/>
                      <a:pt x="362" y="63"/>
                      <a:pt x="358" y="61"/>
                    </a:cubicBezTo>
                    <a:cubicBezTo>
                      <a:pt x="362" y="54"/>
                      <a:pt x="370" y="49"/>
                      <a:pt x="378" y="48"/>
                    </a:cubicBezTo>
                    <a:cubicBezTo>
                      <a:pt x="392" y="48"/>
                      <a:pt x="409" y="48"/>
                      <a:pt x="417" y="63"/>
                    </a:cubicBezTo>
                    <a:cubicBezTo>
                      <a:pt x="417" y="65"/>
                      <a:pt x="417" y="65"/>
                      <a:pt x="417" y="65"/>
                    </a:cubicBezTo>
                    <a:cubicBezTo>
                      <a:pt x="404" y="63"/>
                      <a:pt x="390" y="60"/>
                      <a:pt x="376" y="60"/>
                    </a:cubicBezTo>
                    <a:close/>
                    <a:moveTo>
                      <a:pt x="301" y="210"/>
                    </a:moveTo>
                    <a:cubicBezTo>
                      <a:pt x="300" y="212"/>
                      <a:pt x="300" y="212"/>
                      <a:pt x="299" y="212"/>
                    </a:cubicBezTo>
                    <a:cubicBezTo>
                      <a:pt x="300" y="209"/>
                      <a:pt x="300" y="205"/>
                      <a:pt x="303" y="204"/>
                    </a:cubicBezTo>
                    <a:cubicBezTo>
                      <a:pt x="303" y="206"/>
                      <a:pt x="303" y="210"/>
                      <a:pt x="301" y="210"/>
                    </a:cubicBezTo>
                    <a:close/>
                    <a:moveTo>
                      <a:pt x="353" y="300"/>
                    </a:moveTo>
                    <a:cubicBezTo>
                      <a:pt x="367" y="290"/>
                      <a:pt x="391" y="292"/>
                      <a:pt x="407" y="294"/>
                    </a:cubicBezTo>
                    <a:cubicBezTo>
                      <a:pt x="404" y="303"/>
                      <a:pt x="393" y="303"/>
                      <a:pt x="385" y="308"/>
                    </a:cubicBezTo>
                    <a:cubicBezTo>
                      <a:pt x="374" y="310"/>
                      <a:pt x="361" y="308"/>
                      <a:pt x="353" y="300"/>
                    </a:cubicBezTo>
                    <a:close/>
                    <a:moveTo>
                      <a:pt x="378" y="285"/>
                    </a:moveTo>
                    <a:cubicBezTo>
                      <a:pt x="385" y="280"/>
                      <a:pt x="397" y="278"/>
                      <a:pt x="406" y="283"/>
                    </a:cubicBezTo>
                    <a:cubicBezTo>
                      <a:pt x="398" y="284"/>
                      <a:pt x="389" y="284"/>
                      <a:pt x="380" y="285"/>
                    </a:cubicBezTo>
                    <a:lnTo>
                      <a:pt x="378" y="285"/>
                    </a:lnTo>
                    <a:close/>
                    <a:moveTo>
                      <a:pt x="438" y="307"/>
                    </a:moveTo>
                    <a:cubicBezTo>
                      <a:pt x="439" y="312"/>
                      <a:pt x="443" y="316"/>
                      <a:pt x="441" y="321"/>
                    </a:cubicBezTo>
                    <a:cubicBezTo>
                      <a:pt x="425" y="326"/>
                      <a:pt x="405" y="322"/>
                      <a:pt x="389" y="317"/>
                    </a:cubicBezTo>
                    <a:cubicBezTo>
                      <a:pt x="398" y="310"/>
                      <a:pt x="408" y="306"/>
                      <a:pt x="417" y="297"/>
                    </a:cubicBezTo>
                    <a:cubicBezTo>
                      <a:pt x="425" y="297"/>
                      <a:pt x="434" y="300"/>
                      <a:pt x="438" y="307"/>
                    </a:cubicBezTo>
                    <a:close/>
                    <a:moveTo>
                      <a:pt x="461" y="136"/>
                    </a:moveTo>
                    <a:cubicBezTo>
                      <a:pt x="456" y="152"/>
                      <a:pt x="442" y="164"/>
                      <a:pt x="424" y="167"/>
                    </a:cubicBezTo>
                    <a:cubicBezTo>
                      <a:pt x="421" y="166"/>
                      <a:pt x="421" y="166"/>
                      <a:pt x="421" y="166"/>
                    </a:cubicBezTo>
                    <a:cubicBezTo>
                      <a:pt x="428" y="150"/>
                      <a:pt x="445" y="143"/>
                      <a:pt x="460" y="135"/>
                    </a:cubicBezTo>
                    <a:lnTo>
                      <a:pt x="461" y="136"/>
                    </a:lnTo>
                    <a:close/>
                    <a:moveTo>
                      <a:pt x="423" y="134"/>
                    </a:moveTo>
                    <a:cubicBezTo>
                      <a:pt x="432" y="126"/>
                      <a:pt x="445" y="120"/>
                      <a:pt x="457" y="126"/>
                    </a:cubicBezTo>
                    <a:cubicBezTo>
                      <a:pt x="445" y="137"/>
                      <a:pt x="430" y="142"/>
                      <a:pt x="421" y="155"/>
                    </a:cubicBezTo>
                    <a:cubicBezTo>
                      <a:pt x="418" y="155"/>
                      <a:pt x="418" y="155"/>
                      <a:pt x="418" y="155"/>
                    </a:cubicBezTo>
                    <a:cubicBezTo>
                      <a:pt x="413" y="149"/>
                      <a:pt x="421" y="142"/>
                      <a:pt x="423" y="134"/>
                    </a:cubicBezTo>
                    <a:close/>
                    <a:moveTo>
                      <a:pt x="410" y="178"/>
                    </a:moveTo>
                    <a:cubicBezTo>
                      <a:pt x="414" y="178"/>
                      <a:pt x="414" y="178"/>
                      <a:pt x="414" y="178"/>
                    </a:cubicBezTo>
                    <a:cubicBezTo>
                      <a:pt x="413" y="197"/>
                      <a:pt x="417" y="218"/>
                      <a:pt x="416" y="235"/>
                    </a:cubicBezTo>
                    <a:cubicBezTo>
                      <a:pt x="411" y="230"/>
                      <a:pt x="401" y="226"/>
                      <a:pt x="398" y="217"/>
                    </a:cubicBezTo>
                    <a:cubicBezTo>
                      <a:pt x="399" y="202"/>
                      <a:pt x="402" y="190"/>
                      <a:pt x="410" y="178"/>
                    </a:cubicBezTo>
                    <a:close/>
                    <a:moveTo>
                      <a:pt x="384" y="127"/>
                    </a:moveTo>
                    <a:cubicBezTo>
                      <a:pt x="387" y="126"/>
                      <a:pt x="387" y="126"/>
                      <a:pt x="387" y="126"/>
                    </a:cubicBezTo>
                    <a:cubicBezTo>
                      <a:pt x="393" y="140"/>
                      <a:pt x="399" y="163"/>
                      <a:pt x="385" y="175"/>
                    </a:cubicBezTo>
                    <a:cubicBezTo>
                      <a:pt x="381" y="178"/>
                      <a:pt x="380" y="185"/>
                      <a:pt x="374" y="183"/>
                    </a:cubicBezTo>
                    <a:cubicBezTo>
                      <a:pt x="368" y="161"/>
                      <a:pt x="376" y="144"/>
                      <a:pt x="384" y="127"/>
                    </a:cubicBezTo>
                    <a:close/>
                    <a:moveTo>
                      <a:pt x="365" y="164"/>
                    </a:moveTo>
                    <a:cubicBezTo>
                      <a:pt x="362" y="158"/>
                      <a:pt x="362" y="146"/>
                      <a:pt x="367" y="141"/>
                    </a:cubicBezTo>
                    <a:cubicBezTo>
                      <a:pt x="370" y="140"/>
                      <a:pt x="370" y="140"/>
                      <a:pt x="370" y="140"/>
                    </a:cubicBezTo>
                    <a:cubicBezTo>
                      <a:pt x="370" y="148"/>
                      <a:pt x="366" y="155"/>
                      <a:pt x="365" y="164"/>
                    </a:cubicBezTo>
                    <a:close/>
                    <a:moveTo>
                      <a:pt x="325" y="197"/>
                    </a:moveTo>
                    <a:cubicBezTo>
                      <a:pt x="337" y="191"/>
                      <a:pt x="354" y="194"/>
                      <a:pt x="364" y="202"/>
                    </a:cubicBezTo>
                    <a:cubicBezTo>
                      <a:pt x="357" y="208"/>
                      <a:pt x="347" y="212"/>
                      <a:pt x="342" y="219"/>
                    </a:cubicBezTo>
                    <a:cubicBezTo>
                      <a:pt x="334" y="224"/>
                      <a:pt x="324" y="229"/>
                      <a:pt x="323" y="239"/>
                    </a:cubicBezTo>
                    <a:cubicBezTo>
                      <a:pt x="321" y="255"/>
                      <a:pt x="327" y="271"/>
                      <a:pt x="338" y="282"/>
                    </a:cubicBezTo>
                    <a:cubicBezTo>
                      <a:pt x="346" y="263"/>
                      <a:pt x="368" y="251"/>
                      <a:pt x="369" y="230"/>
                    </a:cubicBezTo>
                    <a:cubicBezTo>
                      <a:pt x="372" y="223"/>
                      <a:pt x="364" y="212"/>
                      <a:pt x="375" y="211"/>
                    </a:cubicBezTo>
                    <a:cubicBezTo>
                      <a:pt x="391" y="219"/>
                      <a:pt x="401" y="231"/>
                      <a:pt x="412" y="245"/>
                    </a:cubicBezTo>
                    <a:cubicBezTo>
                      <a:pt x="415" y="250"/>
                      <a:pt x="419" y="254"/>
                      <a:pt x="422" y="257"/>
                    </a:cubicBezTo>
                    <a:cubicBezTo>
                      <a:pt x="430" y="289"/>
                      <a:pt x="430" y="289"/>
                      <a:pt x="430" y="289"/>
                    </a:cubicBezTo>
                    <a:cubicBezTo>
                      <a:pt x="419" y="293"/>
                      <a:pt x="414" y="275"/>
                      <a:pt x="402" y="273"/>
                    </a:cubicBezTo>
                    <a:cubicBezTo>
                      <a:pt x="383" y="273"/>
                      <a:pt x="362" y="278"/>
                      <a:pt x="348" y="293"/>
                    </a:cubicBezTo>
                    <a:cubicBezTo>
                      <a:pt x="337" y="294"/>
                      <a:pt x="329" y="283"/>
                      <a:pt x="322" y="274"/>
                    </a:cubicBezTo>
                    <a:cubicBezTo>
                      <a:pt x="313" y="262"/>
                      <a:pt x="304" y="248"/>
                      <a:pt x="302" y="234"/>
                    </a:cubicBezTo>
                    <a:cubicBezTo>
                      <a:pt x="315" y="225"/>
                      <a:pt x="323" y="212"/>
                      <a:pt x="325" y="197"/>
                    </a:cubicBezTo>
                    <a:close/>
                    <a:moveTo>
                      <a:pt x="343" y="263"/>
                    </a:moveTo>
                    <a:cubicBezTo>
                      <a:pt x="336" y="247"/>
                      <a:pt x="343" y="229"/>
                      <a:pt x="354" y="217"/>
                    </a:cubicBezTo>
                    <a:cubicBezTo>
                      <a:pt x="356" y="215"/>
                      <a:pt x="362" y="214"/>
                      <a:pt x="362" y="219"/>
                    </a:cubicBezTo>
                    <a:cubicBezTo>
                      <a:pt x="363" y="236"/>
                      <a:pt x="358" y="252"/>
                      <a:pt x="343" y="263"/>
                    </a:cubicBezTo>
                    <a:close/>
                    <a:moveTo>
                      <a:pt x="336" y="233"/>
                    </a:moveTo>
                    <a:cubicBezTo>
                      <a:pt x="334" y="256"/>
                      <a:pt x="334" y="256"/>
                      <a:pt x="334" y="256"/>
                    </a:cubicBezTo>
                    <a:cubicBezTo>
                      <a:pt x="331" y="257"/>
                      <a:pt x="328" y="252"/>
                      <a:pt x="328" y="249"/>
                    </a:cubicBezTo>
                    <a:cubicBezTo>
                      <a:pt x="327" y="243"/>
                      <a:pt x="329" y="237"/>
                      <a:pt x="334" y="233"/>
                    </a:cubicBezTo>
                    <a:lnTo>
                      <a:pt x="336" y="233"/>
                    </a:lnTo>
                    <a:close/>
                    <a:moveTo>
                      <a:pt x="306" y="219"/>
                    </a:moveTo>
                    <a:cubicBezTo>
                      <a:pt x="308" y="215"/>
                      <a:pt x="309" y="207"/>
                      <a:pt x="316" y="206"/>
                    </a:cubicBezTo>
                    <a:cubicBezTo>
                      <a:pt x="316" y="213"/>
                      <a:pt x="310" y="217"/>
                      <a:pt x="306" y="219"/>
                    </a:cubicBezTo>
                    <a:close/>
                    <a:moveTo>
                      <a:pt x="326" y="120"/>
                    </a:moveTo>
                    <a:cubicBezTo>
                      <a:pt x="329" y="118"/>
                      <a:pt x="331" y="114"/>
                      <a:pt x="335" y="114"/>
                    </a:cubicBezTo>
                    <a:cubicBezTo>
                      <a:pt x="339" y="131"/>
                      <a:pt x="332" y="151"/>
                      <a:pt x="318" y="163"/>
                    </a:cubicBezTo>
                    <a:cubicBezTo>
                      <a:pt x="308" y="149"/>
                      <a:pt x="322" y="133"/>
                      <a:pt x="326" y="120"/>
                    </a:cubicBezTo>
                    <a:close/>
                    <a:moveTo>
                      <a:pt x="307" y="131"/>
                    </a:moveTo>
                    <a:cubicBezTo>
                      <a:pt x="310" y="129"/>
                      <a:pt x="311" y="125"/>
                      <a:pt x="315" y="125"/>
                    </a:cubicBezTo>
                    <a:cubicBezTo>
                      <a:pt x="313" y="134"/>
                      <a:pt x="308" y="144"/>
                      <a:pt x="308" y="155"/>
                    </a:cubicBezTo>
                    <a:cubicBezTo>
                      <a:pt x="303" y="150"/>
                      <a:pt x="304" y="139"/>
                      <a:pt x="307" y="131"/>
                    </a:cubicBezTo>
                    <a:close/>
                    <a:moveTo>
                      <a:pt x="292" y="129"/>
                    </a:moveTo>
                    <a:cubicBezTo>
                      <a:pt x="287" y="129"/>
                      <a:pt x="287" y="129"/>
                      <a:pt x="287" y="129"/>
                    </a:cubicBezTo>
                    <a:cubicBezTo>
                      <a:pt x="275" y="118"/>
                      <a:pt x="257" y="103"/>
                      <a:pt x="263" y="85"/>
                    </a:cubicBezTo>
                    <a:cubicBezTo>
                      <a:pt x="278" y="97"/>
                      <a:pt x="295" y="110"/>
                      <a:pt x="292" y="129"/>
                    </a:cubicBezTo>
                    <a:close/>
                    <a:moveTo>
                      <a:pt x="279" y="133"/>
                    </a:moveTo>
                    <a:cubicBezTo>
                      <a:pt x="273" y="133"/>
                      <a:pt x="266" y="129"/>
                      <a:pt x="262" y="125"/>
                    </a:cubicBezTo>
                    <a:cubicBezTo>
                      <a:pt x="258" y="120"/>
                      <a:pt x="253" y="113"/>
                      <a:pt x="257" y="106"/>
                    </a:cubicBezTo>
                    <a:cubicBezTo>
                      <a:pt x="266" y="113"/>
                      <a:pt x="271" y="125"/>
                      <a:pt x="279" y="133"/>
                    </a:cubicBezTo>
                    <a:close/>
                    <a:moveTo>
                      <a:pt x="246" y="22"/>
                    </a:moveTo>
                    <a:cubicBezTo>
                      <a:pt x="253" y="23"/>
                      <a:pt x="268" y="12"/>
                      <a:pt x="267" y="27"/>
                    </a:cubicBezTo>
                    <a:cubicBezTo>
                      <a:pt x="267" y="49"/>
                      <a:pt x="255" y="72"/>
                      <a:pt x="235" y="81"/>
                    </a:cubicBezTo>
                    <a:cubicBezTo>
                      <a:pt x="233" y="81"/>
                      <a:pt x="233" y="81"/>
                      <a:pt x="233" y="81"/>
                    </a:cubicBezTo>
                    <a:cubicBezTo>
                      <a:pt x="238" y="63"/>
                      <a:pt x="246" y="43"/>
                      <a:pt x="246" y="22"/>
                    </a:cubicBezTo>
                    <a:close/>
                    <a:moveTo>
                      <a:pt x="213" y="11"/>
                    </a:moveTo>
                    <a:cubicBezTo>
                      <a:pt x="221" y="12"/>
                      <a:pt x="226" y="23"/>
                      <a:pt x="237" y="21"/>
                    </a:cubicBezTo>
                    <a:cubicBezTo>
                      <a:pt x="245" y="40"/>
                      <a:pt x="234" y="60"/>
                      <a:pt x="226" y="76"/>
                    </a:cubicBezTo>
                    <a:cubicBezTo>
                      <a:pt x="222" y="81"/>
                      <a:pt x="219" y="75"/>
                      <a:pt x="218" y="72"/>
                    </a:cubicBezTo>
                    <a:cubicBezTo>
                      <a:pt x="208" y="54"/>
                      <a:pt x="199" y="29"/>
                      <a:pt x="213" y="11"/>
                    </a:cubicBezTo>
                    <a:close/>
                    <a:moveTo>
                      <a:pt x="91" y="13"/>
                    </a:moveTo>
                    <a:cubicBezTo>
                      <a:pt x="102" y="10"/>
                      <a:pt x="113" y="12"/>
                      <a:pt x="120" y="20"/>
                    </a:cubicBezTo>
                    <a:cubicBezTo>
                      <a:pt x="127" y="29"/>
                      <a:pt x="127" y="29"/>
                      <a:pt x="127" y="29"/>
                    </a:cubicBezTo>
                    <a:cubicBezTo>
                      <a:pt x="118" y="31"/>
                      <a:pt x="106" y="26"/>
                      <a:pt x="97" y="22"/>
                    </a:cubicBezTo>
                    <a:cubicBezTo>
                      <a:pt x="95" y="19"/>
                      <a:pt x="88" y="18"/>
                      <a:pt x="91" y="13"/>
                    </a:cubicBezTo>
                    <a:close/>
                    <a:moveTo>
                      <a:pt x="124" y="39"/>
                    </a:moveTo>
                    <a:cubicBezTo>
                      <a:pt x="119" y="43"/>
                      <a:pt x="111" y="44"/>
                      <a:pt x="104" y="43"/>
                    </a:cubicBezTo>
                    <a:cubicBezTo>
                      <a:pt x="95" y="40"/>
                      <a:pt x="85" y="32"/>
                      <a:pt x="84" y="23"/>
                    </a:cubicBezTo>
                    <a:cubicBezTo>
                      <a:pt x="97" y="29"/>
                      <a:pt x="110" y="34"/>
                      <a:pt x="124" y="39"/>
                    </a:cubicBezTo>
                    <a:close/>
                    <a:moveTo>
                      <a:pt x="96" y="88"/>
                    </a:moveTo>
                    <a:cubicBezTo>
                      <a:pt x="99" y="89"/>
                      <a:pt x="103" y="92"/>
                      <a:pt x="103" y="95"/>
                    </a:cubicBezTo>
                    <a:cubicBezTo>
                      <a:pt x="100" y="94"/>
                      <a:pt x="96" y="90"/>
                      <a:pt x="96" y="88"/>
                    </a:cubicBezTo>
                    <a:close/>
                    <a:moveTo>
                      <a:pt x="128" y="118"/>
                    </a:moveTo>
                    <a:cubicBezTo>
                      <a:pt x="122" y="111"/>
                      <a:pt x="112" y="109"/>
                      <a:pt x="108" y="101"/>
                    </a:cubicBezTo>
                    <a:cubicBezTo>
                      <a:pt x="109" y="100"/>
                      <a:pt x="109" y="100"/>
                      <a:pt x="109" y="100"/>
                    </a:cubicBezTo>
                    <a:cubicBezTo>
                      <a:pt x="132" y="118"/>
                      <a:pt x="156" y="128"/>
                      <a:pt x="180" y="144"/>
                    </a:cubicBezTo>
                    <a:cubicBezTo>
                      <a:pt x="163" y="142"/>
                      <a:pt x="144" y="128"/>
                      <a:pt x="128" y="118"/>
                    </a:cubicBezTo>
                    <a:close/>
                    <a:moveTo>
                      <a:pt x="183" y="144"/>
                    </a:moveTo>
                    <a:cubicBezTo>
                      <a:pt x="187" y="142"/>
                      <a:pt x="192" y="145"/>
                      <a:pt x="195" y="148"/>
                    </a:cubicBezTo>
                    <a:cubicBezTo>
                      <a:pt x="194" y="147"/>
                      <a:pt x="187" y="149"/>
                      <a:pt x="183" y="144"/>
                    </a:cubicBezTo>
                    <a:close/>
                    <a:moveTo>
                      <a:pt x="126" y="103"/>
                    </a:moveTo>
                    <a:cubicBezTo>
                      <a:pt x="99" y="83"/>
                      <a:pt x="78" y="55"/>
                      <a:pt x="69" y="22"/>
                    </a:cubicBezTo>
                    <a:cubicBezTo>
                      <a:pt x="77" y="26"/>
                      <a:pt x="81" y="37"/>
                      <a:pt x="90" y="43"/>
                    </a:cubicBezTo>
                    <a:cubicBezTo>
                      <a:pt x="100" y="51"/>
                      <a:pt x="115" y="50"/>
                      <a:pt x="127" y="47"/>
                    </a:cubicBezTo>
                    <a:cubicBezTo>
                      <a:pt x="132" y="46"/>
                      <a:pt x="134" y="40"/>
                      <a:pt x="139" y="41"/>
                    </a:cubicBezTo>
                    <a:cubicBezTo>
                      <a:pt x="149" y="55"/>
                      <a:pt x="136" y="74"/>
                      <a:pt x="145" y="89"/>
                    </a:cubicBezTo>
                    <a:cubicBezTo>
                      <a:pt x="155" y="113"/>
                      <a:pt x="185" y="119"/>
                      <a:pt x="207" y="122"/>
                    </a:cubicBezTo>
                    <a:cubicBezTo>
                      <a:pt x="209" y="110"/>
                      <a:pt x="204" y="96"/>
                      <a:pt x="202" y="84"/>
                    </a:cubicBezTo>
                    <a:cubicBezTo>
                      <a:pt x="191" y="63"/>
                      <a:pt x="172" y="49"/>
                      <a:pt x="149" y="46"/>
                    </a:cubicBezTo>
                    <a:cubicBezTo>
                      <a:pt x="147" y="35"/>
                      <a:pt x="155" y="22"/>
                      <a:pt x="166" y="16"/>
                    </a:cubicBezTo>
                    <a:cubicBezTo>
                      <a:pt x="175" y="22"/>
                      <a:pt x="192" y="12"/>
                      <a:pt x="198" y="24"/>
                    </a:cubicBezTo>
                    <a:cubicBezTo>
                      <a:pt x="195" y="49"/>
                      <a:pt x="215" y="66"/>
                      <a:pt x="212" y="88"/>
                    </a:cubicBezTo>
                    <a:cubicBezTo>
                      <a:pt x="211" y="89"/>
                      <a:pt x="210" y="92"/>
                      <a:pt x="211" y="94"/>
                    </a:cubicBezTo>
                    <a:cubicBezTo>
                      <a:pt x="218" y="101"/>
                      <a:pt x="225" y="93"/>
                      <a:pt x="231" y="92"/>
                    </a:cubicBezTo>
                    <a:cubicBezTo>
                      <a:pt x="238" y="89"/>
                      <a:pt x="245" y="84"/>
                      <a:pt x="252" y="82"/>
                    </a:cubicBezTo>
                    <a:cubicBezTo>
                      <a:pt x="250" y="100"/>
                      <a:pt x="242" y="118"/>
                      <a:pt x="259" y="131"/>
                    </a:cubicBezTo>
                    <a:cubicBezTo>
                      <a:pt x="270" y="148"/>
                      <a:pt x="296" y="136"/>
                      <a:pt x="300" y="158"/>
                    </a:cubicBezTo>
                    <a:cubicBezTo>
                      <a:pt x="301" y="172"/>
                      <a:pt x="317" y="176"/>
                      <a:pt x="319" y="190"/>
                    </a:cubicBezTo>
                    <a:cubicBezTo>
                      <a:pt x="311" y="196"/>
                      <a:pt x="299" y="197"/>
                      <a:pt x="291" y="204"/>
                    </a:cubicBezTo>
                    <a:cubicBezTo>
                      <a:pt x="281" y="187"/>
                      <a:pt x="286" y="170"/>
                      <a:pt x="283" y="152"/>
                    </a:cubicBezTo>
                    <a:cubicBezTo>
                      <a:pt x="277" y="150"/>
                      <a:pt x="277" y="150"/>
                      <a:pt x="277" y="150"/>
                    </a:cubicBezTo>
                    <a:cubicBezTo>
                      <a:pt x="220" y="151"/>
                      <a:pt x="170" y="135"/>
                      <a:pt x="126" y="103"/>
                    </a:cubicBezTo>
                    <a:close/>
                    <a:moveTo>
                      <a:pt x="188" y="106"/>
                    </a:moveTo>
                    <a:cubicBezTo>
                      <a:pt x="188" y="108"/>
                      <a:pt x="190" y="109"/>
                      <a:pt x="191" y="111"/>
                    </a:cubicBezTo>
                    <a:cubicBezTo>
                      <a:pt x="174" y="111"/>
                      <a:pt x="157" y="101"/>
                      <a:pt x="150" y="85"/>
                    </a:cubicBezTo>
                    <a:cubicBezTo>
                      <a:pt x="150" y="73"/>
                      <a:pt x="150" y="73"/>
                      <a:pt x="150" y="73"/>
                    </a:cubicBezTo>
                    <a:cubicBezTo>
                      <a:pt x="160" y="86"/>
                      <a:pt x="174" y="98"/>
                      <a:pt x="188" y="106"/>
                    </a:cubicBezTo>
                    <a:close/>
                    <a:moveTo>
                      <a:pt x="154" y="56"/>
                    </a:moveTo>
                    <a:cubicBezTo>
                      <a:pt x="174" y="54"/>
                      <a:pt x="187" y="75"/>
                      <a:pt x="196" y="91"/>
                    </a:cubicBezTo>
                    <a:cubicBezTo>
                      <a:pt x="196" y="94"/>
                      <a:pt x="198" y="98"/>
                      <a:pt x="196" y="102"/>
                    </a:cubicBezTo>
                    <a:cubicBezTo>
                      <a:pt x="184" y="99"/>
                      <a:pt x="175" y="88"/>
                      <a:pt x="166" y="79"/>
                    </a:cubicBezTo>
                    <a:cubicBezTo>
                      <a:pt x="160" y="73"/>
                      <a:pt x="152" y="65"/>
                      <a:pt x="154"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6">
                <a:extLst>
                  <a:ext uri="{FF2B5EF4-FFF2-40B4-BE49-F238E27FC236}">
                    <a16:creationId xmlns:a16="http://schemas.microsoft.com/office/drawing/2014/main" id="{EA56A4CC-B082-497D-9885-E1ACB5C29501}"/>
                  </a:ext>
                </a:extLst>
              </p:cNvPr>
              <p:cNvSpPr>
                <a:spLocks/>
              </p:cNvSpPr>
              <p:nvPr/>
            </p:nvSpPr>
            <p:spPr bwMode="auto">
              <a:xfrm>
                <a:off x="-446214" y="-2938035"/>
                <a:ext cx="15049" cy="15049"/>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7">
                <a:extLst>
                  <a:ext uri="{FF2B5EF4-FFF2-40B4-BE49-F238E27FC236}">
                    <a16:creationId xmlns:a16="http://schemas.microsoft.com/office/drawing/2014/main" id="{B81E8737-5E9F-404D-81FE-080AB444E625}"/>
                  </a:ext>
                </a:extLst>
              </p:cNvPr>
              <p:cNvSpPr>
                <a:spLocks/>
              </p:cNvSpPr>
              <p:nvPr/>
            </p:nvSpPr>
            <p:spPr bwMode="auto">
              <a:xfrm>
                <a:off x="-541518" y="-3275781"/>
                <a:ext cx="200641" cy="265850"/>
              </a:xfrm>
              <a:custGeom>
                <a:avLst/>
                <a:gdLst>
                  <a:gd name="T0" fmla="*/ 31 w 42"/>
                  <a:gd name="T1" fmla="*/ 44 h 56"/>
                  <a:gd name="T2" fmla="*/ 42 w 42"/>
                  <a:gd name="T3" fmla="*/ 0 h 56"/>
                  <a:gd name="T4" fmla="*/ 26 w 42"/>
                  <a:gd name="T5" fmla="*/ 0 h 56"/>
                  <a:gd name="T6" fmla="*/ 27 w 42"/>
                  <a:gd name="T7" fmla="*/ 20 h 56"/>
                  <a:gd name="T8" fmla="*/ 23 w 42"/>
                  <a:gd name="T9" fmla="*/ 20 h 56"/>
                  <a:gd name="T10" fmla="*/ 8 w 42"/>
                  <a:gd name="T11" fmla="*/ 0 h 56"/>
                  <a:gd name="T12" fmla="*/ 0 w 42"/>
                  <a:gd name="T13" fmla="*/ 0 h 56"/>
                  <a:gd name="T14" fmla="*/ 18 w 42"/>
                  <a:gd name="T15" fmla="*/ 54 h 56"/>
                  <a:gd name="T16" fmla="*/ 20 w 42"/>
                  <a:gd name="T17" fmla="*/ 56 h 56"/>
                  <a:gd name="T18" fmla="*/ 31 w 42"/>
                  <a:gd name="T19"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31" y="44"/>
                    </a:moveTo>
                    <a:cubicBezTo>
                      <a:pt x="33" y="30"/>
                      <a:pt x="40" y="15"/>
                      <a:pt x="42" y="0"/>
                    </a:cubicBezTo>
                    <a:cubicBezTo>
                      <a:pt x="26" y="0"/>
                      <a:pt x="26" y="0"/>
                      <a:pt x="26" y="0"/>
                    </a:cubicBezTo>
                    <a:cubicBezTo>
                      <a:pt x="29" y="7"/>
                      <a:pt x="30" y="14"/>
                      <a:pt x="27" y="20"/>
                    </a:cubicBezTo>
                    <a:cubicBezTo>
                      <a:pt x="23" y="20"/>
                      <a:pt x="23" y="20"/>
                      <a:pt x="23" y="20"/>
                    </a:cubicBezTo>
                    <a:cubicBezTo>
                      <a:pt x="17" y="14"/>
                      <a:pt x="12" y="7"/>
                      <a:pt x="8" y="0"/>
                    </a:cubicBezTo>
                    <a:cubicBezTo>
                      <a:pt x="0" y="0"/>
                      <a:pt x="0" y="0"/>
                      <a:pt x="0" y="0"/>
                    </a:cubicBezTo>
                    <a:cubicBezTo>
                      <a:pt x="10" y="16"/>
                      <a:pt x="36" y="34"/>
                      <a:pt x="18" y="54"/>
                    </a:cubicBezTo>
                    <a:cubicBezTo>
                      <a:pt x="20" y="56"/>
                      <a:pt x="20" y="56"/>
                      <a:pt x="20" y="56"/>
                    </a:cubicBezTo>
                    <a:cubicBezTo>
                      <a:pt x="26" y="55"/>
                      <a:pt x="27" y="48"/>
                      <a:pt x="31"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8">
                <a:extLst>
                  <a:ext uri="{FF2B5EF4-FFF2-40B4-BE49-F238E27FC236}">
                    <a16:creationId xmlns:a16="http://schemas.microsoft.com/office/drawing/2014/main" id="{A4A25B5E-B63E-43DF-B188-8702ACEFD4B0}"/>
                  </a:ext>
                </a:extLst>
              </p:cNvPr>
              <p:cNvSpPr>
                <a:spLocks noEditPoints="1"/>
              </p:cNvSpPr>
              <p:nvPr/>
            </p:nvSpPr>
            <p:spPr bwMode="auto">
              <a:xfrm>
                <a:off x="-407760" y="-3275781"/>
                <a:ext cx="844364" cy="804238"/>
              </a:xfrm>
              <a:custGeom>
                <a:avLst/>
                <a:gdLst>
                  <a:gd name="T0" fmla="*/ 178 w 178"/>
                  <a:gd name="T1" fmla="*/ 2 h 169"/>
                  <a:gd name="T2" fmla="*/ 178 w 178"/>
                  <a:gd name="T3" fmla="*/ 0 h 169"/>
                  <a:gd name="T4" fmla="*/ 118 w 178"/>
                  <a:gd name="T5" fmla="*/ 0 h 169"/>
                  <a:gd name="T6" fmla="*/ 92 w 178"/>
                  <a:gd name="T7" fmla="*/ 6 h 169"/>
                  <a:gd name="T8" fmla="*/ 47 w 178"/>
                  <a:gd name="T9" fmla="*/ 62 h 169"/>
                  <a:gd name="T10" fmla="*/ 0 w 178"/>
                  <a:gd name="T11" fmla="*/ 75 h 169"/>
                  <a:gd name="T12" fmla="*/ 16 w 178"/>
                  <a:gd name="T13" fmla="*/ 91 h 169"/>
                  <a:gd name="T14" fmla="*/ 23 w 178"/>
                  <a:gd name="T15" fmla="*/ 123 h 169"/>
                  <a:gd name="T16" fmla="*/ 63 w 178"/>
                  <a:gd name="T17" fmla="*/ 169 h 169"/>
                  <a:gd name="T18" fmla="*/ 77 w 178"/>
                  <a:gd name="T19" fmla="*/ 132 h 169"/>
                  <a:gd name="T20" fmla="*/ 27 w 178"/>
                  <a:gd name="T21" fmla="*/ 79 h 169"/>
                  <a:gd name="T22" fmla="*/ 112 w 178"/>
                  <a:gd name="T23" fmla="*/ 41 h 169"/>
                  <a:gd name="T24" fmla="*/ 129 w 178"/>
                  <a:gd name="T25" fmla="*/ 8 h 169"/>
                  <a:gd name="T26" fmla="*/ 129 w 178"/>
                  <a:gd name="T27" fmla="*/ 2 h 169"/>
                  <a:gd name="T28" fmla="*/ 178 w 178"/>
                  <a:gd name="T29" fmla="*/ 2 h 169"/>
                  <a:gd name="T30" fmla="*/ 42 w 178"/>
                  <a:gd name="T31" fmla="*/ 95 h 169"/>
                  <a:gd name="T32" fmla="*/ 71 w 178"/>
                  <a:gd name="T33" fmla="*/ 139 h 169"/>
                  <a:gd name="T34" fmla="*/ 64 w 178"/>
                  <a:gd name="T35" fmla="*/ 157 h 169"/>
                  <a:gd name="T36" fmla="*/ 60 w 178"/>
                  <a:gd name="T37" fmla="*/ 153 h 169"/>
                  <a:gd name="T38" fmla="*/ 41 w 178"/>
                  <a:gd name="T39" fmla="*/ 97 h 169"/>
                  <a:gd name="T40" fmla="*/ 42 w 178"/>
                  <a:gd name="T41" fmla="*/ 95 h 169"/>
                  <a:gd name="T42" fmla="*/ 30 w 178"/>
                  <a:gd name="T43" fmla="*/ 93 h 169"/>
                  <a:gd name="T44" fmla="*/ 44 w 178"/>
                  <a:gd name="T45" fmla="*/ 113 h 169"/>
                  <a:gd name="T46" fmla="*/ 51 w 178"/>
                  <a:gd name="T47" fmla="*/ 152 h 169"/>
                  <a:gd name="T48" fmla="*/ 23 w 178"/>
                  <a:gd name="T49" fmla="*/ 93 h 169"/>
                  <a:gd name="T50" fmla="*/ 30 w 178"/>
                  <a:gd name="T51" fmla="*/ 93 h 169"/>
                  <a:gd name="T52" fmla="*/ 84 w 178"/>
                  <a:gd name="T53" fmla="*/ 14 h 169"/>
                  <a:gd name="T54" fmla="*/ 91 w 178"/>
                  <a:gd name="T55" fmla="*/ 18 h 169"/>
                  <a:gd name="T56" fmla="*/ 60 w 178"/>
                  <a:gd name="T57" fmla="*/ 56 h 169"/>
                  <a:gd name="T58" fmla="*/ 84 w 178"/>
                  <a:gd name="T59" fmla="*/ 14 h 169"/>
                  <a:gd name="T60" fmla="*/ 91 w 178"/>
                  <a:gd name="T61" fmla="*/ 57 h 169"/>
                  <a:gd name="T62" fmla="*/ 68 w 178"/>
                  <a:gd name="T63" fmla="*/ 62 h 169"/>
                  <a:gd name="T64" fmla="*/ 67 w 178"/>
                  <a:gd name="T65" fmla="*/ 61 h 169"/>
                  <a:gd name="T66" fmla="*/ 114 w 178"/>
                  <a:gd name="T67" fmla="*/ 10 h 169"/>
                  <a:gd name="T68" fmla="*/ 91 w 178"/>
                  <a:gd name="T69" fmla="*/ 5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9">
                    <a:moveTo>
                      <a:pt x="178" y="2"/>
                    </a:moveTo>
                    <a:cubicBezTo>
                      <a:pt x="178" y="0"/>
                      <a:pt x="178" y="0"/>
                      <a:pt x="178" y="0"/>
                    </a:cubicBezTo>
                    <a:cubicBezTo>
                      <a:pt x="118" y="0"/>
                      <a:pt x="118" y="0"/>
                      <a:pt x="118" y="0"/>
                    </a:cubicBezTo>
                    <a:cubicBezTo>
                      <a:pt x="110" y="4"/>
                      <a:pt x="102" y="10"/>
                      <a:pt x="92" y="6"/>
                    </a:cubicBezTo>
                    <a:cubicBezTo>
                      <a:pt x="63" y="9"/>
                      <a:pt x="56" y="42"/>
                      <a:pt x="47" y="62"/>
                    </a:cubicBezTo>
                    <a:cubicBezTo>
                      <a:pt x="34" y="76"/>
                      <a:pt x="14" y="69"/>
                      <a:pt x="0" y="75"/>
                    </a:cubicBezTo>
                    <a:cubicBezTo>
                      <a:pt x="4" y="80"/>
                      <a:pt x="14" y="82"/>
                      <a:pt x="16" y="91"/>
                    </a:cubicBezTo>
                    <a:cubicBezTo>
                      <a:pt x="23" y="102"/>
                      <a:pt x="15" y="113"/>
                      <a:pt x="23" y="123"/>
                    </a:cubicBezTo>
                    <a:cubicBezTo>
                      <a:pt x="27" y="145"/>
                      <a:pt x="45" y="157"/>
                      <a:pt x="63" y="169"/>
                    </a:cubicBezTo>
                    <a:cubicBezTo>
                      <a:pt x="73" y="159"/>
                      <a:pt x="78" y="147"/>
                      <a:pt x="77" y="132"/>
                    </a:cubicBezTo>
                    <a:cubicBezTo>
                      <a:pt x="72" y="108"/>
                      <a:pt x="49" y="88"/>
                      <a:pt x="27" y="79"/>
                    </a:cubicBezTo>
                    <a:cubicBezTo>
                      <a:pt x="53" y="60"/>
                      <a:pt x="98" y="79"/>
                      <a:pt x="112" y="41"/>
                    </a:cubicBezTo>
                    <a:cubicBezTo>
                      <a:pt x="116" y="29"/>
                      <a:pt x="118" y="14"/>
                      <a:pt x="129" y="8"/>
                    </a:cubicBezTo>
                    <a:cubicBezTo>
                      <a:pt x="129" y="2"/>
                      <a:pt x="129" y="2"/>
                      <a:pt x="129" y="2"/>
                    </a:cubicBezTo>
                    <a:cubicBezTo>
                      <a:pt x="146" y="5"/>
                      <a:pt x="160" y="3"/>
                      <a:pt x="178" y="2"/>
                    </a:cubicBezTo>
                    <a:close/>
                    <a:moveTo>
                      <a:pt x="42" y="95"/>
                    </a:moveTo>
                    <a:cubicBezTo>
                      <a:pt x="60" y="102"/>
                      <a:pt x="68" y="121"/>
                      <a:pt x="71" y="139"/>
                    </a:cubicBezTo>
                    <a:cubicBezTo>
                      <a:pt x="69" y="146"/>
                      <a:pt x="72" y="153"/>
                      <a:pt x="64" y="157"/>
                    </a:cubicBezTo>
                    <a:cubicBezTo>
                      <a:pt x="60" y="153"/>
                      <a:pt x="60" y="153"/>
                      <a:pt x="60" y="153"/>
                    </a:cubicBezTo>
                    <a:cubicBezTo>
                      <a:pt x="55" y="134"/>
                      <a:pt x="53" y="114"/>
                      <a:pt x="41" y="97"/>
                    </a:cubicBezTo>
                    <a:lnTo>
                      <a:pt x="42" y="95"/>
                    </a:lnTo>
                    <a:close/>
                    <a:moveTo>
                      <a:pt x="30" y="93"/>
                    </a:moveTo>
                    <a:cubicBezTo>
                      <a:pt x="44" y="113"/>
                      <a:pt x="44" y="113"/>
                      <a:pt x="44" y="113"/>
                    </a:cubicBezTo>
                    <a:cubicBezTo>
                      <a:pt x="45" y="127"/>
                      <a:pt x="53" y="138"/>
                      <a:pt x="51" y="152"/>
                    </a:cubicBezTo>
                    <a:cubicBezTo>
                      <a:pt x="28" y="140"/>
                      <a:pt x="22" y="116"/>
                      <a:pt x="23" y="93"/>
                    </a:cubicBezTo>
                    <a:cubicBezTo>
                      <a:pt x="24" y="89"/>
                      <a:pt x="27" y="93"/>
                      <a:pt x="30" y="93"/>
                    </a:cubicBezTo>
                    <a:close/>
                    <a:moveTo>
                      <a:pt x="84" y="14"/>
                    </a:moveTo>
                    <a:cubicBezTo>
                      <a:pt x="87" y="14"/>
                      <a:pt x="96" y="12"/>
                      <a:pt x="91" y="18"/>
                    </a:cubicBezTo>
                    <a:cubicBezTo>
                      <a:pt x="80" y="31"/>
                      <a:pt x="75" y="48"/>
                      <a:pt x="60" y="56"/>
                    </a:cubicBezTo>
                    <a:cubicBezTo>
                      <a:pt x="60" y="42"/>
                      <a:pt x="68" y="22"/>
                      <a:pt x="84" y="14"/>
                    </a:cubicBezTo>
                    <a:close/>
                    <a:moveTo>
                      <a:pt x="91" y="57"/>
                    </a:moveTo>
                    <a:cubicBezTo>
                      <a:pt x="83" y="59"/>
                      <a:pt x="76" y="64"/>
                      <a:pt x="68" y="62"/>
                    </a:cubicBezTo>
                    <a:cubicBezTo>
                      <a:pt x="67" y="61"/>
                      <a:pt x="67" y="61"/>
                      <a:pt x="67" y="61"/>
                    </a:cubicBezTo>
                    <a:cubicBezTo>
                      <a:pt x="89" y="46"/>
                      <a:pt x="88" y="15"/>
                      <a:pt x="114" y="10"/>
                    </a:cubicBezTo>
                    <a:cubicBezTo>
                      <a:pt x="113" y="27"/>
                      <a:pt x="105" y="45"/>
                      <a:pt x="91"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9">
                <a:extLst>
                  <a:ext uri="{FF2B5EF4-FFF2-40B4-BE49-F238E27FC236}">
                    <a16:creationId xmlns:a16="http://schemas.microsoft.com/office/drawing/2014/main" id="{DDB714F3-5ABA-4E70-A224-A8CFC442EEA9}"/>
                  </a:ext>
                </a:extLst>
              </p:cNvPr>
              <p:cNvSpPr>
                <a:spLocks/>
              </p:cNvSpPr>
              <p:nvPr/>
            </p:nvSpPr>
            <p:spPr bwMode="auto">
              <a:xfrm>
                <a:off x="-882608" y="-3275781"/>
                <a:ext cx="341090" cy="21401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5 w 72"/>
                  <a:gd name="T11" fmla="*/ 24 h 45"/>
                  <a:gd name="T12" fmla="*/ 59 w 72"/>
                  <a:gd name="T13" fmla="*/ 22 h 45"/>
                  <a:gd name="T14" fmla="*/ 41 w 72"/>
                  <a:gd name="T15" fmla="*/ 0 h 45"/>
                  <a:gd name="T16" fmla="*/ 30 w 72"/>
                  <a:gd name="T17" fmla="*/ 0 h 45"/>
                  <a:gd name="T18" fmla="*/ 58 w 72"/>
                  <a:gd name="T19" fmla="*/ 30 h 45"/>
                  <a:gd name="T20" fmla="*/ 56 w 72"/>
                  <a:gd name="T21" fmla="*/ 36 h 45"/>
                  <a:gd name="T22" fmla="*/ 11 w 72"/>
                  <a:gd name="T23" fmla="*/ 13 h 45"/>
                  <a:gd name="T24" fmla="*/ 8 w 72"/>
                  <a:gd name="T25" fmla="*/ 0 h 45"/>
                  <a:gd name="T26" fmla="*/ 0 w 72"/>
                  <a:gd name="T27" fmla="*/ 0 h 45"/>
                  <a:gd name="T28" fmla="*/ 16 w 72"/>
                  <a:gd name="T29" fmla="*/ 29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8"/>
                      <a:pt x="66" y="8"/>
                      <a:pt x="59" y="0"/>
                    </a:cubicBezTo>
                    <a:cubicBezTo>
                      <a:pt x="50" y="0"/>
                      <a:pt x="50" y="0"/>
                      <a:pt x="50" y="0"/>
                    </a:cubicBezTo>
                    <a:cubicBezTo>
                      <a:pt x="54" y="3"/>
                      <a:pt x="56" y="7"/>
                      <a:pt x="59" y="10"/>
                    </a:cubicBezTo>
                    <a:cubicBezTo>
                      <a:pt x="65" y="24"/>
                      <a:pt x="65" y="24"/>
                      <a:pt x="65" y="24"/>
                    </a:cubicBezTo>
                    <a:cubicBezTo>
                      <a:pt x="59" y="22"/>
                      <a:pt x="59" y="22"/>
                      <a:pt x="59" y="22"/>
                    </a:cubicBezTo>
                    <a:cubicBezTo>
                      <a:pt x="41" y="0"/>
                      <a:pt x="41" y="0"/>
                      <a:pt x="41" y="0"/>
                    </a:cubicBezTo>
                    <a:cubicBezTo>
                      <a:pt x="30" y="0"/>
                      <a:pt x="30" y="0"/>
                      <a:pt x="30" y="0"/>
                    </a:cubicBezTo>
                    <a:cubicBezTo>
                      <a:pt x="42" y="6"/>
                      <a:pt x="49" y="19"/>
                      <a:pt x="58" y="30"/>
                    </a:cubicBezTo>
                    <a:cubicBezTo>
                      <a:pt x="59" y="31"/>
                      <a:pt x="59" y="34"/>
                      <a:pt x="56" y="36"/>
                    </a:cubicBezTo>
                    <a:cubicBezTo>
                      <a:pt x="39" y="35"/>
                      <a:pt x="19" y="30"/>
                      <a:pt x="11" y="13"/>
                    </a:cubicBezTo>
                    <a:cubicBezTo>
                      <a:pt x="8" y="0"/>
                      <a:pt x="8" y="0"/>
                      <a:pt x="8" y="0"/>
                    </a:cubicBezTo>
                    <a:cubicBezTo>
                      <a:pt x="0" y="0"/>
                      <a:pt x="0" y="0"/>
                      <a:pt x="0" y="0"/>
                    </a:cubicBezTo>
                    <a:cubicBezTo>
                      <a:pt x="5" y="9"/>
                      <a:pt x="6" y="22"/>
                      <a:pt x="16" y="29"/>
                    </a:cubicBezTo>
                    <a:cubicBezTo>
                      <a:pt x="33" y="38"/>
                      <a:pt x="52" y="40"/>
                      <a:pt x="69" y="45"/>
                    </a:cubicBezTo>
                    <a:lnTo>
                      <a:pt x="72" y="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10">
                <a:extLst>
                  <a:ext uri="{FF2B5EF4-FFF2-40B4-BE49-F238E27FC236}">
                    <a16:creationId xmlns:a16="http://schemas.microsoft.com/office/drawing/2014/main" id="{CA432013-846A-4E15-9FC6-02387CC833BB}"/>
                  </a:ext>
                </a:extLst>
              </p:cNvPr>
              <p:cNvSpPr>
                <a:spLocks/>
              </p:cNvSpPr>
              <p:nvPr/>
            </p:nvSpPr>
            <p:spPr bwMode="auto">
              <a:xfrm>
                <a:off x="-569943" y="-2979835"/>
                <a:ext cx="95305" cy="65209"/>
              </a:xfrm>
              <a:custGeom>
                <a:avLst/>
                <a:gdLst>
                  <a:gd name="T0" fmla="*/ 20 w 20"/>
                  <a:gd name="T1" fmla="*/ 10 h 14"/>
                  <a:gd name="T2" fmla="*/ 9 w 20"/>
                  <a:gd name="T3" fmla="*/ 1 h 14"/>
                  <a:gd name="T4" fmla="*/ 1 w 20"/>
                  <a:gd name="T5" fmla="*/ 10 h 14"/>
                  <a:gd name="T6" fmla="*/ 20 w 20"/>
                  <a:gd name="T7" fmla="*/ 10 h 14"/>
                </a:gdLst>
                <a:ahLst/>
                <a:cxnLst>
                  <a:cxn ang="0">
                    <a:pos x="T0" y="T1"/>
                  </a:cxn>
                  <a:cxn ang="0">
                    <a:pos x="T2" y="T3"/>
                  </a:cxn>
                  <a:cxn ang="0">
                    <a:pos x="T4" y="T5"/>
                  </a:cxn>
                  <a:cxn ang="0">
                    <a:pos x="T6" y="T7"/>
                  </a:cxn>
                </a:cxnLst>
                <a:rect l="0" t="0" r="r" b="b"/>
                <a:pathLst>
                  <a:path w="20" h="14">
                    <a:moveTo>
                      <a:pt x="20" y="10"/>
                    </a:moveTo>
                    <a:cubicBezTo>
                      <a:pt x="13" y="8"/>
                      <a:pt x="16" y="0"/>
                      <a:pt x="9" y="1"/>
                    </a:cubicBezTo>
                    <a:cubicBezTo>
                      <a:pt x="6" y="4"/>
                      <a:pt x="0" y="5"/>
                      <a:pt x="1" y="10"/>
                    </a:cubicBezTo>
                    <a:cubicBezTo>
                      <a:pt x="7" y="10"/>
                      <a:pt x="15" y="14"/>
                      <a:pt x="20"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1">
                <a:extLst>
                  <a:ext uri="{FF2B5EF4-FFF2-40B4-BE49-F238E27FC236}">
                    <a16:creationId xmlns:a16="http://schemas.microsoft.com/office/drawing/2014/main" id="{0FD11567-3733-4AC1-BB2A-81B7B7B9AD53}"/>
                  </a:ext>
                </a:extLst>
              </p:cNvPr>
              <p:cNvSpPr>
                <a:spLocks/>
              </p:cNvSpPr>
              <p:nvPr/>
            </p:nvSpPr>
            <p:spPr bwMode="auto">
              <a:xfrm>
                <a:off x="1622062" y="-3275781"/>
                <a:ext cx="245786" cy="152153"/>
              </a:xfrm>
              <a:custGeom>
                <a:avLst/>
                <a:gdLst>
                  <a:gd name="T0" fmla="*/ 43 w 52"/>
                  <a:gd name="T1" fmla="*/ 32 h 32"/>
                  <a:gd name="T2" fmla="*/ 49 w 52"/>
                  <a:gd name="T3" fmla="*/ 14 h 32"/>
                  <a:gd name="T4" fmla="*/ 52 w 52"/>
                  <a:gd name="T5" fmla="*/ 0 h 32"/>
                  <a:gd name="T6" fmla="*/ 47 w 52"/>
                  <a:gd name="T7" fmla="*/ 0 h 32"/>
                  <a:gd name="T8" fmla="*/ 44 w 52"/>
                  <a:gd name="T9" fmla="*/ 8 h 32"/>
                  <a:gd name="T10" fmla="*/ 41 w 52"/>
                  <a:gd name="T11" fmla="*/ 7 h 32"/>
                  <a:gd name="T12" fmla="*/ 38 w 52"/>
                  <a:gd name="T13" fmla="*/ 0 h 32"/>
                  <a:gd name="T14" fmla="*/ 33 w 52"/>
                  <a:gd name="T15" fmla="*/ 0 h 32"/>
                  <a:gd name="T16" fmla="*/ 37 w 52"/>
                  <a:gd name="T17" fmla="*/ 19 h 32"/>
                  <a:gd name="T18" fmla="*/ 9 w 52"/>
                  <a:gd name="T19" fmla="*/ 0 h 32"/>
                  <a:gd name="T20" fmla="*/ 0 w 52"/>
                  <a:gd name="T21" fmla="*/ 0 h 32"/>
                  <a:gd name="T22" fmla="*/ 43 w 52"/>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2">
                    <a:moveTo>
                      <a:pt x="43" y="32"/>
                    </a:moveTo>
                    <a:cubicBezTo>
                      <a:pt x="48" y="30"/>
                      <a:pt x="50" y="21"/>
                      <a:pt x="49" y="14"/>
                    </a:cubicBezTo>
                    <a:cubicBezTo>
                      <a:pt x="51" y="10"/>
                      <a:pt x="51" y="5"/>
                      <a:pt x="52" y="0"/>
                    </a:cubicBezTo>
                    <a:cubicBezTo>
                      <a:pt x="47" y="0"/>
                      <a:pt x="47" y="0"/>
                      <a:pt x="47" y="0"/>
                    </a:cubicBezTo>
                    <a:cubicBezTo>
                      <a:pt x="47" y="3"/>
                      <a:pt x="46" y="6"/>
                      <a:pt x="44" y="8"/>
                    </a:cubicBezTo>
                    <a:cubicBezTo>
                      <a:pt x="41" y="7"/>
                      <a:pt x="41" y="7"/>
                      <a:pt x="41" y="7"/>
                    </a:cubicBezTo>
                    <a:cubicBezTo>
                      <a:pt x="40" y="5"/>
                      <a:pt x="39" y="3"/>
                      <a:pt x="38" y="0"/>
                    </a:cubicBezTo>
                    <a:cubicBezTo>
                      <a:pt x="33" y="0"/>
                      <a:pt x="33" y="0"/>
                      <a:pt x="33" y="0"/>
                    </a:cubicBezTo>
                    <a:cubicBezTo>
                      <a:pt x="35" y="6"/>
                      <a:pt x="36" y="13"/>
                      <a:pt x="37" y="19"/>
                    </a:cubicBezTo>
                    <a:cubicBezTo>
                      <a:pt x="25" y="19"/>
                      <a:pt x="16" y="10"/>
                      <a:pt x="9" y="0"/>
                    </a:cubicBezTo>
                    <a:cubicBezTo>
                      <a:pt x="0" y="0"/>
                      <a:pt x="0" y="0"/>
                      <a:pt x="0" y="0"/>
                    </a:cubicBezTo>
                    <a:cubicBezTo>
                      <a:pt x="11" y="14"/>
                      <a:pt x="25" y="26"/>
                      <a:pt x="43"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2">
                <a:extLst>
                  <a:ext uri="{FF2B5EF4-FFF2-40B4-BE49-F238E27FC236}">
                    <a16:creationId xmlns:a16="http://schemas.microsoft.com/office/drawing/2014/main" id="{0EA911E8-C628-4C36-B771-A2683BD20D99}"/>
                  </a:ext>
                </a:extLst>
              </p:cNvPr>
              <p:cNvSpPr>
                <a:spLocks noEditPoints="1"/>
              </p:cNvSpPr>
              <p:nvPr/>
            </p:nvSpPr>
            <p:spPr bwMode="auto">
              <a:xfrm>
                <a:off x="-1807230" y="-3275781"/>
                <a:ext cx="312666" cy="451443"/>
              </a:xfrm>
              <a:custGeom>
                <a:avLst/>
                <a:gdLst>
                  <a:gd name="T0" fmla="*/ 34 w 66"/>
                  <a:gd name="T1" fmla="*/ 2 h 95"/>
                  <a:gd name="T2" fmla="*/ 43 w 66"/>
                  <a:gd name="T3" fmla="*/ 50 h 95"/>
                  <a:gd name="T4" fmla="*/ 47 w 66"/>
                  <a:gd name="T5" fmla="*/ 54 h 95"/>
                  <a:gd name="T6" fmla="*/ 45 w 66"/>
                  <a:gd name="T7" fmla="*/ 7 h 95"/>
                  <a:gd name="T8" fmla="*/ 62 w 66"/>
                  <a:gd name="T9" fmla="*/ 39 h 95"/>
                  <a:gd name="T10" fmla="*/ 56 w 66"/>
                  <a:gd name="T11" fmla="*/ 66 h 95"/>
                  <a:gd name="T12" fmla="*/ 48 w 66"/>
                  <a:gd name="T13" fmla="*/ 80 h 95"/>
                  <a:gd name="T14" fmla="*/ 45 w 66"/>
                  <a:gd name="T15" fmla="*/ 55 h 95"/>
                  <a:gd name="T16" fmla="*/ 37 w 66"/>
                  <a:gd name="T17" fmla="*/ 66 h 95"/>
                  <a:gd name="T18" fmla="*/ 23 w 66"/>
                  <a:gd name="T19" fmla="*/ 0 h 95"/>
                  <a:gd name="T20" fmla="*/ 15 w 66"/>
                  <a:gd name="T21" fmla="*/ 0 h 95"/>
                  <a:gd name="T22" fmla="*/ 15 w 66"/>
                  <a:gd name="T23" fmla="*/ 7 h 95"/>
                  <a:gd name="T24" fmla="*/ 42 w 66"/>
                  <a:gd name="T25" fmla="*/ 93 h 95"/>
                  <a:gd name="T26" fmla="*/ 46 w 66"/>
                  <a:gd name="T27" fmla="*/ 95 h 95"/>
                  <a:gd name="T28" fmla="*/ 66 w 66"/>
                  <a:gd name="T29" fmla="*/ 57 h 95"/>
                  <a:gd name="T30" fmla="*/ 51 w 66"/>
                  <a:gd name="T31" fmla="*/ 1 h 95"/>
                  <a:gd name="T32" fmla="*/ 51 w 66"/>
                  <a:gd name="T33" fmla="*/ 0 h 95"/>
                  <a:gd name="T34" fmla="*/ 32 w 66"/>
                  <a:gd name="T35" fmla="*/ 0 h 95"/>
                  <a:gd name="T36" fmla="*/ 34 w 66"/>
                  <a:gd name="T37" fmla="*/ 2 h 95"/>
                  <a:gd name="T38" fmla="*/ 41 w 66"/>
                  <a:gd name="T39" fmla="*/ 6 h 95"/>
                  <a:gd name="T40" fmla="*/ 42 w 66"/>
                  <a:gd name="T41" fmla="*/ 10 h 95"/>
                  <a:gd name="T42" fmla="*/ 41 w 66"/>
                  <a:gd name="T43" fmla="*/ 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95">
                    <a:moveTo>
                      <a:pt x="34" y="2"/>
                    </a:moveTo>
                    <a:cubicBezTo>
                      <a:pt x="41" y="17"/>
                      <a:pt x="46" y="34"/>
                      <a:pt x="43" y="50"/>
                    </a:cubicBezTo>
                    <a:cubicBezTo>
                      <a:pt x="47" y="54"/>
                      <a:pt x="47" y="54"/>
                      <a:pt x="47" y="54"/>
                    </a:cubicBezTo>
                    <a:cubicBezTo>
                      <a:pt x="53" y="41"/>
                      <a:pt x="48" y="22"/>
                      <a:pt x="45" y="7"/>
                    </a:cubicBezTo>
                    <a:cubicBezTo>
                      <a:pt x="57" y="13"/>
                      <a:pt x="58" y="27"/>
                      <a:pt x="62" y="39"/>
                    </a:cubicBezTo>
                    <a:cubicBezTo>
                      <a:pt x="63" y="48"/>
                      <a:pt x="56" y="57"/>
                      <a:pt x="56" y="66"/>
                    </a:cubicBezTo>
                    <a:cubicBezTo>
                      <a:pt x="50" y="69"/>
                      <a:pt x="54" y="77"/>
                      <a:pt x="48" y="80"/>
                    </a:cubicBezTo>
                    <a:cubicBezTo>
                      <a:pt x="42" y="72"/>
                      <a:pt x="54" y="61"/>
                      <a:pt x="45" y="55"/>
                    </a:cubicBezTo>
                    <a:cubicBezTo>
                      <a:pt x="41" y="57"/>
                      <a:pt x="42" y="68"/>
                      <a:pt x="37" y="66"/>
                    </a:cubicBezTo>
                    <a:cubicBezTo>
                      <a:pt x="21" y="49"/>
                      <a:pt x="14" y="23"/>
                      <a:pt x="23" y="0"/>
                    </a:cubicBezTo>
                    <a:cubicBezTo>
                      <a:pt x="15" y="0"/>
                      <a:pt x="15" y="0"/>
                      <a:pt x="15" y="0"/>
                    </a:cubicBezTo>
                    <a:cubicBezTo>
                      <a:pt x="14" y="3"/>
                      <a:pt x="14" y="5"/>
                      <a:pt x="15" y="7"/>
                    </a:cubicBezTo>
                    <a:cubicBezTo>
                      <a:pt x="0" y="43"/>
                      <a:pt x="35" y="63"/>
                      <a:pt x="42" y="93"/>
                    </a:cubicBezTo>
                    <a:cubicBezTo>
                      <a:pt x="43" y="93"/>
                      <a:pt x="44" y="95"/>
                      <a:pt x="46" y="95"/>
                    </a:cubicBezTo>
                    <a:cubicBezTo>
                      <a:pt x="57" y="83"/>
                      <a:pt x="61" y="70"/>
                      <a:pt x="66" y="57"/>
                    </a:cubicBezTo>
                    <a:cubicBezTo>
                      <a:pt x="66" y="36"/>
                      <a:pt x="66" y="16"/>
                      <a:pt x="51" y="1"/>
                    </a:cubicBezTo>
                    <a:cubicBezTo>
                      <a:pt x="51" y="1"/>
                      <a:pt x="51" y="1"/>
                      <a:pt x="51" y="0"/>
                    </a:cubicBezTo>
                    <a:cubicBezTo>
                      <a:pt x="32" y="0"/>
                      <a:pt x="32" y="0"/>
                      <a:pt x="32" y="0"/>
                    </a:cubicBezTo>
                    <a:cubicBezTo>
                      <a:pt x="33" y="1"/>
                      <a:pt x="33" y="1"/>
                      <a:pt x="34" y="2"/>
                    </a:cubicBezTo>
                    <a:close/>
                    <a:moveTo>
                      <a:pt x="41" y="6"/>
                    </a:moveTo>
                    <a:cubicBezTo>
                      <a:pt x="42" y="10"/>
                      <a:pt x="42" y="10"/>
                      <a:pt x="42" y="10"/>
                    </a:cubicBezTo>
                    <a:cubicBezTo>
                      <a:pt x="41" y="10"/>
                      <a:pt x="40" y="7"/>
                      <a:pt x="4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3">
                <a:extLst>
                  <a:ext uri="{FF2B5EF4-FFF2-40B4-BE49-F238E27FC236}">
                    <a16:creationId xmlns:a16="http://schemas.microsoft.com/office/drawing/2014/main" id="{2DB04E22-B956-455B-A7A0-7F85C1287B0E}"/>
                  </a:ext>
                </a:extLst>
              </p:cNvPr>
              <p:cNvSpPr>
                <a:spLocks/>
              </p:cNvSpPr>
              <p:nvPr/>
            </p:nvSpPr>
            <p:spPr bwMode="auto">
              <a:xfrm>
                <a:off x="-1280546" y="-3275781"/>
                <a:ext cx="725652" cy="481539"/>
              </a:xfrm>
              <a:custGeom>
                <a:avLst/>
                <a:gdLst>
                  <a:gd name="T0" fmla="*/ 149 w 153"/>
                  <a:gd name="T1" fmla="*/ 101 h 101"/>
                  <a:gd name="T2" fmla="*/ 131 w 153"/>
                  <a:gd name="T3" fmla="*/ 73 h 101"/>
                  <a:gd name="T4" fmla="*/ 146 w 153"/>
                  <a:gd name="T5" fmla="*/ 67 h 101"/>
                  <a:gd name="T6" fmla="*/ 119 w 153"/>
                  <a:gd name="T7" fmla="*/ 66 h 101"/>
                  <a:gd name="T8" fmla="*/ 33 w 153"/>
                  <a:gd name="T9" fmla="*/ 6 h 101"/>
                  <a:gd name="T10" fmla="*/ 44 w 153"/>
                  <a:gd name="T11" fmla="*/ 0 h 101"/>
                  <a:gd name="T12" fmla="*/ 0 w 153"/>
                  <a:gd name="T13" fmla="*/ 0 h 101"/>
                  <a:gd name="T14" fmla="*/ 91 w 153"/>
                  <a:gd name="T15" fmla="*/ 50 h 101"/>
                  <a:gd name="T16" fmla="*/ 149 w 153"/>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01">
                    <a:moveTo>
                      <a:pt x="149" y="101"/>
                    </a:moveTo>
                    <a:cubicBezTo>
                      <a:pt x="153" y="89"/>
                      <a:pt x="137" y="83"/>
                      <a:pt x="131" y="73"/>
                    </a:cubicBezTo>
                    <a:cubicBezTo>
                      <a:pt x="133" y="68"/>
                      <a:pt x="149" y="75"/>
                      <a:pt x="146" y="67"/>
                    </a:cubicBezTo>
                    <a:cubicBezTo>
                      <a:pt x="119" y="66"/>
                      <a:pt x="119" y="66"/>
                      <a:pt x="119" y="66"/>
                    </a:cubicBezTo>
                    <a:cubicBezTo>
                      <a:pt x="93" y="39"/>
                      <a:pt x="61" y="28"/>
                      <a:pt x="33" y="6"/>
                    </a:cubicBezTo>
                    <a:cubicBezTo>
                      <a:pt x="37" y="4"/>
                      <a:pt x="40" y="2"/>
                      <a:pt x="44" y="0"/>
                    </a:cubicBezTo>
                    <a:cubicBezTo>
                      <a:pt x="0" y="0"/>
                      <a:pt x="0" y="0"/>
                      <a:pt x="0" y="0"/>
                    </a:cubicBezTo>
                    <a:cubicBezTo>
                      <a:pt x="33" y="12"/>
                      <a:pt x="63" y="29"/>
                      <a:pt x="91" y="50"/>
                    </a:cubicBezTo>
                    <a:cubicBezTo>
                      <a:pt x="110" y="67"/>
                      <a:pt x="132" y="82"/>
                      <a:pt x="149"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4">
                <a:extLst>
                  <a:ext uri="{FF2B5EF4-FFF2-40B4-BE49-F238E27FC236}">
                    <a16:creationId xmlns:a16="http://schemas.microsoft.com/office/drawing/2014/main" id="{8171E794-AA2F-459D-A6F0-15327EEEF1D6}"/>
                  </a:ext>
                </a:extLst>
              </p:cNvPr>
              <p:cNvSpPr>
                <a:spLocks/>
              </p:cNvSpPr>
              <p:nvPr/>
            </p:nvSpPr>
            <p:spPr bwMode="auto">
              <a:xfrm>
                <a:off x="-4586109" y="-3275781"/>
                <a:ext cx="28425" cy="10032"/>
              </a:xfrm>
              <a:custGeom>
                <a:avLst/>
                <a:gdLst>
                  <a:gd name="T0" fmla="*/ 3 w 6"/>
                  <a:gd name="T1" fmla="*/ 2 h 2"/>
                  <a:gd name="T2" fmla="*/ 6 w 6"/>
                  <a:gd name="T3" fmla="*/ 0 h 2"/>
                  <a:gd name="T4" fmla="*/ 0 w 6"/>
                  <a:gd name="T5" fmla="*/ 0 h 2"/>
                  <a:gd name="T6" fmla="*/ 3 w 6"/>
                  <a:gd name="T7" fmla="*/ 2 h 2"/>
                </a:gdLst>
                <a:ahLst/>
                <a:cxnLst>
                  <a:cxn ang="0">
                    <a:pos x="T0" y="T1"/>
                  </a:cxn>
                  <a:cxn ang="0">
                    <a:pos x="T2" y="T3"/>
                  </a:cxn>
                  <a:cxn ang="0">
                    <a:pos x="T4" y="T5"/>
                  </a:cxn>
                  <a:cxn ang="0">
                    <a:pos x="T6" y="T7"/>
                  </a:cxn>
                </a:cxnLst>
                <a:rect l="0" t="0" r="r" b="b"/>
                <a:pathLst>
                  <a:path w="6" h="2">
                    <a:moveTo>
                      <a:pt x="3" y="2"/>
                    </a:moveTo>
                    <a:cubicBezTo>
                      <a:pt x="4" y="1"/>
                      <a:pt x="5" y="1"/>
                      <a:pt x="6" y="0"/>
                    </a:cubicBezTo>
                    <a:cubicBezTo>
                      <a:pt x="0" y="0"/>
                      <a:pt x="0" y="0"/>
                      <a:pt x="0" y="0"/>
                    </a:cubicBezTo>
                    <a:cubicBezTo>
                      <a:pt x="0" y="1"/>
                      <a:pt x="1" y="2"/>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5">
                <a:extLst>
                  <a:ext uri="{FF2B5EF4-FFF2-40B4-BE49-F238E27FC236}">
                    <a16:creationId xmlns:a16="http://schemas.microsoft.com/office/drawing/2014/main" id="{94F7F3E8-6493-40AE-987F-205395D08E93}"/>
                  </a:ext>
                </a:extLst>
              </p:cNvPr>
              <p:cNvSpPr>
                <a:spLocks/>
              </p:cNvSpPr>
              <p:nvPr/>
            </p:nvSpPr>
            <p:spPr bwMode="auto">
              <a:xfrm>
                <a:off x="-317469" y="-3275781"/>
                <a:ext cx="297618" cy="123729"/>
              </a:xfrm>
              <a:custGeom>
                <a:avLst/>
                <a:gdLst>
                  <a:gd name="T0" fmla="*/ 6 w 63"/>
                  <a:gd name="T1" fmla="*/ 26 h 26"/>
                  <a:gd name="T2" fmla="*/ 51 w 63"/>
                  <a:gd name="T3" fmla="*/ 12 h 26"/>
                  <a:gd name="T4" fmla="*/ 63 w 63"/>
                  <a:gd name="T5" fmla="*/ 0 h 26"/>
                  <a:gd name="T6" fmla="*/ 54 w 63"/>
                  <a:gd name="T7" fmla="*/ 0 h 26"/>
                  <a:gd name="T8" fmla="*/ 19 w 63"/>
                  <a:gd name="T9" fmla="*/ 15 h 26"/>
                  <a:gd name="T10" fmla="*/ 21 w 63"/>
                  <a:gd name="T11" fmla="*/ 0 h 26"/>
                  <a:gd name="T12" fmla="*/ 14 w 63"/>
                  <a:gd name="T13" fmla="*/ 0 h 26"/>
                  <a:gd name="T14" fmla="*/ 9 w 63"/>
                  <a:gd name="T15" fmla="*/ 13 h 26"/>
                  <a:gd name="T16" fmla="*/ 6 w 63"/>
                  <a:gd name="T17" fmla="*/ 0 h 26"/>
                  <a:gd name="T18" fmla="*/ 0 w 63"/>
                  <a:gd name="T19" fmla="*/ 0 h 26"/>
                  <a:gd name="T20" fmla="*/ 3 w 63"/>
                  <a:gd name="T21" fmla="*/ 25 h 26"/>
                  <a:gd name="T22" fmla="*/ 6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6" y="26"/>
                    </a:moveTo>
                    <a:cubicBezTo>
                      <a:pt x="51" y="12"/>
                      <a:pt x="51" y="12"/>
                      <a:pt x="51" y="12"/>
                    </a:cubicBezTo>
                    <a:cubicBezTo>
                      <a:pt x="55" y="8"/>
                      <a:pt x="59" y="4"/>
                      <a:pt x="63" y="0"/>
                    </a:cubicBezTo>
                    <a:cubicBezTo>
                      <a:pt x="54" y="0"/>
                      <a:pt x="54" y="0"/>
                      <a:pt x="54" y="0"/>
                    </a:cubicBezTo>
                    <a:cubicBezTo>
                      <a:pt x="43" y="8"/>
                      <a:pt x="31" y="12"/>
                      <a:pt x="19" y="15"/>
                    </a:cubicBezTo>
                    <a:cubicBezTo>
                      <a:pt x="19" y="10"/>
                      <a:pt x="20" y="5"/>
                      <a:pt x="21" y="0"/>
                    </a:cubicBezTo>
                    <a:cubicBezTo>
                      <a:pt x="14" y="0"/>
                      <a:pt x="14" y="0"/>
                      <a:pt x="14" y="0"/>
                    </a:cubicBezTo>
                    <a:cubicBezTo>
                      <a:pt x="12" y="4"/>
                      <a:pt x="11" y="9"/>
                      <a:pt x="9" y="13"/>
                    </a:cubicBezTo>
                    <a:cubicBezTo>
                      <a:pt x="8" y="9"/>
                      <a:pt x="7" y="5"/>
                      <a:pt x="6" y="0"/>
                    </a:cubicBezTo>
                    <a:cubicBezTo>
                      <a:pt x="0" y="0"/>
                      <a:pt x="0" y="0"/>
                      <a:pt x="0" y="0"/>
                    </a:cubicBezTo>
                    <a:cubicBezTo>
                      <a:pt x="0" y="8"/>
                      <a:pt x="1" y="17"/>
                      <a:pt x="3" y="25"/>
                    </a:cubicBezTo>
                    <a:lnTo>
                      <a:pt x="6"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23" name="组合 122">
              <a:extLst>
                <a:ext uri="{FF2B5EF4-FFF2-40B4-BE49-F238E27FC236}">
                  <a16:creationId xmlns:a16="http://schemas.microsoft.com/office/drawing/2014/main" id="{53C57DD5-C791-4774-893F-DFE107F8D714}"/>
                </a:ext>
              </a:extLst>
            </p:cNvPr>
            <p:cNvGrpSpPr/>
            <p:nvPr/>
          </p:nvGrpSpPr>
          <p:grpSpPr>
            <a:xfrm>
              <a:off x="5535948" y="2350187"/>
              <a:ext cx="1125415" cy="1237957"/>
              <a:chOff x="8229600" y="2025748"/>
              <a:chExt cx="1125415" cy="1237957"/>
            </a:xfrm>
          </p:grpSpPr>
          <p:sp>
            <p:nvSpPr>
              <p:cNvPr id="124" name="菱形 123">
                <a:extLst>
                  <a:ext uri="{FF2B5EF4-FFF2-40B4-BE49-F238E27FC236}">
                    <a16:creationId xmlns:a16="http://schemas.microsoft.com/office/drawing/2014/main" id="{CD155FF4-EFEA-4052-8591-D1D442466BE2}"/>
                  </a:ext>
                </a:extLst>
              </p:cNvPr>
              <p:cNvSpPr/>
              <p:nvPr/>
            </p:nvSpPr>
            <p:spPr>
              <a:xfrm>
                <a:off x="8229600" y="2025748"/>
                <a:ext cx="1125415" cy="1237957"/>
              </a:xfrm>
              <a:prstGeom prst="diamond">
                <a:avLst/>
              </a:prstGeom>
              <a:solidFill>
                <a:srgbClr val="F8F1E7"/>
              </a:solidFill>
              <a:ln>
                <a:solidFill>
                  <a:srgbClr val="F8F1E7"/>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anose="02010609060101010101" pitchFamily="49" charset="-122"/>
                  <a:ea typeface="楷体" panose="02010609060101010101" pitchFamily="49" charset="-122"/>
                  <a:cs typeface="+mn-ea"/>
                  <a:sym typeface="+mn-lt"/>
                </a:endParaRPr>
              </a:p>
            </p:txBody>
          </p:sp>
          <p:sp>
            <p:nvSpPr>
              <p:cNvPr id="125" name="文本框 124">
                <a:extLst>
                  <a:ext uri="{FF2B5EF4-FFF2-40B4-BE49-F238E27FC236}">
                    <a16:creationId xmlns:a16="http://schemas.microsoft.com/office/drawing/2014/main" id="{E1C0AEEA-924D-4F65-99DA-0E92A6CC500A}"/>
                  </a:ext>
                </a:extLst>
              </p:cNvPr>
              <p:cNvSpPr txBox="1"/>
              <p:nvPr/>
            </p:nvSpPr>
            <p:spPr>
              <a:xfrm>
                <a:off x="8420909" y="2279547"/>
                <a:ext cx="844062" cy="722130"/>
              </a:xfrm>
              <a:prstGeom prst="rect">
                <a:avLst/>
              </a:prstGeom>
              <a:noFill/>
            </p:spPr>
            <p:txBody>
              <a:bodyPr wrap="square" rtlCol="0">
                <a:spAutoFit/>
              </a:bodyPr>
              <a:lstStyle/>
              <a:p>
                <a:r>
                  <a:rPr lang="en-US" altLang="zh-CN" sz="3200" b="1" dirty="0">
                    <a:latin typeface="楷体" panose="02010609060101010101" pitchFamily="49" charset="-122"/>
                    <a:ea typeface="楷体" panose="02010609060101010101" pitchFamily="49" charset="-122"/>
                    <a:cs typeface="+mn-ea"/>
                    <a:sym typeface="+mn-lt"/>
                  </a:rPr>
                  <a:t>03</a:t>
                </a:r>
                <a:endParaRPr lang="zh-CN" altLang="en-US" sz="3200" b="1" dirty="0">
                  <a:latin typeface="楷体" panose="02010609060101010101" pitchFamily="49" charset="-122"/>
                  <a:ea typeface="楷体" panose="02010609060101010101" pitchFamily="49" charset="-122"/>
                  <a:cs typeface="+mn-ea"/>
                  <a:sym typeface="+mn-lt"/>
                </a:endParaRPr>
              </a:p>
            </p:txBody>
          </p:sp>
        </p:grpSp>
      </p:grpSp>
      <p:grpSp>
        <p:nvGrpSpPr>
          <p:cNvPr id="176" name="组合 175">
            <a:extLst>
              <a:ext uri="{FF2B5EF4-FFF2-40B4-BE49-F238E27FC236}">
                <a16:creationId xmlns:a16="http://schemas.microsoft.com/office/drawing/2014/main" id="{443D2A87-6C59-4CB3-9507-69760AADFFA9}"/>
              </a:ext>
            </a:extLst>
          </p:cNvPr>
          <p:cNvGrpSpPr/>
          <p:nvPr/>
        </p:nvGrpSpPr>
        <p:grpSpPr>
          <a:xfrm>
            <a:off x="3184727" y="835861"/>
            <a:ext cx="6648717" cy="1279472"/>
            <a:chOff x="472869" y="1655051"/>
            <a:chExt cx="5941981" cy="1279472"/>
          </a:xfrm>
        </p:grpSpPr>
        <p:sp>
          <p:nvSpPr>
            <p:cNvPr id="177" name="文本框 176">
              <a:extLst>
                <a:ext uri="{FF2B5EF4-FFF2-40B4-BE49-F238E27FC236}">
                  <a16:creationId xmlns:a16="http://schemas.microsoft.com/office/drawing/2014/main" id="{30DDD225-F956-4829-980C-09682924EE0B}"/>
                </a:ext>
              </a:extLst>
            </p:cNvPr>
            <p:cNvSpPr txBox="1"/>
            <p:nvPr/>
          </p:nvSpPr>
          <p:spPr>
            <a:xfrm>
              <a:off x="475308" y="1655051"/>
              <a:ext cx="1971178" cy="400110"/>
            </a:xfrm>
            <a:prstGeom prst="rect">
              <a:avLst/>
            </a:prstGeom>
            <a:noFill/>
          </p:spPr>
          <p:txBody>
            <a:bodyPr wrap="square" rtlCol="0">
              <a:spAutoFit/>
            </a:bodyPr>
            <a:lstStyle/>
            <a:p>
              <a:pPr algn="dist"/>
              <a:r>
                <a:rPr lang="zh-CN" altLang="en-US" sz="2000" dirty="0">
                  <a:latin typeface="楷体" panose="02010609060101010101" pitchFamily="49" charset="-122"/>
                  <a:ea typeface="楷体" panose="02010609060101010101" pitchFamily="49" charset="-122"/>
                  <a:cs typeface="+mn-ea"/>
                  <a:sym typeface="+mn-lt"/>
                </a:rPr>
                <a:t>输入标题</a:t>
              </a:r>
            </a:p>
          </p:txBody>
        </p:sp>
        <p:sp>
          <p:nvSpPr>
            <p:cNvPr id="178" name="文本框 177">
              <a:extLst>
                <a:ext uri="{FF2B5EF4-FFF2-40B4-BE49-F238E27FC236}">
                  <a16:creationId xmlns:a16="http://schemas.microsoft.com/office/drawing/2014/main" id="{48D62349-8B80-4B81-B123-25DFB45C1EA9}"/>
                </a:ext>
              </a:extLst>
            </p:cNvPr>
            <p:cNvSpPr txBox="1"/>
            <p:nvPr/>
          </p:nvSpPr>
          <p:spPr>
            <a:xfrm>
              <a:off x="472869" y="2011193"/>
              <a:ext cx="5941981" cy="923330"/>
            </a:xfrm>
            <a:prstGeom prst="rect">
              <a:avLst/>
            </a:prstGeom>
            <a:noFill/>
          </p:spPr>
          <p:txBody>
            <a:bodyPr vert="horz" wrap="square" rtlCol="0" anchor="b">
              <a:spAutoFit/>
            </a:bodyPr>
            <a:lstStyle/>
            <a:p>
              <a:pPr>
                <a:lnSpc>
                  <a:spcPct val="150000"/>
                </a:lnSpc>
              </a:pPr>
              <a:r>
                <a:rPr lang="zh-CN" altLang="en-US" sz="12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grpSp>
      <p:grpSp>
        <p:nvGrpSpPr>
          <p:cNvPr id="179" name="组合 178">
            <a:extLst>
              <a:ext uri="{FF2B5EF4-FFF2-40B4-BE49-F238E27FC236}">
                <a16:creationId xmlns:a16="http://schemas.microsoft.com/office/drawing/2014/main" id="{2E6CE5A4-FF9E-4A78-BBEA-DF0AB160B794}"/>
              </a:ext>
            </a:extLst>
          </p:cNvPr>
          <p:cNvGrpSpPr/>
          <p:nvPr/>
        </p:nvGrpSpPr>
        <p:grpSpPr>
          <a:xfrm>
            <a:off x="3182477" y="2714561"/>
            <a:ext cx="6648717" cy="1279472"/>
            <a:chOff x="472869" y="1655051"/>
            <a:chExt cx="5941981" cy="1279472"/>
          </a:xfrm>
        </p:grpSpPr>
        <p:sp>
          <p:nvSpPr>
            <p:cNvPr id="180" name="文本框 179">
              <a:extLst>
                <a:ext uri="{FF2B5EF4-FFF2-40B4-BE49-F238E27FC236}">
                  <a16:creationId xmlns:a16="http://schemas.microsoft.com/office/drawing/2014/main" id="{5584A975-3AD4-443E-B723-6E7E289D17EB}"/>
                </a:ext>
              </a:extLst>
            </p:cNvPr>
            <p:cNvSpPr txBox="1"/>
            <p:nvPr/>
          </p:nvSpPr>
          <p:spPr>
            <a:xfrm>
              <a:off x="475308" y="1655051"/>
              <a:ext cx="1971178" cy="400110"/>
            </a:xfrm>
            <a:prstGeom prst="rect">
              <a:avLst/>
            </a:prstGeom>
            <a:noFill/>
          </p:spPr>
          <p:txBody>
            <a:bodyPr wrap="square" rtlCol="0">
              <a:spAutoFit/>
            </a:bodyPr>
            <a:lstStyle/>
            <a:p>
              <a:pPr algn="dist"/>
              <a:r>
                <a:rPr lang="zh-CN" altLang="en-US" sz="2000" dirty="0">
                  <a:latin typeface="楷体" panose="02010609060101010101" pitchFamily="49" charset="-122"/>
                  <a:ea typeface="楷体" panose="02010609060101010101" pitchFamily="49" charset="-122"/>
                  <a:cs typeface="+mn-ea"/>
                  <a:sym typeface="+mn-lt"/>
                </a:rPr>
                <a:t>输入标题</a:t>
              </a:r>
            </a:p>
          </p:txBody>
        </p:sp>
        <p:sp>
          <p:nvSpPr>
            <p:cNvPr id="181" name="文本框 180">
              <a:extLst>
                <a:ext uri="{FF2B5EF4-FFF2-40B4-BE49-F238E27FC236}">
                  <a16:creationId xmlns:a16="http://schemas.microsoft.com/office/drawing/2014/main" id="{010A1BCA-9AA0-4D97-B821-5861B2D081FD}"/>
                </a:ext>
              </a:extLst>
            </p:cNvPr>
            <p:cNvSpPr txBox="1"/>
            <p:nvPr/>
          </p:nvSpPr>
          <p:spPr>
            <a:xfrm>
              <a:off x="472869" y="2011193"/>
              <a:ext cx="5941981" cy="923330"/>
            </a:xfrm>
            <a:prstGeom prst="rect">
              <a:avLst/>
            </a:prstGeom>
            <a:noFill/>
          </p:spPr>
          <p:txBody>
            <a:bodyPr vert="horz" wrap="square" rtlCol="0" anchor="b">
              <a:spAutoFit/>
            </a:bodyPr>
            <a:lstStyle/>
            <a:p>
              <a:pPr>
                <a:lnSpc>
                  <a:spcPct val="150000"/>
                </a:lnSpc>
              </a:pPr>
              <a:r>
                <a:rPr lang="zh-CN" altLang="en-US" sz="12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grpSp>
      <p:grpSp>
        <p:nvGrpSpPr>
          <p:cNvPr id="182" name="组合 181">
            <a:extLst>
              <a:ext uri="{FF2B5EF4-FFF2-40B4-BE49-F238E27FC236}">
                <a16:creationId xmlns:a16="http://schemas.microsoft.com/office/drawing/2014/main" id="{B3EBB0BB-00B0-4D53-81EF-032D39715E0B}"/>
              </a:ext>
            </a:extLst>
          </p:cNvPr>
          <p:cNvGrpSpPr/>
          <p:nvPr/>
        </p:nvGrpSpPr>
        <p:grpSpPr>
          <a:xfrm>
            <a:off x="3182476" y="4628887"/>
            <a:ext cx="6648717" cy="1279472"/>
            <a:chOff x="472869" y="1655051"/>
            <a:chExt cx="5941981" cy="1279472"/>
          </a:xfrm>
        </p:grpSpPr>
        <p:sp>
          <p:nvSpPr>
            <p:cNvPr id="183" name="文本框 182">
              <a:extLst>
                <a:ext uri="{FF2B5EF4-FFF2-40B4-BE49-F238E27FC236}">
                  <a16:creationId xmlns:a16="http://schemas.microsoft.com/office/drawing/2014/main" id="{12516F99-A352-4591-9CE7-E463E286BC73}"/>
                </a:ext>
              </a:extLst>
            </p:cNvPr>
            <p:cNvSpPr txBox="1"/>
            <p:nvPr/>
          </p:nvSpPr>
          <p:spPr>
            <a:xfrm>
              <a:off x="475308" y="1655051"/>
              <a:ext cx="1971178" cy="400110"/>
            </a:xfrm>
            <a:prstGeom prst="rect">
              <a:avLst/>
            </a:prstGeom>
            <a:noFill/>
          </p:spPr>
          <p:txBody>
            <a:bodyPr wrap="square" rtlCol="0">
              <a:spAutoFit/>
            </a:bodyPr>
            <a:lstStyle/>
            <a:p>
              <a:pPr algn="dist"/>
              <a:r>
                <a:rPr lang="zh-CN" altLang="en-US" sz="2000" dirty="0">
                  <a:latin typeface="楷体" panose="02010609060101010101" pitchFamily="49" charset="-122"/>
                  <a:ea typeface="楷体" panose="02010609060101010101" pitchFamily="49" charset="-122"/>
                  <a:cs typeface="+mn-ea"/>
                  <a:sym typeface="+mn-lt"/>
                </a:rPr>
                <a:t>输入标题</a:t>
              </a:r>
            </a:p>
          </p:txBody>
        </p:sp>
        <p:sp>
          <p:nvSpPr>
            <p:cNvPr id="184" name="文本框 183">
              <a:extLst>
                <a:ext uri="{FF2B5EF4-FFF2-40B4-BE49-F238E27FC236}">
                  <a16:creationId xmlns:a16="http://schemas.microsoft.com/office/drawing/2014/main" id="{854CB0D4-F31E-4EA0-9AD2-34A0BAEACF0D}"/>
                </a:ext>
              </a:extLst>
            </p:cNvPr>
            <p:cNvSpPr txBox="1"/>
            <p:nvPr/>
          </p:nvSpPr>
          <p:spPr>
            <a:xfrm>
              <a:off x="472869" y="2011193"/>
              <a:ext cx="5941981" cy="923330"/>
            </a:xfrm>
            <a:prstGeom prst="rect">
              <a:avLst/>
            </a:prstGeom>
            <a:noFill/>
          </p:spPr>
          <p:txBody>
            <a:bodyPr vert="horz" wrap="square" rtlCol="0" anchor="b">
              <a:spAutoFit/>
            </a:bodyPr>
            <a:lstStyle/>
            <a:p>
              <a:pPr>
                <a:lnSpc>
                  <a:spcPct val="150000"/>
                </a:lnSpc>
              </a:pPr>
              <a:r>
                <a:rPr lang="zh-CN" altLang="en-US" sz="1200" dirty="0">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grpSp>
    </p:spTree>
    <p:extLst>
      <p:ext uri="{BB962C8B-B14F-4D97-AF65-F5344CB8AC3E}">
        <p14:creationId xmlns:p14="http://schemas.microsoft.com/office/powerpoint/2010/main" val="292725498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1500"/>
                                        <p:tgtEl>
                                          <p:spTgt spid="21"/>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 calcmode="lin" valueType="num">
                                      <p:cBhvr>
                                        <p:cTn id="11" dur="500" fill="hold"/>
                                        <p:tgtEl>
                                          <p:spTgt spid="92"/>
                                        </p:tgtEl>
                                        <p:attrNameLst>
                                          <p:attrName>ppt_w</p:attrName>
                                        </p:attrNameLst>
                                      </p:cBhvr>
                                      <p:tavLst>
                                        <p:tav tm="0">
                                          <p:val>
                                            <p:fltVal val="0"/>
                                          </p:val>
                                        </p:tav>
                                        <p:tav tm="100000">
                                          <p:val>
                                            <p:strVal val="#ppt_w"/>
                                          </p:val>
                                        </p:tav>
                                      </p:tavLst>
                                    </p:anim>
                                    <p:anim calcmode="lin" valueType="num">
                                      <p:cBhvr>
                                        <p:cTn id="12" dur="500" fill="hold"/>
                                        <p:tgtEl>
                                          <p:spTgt spid="92"/>
                                        </p:tgtEl>
                                        <p:attrNameLst>
                                          <p:attrName>ppt_h</p:attrName>
                                        </p:attrNameLst>
                                      </p:cBhvr>
                                      <p:tavLst>
                                        <p:tav tm="0">
                                          <p:val>
                                            <p:fltVal val="0"/>
                                          </p:val>
                                        </p:tav>
                                        <p:tav tm="100000">
                                          <p:val>
                                            <p:strVal val="#ppt_h"/>
                                          </p:val>
                                        </p:tav>
                                      </p:tavLst>
                                    </p:anim>
                                    <p:animEffect transition="in" filter="fade">
                                      <p:cBhvr>
                                        <p:cTn id="13" dur="500"/>
                                        <p:tgtEl>
                                          <p:spTgt spid="92"/>
                                        </p:tgtEl>
                                      </p:cBhvr>
                                    </p:animEffect>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p:cTn id="17" dur="500" fill="hold"/>
                                        <p:tgtEl>
                                          <p:spTgt spid="64"/>
                                        </p:tgtEl>
                                        <p:attrNameLst>
                                          <p:attrName>ppt_w</p:attrName>
                                        </p:attrNameLst>
                                      </p:cBhvr>
                                      <p:tavLst>
                                        <p:tav tm="0">
                                          <p:val>
                                            <p:fltVal val="0"/>
                                          </p:val>
                                        </p:tav>
                                        <p:tav tm="100000">
                                          <p:val>
                                            <p:strVal val="#ppt_w"/>
                                          </p:val>
                                        </p:tav>
                                      </p:tavLst>
                                    </p:anim>
                                    <p:anim calcmode="lin" valueType="num">
                                      <p:cBhvr>
                                        <p:cTn id="18" dur="500" fill="hold"/>
                                        <p:tgtEl>
                                          <p:spTgt spid="64"/>
                                        </p:tgtEl>
                                        <p:attrNameLst>
                                          <p:attrName>ppt_h</p:attrName>
                                        </p:attrNameLst>
                                      </p:cBhvr>
                                      <p:tavLst>
                                        <p:tav tm="0">
                                          <p:val>
                                            <p:fltVal val="0"/>
                                          </p:val>
                                        </p:tav>
                                        <p:tav tm="100000">
                                          <p:val>
                                            <p:strVal val="#ppt_h"/>
                                          </p:val>
                                        </p:tav>
                                      </p:tavLst>
                                    </p:anim>
                                    <p:animEffect transition="in" filter="fade">
                                      <p:cBhvr>
                                        <p:cTn id="19" dur="500"/>
                                        <p:tgtEl>
                                          <p:spTgt spid="64"/>
                                        </p:tgtEl>
                                      </p:cBhvr>
                                    </p:animEffect>
                                  </p:childTnLst>
                                </p:cTn>
                              </p:par>
                            </p:childTnLst>
                          </p:cTn>
                        </p:par>
                        <p:par>
                          <p:cTn id="20" fill="hold">
                            <p:stCondLst>
                              <p:cond delay="2500"/>
                            </p:stCondLst>
                            <p:childTnLst>
                              <p:par>
                                <p:cTn id="21" presetID="53" presetClass="entr" presetSubtype="16" fill="hold" nodeType="afterEffect">
                                  <p:stCondLst>
                                    <p:cond delay="0"/>
                                  </p:stCondLst>
                                  <p:childTnLst>
                                    <p:set>
                                      <p:cBhvr>
                                        <p:cTn id="22" dur="1" fill="hold">
                                          <p:stCondLst>
                                            <p:cond delay="0"/>
                                          </p:stCondLst>
                                        </p:cTn>
                                        <p:tgtEl>
                                          <p:spTgt spid="120"/>
                                        </p:tgtEl>
                                        <p:attrNameLst>
                                          <p:attrName>style.visibility</p:attrName>
                                        </p:attrNameLst>
                                      </p:cBhvr>
                                      <p:to>
                                        <p:strVal val="visible"/>
                                      </p:to>
                                    </p:set>
                                    <p:anim calcmode="lin" valueType="num">
                                      <p:cBhvr>
                                        <p:cTn id="23" dur="500" fill="hold"/>
                                        <p:tgtEl>
                                          <p:spTgt spid="120"/>
                                        </p:tgtEl>
                                        <p:attrNameLst>
                                          <p:attrName>ppt_w</p:attrName>
                                        </p:attrNameLst>
                                      </p:cBhvr>
                                      <p:tavLst>
                                        <p:tav tm="0">
                                          <p:val>
                                            <p:fltVal val="0"/>
                                          </p:val>
                                        </p:tav>
                                        <p:tav tm="100000">
                                          <p:val>
                                            <p:strVal val="#ppt_w"/>
                                          </p:val>
                                        </p:tav>
                                      </p:tavLst>
                                    </p:anim>
                                    <p:anim calcmode="lin" valueType="num">
                                      <p:cBhvr>
                                        <p:cTn id="24" dur="500" fill="hold"/>
                                        <p:tgtEl>
                                          <p:spTgt spid="120"/>
                                        </p:tgtEl>
                                        <p:attrNameLst>
                                          <p:attrName>ppt_h</p:attrName>
                                        </p:attrNameLst>
                                      </p:cBhvr>
                                      <p:tavLst>
                                        <p:tav tm="0">
                                          <p:val>
                                            <p:fltVal val="0"/>
                                          </p:val>
                                        </p:tav>
                                        <p:tav tm="100000">
                                          <p:val>
                                            <p:strVal val="#ppt_h"/>
                                          </p:val>
                                        </p:tav>
                                      </p:tavLst>
                                    </p:anim>
                                    <p:animEffect transition="in" filter="fade">
                                      <p:cBhvr>
                                        <p:cTn id="25" dur="500"/>
                                        <p:tgtEl>
                                          <p:spTgt spid="120"/>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76"/>
                                        </p:tgtEl>
                                        <p:attrNameLst>
                                          <p:attrName>style.visibility</p:attrName>
                                        </p:attrNameLst>
                                      </p:cBhvr>
                                      <p:to>
                                        <p:strVal val="visible"/>
                                      </p:to>
                                    </p:set>
                                    <p:animEffect transition="in" filter="fade">
                                      <p:cBhvr>
                                        <p:cTn id="30" dur="1000"/>
                                        <p:tgtEl>
                                          <p:spTgt spid="176"/>
                                        </p:tgtEl>
                                      </p:cBhvr>
                                    </p:animEffect>
                                    <p:anim calcmode="lin" valueType="num">
                                      <p:cBhvr>
                                        <p:cTn id="31" dur="1000" fill="hold"/>
                                        <p:tgtEl>
                                          <p:spTgt spid="176"/>
                                        </p:tgtEl>
                                        <p:attrNameLst>
                                          <p:attrName>ppt_x</p:attrName>
                                        </p:attrNameLst>
                                      </p:cBhvr>
                                      <p:tavLst>
                                        <p:tav tm="0">
                                          <p:val>
                                            <p:strVal val="#ppt_x"/>
                                          </p:val>
                                        </p:tav>
                                        <p:tav tm="100000">
                                          <p:val>
                                            <p:strVal val="#ppt_x"/>
                                          </p:val>
                                        </p:tav>
                                      </p:tavLst>
                                    </p:anim>
                                    <p:anim calcmode="lin" valueType="num">
                                      <p:cBhvr>
                                        <p:cTn id="32" dur="1000" fill="hold"/>
                                        <p:tgtEl>
                                          <p:spTgt spid="17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79"/>
                                        </p:tgtEl>
                                        <p:attrNameLst>
                                          <p:attrName>style.visibility</p:attrName>
                                        </p:attrNameLst>
                                      </p:cBhvr>
                                      <p:to>
                                        <p:strVal val="visible"/>
                                      </p:to>
                                    </p:set>
                                    <p:animEffect transition="in" filter="fade">
                                      <p:cBhvr>
                                        <p:cTn id="37" dur="1000"/>
                                        <p:tgtEl>
                                          <p:spTgt spid="179"/>
                                        </p:tgtEl>
                                      </p:cBhvr>
                                    </p:animEffect>
                                    <p:anim calcmode="lin" valueType="num">
                                      <p:cBhvr>
                                        <p:cTn id="38" dur="1000" fill="hold"/>
                                        <p:tgtEl>
                                          <p:spTgt spid="179"/>
                                        </p:tgtEl>
                                        <p:attrNameLst>
                                          <p:attrName>ppt_x</p:attrName>
                                        </p:attrNameLst>
                                      </p:cBhvr>
                                      <p:tavLst>
                                        <p:tav tm="0">
                                          <p:val>
                                            <p:strVal val="#ppt_x"/>
                                          </p:val>
                                        </p:tav>
                                        <p:tav tm="100000">
                                          <p:val>
                                            <p:strVal val="#ppt_x"/>
                                          </p:val>
                                        </p:tav>
                                      </p:tavLst>
                                    </p:anim>
                                    <p:anim calcmode="lin" valueType="num">
                                      <p:cBhvr>
                                        <p:cTn id="39" dur="1000" fill="hold"/>
                                        <p:tgtEl>
                                          <p:spTgt spid="179"/>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182"/>
                                        </p:tgtEl>
                                        <p:attrNameLst>
                                          <p:attrName>style.visibility</p:attrName>
                                        </p:attrNameLst>
                                      </p:cBhvr>
                                      <p:to>
                                        <p:strVal val="visible"/>
                                      </p:to>
                                    </p:set>
                                    <p:animEffect transition="in" filter="fade">
                                      <p:cBhvr>
                                        <p:cTn id="44" dur="1000"/>
                                        <p:tgtEl>
                                          <p:spTgt spid="182"/>
                                        </p:tgtEl>
                                      </p:cBhvr>
                                    </p:animEffect>
                                    <p:anim calcmode="lin" valueType="num">
                                      <p:cBhvr>
                                        <p:cTn id="45" dur="1000" fill="hold"/>
                                        <p:tgtEl>
                                          <p:spTgt spid="182"/>
                                        </p:tgtEl>
                                        <p:attrNameLst>
                                          <p:attrName>ppt_x</p:attrName>
                                        </p:attrNameLst>
                                      </p:cBhvr>
                                      <p:tavLst>
                                        <p:tav tm="0">
                                          <p:val>
                                            <p:strVal val="#ppt_x"/>
                                          </p:val>
                                        </p:tav>
                                        <p:tav tm="100000">
                                          <p:val>
                                            <p:strVal val="#ppt_x"/>
                                          </p:val>
                                        </p:tav>
                                      </p:tavLst>
                                    </p:anim>
                                    <p:anim calcmode="lin" valueType="num">
                                      <p:cBhvr>
                                        <p:cTn id="46" dur="1000" fill="hold"/>
                                        <p:tgtEl>
                                          <p:spTgt spid="1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TotalTime>
  <Words>2115</Words>
  <Application>Microsoft Office PowerPoint</Application>
  <PresentationFormat>宽屏</PresentationFormat>
  <Paragraphs>131</Paragraphs>
  <Slides>19</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等线</vt:lpstr>
      <vt:lpstr>等线 Light</vt:lpstr>
      <vt:lpstr>方正大黑简体</vt:lpstr>
      <vt:lpstr>方正宋刻本秀楷简体</vt:lpstr>
      <vt:lpstr>楷体</vt:lpstr>
      <vt:lpstr>宋体</vt:lpstr>
      <vt:lpstr>微软雅黑</vt:lpstr>
      <vt:lpstr>文悦古典明朝体 (非商业使用) W5</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53</cp:revision>
  <dcterms:created xsi:type="dcterms:W3CDTF">2017-10-21T03:49:34Z</dcterms:created>
  <dcterms:modified xsi:type="dcterms:W3CDTF">2017-10-21T09:14:18Z</dcterms:modified>
</cp:coreProperties>
</file>