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40" r:id="rId3"/>
    <p:sldId id="350" r:id="rId4"/>
    <p:sldId id="351" r:id="rId5"/>
    <p:sldId id="352" r:id="rId6"/>
    <p:sldId id="356" r:id="rId7"/>
    <p:sldId id="357" r:id="rId8"/>
    <p:sldId id="353" r:id="rId9"/>
    <p:sldId id="358" r:id="rId10"/>
    <p:sldId id="359" r:id="rId11"/>
    <p:sldId id="360" r:id="rId12"/>
    <p:sldId id="354" r:id="rId13"/>
    <p:sldId id="361" r:id="rId14"/>
    <p:sldId id="362" r:id="rId15"/>
    <p:sldId id="363" r:id="rId16"/>
    <p:sldId id="355" r:id="rId17"/>
    <p:sldId id="364" r:id="rId18"/>
    <p:sldId id="365" r:id="rId19"/>
    <p:sldId id="366" r:id="rId20"/>
    <p:sldId id="367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BFF7"/>
    <a:srgbClr val="F04EE8"/>
    <a:srgbClr val="B4B1CC"/>
    <a:srgbClr val="3C82DC"/>
    <a:srgbClr val="828FDA"/>
    <a:srgbClr val="CD46BF"/>
    <a:srgbClr val="F36DED"/>
    <a:srgbClr val="D833F9"/>
    <a:srgbClr val="8008CA"/>
    <a:srgbClr val="9EFC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6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572" y="10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CBB4-AADB-41E3-920C-AC0981464A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6410-7FED-4FCC-B8A6-93AA846314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CBB4-AADB-41E3-920C-AC0981464A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6410-7FED-4FCC-B8A6-93AA846314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CBB4-AADB-41E3-920C-AC0981464A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6410-7FED-4FCC-B8A6-93AA846314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CBB4-AADB-41E3-920C-AC0981464A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6410-7FED-4FCC-B8A6-93AA846314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CBB4-AADB-41E3-920C-AC0981464A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6410-7FED-4FCC-B8A6-93AA846314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CBB4-AADB-41E3-920C-AC0981464A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6410-7FED-4FCC-B8A6-93AA846314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CBB4-AADB-41E3-920C-AC0981464A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6410-7FED-4FCC-B8A6-93AA846314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CBB4-AADB-41E3-920C-AC0981464A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6410-7FED-4FCC-B8A6-93AA846314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CBB4-AADB-41E3-920C-AC0981464A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6410-7FED-4FCC-B8A6-93AA846314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CBB4-AADB-41E3-920C-AC0981464A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6410-7FED-4FCC-B8A6-93AA846314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CBB4-AADB-41E3-920C-AC0981464A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76410-7FED-4FCC-B8A6-93AA846314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7CBB4-AADB-41E3-920C-AC0981464A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76410-7FED-4FCC-B8A6-93AA8463149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2" t="6111" r="3782"/>
          <a:stretch>
            <a:fillRect/>
          </a:stretch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145344" y="-3175"/>
            <a:ext cx="1959768" cy="2092325"/>
            <a:chOff x="5086350" y="-3175"/>
            <a:chExt cx="1959768" cy="2092325"/>
          </a:xfrm>
        </p:grpSpPr>
        <p:sp>
          <p:nvSpPr>
            <p:cNvPr id="4" name="任意多边形: 形状 3"/>
            <p:cNvSpPr/>
            <p:nvPr/>
          </p:nvSpPr>
          <p:spPr>
            <a:xfrm>
              <a:off x="5086350" y="0"/>
              <a:ext cx="190500" cy="1282700"/>
            </a:xfrm>
            <a:custGeom>
              <a:avLst/>
              <a:gdLst>
                <a:gd name="connsiteX0" fmla="*/ 0 w 190500"/>
                <a:gd name="connsiteY0" fmla="*/ 0 h 1282700"/>
                <a:gd name="connsiteX1" fmla="*/ 190500 w 190500"/>
                <a:gd name="connsiteY1" fmla="*/ 196850 h 1282700"/>
                <a:gd name="connsiteX2" fmla="*/ 190500 w 190500"/>
                <a:gd name="connsiteY2" fmla="*/ 128270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1282700">
                  <a:moveTo>
                    <a:pt x="0" y="0"/>
                  </a:moveTo>
                  <a:lnTo>
                    <a:pt x="190500" y="196850"/>
                  </a:lnTo>
                  <a:lnTo>
                    <a:pt x="190500" y="1282700"/>
                  </a:lnTo>
                </a:path>
              </a:pathLst>
            </a:custGeom>
            <a:noFill/>
            <a:ln w="22225"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143500" y="1282700"/>
              <a:ext cx="266700" cy="266700"/>
            </a:xfrm>
            <a:prstGeom prst="ellipse">
              <a:avLst/>
            </a:prstGeom>
            <a:noFill/>
            <a:ln w="19050"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: 形状 5"/>
            <p:cNvSpPr/>
            <p:nvPr/>
          </p:nvSpPr>
          <p:spPr>
            <a:xfrm>
              <a:off x="5086350" y="0"/>
              <a:ext cx="361950" cy="1009650"/>
            </a:xfrm>
            <a:custGeom>
              <a:avLst/>
              <a:gdLst>
                <a:gd name="connsiteX0" fmla="*/ 0 w 361950"/>
                <a:gd name="connsiteY0" fmla="*/ 0 h 1009650"/>
                <a:gd name="connsiteX1" fmla="*/ 0 w 361950"/>
                <a:gd name="connsiteY1" fmla="*/ 161925 h 1009650"/>
                <a:gd name="connsiteX2" fmla="*/ 361950 w 361950"/>
                <a:gd name="connsiteY2" fmla="*/ 528638 h 1009650"/>
                <a:gd name="connsiteX3" fmla="*/ 361950 w 361950"/>
                <a:gd name="connsiteY3" fmla="*/ 1009650 h 100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1950" h="1009650">
                  <a:moveTo>
                    <a:pt x="0" y="0"/>
                  </a:moveTo>
                  <a:lnTo>
                    <a:pt x="0" y="161925"/>
                  </a:lnTo>
                  <a:lnTo>
                    <a:pt x="361950" y="528638"/>
                  </a:lnTo>
                  <a:lnTo>
                    <a:pt x="361950" y="1009650"/>
                  </a:lnTo>
                </a:path>
              </a:pathLst>
            </a:custGeom>
            <a:noFill/>
            <a:ln>
              <a:solidFill>
                <a:srgbClr val="F04EE8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5505450" y="0"/>
              <a:ext cx="66675" cy="1690688"/>
            </a:xfrm>
            <a:custGeom>
              <a:avLst/>
              <a:gdLst>
                <a:gd name="connsiteX0" fmla="*/ 0 w 66675"/>
                <a:gd name="connsiteY0" fmla="*/ 0 h 1690688"/>
                <a:gd name="connsiteX1" fmla="*/ 66675 w 66675"/>
                <a:gd name="connsiteY1" fmla="*/ 42863 h 1690688"/>
                <a:gd name="connsiteX2" fmla="*/ 66675 w 66675"/>
                <a:gd name="connsiteY2" fmla="*/ 1690688 h 169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675" h="1690688">
                  <a:moveTo>
                    <a:pt x="0" y="0"/>
                  </a:moveTo>
                  <a:lnTo>
                    <a:pt x="66675" y="42863"/>
                  </a:lnTo>
                  <a:lnTo>
                    <a:pt x="66675" y="1690688"/>
                  </a:lnTo>
                </a:path>
              </a:pathLst>
            </a:custGeom>
            <a:noFill/>
            <a:ln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5495925" y="1690688"/>
              <a:ext cx="152400" cy="0"/>
            </a:xfrm>
            <a:prstGeom prst="line">
              <a:avLst/>
            </a:prstGeom>
            <a:ln w="15875">
              <a:solidFill>
                <a:srgbClr val="F04E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任意多边形: 形状 10"/>
            <p:cNvSpPr/>
            <p:nvPr/>
          </p:nvSpPr>
          <p:spPr>
            <a:xfrm>
              <a:off x="5321300" y="-3175"/>
              <a:ext cx="425450" cy="1838325"/>
            </a:xfrm>
            <a:custGeom>
              <a:avLst/>
              <a:gdLst>
                <a:gd name="connsiteX0" fmla="*/ 0 w 425450"/>
                <a:gd name="connsiteY0" fmla="*/ 0 h 1838325"/>
                <a:gd name="connsiteX1" fmla="*/ 425450 w 425450"/>
                <a:gd name="connsiteY1" fmla="*/ 425450 h 1838325"/>
                <a:gd name="connsiteX2" fmla="*/ 425450 w 425450"/>
                <a:gd name="connsiteY2" fmla="*/ 1838325 h 183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450" h="1838325">
                  <a:moveTo>
                    <a:pt x="0" y="0"/>
                  </a:moveTo>
                  <a:lnTo>
                    <a:pt x="425450" y="425450"/>
                  </a:lnTo>
                  <a:lnTo>
                    <a:pt x="425450" y="1838325"/>
                  </a:lnTo>
                </a:path>
              </a:pathLst>
            </a:custGeom>
            <a:noFill/>
            <a:ln w="22225"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667375" y="1825625"/>
              <a:ext cx="161925" cy="161925"/>
            </a:xfrm>
            <a:prstGeom prst="ellipse">
              <a:avLst/>
            </a:prstGeom>
            <a:noFill/>
            <a:ln w="19050"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5730875" y="0"/>
              <a:ext cx="171450" cy="1193800"/>
            </a:xfrm>
            <a:custGeom>
              <a:avLst/>
              <a:gdLst>
                <a:gd name="connsiteX0" fmla="*/ 0 w 171450"/>
                <a:gd name="connsiteY0" fmla="*/ 0 h 1193800"/>
                <a:gd name="connsiteX1" fmla="*/ 0 w 171450"/>
                <a:gd name="connsiteY1" fmla="*/ 139700 h 1193800"/>
                <a:gd name="connsiteX2" fmla="*/ 171450 w 171450"/>
                <a:gd name="connsiteY2" fmla="*/ 288925 h 1193800"/>
                <a:gd name="connsiteX3" fmla="*/ 171450 w 171450"/>
                <a:gd name="connsiteY3" fmla="*/ 1193800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193800">
                  <a:moveTo>
                    <a:pt x="0" y="0"/>
                  </a:moveTo>
                  <a:lnTo>
                    <a:pt x="0" y="139700"/>
                  </a:lnTo>
                  <a:lnTo>
                    <a:pt x="171450" y="288925"/>
                  </a:lnTo>
                  <a:lnTo>
                    <a:pt x="171450" y="1193800"/>
                  </a:lnTo>
                </a:path>
              </a:pathLst>
            </a:custGeom>
            <a:noFill/>
            <a:ln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5872163" y="1193006"/>
              <a:ext cx="58737" cy="0"/>
            </a:xfrm>
            <a:prstGeom prst="line">
              <a:avLst/>
            </a:prstGeom>
            <a:ln w="15875">
              <a:solidFill>
                <a:srgbClr val="F04E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6048375" y="0"/>
              <a:ext cx="0" cy="2089150"/>
            </a:xfrm>
            <a:prstGeom prst="line">
              <a:avLst/>
            </a:prstGeom>
            <a:ln w="19050">
              <a:solidFill>
                <a:srgbClr val="F04EE8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6188075" y="-3175"/>
              <a:ext cx="0" cy="746125"/>
            </a:xfrm>
            <a:prstGeom prst="line">
              <a:avLst/>
            </a:prstGeom>
            <a:ln w="9525">
              <a:solidFill>
                <a:srgbClr val="F04E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6155531" y="742950"/>
              <a:ext cx="61913" cy="0"/>
            </a:xfrm>
            <a:prstGeom prst="line">
              <a:avLst/>
            </a:prstGeom>
            <a:ln w="9525">
              <a:solidFill>
                <a:srgbClr val="F04E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6527006" y="-3175"/>
              <a:ext cx="0" cy="460375"/>
            </a:xfrm>
            <a:prstGeom prst="line">
              <a:avLst/>
            </a:prstGeom>
            <a:ln w="15875">
              <a:solidFill>
                <a:srgbClr val="F04E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6479382" y="457200"/>
              <a:ext cx="92869" cy="0"/>
            </a:xfrm>
            <a:prstGeom prst="line">
              <a:avLst/>
            </a:prstGeom>
            <a:ln w="12700">
              <a:solidFill>
                <a:srgbClr val="F04E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任意多边形: 形状 28"/>
            <p:cNvSpPr/>
            <p:nvPr/>
          </p:nvSpPr>
          <p:spPr>
            <a:xfrm>
              <a:off x="6348413" y="2381"/>
              <a:ext cx="423863" cy="1481138"/>
            </a:xfrm>
            <a:custGeom>
              <a:avLst/>
              <a:gdLst>
                <a:gd name="connsiteX0" fmla="*/ 423863 w 423863"/>
                <a:gd name="connsiteY0" fmla="*/ 0 h 1481138"/>
                <a:gd name="connsiteX1" fmla="*/ 0 w 423863"/>
                <a:gd name="connsiteY1" fmla="*/ 407194 h 1481138"/>
                <a:gd name="connsiteX2" fmla="*/ 0 w 423863"/>
                <a:gd name="connsiteY2" fmla="*/ 1481138 h 148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3863" h="1481138">
                  <a:moveTo>
                    <a:pt x="423863" y="0"/>
                  </a:moveTo>
                  <a:lnTo>
                    <a:pt x="0" y="407194"/>
                  </a:lnTo>
                  <a:lnTo>
                    <a:pt x="0" y="1481138"/>
                  </a:lnTo>
                </a:path>
              </a:pathLst>
            </a:custGeom>
            <a:noFill/>
            <a:ln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6272213" y="1483518"/>
              <a:ext cx="154773" cy="154773"/>
            </a:xfrm>
            <a:prstGeom prst="ellipse">
              <a:avLst/>
            </a:prstGeom>
            <a:noFill/>
            <a:ln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0"/>
            <p:cNvSpPr/>
            <p:nvPr/>
          </p:nvSpPr>
          <p:spPr>
            <a:xfrm>
              <a:off x="6636545" y="0"/>
              <a:ext cx="357187" cy="1435894"/>
            </a:xfrm>
            <a:custGeom>
              <a:avLst/>
              <a:gdLst>
                <a:gd name="connsiteX0" fmla="*/ 357187 w 357187"/>
                <a:gd name="connsiteY0" fmla="*/ 0 h 1435894"/>
                <a:gd name="connsiteX1" fmla="*/ 357187 w 357187"/>
                <a:gd name="connsiteY1" fmla="*/ 500063 h 1435894"/>
                <a:gd name="connsiteX2" fmla="*/ 0 w 357187"/>
                <a:gd name="connsiteY2" fmla="*/ 871538 h 1435894"/>
                <a:gd name="connsiteX3" fmla="*/ 0 w 357187"/>
                <a:gd name="connsiteY3" fmla="*/ 1435894 h 143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187" h="1435894">
                  <a:moveTo>
                    <a:pt x="357187" y="0"/>
                  </a:moveTo>
                  <a:lnTo>
                    <a:pt x="357187" y="500063"/>
                  </a:lnTo>
                  <a:lnTo>
                    <a:pt x="0" y="871538"/>
                  </a:lnTo>
                  <a:lnTo>
                    <a:pt x="0" y="1435894"/>
                  </a:lnTo>
                </a:path>
              </a:pathLst>
            </a:custGeom>
            <a:noFill/>
            <a:ln>
              <a:solidFill>
                <a:srgbClr val="F04EE8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31"/>
            <p:cNvSpPr/>
            <p:nvPr/>
          </p:nvSpPr>
          <p:spPr>
            <a:xfrm>
              <a:off x="6850856" y="-2381"/>
              <a:ext cx="195262" cy="1069181"/>
            </a:xfrm>
            <a:custGeom>
              <a:avLst/>
              <a:gdLst>
                <a:gd name="connsiteX0" fmla="*/ 195262 w 195262"/>
                <a:gd name="connsiteY0" fmla="*/ 0 h 1069181"/>
                <a:gd name="connsiteX1" fmla="*/ 0 w 195262"/>
                <a:gd name="connsiteY1" fmla="*/ 183356 h 1069181"/>
                <a:gd name="connsiteX2" fmla="*/ 0 w 195262"/>
                <a:gd name="connsiteY2" fmla="*/ 1069181 h 1069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62" h="1069181">
                  <a:moveTo>
                    <a:pt x="195262" y="0"/>
                  </a:moveTo>
                  <a:lnTo>
                    <a:pt x="0" y="183356"/>
                  </a:lnTo>
                  <a:lnTo>
                    <a:pt x="0" y="1069181"/>
                  </a:lnTo>
                </a:path>
              </a:pathLst>
            </a:custGeom>
            <a:noFill/>
            <a:ln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6755605" y="1064418"/>
              <a:ext cx="192882" cy="192882"/>
            </a:xfrm>
            <a:prstGeom prst="ellipse">
              <a:avLst/>
            </a:prstGeom>
            <a:noFill/>
            <a:ln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矩形 33"/>
          <p:cNvSpPr/>
          <p:nvPr/>
        </p:nvSpPr>
        <p:spPr>
          <a:xfrm>
            <a:off x="2161124" y="3875300"/>
            <a:ext cx="78697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7200">
                <a:solidFill>
                  <a:srgbClr val="F04EE8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双十一全球狂欢节</a:t>
            </a:r>
            <a:endParaRPr lang="zh-CN" altLang="en-US" sz="7200">
              <a:solidFill>
                <a:srgbClr val="F04EE8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18750" y="5002761"/>
            <a:ext cx="75545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0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DOUBLE 11 GLOBAL CARNIVAL</a:t>
            </a:r>
            <a:endParaRPr lang="zh-CN" altLang="en-US" sz="20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88403" y="5460830"/>
            <a:ext cx="7415195" cy="0"/>
          </a:xfrm>
          <a:prstGeom prst="line">
            <a:avLst/>
          </a:prstGeom>
          <a:ln w="25400">
            <a:solidFill>
              <a:srgbClr val="F04E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组合 52"/>
          <p:cNvGrpSpPr/>
          <p:nvPr/>
        </p:nvGrpSpPr>
        <p:grpSpPr>
          <a:xfrm>
            <a:off x="2515317" y="5509584"/>
            <a:ext cx="7161366" cy="544473"/>
            <a:chOff x="2329045" y="5509584"/>
            <a:chExt cx="7161366" cy="544473"/>
          </a:xfrm>
        </p:grpSpPr>
        <p:sp>
          <p:nvSpPr>
            <p:cNvPr id="16" name="文本框 15"/>
            <p:cNvSpPr txBox="1"/>
            <p:nvPr/>
          </p:nvSpPr>
          <p:spPr>
            <a:xfrm>
              <a:off x="2329045" y="5509584"/>
              <a:ext cx="29298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>
                  <a:solidFill>
                    <a:srgbClr val="F04EE8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时间：</a:t>
              </a:r>
              <a:r>
                <a:rPr lang="en-US" altLang="zh-CN" sz="2800">
                  <a:solidFill>
                    <a:srgbClr val="F04EE8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2019.11.11</a:t>
              </a:r>
              <a:endParaRPr lang="zh-CN" altLang="en-US" sz="2800">
                <a:solidFill>
                  <a:srgbClr val="F04EE8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744627" y="5530837"/>
              <a:ext cx="37457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rgbClr val="F04EE8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双十一活动策划模板</a:t>
              </a:r>
              <a:endParaRPr lang="zh-CN" altLang="en-US" sz="2800" dirty="0">
                <a:solidFill>
                  <a:srgbClr val="F04EE8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sp useBgFill="1">
        <p:nvSpPr>
          <p:cNvPr id="27" name="椭圆 26"/>
          <p:cNvSpPr/>
          <p:nvPr/>
        </p:nvSpPr>
        <p:spPr>
          <a:xfrm>
            <a:off x="4235450" y="4352702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5" name="椭圆 34"/>
          <p:cNvSpPr/>
          <p:nvPr/>
        </p:nvSpPr>
        <p:spPr>
          <a:xfrm>
            <a:off x="5245887" y="4311428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6" name="椭圆 35"/>
          <p:cNvSpPr/>
          <p:nvPr/>
        </p:nvSpPr>
        <p:spPr>
          <a:xfrm>
            <a:off x="3248033" y="4349528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7" name="椭圆 36"/>
          <p:cNvSpPr/>
          <p:nvPr/>
        </p:nvSpPr>
        <p:spPr>
          <a:xfrm>
            <a:off x="3625858" y="4051078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8" name="椭圆 37"/>
          <p:cNvSpPr/>
          <p:nvPr/>
        </p:nvSpPr>
        <p:spPr>
          <a:xfrm>
            <a:off x="2308232" y="4103466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9" name="椭圆 38"/>
          <p:cNvSpPr/>
          <p:nvPr/>
        </p:nvSpPr>
        <p:spPr>
          <a:xfrm>
            <a:off x="5921612" y="4763944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4" name="椭圆 53"/>
          <p:cNvSpPr/>
          <p:nvPr/>
        </p:nvSpPr>
        <p:spPr>
          <a:xfrm>
            <a:off x="6426437" y="4198794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5" name="椭圆 54"/>
          <p:cNvSpPr/>
          <p:nvPr/>
        </p:nvSpPr>
        <p:spPr>
          <a:xfrm>
            <a:off x="6514543" y="4767914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6" name="椭圆 55"/>
          <p:cNvSpPr/>
          <p:nvPr/>
        </p:nvSpPr>
        <p:spPr>
          <a:xfrm>
            <a:off x="7350361" y="4074970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7" name="椭圆 56"/>
          <p:cNvSpPr/>
          <p:nvPr/>
        </p:nvSpPr>
        <p:spPr>
          <a:xfrm>
            <a:off x="7888523" y="4746482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8" name="椭圆 57"/>
          <p:cNvSpPr/>
          <p:nvPr/>
        </p:nvSpPr>
        <p:spPr>
          <a:xfrm>
            <a:off x="8395729" y="4334526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9" name="椭圆 58"/>
          <p:cNvSpPr/>
          <p:nvPr/>
        </p:nvSpPr>
        <p:spPr>
          <a:xfrm>
            <a:off x="9064860" y="4103545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0" name="椭圆 59"/>
          <p:cNvSpPr/>
          <p:nvPr/>
        </p:nvSpPr>
        <p:spPr>
          <a:xfrm>
            <a:off x="9600641" y="4722671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 flipV="1">
            <a:off x="1167492" y="-290286"/>
            <a:ext cx="9858376" cy="977354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642062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577847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638675" y="400047"/>
            <a:ext cx="2922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加购物车</a:t>
            </a:r>
            <a:endParaRPr lang="zh-CN" altLang="en-US" sz="36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445986" y="3377972"/>
            <a:ext cx="2235200" cy="0"/>
          </a:xfrm>
          <a:prstGeom prst="line">
            <a:avLst/>
          </a:prstGeom>
          <a:ln w="28575">
            <a:solidFill>
              <a:srgbClr val="60BFF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777014" y="3377972"/>
            <a:ext cx="2235200" cy="0"/>
          </a:xfrm>
          <a:prstGeom prst="line">
            <a:avLst/>
          </a:prstGeom>
          <a:ln w="28575">
            <a:solidFill>
              <a:srgbClr val="60BFF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108042" y="3377972"/>
            <a:ext cx="2235200" cy="0"/>
          </a:xfrm>
          <a:prstGeom prst="line">
            <a:avLst/>
          </a:prstGeom>
          <a:ln w="28575">
            <a:solidFill>
              <a:srgbClr val="60BFF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1683659" y="2496227"/>
            <a:ext cx="20272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srgbClr val="60BFF7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2019</a:t>
            </a:r>
            <a:endParaRPr lang="zh-CN" altLang="en-US" sz="4400">
              <a:solidFill>
                <a:srgbClr val="60BFF7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72277" y="2496227"/>
            <a:ext cx="20272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srgbClr val="60BFF7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2020</a:t>
            </a:r>
            <a:endParaRPr lang="zh-CN" altLang="en-US" sz="4400">
              <a:solidFill>
                <a:srgbClr val="60BFF7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238557" y="2496227"/>
            <a:ext cx="20272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srgbClr val="60BFF7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2021</a:t>
            </a:r>
            <a:endParaRPr lang="zh-CN" altLang="en-US" sz="4400">
              <a:solidFill>
                <a:srgbClr val="60BFF7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83659" y="3591402"/>
            <a:ext cx="1620957" cy="5732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添加标题</a:t>
            </a:r>
            <a:endParaRPr lang="en-US" altLang="zh-CN" sz="280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683659" y="4204916"/>
            <a:ext cx="2497696" cy="1746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massa.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Fusce 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posuere, magna sed 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pulvinar ultricies.</a:t>
            </a:r>
            <a:endParaRPr lang="zh-CN" altLang="en-US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972277" y="3591402"/>
            <a:ext cx="1620957" cy="5732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添加标题</a:t>
            </a:r>
            <a:endParaRPr lang="en-US" altLang="zh-CN" sz="280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972277" y="4204916"/>
            <a:ext cx="2497696" cy="1746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Fusce posuere, magna sed pulvinar ultricies.</a:t>
            </a:r>
            <a:endParaRPr lang="zh-CN" altLang="en-US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238557" y="3591402"/>
            <a:ext cx="1620957" cy="5732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添加标题</a:t>
            </a:r>
            <a:endParaRPr lang="en-US" altLang="zh-CN" sz="280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238557" y="4204916"/>
            <a:ext cx="2497696" cy="1746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Fusce posuere, magna sed pulvinar ultricies.</a:t>
            </a:r>
            <a:endParaRPr lang="zh-CN" altLang="en-US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>
            <a:off x="1167492" y="2432412"/>
            <a:ext cx="9858376" cy="3678102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2387407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2323192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553346" y="2125888"/>
            <a:ext cx="3094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rgbClr val="60BFF7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领优惠券</a:t>
            </a:r>
            <a:endParaRPr lang="zh-CN" altLang="en-US" sz="3600">
              <a:solidFill>
                <a:srgbClr val="60BFF7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13860" y="3543157"/>
            <a:ext cx="3773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点击此处可修改文本</a:t>
            </a:r>
            <a:endParaRPr lang="zh-CN" altLang="en-US" sz="280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546452" y="297302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rgbClr val="60BFF7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提前领券</a:t>
            </a:r>
            <a:endParaRPr lang="zh-CN" altLang="en-US">
              <a:solidFill>
                <a:srgbClr val="60BFF7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412807" y="4267180"/>
            <a:ext cx="5366385" cy="1189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40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urna.</a:t>
            </a:r>
            <a:endParaRPr lang="en-US" altLang="zh-CN" sz="140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 flipV="1">
            <a:off x="1167492" y="-290286"/>
            <a:ext cx="9858376" cy="977354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642062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577847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638675" y="400047"/>
            <a:ext cx="2922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领优惠券</a:t>
            </a:r>
            <a:endParaRPr lang="zh-CN" altLang="en-US" sz="36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9" name="五边形 2"/>
          <p:cNvSpPr/>
          <p:nvPr/>
        </p:nvSpPr>
        <p:spPr>
          <a:xfrm>
            <a:off x="6221412" y="3251200"/>
            <a:ext cx="1766887" cy="469900"/>
          </a:xfrm>
          <a:prstGeom prst="homePlate">
            <a:avLst/>
          </a:prstGeom>
          <a:solidFill>
            <a:srgbClr val="60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五边形 3"/>
          <p:cNvSpPr/>
          <p:nvPr/>
        </p:nvSpPr>
        <p:spPr>
          <a:xfrm flipH="1">
            <a:off x="4227512" y="4152900"/>
            <a:ext cx="1766887" cy="469900"/>
          </a:xfrm>
          <a:prstGeom prst="homePlate">
            <a:avLst/>
          </a:prstGeom>
          <a:solidFill>
            <a:srgbClr val="F04E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五边形 4"/>
          <p:cNvSpPr/>
          <p:nvPr/>
        </p:nvSpPr>
        <p:spPr>
          <a:xfrm flipH="1">
            <a:off x="4825999" y="2298700"/>
            <a:ext cx="1161254" cy="469900"/>
          </a:xfrm>
          <a:prstGeom prst="homePlate">
            <a:avLst/>
          </a:prstGeom>
          <a:solidFill>
            <a:srgbClr val="F04E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五边形 5"/>
          <p:cNvSpPr/>
          <p:nvPr/>
        </p:nvSpPr>
        <p:spPr>
          <a:xfrm>
            <a:off x="6221412" y="5003800"/>
            <a:ext cx="1161254" cy="469900"/>
          </a:xfrm>
          <a:prstGeom prst="homePlate">
            <a:avLst/>
          </a:prstGeom>
          <a:solidFill>
            <a:srgbClr val="60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104332" y="2070100"/>
            <a:ext cx="0" cy="41021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5406626" y="6172200"/>
            <a:ext cx="1395413" cy="127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8119893" y="3053947"/>
            <a:ext cx="1415772" cy="5045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添加标题</a:t>
            </a:r>
            <a:endParaRPr lang="en-US" altLang="zh-CN" sz="240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119892" y="3624189"/>
            <a:ext cx="2842405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499746" y="4833761"/>
            <a:ext cx="1415772" cy="5045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添加标题</a:t>
            </a:r>
            <a:endParaRPr lang="en-US" altLang="zh-CN" sz="240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499745" y="5404000"/>
            <a:ext cx="2842405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81422" y="2065161"/>
            <a:ext cx="1415772" cy="5045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4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添加标题</a:t>
            </a:r>
            <a:endParaRPr lang="en-US" altLang="zh-CN" sz="240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854789" y="2635400"/>
            <a:ext cx="2842405" cy="625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 </a:t>
            </a:r>
            <a:endParaRPr lang="zh-CN" altLang="en-US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678737" y="3972615"/>
            <a:ext cx="1415772" cy="5045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4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添加标题</a:t>
            </a:r>
            <a:endParaRPr lang="en-US" altLang="zh-CN" sz="240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252104" y="4542854"/>
            <a:ext cx="2842405" cy="625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</a:t>
            </a:r>
            <a:endParaRPr lang="zh-CN" altLang="en-US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25229" y="2335252"/>
            <a:ext cx="120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Way . 1</a:t>
            </a:r>
            <a:endParaRPr lang="zh-CN" altLang="en-US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512138" y="3301484"/>
            <a:ext cx="120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Way . 2</a:t>
            </a:r>
            <a:endParaRPr lang="zh-CN" altLang="en-US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708919" y="4202550"/>
            <a:ext cx="120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Way . 3</a:t>
            </a:r>
            <a:endParaRPr lang="zh-CN" altLang="en-US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241055" y="5054084"/>
            <a:ext cx="120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Way . 4</a:t>
            </a:r>
            <a:endParaRPr lang="zh-CN" altLang="en-US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 flipV="1">
            <a:off x="1167492" y="-290286"/>
            <a:ext cx="9858376" cy="977354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642062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577847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638675" y="400047"/>
            <a:ext cx="2922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领优惠券</a:t>
            </a:r>
            <a:endParaRPr lang="zh-CN" altLang="en-US" sz="36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130300" y="3225800"/>
            <a:ext cx="4591050" cy="1193800"/>
            <a:chOff x="1130300" y="3225800"/>
            <a:chExt cx="4591050" cy="1193800"/>
          </a:xfrm>
        </p:grpSpPr>
        <p:sp>
          <p:nvSpPr>
            <p:cNvPr id="10" name="矩形 9"/>
            <p:cNvSpPr/>
            <p:nvPr/>
          </p:nvSpPr>
          <p:spPr>
            <a:xfrm>
              <a:off x="1130300" y="3708400"/>
              <a:ext cx="533400" cy="711200"/>
            </a:xfrm>
            <a:prstGeom prst="rect">
              <a:avLst/>
            </a:prstGeom>
            <a:solidFill>
              <a:srgbClr val="F04E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941830" y="3225800"/>
              <a:ext cx="533400" cy="1193800"/>
            </a:xfrm>
            <a:prstGeom prst="rect">
              <a:avLst/>
            </a:prstGeom>
            <a:solidFill>
              <a:srgbClr val="60BF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2753360" y="3314700"/>
              <a:ext cx="533400" cy="1104900"/>
            </a:xfrm>
            <a:prstGeom prst="rect">
              <a:avLst/>
            </a:prstGeom>
            <a:solidFill>
              <a:srgbClr val="F04E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564890" y="3835400"/>
              <a:ext cx="533400" cy="584200"/>
            </a:xfrm>
            <a:prstGeom prst="rect">
              <a:avLst/>
            </a:prstGeom>
            <a:solidFill>
              <a:srgbClr val="60BF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376420" y="3937000"/>
              <a:ext cx="533400" cy="482600"/>
            </a:xfrm>
            <a:prstGeom prst="rect">
              <a:avLst/>
            </a:prstGeom>
            <a:solidFill>
              <a:srgbClr val="F04E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187950" y="3708400"/>
              <a:ext cx="533400" cy="711200"/>
            </a:xfrm>
            <a:prstGeom prst="rect">
              <a:avLst/>
            </a:prstGeom>
            <a:solidFill>
              <a:srgbClr val="60BF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椭圆 15"/>
          <p:cNvSpPr/>
          <p:nvPr/>
        </p:nvSpPr>
        <p:spPr>
          <a:xfrm>
            <a:off x="6516914" y="2554514"/>
            <a:ext cx="760186" cy="760186"/>
          </a:xfrm>
          <a:prstGeom prst="ellipse">
            <a:avLst/>
          </a:prstGeom>
          <a:solidFill>
            <a:srgbClr val="60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487886" y="3329214"/>
            <a:ext cx="17775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BUSINESS</a:t>
            </a:r>
            <a:endParaRPr lang="zh-CN" altLang="en-US" sz="24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65312" y="3715394"/>
            <a:ext cx="4385572" cy="401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输入相关标题信息</a:t>
            </a:r>
            <a:endParaRPr lang="en-US" altLang="zh-CN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87886" y="4162545"/>
            <a:ext cx="4669724" cy="1186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urna.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032329" y="4470883"/>
            <a:ext cx="4689021" cy="369332"/>
            <a:chOff x="1043215" y="4470883"/>
            <a:chExt cx="4689021" cy="369332"/>
          </a:xfrm>
        </p:grpSpPr>
        <p:sp>
          <p:nvSpPr>
            <p:cNvPr id="21" name="文本框 20"/>
            <p:cNvSpPr txBox="1"/>
            <p:nvPr/>
          </p:nvSpPr>
          <p:spPr>
            <a:xfrm>
              <a:off x="3509964" y="4470883"/>
              <a:ext cx="6241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30</a:t>
              </a:r>
              <a:endParaRPr lang="zh-CN" altLang="en-US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882778" y="4470883"/>
              <a:ext cx="6313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70</a:t>
              </a:r>
              <a:endParaRPr lang="zh-CN" altLang="en-US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675347" y="4470883"/>
              <a:ext cx="6313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60</a:t>
              </a:r>
              <a:endParaRPr lang="zh-CN" altLang="en-US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043215" y="4470883"/>
              <a:ext cx="6313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50</a:t>
              </a:r>
              <a:endParaRPr lang="zh-CN" altLang="en-US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329342" y="4470883"/>
              <a:ext cx="6313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20</a:t>
              </a:r>
              <a:endParaRPr lang="zh-CN" altLang="en-US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100866" y="4470883"/>
              <a:ext cx="6313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25</a:t>
              </a:r>
              <a:endParaRPr lang="zh-CN" altLang="en-US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499077" y="3445628"/>
            <a:ext cx="683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30%</a:t>
            </a:r>
            <a:endParaRPr lang="zh-CN" altLang="en-US" sz="14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871892" y="2836029"/>
            <a:ext cx="691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70%</a:t>
            </a:r>
            <a:endParaRPr lang="zh-CN" altLang="en-US" sz="14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664461" y="2937627"/>
            <a:ext cx="691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60%</a:t>
            </a:r>
            <a:endParaRPr lang="zh-CN" altLang="en-US" sz="14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032329" y="3344026"/>
            <a:ext cx="691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50%</a:t>
            </a:r>
            <a:endParaRPr lang="zh-CN" altLang="en-US" sz="14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318456" y="3561740"/>
            <a:ext cx="691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20%</a:t>
            </a:r>
            <a:endParaRPr lang="zh-CN" altLang="en-US" sz="14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089980" y="3344027"/>
            <a:ext cx="688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25%</a:t>
            </a:r>
            <a:endParaRPr lang="zh-CN" altLang="en-US" sz="14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33" name="Freeform 111"/>
          <p:cNvSpPr/>
          <p:nvPr/>
        </p:nvSpPr>
        <p:spPr bwMode="auto">
          <a:xfrm>
            <a:off x="6679519" y="2669399"/>
            <a:ext cx="434975" cy="466725"/>
          </a:xfrm>
          <a:custGeom>
            <a:avLst/>
            <a:gdLst>
              <a:gd name="T0" fmla="*/ 137 w 137"/>
              <a:gd name="T1" fmla="*/ 147 h 147"/>
              <a:gd name="T2" fmla="*/ 0 w 137"/>
              <a:gd name="T3" fmla="*/ 147 h 147"/>
              <a:gd name="T4" fmla="*/ 0 w 137"/>
              <a:gd name="T5" fmla="*/ 141 h 147"/>
              <a:gd name="T6" fmla="*/ 7 w 137"/>
              <a:gd name="T7" fmla="*/ 114 h 147"/>
              <a:gd name="T8" fmla="*/ 15 w 137"/>
              <a:gd name="T9" fmla="*/ 105 h 147"/>
              <a:gd name="T10" fmla="*/ 41 w 137"/>
              <a:gd name="T11" fmla="*/ 91 h 147"/>
              <a:gd name="T12" fmla="*/ 50 w 137"/>
              <a:gd name="T13" fmla="*/ 80 h 147"/>
              <a:gd name="T14" fmla="*/ 56 w 137"/>
              <a:gd name="T15" fmla="*/ 75 h 147"/>
              <a:gd name="T16" fmla="*/ 49 w 137"/>
              <a:gd name="T17" fmla="*/ 63 h 147"/>
              <a:gd name="T18" fmla="*/ 48 w 137"/>
              <a:gd name="T19" fmla="*/ 63 h 147"/>
              <a:gd name="T20" fmla="*/ 47 w 137"/>
              <a:gd name="T21" fmla="*/ 61 h 147"/>
              <a:gd name="T22" fmla="*/ 45 w 137"/>
              <a:gd name="T23" fmla="*/ 56 h 147"/>
              <a:gd name="T24" fmla="*/ 44 w 137"/>
              <a:gd name="T25" fmla="*/ 44 h 147"/>
              <a:gd name="T26" fmla="*/ 49 w 137"/>
              <a:gd name="T27" fmla="*/ 16 h 147"/>
              <a:gd name="T28" fmla="*/ 82 w 137"/>
              <a:gd name="T29" fmla="*/ 12 h 147"/>
              <a:gd name="T30" fmla="*/ 88 w 137"/>
              <a:gd name="T31" fmla="*/ 16 h 147"/>
              <a:gd name="T32" fmla="*/ 90 w 137"/>
              <a:gd name="T33" fmla="*/ 18 h 147"/>
              <a:gd name="T34" fmla="*/ 93 w 137"/>
              <a:gd name="T35" fmla="*/ 46 h 147"/>
              <a:gd name="T36" fmla="*/ 92 w 137"/>
              <a:gd name="T37" fmla="*/ 58 h 147"/>
              <a:gd name="T38" fmla="*/ 90 w 137"/>
              <a:gd name="T39" fmla="*/ 63 h 147"/>
              <a:gd name="T40" fmla="*/ 82 w 137"/>
              <a:gd name="T41" fmla="*/ 75 h 147"/>
              <a:gd name="T42" fmla="*/ 86 w 137"/>
              <a:gd name="T43" fmla="*/ 80 h 147"/>
              <a:gd name="T44" fmla="*/ 97 w 137"/>
              <a:gd name="T45" fmla="*/ 91 h 147"/>
              <a:gd name="T46" fmla="*/ 122 w 137"/>
              <a:gd name="T47" fmla="*/ 105 h 147"/>
              <a:gd name="T48" fmla="*/ 130 w 137"/>
              <a:gd name="T49" fmla="*/ 114 h 147"/>
              <a:gd name="T50" fmla="*/ 137 w 137"/>
              <a:gd name="T51" fmla="*/ 141 h 147"/>
              <a:gd name="T52" fmla="*/ 137 w 137"/>
              <a:gd name="T5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47">
                <a:moveTo>
                  <a:pt x="137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1"/>
                  <a:pt x="0" y="141"/>
                  <a:pt x="0" y="141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114"/>
                  <a:pt x="5" y="110"/>
                  <a:pt x="15" y="105"/>
                </a:cubicBezTo>
                <a:cubicBezTo>
                  <a:pt x="41" y="91"/>
                  <a:pt x="41" y="91"/>
                  <a:pt x="41" y="91"/>
                </a:cubicBezTo>
                <a:cubicBezTo>
                  <a:pt x="41" y="91"/>
                  <a:pt x="49" y="81"/>
                  <a:pt x="50" y="80"/>
                </a:cubicBezTo>
                <a:cubicBezTo>
                  <a:pt x="51" y="79"/>
                  <a:pt x="59" y="79"/>
                  <a:pt x="56" y="75"/>
                </a:cubicBezTo>
                <a:cubicBezTo>
                  <a:pt x="53" y="72"/>
                  <a:pt x="50" y="68"/>
                  <a:pt x="49" y="63"/>
                </a:cubicBezTo>
                <a:cubicBezTo>
                  <a:pt x="49" y="63"/>
                  <a:pt x="48" y="63"/>
                  <a:pt x="48" y="63"/>
                </a:cubicBezTo>
                <a:cubicBezTo>
                  <a:pt x="48" y="62"/>
                  <a:pt x="48" y="61"/>
                  <a:pt x="47" y="61"/>
                </a:cubicBezTo>
                <a:cubicBezTo>
                  <a:pt x="47" y="61"/>
                  <a:pt x="46" y="62"/>
                  <a:pt x="45" y="56"/>
                </a:cubicBezTo>
                <a:cubicBezTo>
                  <a:pt x="45" y="56"/>
                  <a:pt x="35" y="44"/>
                  <a:pt x="44" y="44"/>
                </a:cubicBezTo>
                <a:cubicBezTo>
                  <a:pt x="44" y="44"/>
                  <a:pt x="36" y="28"/>
                  <a:pt x="49" y="16"/>
                </a:cubicBezTo>
                <a:cubicBezTo>
                  <a:pt x="49" y="16"/>
                  <a:pt x="64" y="0"/>
                  <a:pt x="82" y="12"/>
                </a:cubicBezTo>
                <a:cubicBezTo>
                  <a:pt x="82" y="12"/>
                  <a:pt x="85" y="13"/>
                  <a:pt x="88" y="16"/>
                </a:cubicBezTo>
                <a:cubicBezTo>
                  <a:pt x="89" y="17"/>
                  <a:pt x="90" y="18"/>
                  <a:pt x="90" y="18"/>
                </a:cubicBezTo>
                <a:cubicBezTo>
                  <a:pt x="102" y="30"/>
                  <a:pt x="93" y="46"/>
                  <a:pt x="93" y="46"/>
                </a:cubicBezTo>
                <a:cubicBezTo>
                  <a:pt x="102" y="46"/>
                  <a:pt x="92" y="58"/>
                  <a:pt x="92" y="58"/>
                </a:cubicBezTo>
                <a:cubicBezTo>
                  <a:pt x="92" y="61"/>
                  <a:pt x="91" y="62"/>
                  <a:pt x="90" y="63"/>
                </a:cubicBezTo>
                <a:cubicBezTo>
                  <a:pt x="89" y="68"/>
                  <a:pt x="86" y="72"/>
                  <a:pt x="82" y="75"/>
                </a:cubicBezTo>
                <a:cubicBezTo>
                  <a:pt x="77" y="79"/>
                  <a:pt x="81" y="78"/>
                  <a:pt x="86" y="80"/>
                </a:cubicBezTo>
                <a:cubicBezTo>
                  <a:pt x="97" y="91"/>
                  <a:pt x="97" y="91"/>
                  <a:pt x="97" y="91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2" y="110"/>
                  <a:pt x="130" y="114"/>
                  <a:pt x="130" y="114"/>
                </a:cubicBezTo>
                <a:cubicBezTo>
                  <a:pt x="137" y="141"/>
                  <a:pt x="137" y="141"/>
                  <a:pt x="137" y="141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 flipV="1">
            <a:off x="1167492" y="-290286"/>
            <a:ext cx="9858376" cy="977354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642062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577847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638675" y="400047"/>
            <a:ext cx="2922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领优惠券</a:t>
            </a:r>
            <a:endParaRPr lang="zh-CN" altLang="en-US" sz="36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1460500" y="4388874"/>
            <a:ext cx="12700" cy="800100"/>
          </a:xfrm>
          <a:prstGeom prst="line">
            <a:avLst/>
          </a:prstGeom>
          <a:ln w="38100">
            <a:solidFill>
              <a:srgbClr val="60BFF7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4533900" y="3588774"/>
            <a:ext cx="12700" cy="800100"/>
          </a:xfrm>
          <a:prstGeom prst="line">
            <a:avLst/>
          </a:prstGeom>
          <a:ln w="38100">
            <a:solidFill>
              <a:srgbClr val="60BFF7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7556500" y="2788674"/>
            <a:ext cx="12700" cy="800100"/>
          </a:xfrm>
          <a:prstGeom prst="line">
            <a:avLst/>
          </a:prstGeom>
          <a:ln w="38100">
            <a:solidFill>
              <a:srgbClr val="60BFF7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473200" y="4388874"/>
            <a:ext cx="3060700" cy="0"/>
          </a:xfrm>
          <a:prstGeom prst="line">
            <a:avLst/>
          </a:prstGeom>
          <a:ln w="28575">
            <a:solidFill>
              <a:srgbClr val="60BFF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521200" y="3588774"/>
            <a:ext cx="3060700" cy="0"/>
          </a:xfrm>
          <a:prstGeom prst="line">
            <a:avLst/>
          </a:prstGeom>
          <a:ln w="28575">
            <a:solidFill>
              <a:srgbClr val="60BFF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569200" y="2788674"/>
            <a:ext cx="3060700" cy="0"/>
          </a:xfrm>
          <a:prstGeom prst="line">
            <a:avLst/>
          </a:prstGeom>
          <a:ln w="28575">
            <a:solidFill>
              <a:srgbClr val="60BFF7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233"/>
          <p:cNvSpPr/>
          <p:nvPr/>
        </p:nvSpPr>
        <p:spPr bwMode="auto">
          <a:xfrm>
            <a:off x="8821712" y="2138046"/>
            <a:ext cx="728688" cy="612238"/>
          </a:xfrm>
          <a:custGeom>
            <a:avLst/>
            <a:gdLst>
              <a:gd name="T0" fmla="*/ 233 w 263"/>
              <a:gd name="T1" fmla="*/ 82 h 221"/>
              <a:gd name="T2" fmla="*/ 131 w 263"/>
              <a:gd name="T3" fmla="*/ 0 h 221"/>
              <a:gd name="T4" fmla="*/ 30 w 263"/>
              <a:gd name="T5" fmla="*/ 82 h 221"/>
              <a:gd name="T6" fmla="*/ 0 w 263"/>
              <a:gd name="T7" fmla="*/ 118 h 221"/>
              <a:gd name="T8" fmla="*/ 0 w 263"/>
              <a:gd name="T9" fmla="*/ 184 h 221"/>
              <a:gd name="T10" fmla="*/ 36 w 263"/>
              <a:gd name="T11" fmla="*/ 221 h 221"/>
              <a:gd name="T12" fmla="*/ 51 w 263"/>
              <a:gd name="T13" fmla="*/ 221 h 221"/>
              <a:gd name="T14" fmla="*/ 87 w 263"/>
              <a:gd name="T15" fmla="*/ 184 h 221"/>
              <a:gd name="T16" fmla="*/ 87 w 263"/>
              <a:gd name="T17" fmla="*/ 118 h 221"/>
              <a:gd name="T18" fmla="*/ 60 w 263"/>
              <a:gd name="T19" fmla="*/ 83 h 221"/>
              <a:gd name="T20" fmla="*/ 131 w 263"/>
              <a:gd name="T21" fmla="*/ 30 h 221"/>
              <a:gd name="T22" fmla="*/ 203 w 263"/>
              <a:gd name="T23" fmla="*/ 83 h 221"/>
              <a:gd name="T24" fmla="*/ 175 w 263"/>
              <a:gd name="T25" fmla="*/ 118 h 221"/>
              <a:gd name="T26" fmla="*/ 175 w 263"/>
              <a:gd name="T27" fmla="*/ 184 h 221"/>
              <a:gd name="T28" fmla="*/ 212 w 263"/>
              <a:gd name="T29" fmla="*/ 221 h 221"/>
              <a:gd name="T30" fmla="*/ 227 w 263"/>
              <a:gd name="T31" fmla="*/ 221 h 221"/>
              <a:gd name="T32" fmla="*/ 263 w 263"/>
              <a:gd name="T33" fmla="*/ 184 h 221"/>
              <a:gd name="T34" fmla="*/ 263 w 263"/>
              <a:gd name="T35" fmla="*/ 118 h 221"/>
              <a:gd name="T36" fmla="*/ 233 w 263"/>
              <a:gd name="T37" fmla="*/ 82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3" h="221">
                <a:moveTo>
                  <a:pt x="233" y="82"/>
                </a:moveTo>
                <a:cubicBezTo>
                  <a:pt x="223" y="35"/>
                  <a:pt x="181" y="0"/>
                  <a:pt x="131" y="0"/>
                </a:cubicBezTo>
                <a:cubicBezTo>
                  <a:pt x="82" y="0"/>
                  <a:pt x="40" y="35"/>
                  <a:pt x="30" y="82"/>
                </a:cubicBezTo>
                <a:cubicBezTo>
                  <a:pt x="13" y="85"/>
                  <a:pt x="0" y="100"/>
                  <a:pt x="0" y="118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204"/>
                  <a:pt x="16" y="221"/>
                  <a:pt x="36" y="221"/>
                </a:cubicBezTo>
                <a:cubicBezTo>
                  <a:pt x="51" y="221"/>
                  <a:pt x="51" y="221"/>
                  <a:pt x="51" y="221"/>
                </a:cubicBezTo>
                <a:cubicBezTo>
                  <a:pt x="71" y="221"/>
                  <a:pt x="87" y="204"/>
                  <a:pt x="87" y="184"/>
                </a:cubicBezTo>
                <a:cubicBezTo>
                  <a:pt x="87" y="118"/>
                  <a:pt x="87" y="118"/>
                  <a:pt x="87" y="118"/>
                </a:cubicBezTo>
                <a:cubicBezTo>
                  <a:pt x="87" y="101"/>
                  <a:pt x="76" y="87"/>
                  <a:pt x="60" y="83"/>
                </a:cubicBezTo>
                <a:cubicBezTo>
                  <a:pt x="69" y="51"/>
                  <a:pt x="97" y="30"/>
                  <a:pt x="131" y="30"/>
                </a:cubicBezTo>
                <a:cubicBezTo>
                  <a:pt x="165" y="30"/>
                  <a:pt x="194" y="51"/>
                  <a:pt x="203" y="83"/>
                </a:cubicBezTo>
                <a:cubicBezTo>
                  <a:pt x="187" y="87"/>
                  <a:pt x="175" y="101"/>
                  <a:pt x="175" y="118"/>
                </a:cubicBezTo>
                <a:cubicBezTo>
                  <a:pt x="175" y="184"/>
                  <a:pt x="175" y="184"/>
                  <a:pt x="175" y="184"/>
                </a:cubicBezTo>
                <a:cubicBezTo>
                  <a:pt x="175" y="204"/>
                  <a:pt x="192" y="221"/>
                  <a:pt x="212" y="221"/>
                </a:cubicBezTo>
                <a:cubicBezTo>
                  <a:pt x="227" y="221"/>
                  <a:pt x="227" y="221"/>
                  <a:pt x="227" y="221"/>
                </a:cubicBezTo>
                <a:cubicBezTo>
                  <a:pt x="247" y="221"/>
                  <a:pt x="263" y="204"/>
                  <a:pt x="263" y="184"/>
                </a:cubicBezTo>
                <a:cubicBezTo>
                  <a:pt x="263" y="118"/>
                  <a:pt x="263" y="118"/>
                  <a:pt x="263" y="118"/>
                </a:cubicBezTo>
                <a:cubicBezTo>
                  <a:pt x="263" y="100"/>
                  <a:pt x="250" y="85"/>
                  <a:pt x="233" y="82"/>
                </a:cubicBezTo>
                <a:close/>
              </a:path>
            </a:pathLst>
          </a:custGeom>
          <a:solidFill>
            <a:srgbClr val="60BFF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Freeform 411"/>
          <p:cNvSpPr>
            <a:spLocks noEditPoints="1"/>
          </p:cNvSpPr>
          <p:nvPr/>
        </p:nvSpPr>
        <p:spPr bwMode="auto">
          <a:xfrm>
            <a:off x="2725428" y="3401264"/>
            <a:ext cx="416544" cy="908419"/>
          </a:xfrm>
          <a:custGeom>
            <a:avLst/>
            <a:gdLst>
              <a:gd name="T0" fmla="*/ 55 w 98"/>
              <a:gd name="T1" fmla="*/ 48 h 189"/>
              <a:gd name="T2" fmla="*/ 36 w 98"/>
              <a:gd name="T3" fmla="*/ 31 h 189"/>
              <a:gd name="T4" fmla="*/ 54 w 98"/>
              <a:gd name="T5" fmla="*/ 0 h 189"/>
              <a:gd name="T6" fmla="*/ 31 w 98"/>
              <a:gd name="T7" fmla="*/ 33 h 189"/>
              <a:gd name="T8" fmla="*/ 45 w 98"/>
              <a:gd name="T9" fmla="*/ 48 h 189"/>
              <a:gd name="T10" fmla="*/ 44 w 98"/>
              <a:gd name="T11" fmla="*/ 48 h 189"/>
              <a:gd name="T12" fmla="*/ 0 w 98"/>
              <a:gd name="T13" fmla="*/ 96 h 189"/>
              <a:gd name="T14" fmla="*/ 0 w 98"/>
              <a:gd name="T15" fmla="*/ 141 h 189"/>
              <a:gd name="T16" fmla="*/ 44 w 98"/>
              <a:gd name="T17" fmla="*/ 189 h 189"/>
              <a:gd name="T18" fmla="*/ 54 w 98"/>
              <a:gd name="T19" fmla="*/ 189 h 189"/>
              <a:gd name="T20" fmla="*/ 98 w 98"/>
              <a:gd name="T21" fmla="*/ 141 h 189"/>
              <a:gd name="T22" fmla="*/ 98 w 98"/>
              <a:gd name="T23" fmla="*/ 96 h 189"/>
              <a:gd name="T24" fmla="*/ 55 w 98"/>
              <a:gd name="T25" fmla="*/ 48 h 189"/>
              <a:gd name="T26" fmla="*/ 29 w 98"/>
              <a:gd name="T27" fmla="*/ 119 h 189"/>
              <a:gd name="T28" fmla="*/ 7 w 98"/>
              <a:gd name="T29" fmla="*/ 110 h 189"/>
              <a:gd name="T30" fmla="*/ 7 w 98"/>
              <a:gd name="T31" fmla="*/ 96 h 189"/>
              <a:gd name="T32" fmla="*/ 43 w 98"/>
              <a:gd name="T33" fmla="*/ 54 h 189"/>
              <a:gd name="T34" fmla="*/ 43 w 98"/>
              <a:gd name="T35" fmla="*/ 73 h 189"/>
              <a:gd name="T36" fmla="*/ 36 w 98"/>
              <a:gd name="T37" fmla="*/ 84 h 189"/>
              <a:gd name="T38" fmla="*/ 36 w 98"/>
              <a:gd name="T39" fmla="*/ 89 h 189"/>
              <a:gd name="T40" fmla="*/ 43 w 98"/>
              <a:gd name="T41" fmla="*/ 99 h 189"/>
              <a:gd name="T42" fmla="*/ 43 w 98"/>
              <a:gd name="T43" fmla="*/ 117 h 189"/>
              <a:gd name="T44" fmla="*/ 43 w 98"/>
              <a:gd name="T45" fmla="*/ 119 h 189"/>
              <a:gd name="T46" fmla="*/ 29 w 98"/>
              <a:gd name="T47" fmla="*/ 119 h 189"/>
              <a:gd name="T48" fmla="*/ 49 w 98"/>
              <a:gd name="T49" fmla="*/ 98 h 189"/>
              <a:gd name="T50" fmla="*/ 41 w 98"/>
              <a:gd name="T51" fmla="*/ 90 h 189"/>
              <a:gd name="T52" fmla="*/ 41 w 98"/>
              <a:gd name="T53" fmla="*/ 83 h 189"/>
              <a:gd name="T54" fmla="*/ 49 w 98"/>
              <a:gd name="T55" fmla="*/ 75 h 189"/>
              <a:gd name="T56" fmla="*/ 56 w 98"/>
              <a:gd name="T57" fmla="*/ 83 h 189"/>
              <a:gd name="T58" fmla="*/ 56 w 98"/>
              <a:gd name="T59" fmla="*/ 90 h 189"/>
              <a:gd name="T60" fmla="*/ 49 w 98"/>
              <a:gd name="T61" fmla="*/ 98 h 189"/>
              <a:gd name="T62" fmla="*/ 91 w 98"/>
              <a:gd name="T63" fmla="*/ 113 h 189"/>
              <a:gd name="T64" fmla="*/ 72 w 98"/>
              <a:gd name="T65" fmla="*/ 119 h 189"/>
              <a:gd name="T66" fmla="*/ 54 w 98"/>
              <a:gd name="T67" fmla="*/ 119 h 189"/>
              <a:gd name="T68" fmla="*/ 54 w 98"/>
              <a:gd name="T69" fmla="*/ 117 h 189"/>
              <a:gd name="T70" fmla="*/ 54 w 98"/>
              <a:gd name="T71" fmla="*/ 99 h 189"/>
              <a:gd name="T72" fmla="*/ 61 w 98"/>
              <a:gd name="T73" fmla="*/ 89 h 189"/>
              <a:gd name="T74" fmla="*/ 61 w 98"/>
              <a:gd name="T75" fmla="*/ 84 h 189"/>
              <a:gd name="T76" fmla="*/ 54 w 98"/>
              <a:gd name="T77" fmla="*/ 73 h 189"/>
              <a:gd name="T78" fmla="*/ 54 w 98"/>
              <a:gd name="T79" fmla="*/ 54 h 189"/>
              <a:gd name="T80" fmla="*/ 91 w 98"/>
              <a:gd name="T81" fmla="*/ 96 h 189"/>
              <a:gd name="T82" fmla="*/ 91 w 98"/>
              <a:gd name="T83" fmla="*/ 11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8" h="189">
                <a:moveTo>
                  <a:pt x="55" y="48"/>
                </a:moveTo>
                <a:cubicBezTo>
                  <a:pt x="55" y="39"/>
                  <a:pt x="41" y="34"/>
                  <a:pt x="36" y="31"/>
                </a:cubicBezTo>
                <a:cubicBezTo>
                  <a:pt x="22" y="19"/>
                  <a:pt x="46" y="4"/>
                  <a:pt x="54" y="0"/>
                </a:cubicBezTo>
                <a:cubicBezTo>
                  <a:pt x="45" y="5"/>
                  <a:pt x="17" y="22"/>
                  <a:pt x="31" y="33"/>
                </a:cubicBezTo>
                <a:cubicBezTo>
                  <a:pt x="36" y="37"/>
                  <a:pt x="43" y="41"/>
                  <a:pt x="45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19" y="48"/>
                  <a:pt x="0" y="69"/>
                  <a:pt x="0" y="9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68"/>
                  <a:pt x="19" y="189"/>
                  <a:pt x="44" y="189"/>
                </a:cubicBezTo>
                <a:cubicBezTo>
                  <a:pt x="54" y="189"/>
                  <a:pt x="54" y="189"/>
                  <a:pt x="54" y="189"/>
                </a:cubicBezTo>
                <a:cubicBezTo>
                  <a:pt x="78" y="189"/>
                  <a:pt x="98" y="168"/>
                  <a:pt x="98" y="141"/>
                </a:cubicBezTo>
                <a:cubicBezTo>
                  <a:pt x="98" y="96"/>
                  <a:pt x="98" y="96"/>
                  <a:pt x="98" y="96"/>
                </a:cubicBezTo>
                <a:cubicBezTo>
                  <a:pt x="98" y="70"/>
                  <a:pt x="78" y="49"/>
                  <a:pt x="55" y="48"/>
                </a:cubicBezTo>
                <a:close/>
                <a:moveTo>
                  <a:pt x="29" y="119"/>
                </a:moveTo>
                <a:cubicBezTo>
                  <a:pt x="21" y="119"/>
                  <a:pt x="13" y="116"/>
                  <a:pt x="7" y="110"/>
                </a:cubicBezTo>
                <a:cubicBezTo>
                  <a:pt x="7" y="96"/>
                  <a:pt x="7" y="96"/>
                  <a:pt x="7" y="96"/>
                </a:cubicBezTo>
                <a:cubicBezTo>
                  <a:pt x="7" y="73"/>
                  <a:pt x="23" y="55"/>
                  <a:pt x="43" y="54"/>
                </a:cubicBezTo>
                <a:cubicBezTo>
                  <a:pt x="43" y="73"/>
                  <a:pt x="43" y="73"/>
                  <a:pt x="43" y="73"/>
                </a:cubicBezTo>
                <a:cubicBezTo>
                  <a:pt x="39" y="75"/>
                  <a:pt x="36" y="79"/>
                  <a:pt x="36" y="84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94"/>
                  <a:pt x="39" y="98"/>
                  <a:pt x="43" y="99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43" y="117"/>
                  <a:pt x="43" y="118"/>
                  <a:pt x="43" y="119"/>
                </a:cubicBezTo>
                <a:lnTo>
                  <a:pt x="29" y="119"/>
                </a:lnTo>
                <a:close/>
                <a:moveTo>
                  <a:pt x="49" y="98"/>
                </a:moveTo>
                <a:cubicBezTo>
                  <a:pt x="45" y="98"/>
                  <a:pt x="41" y="94"/>
                  <a:pt x="41" y="90"/>
                </a:cubicBezTo>
                <a:cubicBezTo>
                  <a:pt x="41" y="83"/>
                  <a:pt x="41" y="83"/>
                  <a:pt x="41" y="83"/>
                </a:cubicBezTo>
                <a:cubicBezTo>
                  <a:pt x="41" y="79"/>
                  <a:pt x="45" y="75"/>
                  <a:pt x="49" y="75"/>
                </a:cubicBezTo>
                <a:cubicBezTo>
                  <a:pt x="53" y="75"/>
                  <a:pt x="56" y="79"/>
                  <a:pt x="56" y="83"/>
                </a:cubicBezTo>
                <a:cubicBezTo>
                  <a:pt x="56" y="90"/>
                  <a:pt x="56" y="90"/>
                  <a:pt x="56" y="90"/>
                </a:cubicBezTo>
                <a:cubicBezTo>
                  <a:pt x="56" y="94"/>
                  <a:pt x="53" y="98"/>
                  <a:pt x="49" y="98"/>
                </a:cubicBezTo>
                <a:close/>
                <a:moveTo>
                  <a:pt x="91" y="113"/>
                </a:moveTo>
                <a:cubicBezTo>
                  <a:pt x="85" y="117"/>
                  <a:pt x="79" y="119"/>
                  <a:pt x="72" y="119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4" y="118"/>
                  <a:pt x="54" y="117"/>
                  <a:pt x="54" y="117"/>
                </a:cubicBezTo>
                <a:cubicBezTo>
                  <a:pt x="54" y="99"/>
                  <a:pt x="54" y="99"/>
                  <a:pt x="54" y="99"/>
                </a:cubicBezTo>
                <a:cubicBezTo>
                  <a:pt x="58" y="98"/>
                  <a:pt x="61" y="94"/>
                  <a:pt x="61" y="89"/>
                </a:cubicBezTo>
                <a:cubicBezTo>
                  <a:pt x="61" y="84"/>
                  <a:pt x="61" y="84"/>
                  <a:pt x="61" y="84"/>
                </a:cubicBezTo>
                <a:cubicBezTo>
                  <a:pt x="61" y="79"/>
                  <a:pt x="58" y="75"/>
                  <a:pt x="54" y="73"/>
                </a:cubicBezTo>
                <a:cubicBezTo>
                  <a:pt x="54" y="54"/>
                  <a:pt x="54" y="54"/>
                  <a:pt x="54" y="54"/>
                </a:cubicBezTo>
                <a:cubicBezTo>
                  <a:pt x="74" y="55"/>
                  <a:pt x="91" y="73"/>
                  <a:pt x="91" y="96"/>
                </a:cubicBezTo>
                <a:lnTo>
                  <a:pt x="91" y="113"/>
                </a:lnTo>
                <a:close/>
              </a:path>
            </a:pathLst>
          </a:custGeom>
          <a:solidFill>
            <a:srgbClr val="60BFF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Freeform 111"/>
          <p:cNvSpPr/>
          <p:nvPr/>
        </p:nvSpPr>
        <p:spPr bwMode="auto">
          <a:xfrm>
            <a:off x="5666457" y="2674084"/>
            <a:ext cx="808285" cy="867284"/>
          </a:xfrm>
          <a:custGeom>
            <a:avLst/>
            <a:gdLst>
              <a:gd name="T0" fmla="*/ 137 w 137"/>
              <a:gd name="T1" fmla="*/ 147 h 147"/>
              <a:gd name="T2" fmla="*/ 0 w 137"/>
              <a:gd name="T3" fmla="*/ 147 h 147"/>
              <a:gd name="T4" fmla="*/ 0 w 137"/>
              <a:gd name="T5" fmla="*/ 141 h 147"/>
              <a:gd name="T6" fmla="*/ 7 w 137"/>
              <a:gd name="T7" fmla="*/ 114 h 147"/>
              <a:gd name="T8" fmla="*/ 15 w 137"/>
              <a:gd name="T9" fmla="*/ 105 h 147"/>
              <a:gd name="T10" fmla="*/ 41 w 137"/>
              <a:gd name="T11" fmla="*/ 91 h 147"/>
              <a:gd name="T12" fmla="*/ 50 w 137"/>
              <a:gd name="T13" fmla="*/ 80 h 147"/>
              <a:gd name="T14" fmla="*/ 56 w 137"/>
              <a:gd name="T15" fmla="*/ 75 h 147"/>
              <a:gd name="T16" fmla="*/ 49 w 137"/>
              <a:gd name="T17" fmla="*/ 63 h 147"/>
              <a:gd name="T18" fmla="*/ 48 w 137"/>
              <a:gd name="T19" fmla="*/ 63 h 147"/>
              <a:gd name="T20" fmla="*/ 47 w 137"/>
              <a:gd name="T21" fmla="*/ 61 h 147"/>
              <a:gd name="T22" fmla="*/ 45 w 137"/>
              <a:gd name="T23" fmla="*/ 56 h 147"/>
              <a:gd name="T24" fmla="*/ 44 w 137"/>
              <a:gd name="T25" fmla="*/ 44 h 147"/>
              <a:gd name="T26" fmla="*/ 49 w 137"/>
              <a:gd name="T27" fmla="*/ 16 h 147"/>
              <a:gd name="T28" fmla="*/ 82 w 137"/>
              <a:gd name="T29" fmla="*/ 12 h 147"/>
              <a:gd name="T30" fmla="*/ 88 w 137"/>
              <a:gd name="T31" fmla="*/ 16 h 147"/>
              <a:gd name="T32" fmla="*/ 90 w 137"/>
              <a:gd name="T33" fmla="*/ 18 h 147"/>
              <a:gd name="T34" fmla="*/ 93 w 137"/>
              <a:gd name="T35" fmla="*/ 46 h 147"/>
              <a:gd name="T36" fmla="*/ 92 w 137"/>
              <a:gd name="T37" fmla="*/ 58 h 147"/>
              <a:gd name="T38" fmla="*/ 90 w 137"/>
              <a:gd name="T39" fmla="*/ 63 h 147"/>
              <a:gd name="T40" fmla="*/ 82 w 137"/>
              <a:gd name="T41" fmla="*/ 75 h 147"/>
              <a:gd name="T42" fmla="*/ 86 w 137"/>
              <a:gd name="T43" fmla="*/ 80 h 147"/>
              <a:gd name="T44" fmla="*/ 97 w 137"/>
              <a:gd name="T45" fmla="*/ 91 h 147"/>
              <a:gd name="T46" fmla="*/ 122 w 137"/>
              <a:gd name="T47" fmla="*/ 105 h 147"/>
              <a:gd name="T48" fmla="*/ 130 w 137"/>
              <a:gd name="T49" fmla="*/ 114 h 147"/>
              <a:gd name="T50" fmla="*/ 137 w 137"/>
              <a:gd name="T51" fmla="*/ 141 h 147"/>
              <a:gd name="T52" fmla="*/ 137 w 137"/>
              <a:gd name="T5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47">
                <a:moveTo>
                  <a:pt x="137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1"/>
                  <a:pt x="0" y="141"/>
                  <a:pt x="0" y="141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114"/>
                  <a:pt x="5" y="110"/>
                  <a:pt x="15" y="105"/>
                </a:cubicBezTo>
                <a:cubicBezTo>
                  <a:pt x="41" y="91"/>
                  <a:pt x="41" y="91"/>
                  <a:pt x="41" y="91"/>
                </a:cubicBezTo>
                <a:cubicBezTo>
                  <a:pt x="41" y="91"/>
                  <a:pt x="49" y="81"/>
                  <a:pt x="50" y="80"/>
                </a:cubicBezTo>
                <a:cubicBezTo>
                  <a:pt x="51" y="79"/>
                  <a:pt x="59" y="79"/>
                  <a:pt x="56" y="75"/>
                </a:cubicBezTo>
                <a:cubicBezTo>
                  <a:pt x="53" y="72"/>
                  <a:pt x="50" y="68"/>
                  <a:pt x="49" y="63"/>
                </a:cubicBezTo>
                <a:cubicBezTo>
                  <a:pt x="49" y="63"/>
                  <a:pt x="48" y="63"/>
                  <a:pt x="48" y="63"/>
                </a:cubicBezTo>
                <a:cubicBezTo>
                  <a:pt x="48" y="62"/>
                  <a:pt x="48" y="61"/>
                  <a:pt x="47" y="61"/>
                </a:cubicBezTo>
                <a:cubicBezTo>
                  <a:pt x="47" y="61"/>
                  <a:pt x="46" y="62"/>
                  <a:pt x="45" y="56"/>
                </a:cubicBezTo>
                <a:cubicBezTo>
                  <a:pt x="45" y="56"/>
                  <a:pt x="35" y="44"/>
                  <a:pt x="44" y="44"/>
                </a:cubicBezTo>
                <a:cubicBezTo>
                  <a:pt x="44" y="44"/>
                  <a:pt x="36" y="28"/>
                  <a:pt x="49" y="16"/>
                </a:cubicBezTo>
                <a:cubicBezTo>
                  <a:pt x="49" y="16"/>
                  <a:pt x="64" y="0"/>
                  <a:pt x="82" y="12"/>
                </a:cubicBezTo>
                <a:cubicBezTo>
                  <a:pt x="82" y="12"/>
                  <a:pt x="85" y="13"/>
                  <a:pt x="88" y="16"/>
                </a:cubicBezTo>
                <a:cubicBezTo>
                  <a:pt x="89" y="17"/>
                  <a:pt x="90" y="18"/>
                  <a:pt x="90" y="18"/>
                </a:cubicBezTo>
                <a:cubicBezTo>
                  <a:pt x="102" y="30"/>
                  <a:pt x="93" y="46"/>
                  <a:pt x="93" y="46"/>
                </a:cubicBezTo>
                <a:cubicBezTo>
                  <a:pt x="102" y="46"/>
                  <a:pt x="92" y="58"/>
                  <a:pt x="92" y="58"/>
                </a:cubicBezTo>
                <a:cubicBezTo>
                  <a:pt x="92" y="61"/>
                  <a:pt x="91" y="62"/>
                  <a:pt x="90" y="63"/>
                </a:cubicBezTo>
                <a:cubicBezTo>
                  <a:pt x="89" y="68"/>
                  <a:pt x="86" y="72"/>
                  <a:pt x="82" y="75"/>
                </a:cubicBezTo>
                <a:cubicBezTo>
                  <a:pt x="77" y="79"/>
                  <a:pt x="81" y="78"/>
                  <a:pt x="86" y="80"/>
                </a:cubicBezTo>
                <a:cubicBezTo>
                  <a:pt x="97" y="91"/>
                  <a:pt x="97" y="91"/>
                  <a:pt x="97" y="91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2" y="110"/>
                  <a:pt x="130" y="114"/>
                  <a:pt x="130" y="114"/>
                </a:cubicBezTo>
                <a:cubicBezTo>
                  <a:pt x="137" y="141"/>
                  <a:pt x="137" y="141"/>
                  <a:pt x="137" y="141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60BFF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739269" y="4457697"/>
            <a:ext cx="3322273" cy="498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bg1"/>
                </a:solidFill>
                <a:latin typeface="汉仪细中圆简" panose="02010609000101010101" pitchFamily="49" charset="-122"/>
                <a:ea typeface="汉仪细中圆简" panose="02010609000101010101" pitchFamily="49" charset="-122"/>
              </a:rPr>
              <a:t>输入相关标题信息</a:t>
            </a:r>
            <a:endParaRPr lang="en-US" altLang="zh-CN" sz="2400" dirty="0">
              <a:solidFill>
                <a:schemeClr val="bg1"/>
              </a:solidFill>
              <a:latin typeface="汉仪细中圆简" panose="02010609000101010101" pitchFamily="49" charset="-122"/>
              <a:ea typeface="汉仪细中圆简" panose="0201060900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05351" y="5002759"/>
            <a:ext cx="3456191" cy="90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porttitor congue</a:t>
            </a:r>
            <a:endParaRPr lang="zh-CN" altLang="en-US" sz="1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9268" y="3627164"/>
            <a:ext cx="3322273" cy="498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bg1"/>
                </a:solidFill>
                <a:latin typeface="汉仪细中圆简" panose="02010609000101010101" pitchFamily="49" charset="-122"/>
                <a:ea typeface="汉仪细中圆简" panose="02010609000101010101" pitchFamily="49" charset="-122"/>
              </a:rPr>
              <a:t>输入相关标题信息</a:t>
            </a:r>
            <a:endParaRPr lang="en-US" altLang="zh-CN" sz="2400" dirty="0">
              <a:solidFill>
                <a:schemeClr val="bg1"/>
              </a:solidFill>
              <a:latin typeface="汉仪细中圆简" panose="02010609000101010101" pitchFamily="49" charset="-122"/>
              <a:ea typeface="汉仪细中圆简" panose="0201060900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705350" y="4172226"/>
            <a:ext cx="3456191" cy="90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</a:t>
            </a:r>
            <a:endParaRPr lang="zh-CN" altLang="en-US" sz="1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901167" y="2777581"/>
            <a:ext cx="3322273" cy="498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bg1"/>
                </a:solidFill>
                <a:latin typeface="汉仪细中圆简" panose="02010609000101010101" pitchFamily="49" charset="-122"/>
                <a:ea typeface="汉仪细中圆简" panose="02010609000101010101" pitchFamily="49" charset="-122"/>
              </a:rPr>
              <a:t>输入相关标题信息</a:t>
            </a:r>
            <a:endParaRPr lang="en-US" altLang="zh-CN" sz="2400" dirty="0">
              <a:solidFill>
                <a:schemeClr val="bg1"/>
              </a:solidFill>
              <a:latin typeface="汉仪细中圆简" panose="02010609000101010101" pitchFamily="49" charset="-122"/>
              <a:ea typeface="汉仪细中圆简" panose="0201060900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767249" y="3322643"/>
            <a:ext cx="3456191" cy="90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</a:t>
            </a:r>
            <a:endParaRPr lang="zh-CN" altLang="en-US" sz="1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>
            <a:off x="1167492" y="2432412"/>
            <a:ext cx="9858376" cy="3678102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2387407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2323192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553346" y="2125888"/>
            <a:ext cx="3094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rgbClr val="60BFF7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准时开抢</a:t>
            </a:r>
            <a:endParaRPr lang="zh-CN" altLang="en-US" sz="3600">
              <a:solidFill>
                <a:srgbClr val="60BFF7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13860" y="3543157"/>
            <a:ext cx="3773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点击此处可修改文本</a:t>
            </a:r>
            <a:endParaRPr lang="zh-CN" altLang="en-US" sz="280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903648" y="2973022"/>
            <a:ext cx="2393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solidFill>
                  <a:srgbClr val="60BFF7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11</a:t>
            </a:r>
            <a:r>
              <a:rPr lang="zh-CN" altLang="en-US">
                <a:solidFill>
                  <a:srgbClr val="60BFF7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月</a:t>
            </a:r>
            <a:r>
              <a:rPr lang="en-US" altLang="zh-CN">
                <a:solidFill>
                  <a:srgbClr val="60BFF7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11</a:t>
            </a:r>
            <a:r>
              <a:rPr lang="zh-CN" altLang="en-US">
                <a:solidFill>
                  <a:srgbClr val="60BFF7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日</a:t>
            </a:r>
            <a:r>
              <a:rPr lang="en-US" altLang="zh-CN">
                <a:solidFill>
                  <a:srgbClr val="60BFF7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00:00-24:00</a:t>
            </a:r>
            <a:endParaRPr lang="zh-CN" altLang="en-US">
              <a:solidFill>
                <a:srgbClr val="60BFF7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412807" y="4267180"/>
            <a:ext cx="5366385" cy="1189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40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urna.</a:t>
            </a:r>
            <a:endParaRPr lang="en-US" altLang="zh-CN" sz="140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 flipV="1">
            <a:off x="1167492" y="-290286"/>
            <a:ext cx="9858376" cy="977354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642062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577847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638675" y="400047"/>
            <a:ext cx="2922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准时开抢</a:t>
            </a:r>
            <a:endParaRPr lang="zh-CN" altLang="en-US" sz="36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431312" y="2798763"/>
            <a:ext cx="3178627" cy="2767461"/>
            <a:chOff x="7431312" y="2798763"/>
            <a:chExt cx="3178627" cy="2767461"/>
          </a:xfrm>
        </p:grpSpPr>
        <p:sp>
          <p:nvSpPr>
            <p:cNvPr id="10" name="菱形 9"/>
            <p:cNvSpPr/>
            <p:nvPr/>
          </p:nvSpPr>
          <p:spPr>
            <a:xfrm>
              <a:off x="7431312" y="4330016"/>
              <a:ext cx="3178627" cy="1236208"/>
            </a:xfrm>
            <a:prstGeom prst="diamond">
              <a:avLst/>
            </a:prstGeom>
            <a:solidFill>
              <a:srgbClr val="60BF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菱形 10"/>
            <p:cNvSpPr/>
            <p:nvPr/>
          </p:nvSpPr>
          <p:spPr>
            <a:xfrm>
              <a:off x="7431312" y="3564390"/>
              <a:ext cx="3178627" cy="1236208"/>
            </a:xfrm>
            <a:prstGeom prst="diamond">
              <a:avLst/>
            </a:prstGeom>
            <a:solidFill>
              <a:srgbClr val="F04E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菱形 11"/>
            <p:cNvSpPr/>
            <p:nvPr/>
          </p:nvSpPr>
          <p:spPr>
            <a:xfrm>
              <a:off x="7431312" y="2798763"/>
              <a:ext cx="3178627" cy="1236208"/>
            </a:xfrm>
            <a:prstGeom prst="diamond">
              <a:avLst/>
            </a:prstGeom>
            <a:solidFill>
              <a:srgbClr val="60BF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1844277" y="2057226"/>
            <a:ext cx="1415772" cy="5045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添加标题</a:t>
            </a:r>
            <a:endParaRPr lang="en-US" altLang="zh-CN" sz="240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97538" y="2551265"/>
            <a:ext cx="4512979" cy="625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chemeClr val="bg1"/>
              </a:buClr>
              <a:buFont typeface="Wingdings" panose="05000000000000000000" pitchFamily="2" charset="2"/>
              <a:buChar char=""/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consectetuer 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lnSpc>
                <a:spcPct val="130000"/>
              </a:lnSpc>
              <a:buClr>
                <a:schemeClr val="bg1"/>
              </a:buClr>
              <a:buFont typeface="Wingdings" panose="05000000000000000000" pitchFamily="2" charset="2"/>
              <a:buChar char=""/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adipiscing 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elit. Maecenas porttitor congue massa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 </a:t>
            </a:r>
            <a:endParaRPr lang="zh-CN" altLang="en-US" sz="1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844277" y="3430185"/>
            <a:ext cx="1415772" cy="5045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添加标题</a:t>
            </a:r>
            <a:endParaRPr lang="en-US" altLang="zh-CN" sz="240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97538" y="3924224"/>
            <a:ext cx="4512979" cy="90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chemeClr val="bg1"/>
              </a:buClr>
              <a:buFont typeface="Wingdings" panose="05000000000000000000" pitchFamily="2" charset="2"/>
              <a:buChar char=""/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lnSpc>
                <a:spcPct val="130000"/>
              </a:lnSpc>
              <a:buClr>
                <a:schemeClr val="bg1"/>
              </a:buClr>
              <a:buFont typeface="Wingdings" panose="05000000000000000000" pitchFamily="2" charset="2"/>
              <a:buChar char=""/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adipiscing elit. Maecenas porttitor congue massa. Fusce posuere, magna sed pulvinar ultricies, purus</a:t>
            </a:r>
            <a:endParaRPr lang="zh-CN" altLang="en-US" sz="1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844277" y="4848989"/>
            <a:ext cx="1415772" cy="5045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添加标题</a:t>
            </a:r>
            <a:endParaRPr lang="en-US" altLang="zh-CN" sz="240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597538" y="5343028"/>
            <a:ext cx="4962925" cy="90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chemeClr val="bg1"/>
              </a:buClr>
              <a:buFont typeface="Wingdings" panose="05000000000000000000" pitchFamily="2" charset="2"/>
              <a:buChar char=""/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 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lnSpc>
                <a:spcPct val="130000"/>
              </a:lnSpc>
              <a:buClr>
                <a:schemeClr val="bg1"/>
              </a:buClr>
              <a:buFont typeface="Wingdings" panose="05000000000000000000" pitchFamily="2" charset="2"/>
              <a:buChar char=""/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Maecenas 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porttitor congue massa. Fusce posuere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 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lnSpc>
                <a:spcPct val="130000"/>
              </a:lnSpc>
              <a:buClr>
                <a:schemeClr val="bg1"/>
              </a:buClr>
              <a:buFont typeface="Wingdings" panose="05000000000000000000" pitchFamily="2" charset="2"/>
              <a:buChar char=""/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magna 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sed pulvinar ultricies, purus 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lectus malesuada</a:t>
            </a:r>
            <a:endParaRPr lang="zh-CN" altLang="en-US" sz="1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 flipV="1">
            <a:off x="1167492" y="-290286"/>
            <a:ext cx="9858376" cy="977354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642062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577847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638675" y="400047"/>
            <a:ext cx="2922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准时开抢</a:t>
            </a:r>
            <a:endParaRPr lang="zh-CN" altLang="en-US" sz="36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0" name="等腰三角形 9"/>
          <p:cNvSpPr/>
          <p:nvPr/>
        </p:nvSpPr>
        <p:spPr>
          <a:xfrm>
            <a:off x="4261683" y="2075543"/>
            <a:ext cx="1986716" cy="1712686"/>
          </a:xfrm>
          <a:prstGeom prst="triangle">
            <a:avLst/>
          </a:prstGeom>
          <a:solidFill>
            <a:srgbClr val="60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10800000">
            <a:off x="5725887" y="2662872"/>
            <a:ext cx="624114" cy="538029"/>
          </a:xfrm>
          <a:prstGeom prst="triangle">
            <a:avLst/>
          </a:prstGeom>
          <a:solidFill>
            <a:srgbClr val="3C82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4942985" y="3903842"/>
            <a:ext cx="624114" cy="538029"/>
          </a:xfrm>
          <a:prstGeom prst="triangle">
            <a:avLst/>
          </a:prstGeom>
          <a:solidFill>
            <a:srgbClr val="B4B1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4189113" y="2662871"/>
            <a:ext cx="624114" cy="538029"/>
          </a:xfrm>
          <a:prstGeom prst="triangle">
            <a:avLst/>
          </a:prstGeom>
          <a:solidFill>
            <a:srgbClr val="F04E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4958645" y="2914350"/>
            <a:ext cx="619442" cy="570710"/>
            <a:chOff x="4958645" y="2914350"/>
            <a:chExt cx="619442" cy="570710"/>
          </a:xfrm>
        </p:grpSpPr>
        <p:grpSp>
          <p:nvGrpSpPr>
            <p:cNvPr id="15" name="组合 14"/>
            <p:cNvGrpSpPr/>
            <p:nvPr/>
          </p:nvGrpSpPr>
          <p:grpSpPr>
            <a:xfrm rot="19233641" flipH="1">
              <a:off x="4958645" y="2916741"/>
              <a:ext cx="364330" cy="409347"/>
              <a:chOff x="8217694" y="-946376"/>
              <a:chExt cx="364330" cy="409347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8217694" y="-946376"/>
                <a:ext cx="202632" cy="202632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弧形 22"/>
              <p:cNvSpPr/>
              <p:nvPr/>
            </p:nvSpPr>
            <p:spPr>
              <a:xfrm>
                <a:off x="8258629" y="-860424"/>
                <a:ext cx="323395" cy="323395"/>
              </a:xfrm>
              <a:prstGeom prst="arc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rot="4259200" flipH="1">
              <a:off x="5191249" y="2891841"/>
              <a:ext cx="364330" cy="409347"/>
              <a:chOff x="8217694" y="-946376"/>
              <a:chExt cx="364330" cy="409347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8217694" y="-946376"/>
                <a:ext cx="202632" cy="202632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弧形 20"/>
              <p:cNvSpPr/>
              <p:nvPr/>
            </p:nvSpPr>
            <p:spPr>
              <a:xfrm>
                <a:off x="8258629" y="-860424"/>
                <a:ext cx="323395" cy="323395"/>
              </a:xfrm>
              <a:prstGeom prst="arc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 rot="11674983" flipH="1">
              <a:off x="5065968" y="3075713"/>
              <a:ext cx="364330" cy="409347"/>
              <a:chOff x="8217694" y="-946376"/>
              <a:chExt cx="364330" cy="409347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8217694" y="-946376"/>
                <a:ext cx="202632" cy="202632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弧形 18"/>
              <p:cNvSpPr/>
              <p:nvPr/>
            </p:nvSpPr>
            <p:spPr>
              <a:xfrm>
                <a:off x="8258629" y="-860424"/>
                <a:ext cx="323395" cy="323395"/>
              </a:xfrm>
              <a:prstGeom prst="arc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4" name="矩形 23"/>
          <p:cNvSpPr/>
          <p:nvPr/>
        </p:nvSpPr>
        <p:spPr>
          <a:xfrm>
            <a:off x="310232" y="1567756"/>
            <a:ext cx="2577645" cy="401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输入相关标题信息</a:t>
            </a:r>
            <a:endParaRPr lang="en-US" altLang="zh-CN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10232" y="1955013"/>
            <a:ext cx="2813324" cy="1185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Fusce posuere.</a:t>
            </a:r>
            <a:endParaRPr lang="zh-CN" altLang="en-US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716894" y="4748161"/>
            <a:ext cx="2577645" cy="401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输入相关标题信息</a:t>
            </a:r>
            <a:endParaRPr lang="en-US" altLang="zh-CN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16894" y="5135418"/>
            <a:ext cx="2813324" cy="1186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posuere.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262661" y="1336051"/>
            <a:ext cx="2577645" cy="401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输入相关标题信息</a:t>
            </a:r>
            <a:endParaRPr lang="en-US" altLang="zh-CN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262661" y="1723308"/>
            <a:ext cx="2813324" cy="1185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posuere.</a:t>
            </a:r>
            <a:endParaRPr lang="zh-CN" altLang="en-US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355842" y="2641151"/>
            <a:ext cx="592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1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903041" y="2630128"/>
            <a:ext cx="592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2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094049" y="3895354"/>
            <a:ext cx="592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3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692687" y="4849763"/>
            <a:ext cx="4976798" cy="1323008"/>
            <a:chOff x="300718" y="7494816"/>
            <a:chExt cx="4976798" cy="1323008"/>
          </a:xfrm>
        </p:grpSpPr>
        <p:sp>
          <p:nvSpPr>
            <p:cNvPr id="34" name="矩形 33"/>
            <p:cNvSpPr/>
            <p:nvPr/>
          </p:nvSpPr>
          <p:spPr>
            <a:xfrm>
              <a:off x="300718" y="7494816"/>
              <a:ext cx="2577645" cy="4015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bg1"/>
                  </a:solidFill>
                  <a:latin typeface="思源黑体 Regular" panose="020B0500000000000000" pitchFamily="34" charset="-122"/>
                  <a:ea typeface="思源黑体 Regular" panose="020B0500000000000000" pitchFamily="34" charset="-122"/>
                </a:rPr>
                <a:t>输入相关标题信息</a:t>
              </a:r>
              <a:endParaRPr lang="en-US" altLang="zh-CN" dirty="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300718" y="7911101"/>
              <a:ext cx="4976798" cy="9067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Lorem ipsum dolor sit amet, consectetuer adipiscing elit. Maecenas porttitor congue massa. Fusce posuere, magna sed pulvinar ultricies, purus lectus </a:t>
              </a:r>
              <a:r>
                <a:rPr lang="en-US" altLang="zh-CN" sz="140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malesuada libero.</a:t>
              </a:r>
              <a:endPara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 flipV="1">
            <a:off x="1167492" y="-290286"/>
            <a:ext cx="9858376" cy="977354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642062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577847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638675" y="400047"/>
            <a:ext cx="2922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准时开抢</a:t>
            </a:r>
            <a:endParaRPr lang="zh-CN" altLang="en-US" sz="36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264401" y="2274236"/>
            <a:ext cx="2298699" cy="1654629"/>
            <a:chOff x="7264401" y="2249715"/>
            <a:chExt cx="2298699" cy="1654629"/>
          </a:xfrm>
          <a:solidFill>
            <a:srgbClr val="E3DE38"/>
          </a:solidFill>
        </p:grpSpPr>
        <p:sp>
          <p:nvSpPr>
            <p:cNvPr id="18" name="椭圆 17"/>
            <p:cNvSpPr/>
            <p:nvPr/>
          </p:nvSpPr>
          <p:spPr>
            <a:xfrm>
              <a:off x="7264401" y="2249715"/>
              <a:ext cx="1654629" cy="1654629"/>
            </a:xfrm>
            <a:prstGeom prst="rect">
              <a:avLst/>
            </a:prstGeom>
            <a:solidFill>
              <a:srgbClr val="F04E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9204960" y="2897959"/>
              <a:ext cx="358140" cy="358140"/>
            </a:xfrm>
            <a:prstGeom prst="rect">
              <a:avLst/>
            </a:prstGeom>
            <a:solidFill>
              <a:srgbClr val="F04E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477954" y="2274236"/>
            <a:ext cx="2268219" cy="1654629"/>
            <a:chOff x="2477954" y="2249715"/>
            <a:chExt cx="2268219" cy="1654629"/>
          </a:xfrm>
          <a:solidFill>
            <a:srgbClr val="3B363C"/>
          </a:solidFill>
        </p:grpSpPr>
        <p:sp>
          <p:nvSpPr>
            <p:cNvPr id="16" name="椭圆 15"/>
            <p:cNvSpPr/>
            <p:nvPr/>
          </p:nvSpPr>
          <p:spPr>
            <a:xfrm>
              <a:off x="3091544" y="2249715"/>
              <a:ext cx="1654629" cy="1654629"/>
            </a:xfrm>
            <a:prstGeom prst="rect">
              <a:avLst/>
            </a:prstGeom>
            <a:solidFill>
              <a:srgbClr val="60BF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2477954" y="2897959"/>
              <a:ext cx="358140" cy="358140"/>
            </a:xfrm>
            <a:prstGeom prst="rect">
              <a:avLst/>
            </a:prstGeom>
            <a:solidFill>
              <a:srgbClr val="60BF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11" name="Freeform 105"/>
          <p:cNvSpPr>
            <a:spLocks noEditPoints="1"/>
          </p:cNvSpPr>
          <p:nvPr/>
        </p:nvSpPr>
        <p:spPr bwMode="auto">
          <a:xfrm>
            <a:off x="3471500" y="2700702"/>
            <a:ext cx="818515" cy="801696"/>
          </a:xfrm>
          <a:custGeom>
            <a:avLst/>
            <a:gdLst>
              <a:gd name="T0" fmla="*/ 71 w 146"/>
              <a:gd name="T1" fmla="*/ 132 h 143"/>
              <a:gd name="T2" fmla="*/ 86 w 146"/>
              <a:gd name="T3" fmla="*/ 136 h 143"/>
              <a:gd name="T4" fmla="*/ 84 w 146"/>
              <a:gd name="T5" fmla="*/ 137 h 143"/>
              <a:gd name="T6" fmla="*/ 7 w 146"/>
              <a:gd name="T7" fmla="*/ 83 h 143"/>
              <a:gd name="T8" fmla="*/ 61 w 146"/>
              <a:gd name="T9" fmla="*/ 6 h 143"/>
              <a:gd name="T10" fmla="*/ 135 w 146"/>
              <a:gd name="T11" fmla="*/ 50 h 143"/>
              <a:gd name="T12" fmla="*/ 146 w 146"/>
              <a:gd name="T13" fmla="*/ 48 h 143"/>
              <a:gd name="T14" fmla="*/ 132 w 146"/>
              <a:gd name="T15" fmla="*/ 78 h 143"/>
              <a:gd name="T16" fmla="*/ 110 w 146"/>
              <a:gd name="T17" fmla="*/ 55 h 143"/>
              <a:gd name="T18" fmla="*/ 120 w 146"/>
              <a:gd name="T19" fmla="*/ 53 h 143"/>
              <a:gd name="T20" fmla="*/ 63 w 146"/>
              <a:gd name="T21" fmla="*/ 21 h 143"/>
              <a:gd name="T22" fmla="*/ 22 w 146"/>
              <a:gd name="T23" fmla="*/ 80 h 143"/>
              <a:gd name="T24" fmla="*/ 64 w 146"/>
              <a:gd name="T25" fmla="*/ 122 h 143"/>
              <a:gd name="T26" fmla="*/ 62 w 146"/>
              <a:gd name="T27" fmla="*/ 121 h 143"/>
              <a:gd name="T28" fmla="*/ 71 w 146"/>
              <a:gd name="T29" fmla="*/ 132 h 143"/>
              <a:gd name="T30" fmla="*/ 143 w 146"/>
              <a:gd name="T31" fmla="*/ 102 h 143"/>
              <a:gd name="T32" fmla="*/ 136 w 146"/>
              <a:gd name="T33" fmla="*/ 92 h 143"/>
              <a:gd name="T34" fmla="*/ 131 w 146"/>
              <a:gd name="T35" fmla="*/ 84 h 143"/>
              <a:gd name="T36" fmla="*/ 125 w 146"/>
              <a:gd name="T37" fmla="*/ 75 h 143"/>
              <a:gd name="T38" fmla="*/ 115 w 146"/>
              <a:gd name="T39" fmla="*/ 73 h 143"/>
              <a:gd name="T40" fmla="*/ 114 w 146"/>
              <a:gd name="T41" fmla="*/ 83 h 143"/>
              <a:gd name="T42" fmla="*/ 112 w 146"/>
              <a:gd name="T43" fmla="*/ 80 h 143"/>
              <a:gd name="T44" fmla="*/ 102 w 146"/>
              <a:gd name="T45" fmla="*/ 77 h 143"/>
              <a:gd name="T46" fmla="*/ 101 w 146"/>
              <a:gd name="T47" fmla="*/ 87 h 143"/>
              <a:gd name="T48" fmla="*/ 99 w 146"/>
              <a:gd name="T49" fmla="*/ 85 h 143"/>
              <a:gd name="T50" fmla="*/ 90 w 146"/>
              <a:gd name="T51" fmla="*/ 83 h 143"/>
              <a:gd name="T52" fmla="*/ 88 w 146"/>
              <a:gd name="T53" fmla="*/ 93 h 143"/>
              <a:gd name="T54" fmla="*/ 73 w 146"/>
              <a:gd name="T55" fmla="*/ 70 h 143"/>
              <a:gd name="T56" fmla="*/ 63 w 146"/>
              <a:gd name="T57" fmla="*/ 67 h 143"/>
              <a:gd name="T58" fmla="*/ 62 w 146"/>
              <a:gd name="T59" fmla="*/ 77 h 143"/>
              <a:gd name="T60" fmla="*/ 86 w 146"/>
              <a:gd name="T61" fmla="*/ 114 h 143"/>
              <a:gd name="T62" fmla="*/ 88 w 146"/>
              <a:gd name="T63" fmla="*/ 117 h 143"/>
              <a:gd name="T64" fmla="*/ 89 w 146"/>
              <a:gd name="T65" fmla="*/ 118 h 143"/>
              <a:gd name="T66" fmla="*/ 74 w 146"/>
              <a:gd name="T67" fmla="*/ 114 h 143"/>
              <a:gd name="T68" fmla="*/ 66 w 146"/>
              <a:gd name="T69" fmla="*/ 120 h 143"/>
              <a:gd name="T70" fmla="*/ 66 w 146"/>
              <a:gd name="T71" fmla="*/ 122 h 143"/>
              <a:gd name="T72" fmla="*/ 66 w 146"/>
              <a:gd name="T73" fmla="*/ 122 h 143"/>
              <a:gd name="T74" fmla="*/ 72 w 146"/>
              <a:gd name="T75" fmla="*/ 129 h 143"/>
              <a:gd name="T76" fmla="*/ 94 w 146"/>
              <a:gd name="T77" fmla="*/ 134 h 143"/>
              <a:gd name="T78" fmla="*/ 94 w 146"/>
              <a:gd name="T79" fmla="*/ 134 h 143"/>
              <a:gd name="T80" fmla="*/ 104 w 146"/>
              <a:gd name="T81" fmla="*/ 137 h 143"/>
              <a:gd name="T82" fmla="*/ 109 w 146"/>
              <a:gd name="T83" fmla="*/ 136 h 143"/>
              <a:gd name="T84" fmla="*/ 110 w 146"/>
              <a:gd name="T85" fmla="*/ 136 h 143"/>
              <a:gd name="T86" fmla="*/ 119 w 146"/>
              <a:gd name="T87" fmla="*/ 137 h 143"/>
              <a:gd name="T88" fmla="*/ 140 w 146"/>
              <a:gd name="T89" fmla="*/ 123 h 143"/>
              <a:gd name="T90" fmla="*/ 142 w 146"/>
              <a:gd name="T91" fmla="*/ 114 h 143"/>
              <a:gd name="T92" fmla="*/ 143 w 146"/>
              <a:gd name="T93" fmla="*/ 10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6" h="143">
                <a:moveTo>
                  <a:pt x="71" y="132"/>
                </a:moveTo>
                <a:cubicBezTo>
                  <a:pt x="86" y="136"/>
                  <a:pt x="86" y="136"/>
                  <a:pt x="86" y="136"/>
                </a:cubicBezTo>
                <a:cubicBezTo>
                  <a:pt x="85" y="137"/>
                  <a:pt x="85" y="137"/>
                  <a:pt x="84" y="137"/>
                </a:cubicBezTo>
                <a:cubicBezTo>
                  <a:pt x="48" y="143"/>
                  <a:pt x="13" y="119"/>
                  <a:pt x="7" y="83"/>
                </a:cubicBezTo>
                <a:cubicBezTo>
                  <a:pt x="0" y="47"/>
                  <a:pt x="24" y="12"/>
                  <a:pt x="61" y="6"/>
                </a:cubicBezTo>
                <a:cubicBezTo>
                  <a:pt x="94" y="0"/>
                  <a:pt x="125" y="19"/>
                  <a:pt x="135" y="50"/>
                </a:cubicBezTo>
                <a:cubicBezTo>
                  <a:pt x="146" y="48"/>
                  <a:pt x="146" y="48"/>
                  <a:pt x="146" y="48"/>
                </a:cubicBezTo>
                <a:cubicBezTo>
                  <a:pt x="132" y="78"/>
                  <a:pt x="132" y="78"/>
                  <a:pt x="132" y="78"/>
                </a:cubicBezTo>
                <a:cubicBezTo>
                  <a:pt x="110" y="55"/>
                  <a:pt x="110" y="55"/>
                  <a:pt x="110" y="55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11" y="31"/>
                  <a:pt x="88" y="17"/>
                  <a:pt x="63" y="21"/>
                </a:cubicBezTo>
                <a:cubicBezTo>
                  <a:pt x="36" y="26"/>
                  <a:pt x="17" y="53"/>
                  <a:pt x="22" y="80"/>
                </a:cubicBezTo>
                <a:cubicBezTo>
                  <a:pt x="26" y="102"/>
                  <a:pt x="43" y="118"/>
                  <a:pt x="64" y="122"/>
                </a:cubicBezTo>
                <a:cubicBezTo>
                  <a:pt x="63" y="121"/>
                  <a:pt x="63" y="121"/>
                  <a:pt x="62" y="121"/>
                </a:cubicBezTo>
                <a:cubicBezTo>
                  <a:pt x="63" y="126"/>
                  <a:pt x="66" y="131"/>
                  <a:pt x="71" y="132"/>
                </a:cubicBezTo>
                <a:close/>
                <a:moveTo>
                  <a:pt x="143" y="102"/>
                </a:moveTo>
                <a:cubicBezTo>
                  <a:pt x="136" y="92"/>
                  <a:pt x="136" y="92"/>
                  <a:pt x="136" y="92"/>
                </a:cubicBezTo>
                <a:cubicBezTo>
                  <a:pt x="131" y="84"/>
                  <a:pt x="131" y="84"/>
                  <a:pt x="131" y="84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3" y="72"/>
                  <a:pt x="118" y="71"/>
                  <a:pt x="115" y="73"/>
                </a:cubicBezTo>
                <a:cubicBezTo>
                  <a:pt x="112" y="75"/>
                  <a:pt x="111" y="79"/>
                  <a:pt x="114" y="83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0" y="76"/>
                  <a:pt x="105" y="75"/>
                  <a:pt x="102" y="77"/>
                </a:cubicBezTo>
                <a:cubicBezTo>
                  <a:pt x="99" y="79"/>
                  <a:pt x="98" y="84"/>
                  <a:pt x="101" y="87"/>
                </a:cubicBezTo>
                <a:cubicBezTo>
                  <a:pt x="99" y="85"/>
                  <a:pt x="99" y="85"/>
                  <a:pt x="99" y="85"/>
                </a:cubicBezTo>
                <a:cubicBezTo>
                  <a:pt x="97" y="82"/>
                  <a:pt x="93" y="81"/>
                  <a:pt x="90" y="83"/>
                </a:cubicBezTo>
                <a:cubicBezTo>
                  <a:pt x="86" y="85"/>
                  <a:pt x="86" y="89"/>
                  <a:pt x="88" y="93"/>
                </a:cubicBezTo>
                <a:cubicBezTo>
                  <a:pt x="73" y="70"/>
                  <a:pt x="73" y="70"/>
                  <a:pt x="73" y="70"/>
                </a:cubicBezTo>
                <a:cubicBezTo>
                  <a:pt x="71" y="66"/>
                  <a:pt x="67" y="65"/>
                  <a:pt x="63" y="67"/>
                </a:cubicBezTo>
                <a:cubicBezTo>
                  <a:pt x="60" y="69"/>
                  <a:pt x="60" y="74"/>
                  <a:pt x="62" y="77"/>
                </a:cubicBezTo>
                <a:cubicBezTo>
                  <a:pt x="86" y="114"/>
                  <a:pt x="86" y="114"/>
                  <a:pt x="86" y="114"/>
                </a:cubicBezTo>
                <a:cubicBezTo>
                  <a:pt x="88" y="117"/>
                  <a:pt x="88" y="117"/>
                  <a:pt x="88" y="117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74" y="114"/>
                  <a:pt x="74" y="114"/>
                  <a:pt x="74" y="114"/>
                </a:cubicBezTo>
                <a:cubicBezTo>
                  <a:pt x="71" y="113"/>
                  <a:pt x="67" y="116"/>
                  <a:pt x="66" y="120"/>
                </a:cubicBezTo>
                <a:cubicBezTo>
                  <a:pt x="66" y="120"/>
                  <a:pt x="66" y="121"/>
                  <a:pt x="66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7" y="125"/>
                  <a:pt x="69" y="128"/>
                  <a:pt x="72" y="129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104" y="137"/>
                  <a:pt x="104" y="137"/>
                  <a:pt x="104" y="137"/>
                </a:cubicBezTo>
                <a:cubicBezTo>
                  <a:pt x="105" y="137"/>
                  <a:pt x="107" y="137"/>
                  <a:pt x="109" y="136"/>
                </a:cubicBezTo>
                <a:cubicBezTo>
                  <a:pt x="109" y="136"/>
                  <a:pt x="110" y="136"/>
                  <a:pt x="110" y="136"/>
                </a:cubicBezTo>
                <a:cubicBezTo>
                  <a:pt x="112" y="138"/>
                  <a:pt x="116" y="139"/>
                  <a:pt x="119" y="137"/>
                </a:cubicBezTo>
                <a:cubicBezTo>
                  <a:pt x="140" y="123"/>
                  <a:pt x="140" y="123"/>
                  <a:pt x="140" y="123"/>
                </a:cubicBezTo>
                <a:cubicBezTo>
                  <a:pt x="143" y="121"/>
                  <a:pt x="144" y="118"/>
                  <a:pt x="142" y="114"/>
                </a:cubicBezTo>
                <a:cubicBezTo>
                  <a:pt x="145" y="111"/>
                  <a:pt x="145" y="106"/>
                  <a:pt x="143" y="1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Freeform 133"/>
          <p:cNvSpPr>
            <a:spLocks noEditPoints="1"/>
          </p:cNvSpPr>
          <p:nvPr/>
        </p:nvSpPr>
        <p:spPr bwMode="auto">
          <a:xfrm>
            <a:off x="7779657" y="2645207"/>
            <a:ext cx="670946" cy="981168"/>
          </a:xfrm>
          <a:custGeom>
            <a:avLst/>
            <a:gdLst>
              <a:gd name="T0" fmla="*/ 93 w 93"/>
              <a:gd name="T1" fmla="*/ 89 h 136"/>
              <a:gd name="T2" fmla="*/ 93 w 93"/>
              <a:gd name="T3" fmla="*/ 120 h 136"/>
              <a:gd name="T4" fmla="*/ 77 w 93"/>
              <a:gd name="T5" fmla="*/ 136 h 136"/>
              <a:gd name="T6" fmla="*/ 48 w 93"/>
              <a:gd name="T7" fmla="*/ 136 h 136"/>
              <a:gd name="T8" fmla="*/ 36 w 93"/>
              <a:gd name="T9" fmla="*/ 131 h 136"/>
              <a:gd name="T10" fmla="*/ 5 w 93"/>
              <a:gd name="T11" fmla="*/ 100 h 136"/>
              <a:gd name="T12" fmla="*/ 5 w 93"/>
              <a:gd name="T13" fmla="*/ 91 h 136"/>
              <a:gd name="T14" fmla="*/ 7 w 93"/>
              <a:gd name="T15" fmla="*/ 89 h 136"/>
              <a:gd name="T16" fmla="*/ 11 w 93"/>
              <a:gd name="T17" fmla="*/ 87 h 136"/>
              <a:gd name="T18" fmla="*/ 15 w 93"/>
              <a:gd name="T19" fmla="*/ 89 h 136"/>
              <a:gd name="T20" fmla="*/ 32 w 93"/>
              <a:gd name="T21" fmla="*/ 105 h 136"/>
              <a:gd name="T22" fmla="*/ 32 w 93"/>
              <a:gd name="T23" fmla="*/ 44 h 136"/>
              <a:gd name="T24" fmla="*/ 38 w 93"/>
              <a:gd name="T25" fmla="*/ 38 h 136"/>
              <a:gd name="T26" fmla="*/ 40 w 93"/>
              <a:gd name="T27" fmla="*/ 38 h 136"/>
              <a:gd name="T28" fmla="*/ 46 w 93"/>
              <a:gd name="T29" fmla="*/ 44 h 136"/>
              <a:gd name="T30" fmla="*/ 46 w 93"/>
              <a:gd name="T31" fmla="*/ 78 h 136"/>
              <a:gd name="T32" fmla="*/ 48 w 93"/>
              <a:gd name="T33" fmla="*/ 77 h 136"/>
              <a:gd name="T34" fmla="*/ 52 w 93"/>
              <a:gd name="T35" fmla="*/ 77 h 136"/>
              <a:gd name="T36" fmla="*/ 59 w 93"/>
              <a:gd name="T37" fmla="*/ 78 h 136"/>
              <a:gd name="T38" fmla="*/ 60 w 93"/>
              <a:gd name="T39" fmla="*/ 78 h 136"/>
              <a:gd name="T40" fmla="*/ 60 w 93"/>
              <a:gd name="T41" fmla="*/ 83 h 136"/>
              <a:gd name="T42" fmla="*/ 61 w 93"/>
              <a:gd name="T43" fmla="*/ 84 h 136"/>
              <a:gd name="T44" fmla="*/ 62 w 93"/>
              <a:gd name="T45" fmla="*/ 83 h 136"/>
              <a:gd name="T46" fmla="*/ 62 w 93"/>
              <a:gd name="T47" fmla="*/ 78 h 136"/>
              <a:gd name="T48" fmla="*/ 65 w 93"/>
              <a:gd name="T49" fmla="*/ 78 h 136"/>
              <a:gd name="T50" fmla="*/ 72 w 93"/>
              <a:gd name="T51" fmla="*/ 80 h 136"/>
              <a:gd name="T52" fmla="*/ 72 w 93"/>
              <a:gd name="T53" fmla="*/ 80 h 136"/>
              <a:gd name="T54" fmla="*/ 72 w 93"/>
              <a:gd name="T55" fmla="*/ 85 h 136"/>
              <a:gd name="T56" fmla="*/ 73 w 93"/>
              <a:gd name="T57" fmla="*/ 86 h 136"/>
              <a:gd name="T58" fmla="*/ 75 w 93"/>
              <a:gd name="T59" fmla="*/ 85 h 136"/>
              <a:gd name="T60" fmla="*/ 75 w 93"/>
              <a:gd name="T61" fmla="*/ 79 h 136"/>
              <a:gd name="T62" fmla="*/ 77 w 93"/>
              <a:gd name="T63" fmla="*/ 79 h 136"/>
              <a:gd name="T64" fmla="*/ 84 w 93"/>
              <a:gd name="T65" fmla="*/ 81 h 136"/>
              <a:gd name="T66" fmla="*/ 84 w 93"/>
              <a:gd name="T67" fmla="*/ 81 h 136"/>
              <a:gd name="T68" fmla="*/ 85 w 93"/>
              <a:gd name="T69" fmla="*/ 81 h 136"/>
              <a:gd name="T70" fmla="*/ 85 w 93"/>
              <a:gd name="T71" fmla="*/ 81 h 136"/>
              <a:gd name="T72" fmla="*/ 85 w 93"/>
              <a:gd name="T73" fmla="*/ 86 h 136"/>
              <a:gd name="T74" fmla="*/ 86 w 93"/>
              <a:gd name="T75" fmla="*/ 87 h 136"/>
              <a:gd name="T76" fmla="*/ 87 w 93"/>
              <a:gd name="T77" fmla="*/ 86 h 136"/>
              <a:gd name="T78" fmla="*/ 87 w 93"/>
              <a:gd name="T79" fmla="*/ 81 h 136"/>
              <a:gd name="T80" fmla="*/ 93 w 93"/>
              <a:gd name="T81" fmla="*/ 89 h 136"/>
              <a:gd name="T82" fmla="*/ 57 w 93"/>
              <a:gd name="T83" fmla="*/ 39 h 136"/>
              <a:gd name="T84" fmla="*/ 38 w 93"/>
              <a:gd name="T85" fmla="*/ 19 h 136"/>
              <a:gd name="T86" fmla="*/ 18 w 93"/>
              <a:gd name="T87" fmla="*/ 39 h 136"/>
              <a:gd name="T88" fmla="*/ 25 w 93"/>
              <a:gd name="T89" fmla="*/ 53 h 136"/>
              <a:gd name="T90" fmla="*/ 25 w 93"/>
              <a:gd name="T91" fmla="*/ 44 h 136"/>
              <a:gd name="T92" fmla="*/ 38 w 93"/>
              <a:gd name="T93" fmla="*/ 31 h 136"/>
              <a:gd name="T94" fmla="*/ 40 w 93"/>
              <a:gd name="T95" fmla="*/ 31 h 136"/>
              <a:gd name="T96" fmla="*/ 53 w 93"/>
              <a:gd name="T97" fmla="*/ 44 h 136"/>
              <a:gd name="T98" fmla="*/ 53 w 93"/>
              <a:gd name="T99" fmla="*/ 51 h 136"/>
              <a:gd name="T100" fmla="*/ 57 w 93"/>
              <a:gd name="T101" fmla="*/ 39 h 136"/>
              <a:gd name="T102" fmla="*/ 25 w 93"/>
              <a:gd name="T103" fmla="*/ 74 h 136"/>
              <a:gd name="T104" fmla="*/ 25 w 93"/>
              <a:gd name="T105" fmla="*/ 65 h 136"/>
              <a:gd name="T106" fmla="*/ 9 w 93"/>
              <a:gd name="T107" fmla="*/ 39 h 136"/>
              <a:gd name="T108" fmla="*/ 38 w 93"/>
              <a:gd name="T109" fmla="*/ 9 h 136"/>
              <a:gd name="T110" fmla="*/ 67 w 93"/>
              <a:gd name="T111" fmla="*/ 39 h 136"/>
              <a:gd name="T112" fmla="*/ 53 w 93"/>
              <a:gd name="T113" fmla="*/ 64 h 136"/>
              <a:gd name="T114" fmla="*/ 53 w 93"/>
              <a:gd name="T115" fmla="*/ 70 h 136"/>
              <a:gd name="T116" fmla="*/ 58 w 93"/>
              <a:gd name="T117" fmla="*/ 71 h 136"/>
              <a:gd name="T118" fmla="*/ 76 w 93"/>
              <a:gd name="T119" fmla="*/ 39 h 136"/>
              <a:gd name="T120" fmla="*/ 38 w 93"/>
              <a:gd name="T121" fmla="*/ 0 h 136"/>
              <a:gd name="T122" fmla="*/ 0 w 93"/>
              <a:gd name="T123" fmla="*/ 39 h 136"/>
              <a:gd name="T124" fmla="*/ 25 w 93"/>
              <a:gd name="T125" fmla="*/ 7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" h="136">
                <a:moveTo>
                  <a:pt x="93" y="89"/>
                </a:moveTo>
                <a:cubicBezTo>
                  <a:pt x="93" y="120"/>
                  <a:pt x="93" y="120"/>
                  <a:pt x="93" y="120"/>
                </a:cubicBezTo>
                <a:cubicBezTo>
                  <a:pt x="93" y="129"/>
                  <a:pt x="86" y="136"/>
                  <a:pt x="77" y="136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3" y="136"/>
                  <a:pt x="39" y="134"/>
                  <a:pt x="36" y="131"/>
                </a:cubicBezTo>
                <a:cubicBezTo>
                  <a:pt x="5" y="100"/>
                  <a:pt x="5" y="100"/>
                  <a:pt x="5" y="100"/>
                </a:cubicBezTo>
                <a:cubicBezTo>
                  <a:pt x="2" y="97"/>
                  <a:pt x="2" y="94"/>
                  <a:pt x="5" y="91"/>
                </a:cubicBezTo>
                <a:cubicBezTo>
                  <a:pt x="7" y="89"/>
                  <a:pt x="7" y="89"/>
                  <a:pt x="7" y="89"/>
                </a:cubicBezTo>
                <a:cubicBezTo>
                  <a:pt x="8" y="88"/>
                  <a:pt x="10" y="87"/>
                  <a:pt x="11" y="87"/>
                </a:cubicBezTo>
                <a:cubicBezTo>
                  <a:pt x="13" y="87"/>
                  <a:pt x="14" y="88"/>
                  <a:pt x="15" y="89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0"/>
                  <a:pt x="34" y="38"/>
                  <a:pt x="38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43" y="38"/>
                  <a:pt x="46" y="40"/>
                  <a:pt x="46" y="44"/>
                </a:cubicBezTo>
                <a:cubicBezTo>
                  <a:pt x="46" y="78"/>
                  <a:pt x="46" y="78"/>
                  <a:pt x="46" y="78"/>
                </a:cubicBezTo>
                <a:cubicBezTo>
                  <a:pt x="48" y="77"/>
                  <a:pt x="48" y="77"/>
                  <a:pt x="48" y="77"/>
                </a:cubicBezTo>
                <a:cubicBezTo>
                  <a:pt x="50" y="77"/>
                  <a:pt x="51" y="77"/>
                  <a:pt x="52" y="77"/>
                </a:cubicBezTo>
                <a:cubicBezTo>
                  <a:pt x="57" y="77"/>
                  <a:pt x="59" y="78"/>
                  <a:pt x="59" y="78"/>
                </a:cubicBezTo>
                <a:cubicBezTo>
                  <a:pt x="60" y="78"/>
                  <a:pt x="60" y="78"/>
                  <a:pt x="60" y="78"/>
                </a:cubicBezTo>
                <a:cubicBezTo>
                  <a:pt x="60" y="83"/>
                  <a:pt x="60" y="83"/>
                  <a:pt x="60" y="83"/>
                </a:cubicBezTo>
                <a:cubicBezTo>
                  <a:pt x="60" y="83"/>
                  <a:pt x="60" y="84"/>
                  <a:pt x="61" y="84"/>
                </a:cubicBezTo>
                <a:cubicBezTo>
                  <a:pt x="61" y="84"/>
                  <a:pt x="62" y="83"/>
                  <a:pt x="62" y="83"/>
                </a:cubicBezTo>
                <a:cubicBezTo>
                  <a:pt x="62" y="78"/>
                  <a:pt x="62" y="78"/>
                  <a:pt x="62" y="78"/>
                </a:cubicBezTo>
                <a:cubicBezTo>
                  <a:pt x="62" y="78"/>
                  <a:pt x="63" y="78"/>
                  <a:pt x="65" y="78"/>
                </a:cubicBezTo>
                <a:cubicBezTo>
                  <a:pt x="67" y="78"/>
                  <a:pt x="70" y="79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3" y="86"/>
                  <a:pt x="73" y="86"/>
                </a:cubicBezTo>
                <a:cubicBezTo>
                  <a:pt x="74" y="86"/>
                  <a:pt x="75" y="85"/>
                  <a:pt x="75" y="85"/>
                </a:cubicBezTo>
                <a:cubicBezTo>
                  <a:pt x="75" y="79"/>
                  <a:pt x="75" y="79"/>
                  <a:pt x="75" y="79"/>
                </a:cubicBezTo>
                <a:cubicBezTo>
                  <a:pt x="75" y="79"/>
                  <a:pt x="76" y="79"/>
                  <a:pt x="77" y="79"/>
                </a:cubicBezTo>
                <a:cubicBezTo>
                  <a:pt x="81" y="79"/>
                  <a:pt x="84" y="81"/>
                  <a:pt x="84" y="81"/>
                </a:cubicBezTo>
                <a:cubicBezTo>
                  <a:pt x="84" y="81"/>
                  <a:pt x="84" y="81"/>
                  <a:pt x="84" y="81"/>
                </a:cubicBezTo>
                <a:cubicBezTo>
                  <a:pt x="85" y="81"/>
                  <a:pt x="85" y="81"/>
                  <a:pt x="85" y="81"/>
                </a:cubicBezTo>
                <a:cubicBezTo>
                  <a:pt x="85" y="81"/>
                  <a:pt x="85" y="81"/>
                  <a:pt x="85" y="81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7"/>
                  <a:pt x="85" y="87"/>
                  <a:pt x="86" y="87"/>
                </a:cubicBezTo>
                <a:cubicBezTo>
                  <a:pt x="87" y="87"/>
                  <a:pt x="87" y="87"/>
                  <a:pt x="87" y="86"/>
                </a:cubicBezTo>
                <a:cubicBezTo>
                  <a:pt x="87" y="81"/>
                  <a:pt x="87" y="81"/>
                  <a:pt x="87" y="81"/>
                </a:cubicBezTo>
                <a:cubicBezTo>
                  <a:pt x="92" y="83"/>
                  <a:pt x="93" y="86"/>
                  <a:pt x="93" y="89"/>
                </a:cubicBezTo>
                <a:close/>
                <a:moveTo>
                  <a:pt x="57" y="39"/>
                </a:moveTo>
                <a:cubicBezTo>
                  <a:pt x="57" y="28"/>
                  <a:pt x="49" y="19"/>
                  <a:pt x="38" y="19"/>
                </a:cubicBezTo>
                <a:cubicBezTo>
                  <a:pt x="27" y="19"/>
                  <a:pt x="18" y="28"/>
                  <a:pt x="18" y="39"/>
                </a:cubicBezTo>
                <a:cubicBezTo>
                  <a:pt x="18" y="44"/>
                  <a:pt x="21" y="49"/>
                  <a:pt x="25" y="53"/>
                </a:cubicBezTo>
                <a:cubicBezTo>
                  <a:pt x="25" y="44"/>
                  <a:pt x="25" y="44"/>
                  <a:pt x="25" y="44"/>
                </a:cubicBezTo>
                <a:cubicBezTo>
                  <a:pt x="25" y="37"/>
                  <a:pt x="30" y="31"/>
                  <a:pt x="38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7" y="31"/>
                  <a:pt x="53" y="37"/>
                  <a:pt x="53" y="44"/>
                </a:cubicBezTo>
                <a:cubicBezTo>
                  <a:pt x="53" y="51"/>
                  <a:pt x="53" y="51"/>
                  <a:pt x="53" y="51"/>
                </a:cubicBezTo>
                <a:cubicBezTo>
                  <a:pt x="56" y="48"/>
                  <a:pt x="57" y="43"/>
                  <a:pt x="57" y="39"/>
                </a:cubicBezTo>
                <a:close/>
                <a:moveTo>
                  <a:pt x="25" y="74"/>
                </a:moveTo>
                <a:cubicBezTo>
                  <a:pt x="25" y="65"/>
                  <a:pt x="25" y="65"/>
                  <a:pt x="25" y="65"/>
                </a:cubicBezTo>
                <a:cubicBezTo>
                  <a:pt x="15" y="60"/>
                  <a:pt x="9" y="50"/>
                  <a:pt x="9" y="39"/>
                </a:cubicBezTo>
                <a:cubicBezTo>
                  <a:pt x="9" y="22"/>
                  <a:pt x="22" y="9"/>
                  <a:pt x="38" y="9"/>
                </a:cubicBezTo>
                <a:cubicBezTo>
                  <a:pt x="54" y="9"/>
                  <a:pt x="67" y="22"/>
                  <a:pt x="67" y="39"/>
                </a:cubicBezTo>
                <a:cubicBezTo>
                  <a:pt x="67" y="49"/>
                  <a:pt x="61" y="58"/>
                  <a:pt x="53" y="64"/>
                </a:cubicBezTo>
                <a:cubicBezTo>
                  <a:pt x="53" y="70"/>
                  <a:pt x="53" y="70"/>
                  <a:pt x="53" y="70"/>
                </a:cubicBezTo>
                <a:cubicBezTo>
                  <a:pt x="55" y="70"/>
                  <a:pt x="57" y="70"/>
                  <a:pt x="58" y="71"/>
                </a:cubicBezTo>
                <a:cubicBezTo>
                  <a:pt x="69" y="64"/>
                  <a:pt x="76" y="52"/>
                  <a:pt x="76" y="39"/>
                </a:cubicBezTo>
                <a:cubicBezTo>
                  <a:pt x="76" y="17"/>
                  <a:pt x="59" y="0"/>
                  <a:pt x="38" y="0"/>
                </a:cubicBezTo>
                <a:cubicBezTo>
                  <a:pt x="17" y="0"/>
                  <a:pt x="0" y="17"/>
                  <a:pt x="0" y="39"/>
                </a:cubicBezTo>
                <a:cubicBezTo>
                  <a:pt x="0" y="55"/>
                  <a:pt x="10" y="69"/>
                  <a:pt x="25" y="7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777016" y="4146579"/>
            <a:ext cx="2236510" cy="43588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输入相关标题信息</a:t>
            </a:r>
            <a:endParaRPr lang="en-US" altLang="zh-CN" sz="200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27025" y="4146579"/>
            <a:ext cx="2236510" cy="43588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输入相关标题信息</a:t>
            </a:r>
            <a:endParaRPr lang="en-US" altLang="zh-CN" sz="200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69169" y="4972441"/>
            <a:ext cx="9053662" cy="906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libero. Lorem ipsum dolor sit amet, consectetuer adipiscing elit.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2" t="6111" r="3782"/>
          <a:stretch>
            <a:fillRect/>
          </a:stretch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145344" y="-3175"/>
            <a:ext cx="1959768" cy="2092325"/>
            <a:chOff x="5086350" y="-3175"/>
            <a:chExt cx="1959768" cy="2092325"/>
          </a:xfrm>
        </p:grpSpPr>
        <p:sp>
          <p:nvSpPr>
            <p:cNvPr id="4" name="任意多边形: 形状 3"/>
            <p:cNvSpPr/>
            <p:nvPr/>
          </p:nvSpPr>
          <p:spPr>
            <a:xfrm>
              <a:off x="5086350" y="0"/>
              <a:ext cx="190500" cy="1282700"/>
            </a:xfrm>
            <a:custGeom>
              <a:avLst/>
              <a:gdLst>
                <a:gd name="connsiteX0" fmla="*/ 0 w 190500"/>
                <a:gd name="connsiteY0" fmla="*/ 0 h 1282700"/>
                <a:gd name="connsiteX1" fmla="*/ 190500 w 190500"/>
                <a:gd name="connsiteY1" fmla="*/ 196850 h 1282700"/>
                <a:gd name="connsiteX2" fmla="*/ 190500 w 190500"/>
                <a:gd name="connsiteY2" fmla="*/ 128270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1282700">
                  <a:moveTo>
                    <a:pt x="0" y="0"/>
                  </a:moveTo>
                  <a:lnTo>
                    <a:pt x="190500" y="196850"/>
                  </a:lnTo>
                  <a:lnTo>
                    <a:pt x="190500" y="1282700"/>
                  </a:lnTo>
                </a:path>
              </a:pathLst>
            </a:custGeom>
            <a:noFill/>
            <a:ln w="22225"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143500" y="1282700"/>
              <a:ext cx="266700" cy="266700"/>
            </a:xfrm>
            <a:prstGeom prst="ellipse">
              <a:avLst/>
            </a:prstGeom>
            <a:noFill/>
            <a:ln w="19050"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: 形状 5"/>
            <p:cNvSpPr/>
            <p:nvPr/>
          </p:nvSpPr>
          <p:spPr>
            <a:xfrm>
              <a:off x="5086350" y="0"/>
              <a:ext cx="361950" cy="1009650"/>
            </a:xfrm>
            <a:custGeom>
              <a:avLst/>
              <a:gdLst>
                <a:gd name="connsiteX0" fmla="*/ 0 w 361950"/>
                <a:gd name="connsiteY0" fmla="*/ 0 h 1009650"/>
                <a:gd name="connsiteX1" fmla="*/ 0 w 361950"/>
                <a:gd name="connsiteY1" fmla="*/ 161925 h 1009650"/>
                <a:gd name="connsiteX2" fmla="*/ 361950 w 361950"/>
                <a:gd name="connsiteY2" fmla="*/ 528638 h 1009650"/>
                <a:gd name="connsiteX3" fmla="*/ 361950 w 361950"/>
                <a:gd name="connsiteY3" fmla="*/ 1009650 h 100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1950" h="1009650">
                  <a:moveTo>
                    <a:pt x="0" y="0"/>
                  </a:moveTo>
                  <a:lnTo>
                    <a:pt x="0" y="161925"/>
                  </a:lnTo>
                  <a:lnTo>
                    <a:pt x="361950" y="528638"/>
                  </a:lnTo>
                  <a:lnTo>
                    <a:pt x="361950" y="1009650"/>
                  </a:lnTo>
                </a:path>
              </a:pathLst>
            </a:custGeom>
            <a:noFill/>
            <a:ln>
              <a:solidFill>
                <a:srgbClr val="F04EE8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5505450" y="0"/>
              <a:ext cx="66675" cy="1690688"/>
            </a:xfrm>
            <a:custGeom>
              <a:avLst/>
              <a:gdLst>
                <a:gd name="connsiteX0" fmla="*/ 0 w 66675"/>
                <a:gd name="connsiteY0" fmla="*/ 0 h 1690688"/>
                <a:gd name="connsiteX1" fmla="*/ 66675 w 66675"/>
                <a:gd name="connsiteY1" fmla="*/ 42863 h 1690688"/>
                <a:gd name="connsiteX2" fmla="*/ 66675 w 66675"/>
                <a:gd name="connsiteY2" fmla="*/ 1690688 h 169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675" h="1690688">
                  <a:moveTo>
                    <a:pt x="0" y="0"/>
                  </a:moveTo>
                  <a:lnTo>
                    <a:pt x="66675" y="42863"/>
                  </a:lnTo>
                  <a:lnTo>
                    <a:pt x="66675" y="1690688"/>
                  </a:lnTo>
                </a:path>
              </a:pathLst>
            </a:custGeom>
            <a:noFill/>
            <a:ln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5495925" y="1690688"/>
              <a:ext cx="152400" cy="0"/>
            </a:xfrm>
            <a:prstGeom prst="line">
              <a:avLst/>
            </a:prstGeom>
            <a:ln w="15875">
              <a:solidFill>
                <a:srgbClr val="F04E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任意多边形: 形状 10"/>
            <p:cNvSpPr/>
            <p:nvPr/>
          </p:nvSpPr>
          <p:spPr>
            <a:xfrm>
              <a:off x="5321300" y="-3175"/>
              <a:ext cx="425450" cy="1838325"/>
            </a:xfrm>
            <a:custGeom>
              <a:avLst/>
              <a:gdLst>
                <a:gd name="connsiteX0" fmla="*/ 0 w 425450"/>
                <a:gd name="connsiteY0" fmla="*/ 0 h 1838325"/>
                <a:gd name="connsiteX1" fmla="*/ 425450 w 425450"/>
                <a:gd name="connsiteY1" fmla="*/ 425450 h 1838325"/>
                <a:gd name="connsiteX2" fmla="*/ 425450 w 425450"/>
                <a:gd name="connsiteY2" fmla="*/ 1838325 h 183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450" h="1838325">
                  <a:moveTo>
                    <a:pt x="0" y="0"/>
                  </a:moveTo>
                  <a:lnTo>
                    <a:pt x="425450" y="425450"/>
                  </a:lnTo>
                  <a:lnTo>
                    <a:pt x="425450" y="1838325"/>
                  </a:lnTo>
                </a:path>
              </a:pathLst>
            </a:custGeom>
            <a:noFill/>
            <a:ln w="22225"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667375" y="1825625"/>
              <a:ext cx="161925" cy="161925"/>
            </a:xfrm>
            <a:prstGeom prst="ellipse">
              <a:avLst/>
            </a:prstGeom>
            <a:noFill/>
            <a:ln w="19050"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5730875" y="0"/>
              <a:ext cx="171450" cy="1193800"/>
            </a:xfrm>
            <a:custGeom>
              <a:avLst/>
              <a:gdLst>
                <a:gd name="connsiteX0" fmla="*/ 0 w 171450"/>
                <a:gd name="connsiteY0" fmla="*/ 0 h 1193800"/>
                <a:gd name="connsiteX1" fmla="*/ 0 w 171450"/>
                <a:gd name="connsiteY1" fmla="*/ 139700 h 1193800"/>
                <a:gd name="connsiteX2" fmla="*/ 171450 w 171450"/>
                <a:gd name="connsiteY2" fmla="*/ 288925 h 1193800"/>
                <a:gd name="connsiteX3" fmla="*/ 171450 w 171450"/>
                <a:gd name="connsiteY3" fmla="*/ 1193800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193800">
                  <a:moveTo>
                    <a:pt x="0" y="0"/>
                  </a:moveTo>
                  <a:lnTo>
                    <a:pt x="0" y="139700"/>
                  </a:lnTo>
                  <a:lnTo>
                    <a:pt x="171450" y="288925"/>
                  </a:lnTo>
                  <a:lnTo>
                    <a:pt x="171450" y="1193800"/>
                  </a:lnTo>
                </a:path>
              </a:pathLst>
            </a:custGeom>
            <a:noFill/>
            <a:ln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5872163" y="1193006"/>
              <a:ext cx="58737" cy="0"/>
            </a:xfrm>
            <a:prstGeom prst="line">
              <a:avLst/>
            </a:prstGeom>
            <a:ln w="15875">
              <a:solidFill>
                <a:srgbClr val="F04E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6048375" y="0"/>
              <a:ext cx="0" cy="2089150"/>
            </a:xfrm>
            <a:prstGeom prst="line">
              <a:avLst/>
            </a:prstGeom>
            <a:ln w="19050">
              <a:solidFill>
                <a:srgbClr val="F04EE8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6188075" y="-3175"/>
              <a:ext cx="0" cy="746125"/>
            </a:xfrm>
            <a:prstGeom prst="line">
              <a:avLst/>
            </a:prstGeom>
            <a:ln w="9525">
              <a:solidFill>
                <a:srgbClr val="F04E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6155531" y="742950"/>
              <a:ext cx="61913" cy="0"/>
            </a:xfrm>
            <a:prstGeom prst="line">
              <a:avLst/>
            </a:prstGeom>
            <a:ln w="9525">
              <a:solidFill>
                <a:srgbClr val="F04E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6527006" y="-3175"/>
              <a:ext cx="0" cy="460375"/>
            </a:xfrm>
            <a:prstGeom prst="line">
              <a:avLst/>
            </a:prstGeom>
            <a:ln w="15875">
              <a:solidFill>
                <a:srgbClr val="F04E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6479382" y="457200"/>
              <a:ext cx="92869" cy="0"/>
            </a:xfrm>
            <a:prstGeom prst="line">
              <a:avLst/>
            </a:prstGeom>
            <a:ln w="12700">
              <a:solidFill>
                <a:srgbClr val="F04E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任意多边形: 形状 28"/>
            <p:cNvSpPr/>
            <p:nvPr/>
          </p:nvSpPr>
          <p:spPr>
            <a:xfrm>
              <a:off x="6348413" y="2381"/>
              <a:ext cx="423863" cy="1481138"/>
            </a:xfrm>
            <a:custGeom>
              <a:avLst/>
              <a:gdLst>
                <a:gd name="connsiteX0" fmla="*/ 423863 w 423863"/>
                <a:gd name="connsiteY0" fmla="*/ 0 h 1481138"/>
                <a:gd name="connsiteX1" fmla="*/ 0 w 423863"/>
                <a:gd name="connsiteY1" fmla="*/ 407194 h 1481138"/>
                <a:gd name="connsiteX2" fmla="*/ 0 w 423863"/>
                <a:gd name="connsiteY2" fmla="*/ 1481138 h 148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3863" h="1481138">
                  <a:moveTo>
                    <a:pt x="423863" y="0"/>
                  </a:moveTo>
                  <a:lnTo>
                    <a:pt x="0" y="407194"/>
                  </a:lnTo>
                  <a:lnTo>
                    <a:pt x="0" y="1481138"/>
                  </a:lnTo>
                </a:path>
              </a:pathLst>
            </a:custGeom>
            <a:noFill/>
            <a:ln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6272213" y="1483518"/>
              <a:ext cx="154773" cy="154773"/>
            </a:xfrm>
            <a:prstGeom prst="ellipse">
              <a:avLst/>
            </a:prstGeom>
            <a:noFill/>
            <a:ln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0"/>
            <p:cNvSpPr/>
            <p:nvPr/>
          </p:nvSpPr>
          <p:spPr>
            <a:xfrm>
              <a:off x="6636545" y="0"/>
              <a:ext cx="357187" cy="1435894"/>
            </a:xfrm>
            <a:custGeom>
              <a:avLst/>
              <a:gdLst>
                <a:gd name="connsiteX0" fmla="*/ 357187 w 357187"/>
                <a:gd name="connsiteY0" fmla="*/ 0 h 1435894"/>
                <a:gd name="connsiteX1" fmla="*/ 357187 w 357187"/>
                <a:gd name="connsiteY1" fmla="*/ 500063 h 1435894"/>
                <a:gd name="connsiteX2" fmla="*/ 0 w 357187"/>
                <a:gd name="connsiteY2" fmla="*/ 871538 h 1435894"/>
                <a:gd name="connsiteX3" fmla="*/ 0 w 357187"/>
                <a:gd name="connsiteY3" fmla="*/ 1435894 h 143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187" h="1435894">
                  <a:moveTo>
                    <a:pt x="357187" y="0"/>
                  </a:moveTo>
                  <a:lnTo>
                    <a:pt x="357187" y="500063"/>
                  </a:lnTo>
                  <a:lnTo>
                    <a:pt x="0" y="871538"/>
                  </a:lnTo>
                  <a:lnTo>
                    <a:pt x="0" y="1435894"/>
                  </a:lnTo>
                </a:path>
              </a:pathLst>
            </a:custGeom>
            <a:noFill/>
            <a:ln>
              <a:solidFill>
                <a:srgbClr val="F04EE8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31"/>
            <p:cNvSpPr/>
            <p:nvPr/>
          </p:nvSpPr>
          <p:spPr>
            <a:xfrm>
              <a:off x="6850856" y="-2381"/>
              <a:ext cx="195262" cy="1069181"/>
            </a:xfrm>
            <a:custGeom>
              <a:avLst/>
              <a:gdLst>
                <a:gd name="connsiteX0" fmla="*/ 195262 w 195262"/>
                <a:gd name="connsiteY0" fmla="*/ 0 h 1069181"/>
                <a:gd name="connsiteX1" fmla="*/ 0 w 195262"/>
                <a:gd name="connsiteY1" fmla="*/ 183356 h 1069181"/>
                <a:gd name="connsiteX2" fmla="*/ 0 w 195262"/>
                <a:gd name="connsiteY2" fmla="*/ 1069181 h 1069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62" h="1069181">
                  <a:moveTo>
                    <a:pt x="195262" y="0"/>
                  </a:moveTo>
                  <a:lnTo>
                    <a:pt x="0" y="183356"/>
                  </a:lnTo>
                  <a:lnTo>
                    <a:pt x="0" y="1069181"/>
                  </a:lnTo>
                </a:path>
              </a:pathLst>
            </a:custGeom>
            <a:noFill/>
            <a:ln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6755605" y="1064418"/>
              <a:ext cx="192882" cy="192882"/>
            </a:xfrm>
            <a:prstGeom prst="ellipse">
              <a:avLst/>
            </a:prstGeom>
            <a:noFill/>
            <a:ln>
              <a:solidFill>
                <a:srgbClr val="F04E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矩形 33"/>
          <p:cNvSpPr/>
          <p:nvPr/>
        </p:nvSpPr>
        <p:spPr>
          <a:xfrm>
            <a:off x="2161124" y="3875300"/>
            <a:ext cx="78697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7200">
                <a:solidFill>
                  <a:srgbClr val="F04EE8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感谢聆听 下次再会</a:t>
            </a:r>
            <a:endParaRPr lang="zh-CN" altLang="en-US" sz="7200">
              <a:solidFill>
                <a:srgbClr val="F04EE8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18750" y="5002761"/>
            <a:ext cx="75545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0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THANKS FOR LISTENING SEE YOU NEXT TIME</a:t>
            </a:r>
            <a:endParaRPr lang="zh-CN" altLang="en-US" sz="20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88403" y="5460830"/>
            <a:ext cx="7415195" cy="0"/>
          </a:xfrm>
          <a:prstGeom prst="line">
            <a:avLst/>
          </a:prstGeom>
          <a:ln w="25400">
            <a:solidFill>
              <a:srgbClr val="F04E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组合 52"/>
          <p:cNvGrpSpPr/>
          <p:nvPr/>
        </p:nvGrpSpPr>
        <p:grpSpPr>
          <a:xfrm>
            <a:off x="2515317" y="5509584"/>
            <a:ext cx="7161366" cy="544473"/>
            <a:chOff x="2329045" y="5509584"/>
            <a:chExt cx="7161366" cy="544473"/>
          </a:xfrm>
        </p:grpSpPr>
        <p:sp>
          <p:nvSpPr>
            <p:cNvPr id="16" name="文本框 15"/>
            <p:cNvSpPr txBox="1"/>
            <p:nvPr/>
          </p:nvSpPr>
          <p:spPr>
            <a:xfrm>
              <a:off x="2329045" y="5509584"/>
              <a:ext cx="29298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>
                  <a:solidFill>
                    <a:srgbClr val="F04EE8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时间：</a:t>
              </a:r>
              <a:r>
                <a:rPr lang="en-US" altLang="zh-CN" sz="2800">
                  <a:solidFill>
                    <a:srgbClr val="F04EE8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2019.11.11</a:t>
              </a:r>
              <a:endParaRPr lang="zh-CN" altLang="en-US" sz="2800">
                <a:solidFill>
                  <a:srgbClr val="F04EE8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744627" y="5530837"/>
              <a:ext cx="37457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>
                  <a:solidFill>
                    <a:srgbClr val="F04EE8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双十一活动策划模板</a:t>
              </a:r>
              <a:endParaRPr lang="zh-CN" altLang="en-US" sz="2800">
                <a:solidFill>
                  <a:srgbClr val="F04EE8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sp useBgFill="1">
        <p:nvSpPr>
          <p:cNvPr id="27" name="椭圆 26"/>
          <p:cNvSpPr/>
          <p:nvPr/>
        </p:nvSpPr>
        <p:spPr>
          <a:xfrm>
            <a:off x="4070350" y="4667027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5" name="椭圆 34"/>
          <p:cNvSpPr/>
          <p:nvPr/>
        </p:nvSpPr>
        <p:spPr>
          <a:xfrm>
            <a:off x="5271287" y="4753546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6" name="椭圆 35"/>
          <p:cNvSpPr/>
          <p:nvPr/>
        </p:nvSpPr>
        <p:spPr>
          <a:xfrm>
            <a:off x="3238508" y="4746403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7" name="椭圆 36"/>
          <p:cNvSpPr/>
          <p:nvPr/>
        </p:nvSpPr>
        <p:spPr>
          <a:xfrm>
            <a:off x="3914783" y="4051078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8" name="椭圆 37"/>
          <p:cNvSpPr/>
          <p:nvPr/>
        </p:nvSpPr>
        <p:spPr>
          <a:xfrm>
            <a:off x="2343157" y="4138391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9" name="椭圆 38"/>
          <p:cNvSpPr/>
          <p:nvPr/>
        </p:nvSpPr>
        <p:spPr>
          <a:xfrm>
            <a:off x="5757306" y="4073382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4" name="椭圆 53"/>
          <p:cNvSpPr/>
          <p:nvPr/>
        </p:nvSpPr>
        <p:spPr>
          <a:xfrm>
            <a:off x="6314518" y="4089256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5" name="椭圆 54"/>
          <p:cNvSpPr/>
          <p:nvPr/>
        </p:nvSpPr>
        <p:spPr>
          <a:xfrm>
            <a:off x="6990793" y="4489308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6" name="椭圆 55"/>
          <p:cNvSpPr/>
          <p:nvPr/>
        </p:nvSpPr>
        <p:spPr>
          <a:xfrm>
            <a:off x="7243204" y="4074970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7" name="椭圆 56"/>
          <p:cNvSpPr/>
          <p:nvPr/>
        </p:nvSpPr>
        <p:spPr>
          <a:xfrm>
            <a:off x="7943292" y="4753626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8" name="椭圆 57"/>
          <p:cNvSpPr/>
          <p:nvPr/>
        </p:nvSpPr>
        <p:spPr>
          <a:xfrm>
            <a:off x="8691004" y="4766326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9" name="椭圆 58"/>
          <p:cNvSpPr/>
          <p:nvPr/>
        </p:nvSpPr>
        <p:spPr>
          <a:xfrm>
            <a:off x="9061685" y="4230545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0" name="椭圆 59"/>
          <p:cNvSpPr/>
          <p:nvPr/>
        </p:nvSpPr>
        <p:spPr>
          <a:xfrm>
            <a:off x="9622866" y="4621071"/>
            <a:ext cx="92870" cy="92870"/>
          </a:xfrm>
          <a:prstGeom prst="ellipse">
            <a:avLst/>
          </a:prstGeom>
          <a:ln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>
            <a:off x="1167492" y="3288754"/>
            <a:ext cx="9858376" cy="973455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3243749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3179534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571092" y="3001734"/>
            <a:ext cx="3121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rgbClr val="60BFF7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双</a:t>
            </a:r>
            <a:r>
              <a:rPr lang="en-US" altLang="zh-CN" sz="3600">
                <a:solidFill>
                  <a:srgbClr val="60BFF7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11</a:t>
            </a:r>
            <a:r>
              <a:rPr lang="zh-CN" altLang="en-US" sz="3600">
                <a:solidFill>
                  <a:srgbClr val="60BFF7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购物攻略</a:t>
            </a:r>
            <a:endParaRPr lang="zh-CN" altLang="en-US" sz="3600">
              <a:solidFill>
                <a:srgbClr val="60BFF7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 useBgFill="1">
        <p:nvSpPr>
          <p:cNvPr id="63" name="矩形: 圆角 62"/>
          <p:cNvSpPr/>
          <p:nvPr/>
        </p:nvSpPr>
        <p:spPr>
          <a:xfrm>
            <a:off x="1584962" y="3971543"/>
            <a:ext cx="1786887" cy="584506"/>
          </a:xfrm>
          <a:prstGeom prst="roundRect">
            <a:avLst>
              <a:gd name="adj" fmla="val 50000"/>
            </a:avLst>
          </a:prstGeom>
          <a:ln w="19050">
            <a:solidFill>
              <a:srgbClr val="60BF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8" name="矩形: 圆角 67"/>
          <p:cNvSpPr/>
          <p:nvPr/>
        </p:nvSpPr>
        <p:spPr>
          <a:xfrm>
            <a:off x="8759055" y="3971543"/>
            <a:ext cx="1786887" cy="584506"/>
          </a:xfrm>
          <a:prstGeom prst="roundRect">
            <a:avLst>
              <a:gd name="adj" fmla="val 50000"/>
            </a:avLst>
          </a:prstGeom>
          <a:ln w="19050">
            <a:solidFill>
              <a:srgbClr val="60BF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2" name="直接连接符 71"/>
          <p:cNvCxnSpPr/>
          <p:nvPr/>
        </p:nvCxnSpPr>
        <p:spPr>
          <a:xfrm>
            <a:off x="3379830" y="4260621"/>
            <a:ext cx="5379726" cy="0"/>
          </a:xfrm>
          <a:prstGeom prst="line">
            <a:avLst/>
          </a:prstGeom>
          <a:ln w="25400">
            <a:solidFill>
              <a:srgbClr val="60BFF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66" name="矩形: 圆角 65"/>
          <p:cNvSpPr/>
          <p:nvPr/>
        </p:nvSpPr>
        <p:spPr>
          <a:xfrm>
            <a:off x="4002407" y="3971543"/>
            <a:ext cx="1786887" cy="584506"/>
          </a:xfrm>
          <a:prstGeom prst="roundRect">
            <a:avLst>
              <a:gd name="adj" fmla="val 50000"/>
            </a:avLst>
          </a:prstGeom>
          <a:ln w="19050">
            <a:solidFill>
              <a:srgbClr val="60BF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7" name="矩形: 圆角 66"/>
          <p:cNvSpPr/>
          <p:nvPr/>
        </p:nvSpPr>
        <p:spPr>
          <a:xfrm>
            <a:off x="6448427" y="3971543"/>
            <a:ext cx="1786887" cy="584506"/>
          </a:xfrm>
          <a:prstGeom prst="roundRect">
            <a:avLst>
              <a:gd name="adj" fmla="val 50000"/>
            </a:avLst>
          </a:prstGeom>
          <a:ln w="19050">
            <a:solidFill>
              <a:srgbClr val="60BF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" name="组合 75"/>
          <p:cNvGrpSpPr/>
          <p:nvPr/>
        </p:nvGrpSpPr>
        <p:grpSpPr>
          <a:xfrm>
            <a:off x="3624940" y="4139971"/>
            <a:ext cx="4913317" cy="247650"/>
            <a:chOff x="3581398" y="3381375"/>
            <a:chExt cx="4913317" cy="247650"/>
          </a:xfrm>
        </p:grpSpPr>
        <p:sp>
          <p:nvSpPr>
            <p:cNvPr id="73" name="箭头: V 形 72"/>
            <p:cNvSpPr/>
            <p:nvPr/>
          </p:nvSpPr>
          <p:spPr>
            <a:xfrm>
              <a:off x="3581398" y="3381375"/>
              <a:ext cx="115887" cy="247650"/>
            </a:xfrm>
            <a:prstGeom prst="chevron">
              <a:avLst>
                <a:gd name="adj" fmla="val 62329"/>
              </a:avLst>
            </a:prstGeom>
            <a:solidFill>
              <a:srgbClr val="60BF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箭头: V 形 73"/>
            <p:cNvSpPr/>
            <p:nvPr/>
          </p:nvSpPr>
          <p:spPr>
            <a:xfrm>
              <a:off x="5980113" y="3381375"/>
              <a:ext cx="115887" cy="247650"/>
            </a:xfrm>
            <a:prstGeom prst="chevron">
              <a:avLst>
                <a:gd name="adj" fmla="val 62329"/>
              </a:avLst>
            </a:prstGeom>
            <a:solidFill>
              <a:srgbClr val="60BF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箭头: V 形 74"/>
            <p:cNvSpPr/>
            <p:nvPr/>
          </p:nvSpPr>
          <p:spPr>
            <a:xfrm>
              <a:off x="8378828" y="3381375"/>
              <a:ext cx="115887" cy="247650"/>
            </a:xfrm>
            <a:prstGeom prst="chevron">
              <a:avLst>
                <a:gd name="adj" fmla="val 62329"/>
              </a:avLst>
            </a:prstGeom>
            <a:solidFill>
              <a:srgbClr val="60BF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8" name="文本框 77"/>
          <p:cNvSpPr txBox="1"/>
          <p:nvPr/>
        </p:nvSpPr>
        <p:spPr>
          <a:xfrm>
            <a:off x="1667927" y="400218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浏览商品</a:t>
            </a:r>
            <a:endParaRPr lang="zh-CN" altLang="en-US" sz="280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4085372" y="400218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加购物车</a:t>
            </a:r>
            <a:endParaRPr lang="zh-CN" altLang="en-US" sz="280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6531392" y="400218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领优惠券</a:t>
            </a:r>
            <a:endParaRPr lang="zh-CN" altLang="en-US" sz="280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8842020" y="400218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准时开抢</a:t>
            </a:r>
            <a:endParaRPr lang="zh-CN" altLang="en-US" sz="280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924407" y="468924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rgbClr val="60BFF7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寻找目标</a:t>
            </a:r>
            <a:endParaRPr lang="zh-CN" altLang="en-US">
              <a:solidFill>
                <a:srgbClr val="60BFF7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4341852" y="468924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rgbClr val="60BFF7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锁定目标</a:t>
            </a:r>
            <a:endParaRPr lang="zh-CN" altLang="en-US">
              <a:solidFill>
                <a:srgbClr val="60BFF7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6787872" y="468924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rgbClr val="60BFF7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提前领券</a:t>
            </a:r>
            <a:endParaRPr lang="zh-CN" altLang="en-US">
              <a:solidFill>
                <a:srgbClr val="60BFF7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8455696" y="4689246"/>
            <a:ext cx="2393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solidFill>
                  <a:srgbClr val="60BFF7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11</a:t>
            </a:r>
            <a:r>
              <a:rPr lang="zh-CN" altLang="en-US">
                <a:solidFill>
                  <a:srgbClr val="60BFF7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月</a:t>
            </a:r>
            <a:r>
              <a:rPr lang="en-US" altLang="zh-CN">
                <a:solidFill>
                  <a:srgbClr val="60BFF7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11</a:t>
            </a:r>
            <a:r>
              <a:rPr lang="zh-CN" altLang="en-US">
                <a:solidFill>
                  <a:srgbClr val="60BFF7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日</a:t>
            </a:r>
            <a:r>
              <a:rPr lang="en-US" altLang="zh-CN">
                <a:solidFill>
                  <a:srgbClr val="60BFF7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00:00-24:00</a:t>
            </a:r>
            <a:endParaRPr lang="zh-CN" altLang="en-US">
              <a:solidFill>
                <a:srgbClr val="60BFF7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377315" y="5089505"/>
            <a:ext cx="2202180" cy="909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Lorem ipsum dolor sit amet, consectetuer adipiscing elit</a:t>
            </a:r>
            <a:r>
              <a:rPr lang="en-US" altLang="zh-CN" sz="140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. </a:t>
            </a:r>
            <a:endParaRPr lang="en-US" altLang="zh-CN" sz="140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3794760" y="5089505"/>
            <a:ext cx="2202180" cy="909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Lorem ipsum dolor sit amet, consectetuer adipiscing elit</a:t>
            </a:r>
            <a:r>
              <a:rPr lang="en-US" altLang="zh-CN" sz="140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. </a:t>
            </a:r>
            <a:endParaRPr lang="en-US" altLang="zh-CN" sz="140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6240780" y="5089505"/>
            <a:ext cx="2202180" cy="909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Lorem ipsum dolor sit amet, consectetuer adipiscing elit</a:t>
            </a:r>
            <a:r>
              <a:rPr lang="en-US" altLang="zh-CN" sz="140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. </a:t>
            </a:r>
            <a:endParaRPr lang="en-US" altLang="zh-CN" sz="140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8551408" y="5089505"/>
            <a:ext cx="2202180" cy="909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Lorem ipsum dolor sit amet, consectetuer adipiscing elit</a:t>
            </a:r>
            <a:r>
              <a:rPr lang="en-US" altLang="zh-CN" sz="140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. </a:t>
            </a:r>
            <a:endParaRPr lang="en-US" altLang="zh-CN" sz="140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>
            <a:off x="1167492" y="2432412"/>
            <a:ext cx="9858376" cy="3678102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2387407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2323192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553346" y="2125888"/>
            <a:ext cx="3094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rgbClr val="60BFF7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浏览商品</a:t>
            </a:r>
            <a:endParaRPr lang="zh-CN" altLang="en-US" sz="3600">
              <a:solidFill>
                <a:srgbClr val="60BFF7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13860" y="3543157"/>
            <a:ext cx="3773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点击此处可修改文本</a:t>
            </a:r>
            <a:endParaRPr lang="zh-CN" altLang="en-US" sz="280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546452" y="297302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rgbClr val="60BFF7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寻找目标</a:t>
            </a:r>
            <a:endParaRPr lang="zh-CN" altLang="en-US">
              <a:solidFill>
                <a:srgbClr val="60BFF7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412807" y="4267180"/>
            <a:ext cx="5366385" cy="1189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40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urna.</a:t>
            </a:r>
            <a:endParaRPr lang="en-US" altLang="zh-CN" sz="140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 flipV="1">
            <a:off x="1167492" y="-290286"/>
            <a:ext cx="9858376" cy="977354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642062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577847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638675" y="400047"/>
            <a:ext cx="2922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浏览商品</a:t>
            </a:r>
            <a:endParaRPr lang="zh-CN" altLang="en-US" sz="36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-2428" y="5130802"/>
            <a:ext cx="12192000" cy="819148"/>
          </a:xfrm>
          <a:prstGeom prst="rect">
            <a:avLst/>
          </a:prstGeom>
          <a:solidFill>
            <a:srgbClr val="60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2" name="矩形 11"/>
          <p:cNvSpPr/>
          <p:nvPr/>
        </p:nvSpPr>
        <p:spPr>
          <a:xfrm>
            <a:off x="890492" y="3310376"/>
            <a:ext cx="2190750" cy="2895597"/>
          </a:xfrm>
          <a:prstGeom prst="rect">
            <a:avLst/>
          </a:prstGeom>
          <a:ln w="38100">
            <a:solidFill>
              <a:srgbClr val="60BF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: 圆角 12"/>
          <p:cNvSpPr/>
          <p:nvPr/>
        </p:nvSpPr>
        <p:spPr>
          <a:xfrm>
            <a:off x="1209118" y="5328122"/>
            <a:ext cx="1553497" cy="484709"/>
          </a:xfrm>
          <a:prstGeom prst="roundRect">
            <a:avLst>
              <a:gd name="adj" fmla="val 6186"/>
            </a:avLst>
          </a:prstGeom>
          <a:solidFill>
            <a:srgbClr val="60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汉仪大宋简" panose="02010609000101010101" pitchFamily="49" charset="-122"/>
                <a:ea typeface="汉仪大宋简" panose="02010609000101010101" pitchFamily="49" charset="-122"/>
              </a:rPr>
              <a:t>01.</a:t>
            </a:r>
            <a:endParaRPr lang="zh-CN" altLang="en-US" sz="2400" dirty="0">
              <a:latin typeface="汉仪大宋简" panose="02010609000101010101" pitchFamily="49" charset="-122"/>
              <a:ea typeface="汉仪大宋简" panose="02010609000101010101" pitchFamily="49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782498" y="2105928"/>
            <a:ext cx="72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82171" y="1442115"/>
            <a:ext cx="8280366" cy="556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 spc="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700" b="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点击输入相关标题信息</a:t>
            </a:r>
            <a:endParaRPr lang="zh-CN" altLang="en-US" sz="2700" b="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2171" y="2170855"/>
            <a:ext cx="8280366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magna eros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37901" y="3689303"/>
            <a:ext cx="1895929" cy="1270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posuere.</a:t>
            </a:r>
            <a:endParaRPr lang="en-US" altLang="zh-CN" sz="1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 useBgFill="1">
        <p:nvSpPr>
          <p:cNvPr id="19" name="矩形 18"/>
          <p:cNvSpPr/>
          <p:nvPr/>
        </p:nvSpPr>
        <p:spPr>
          <a:xfrm>
            <a:off x="3650128" y="3310376"/>
            <a:ext cx="2190750" cy="2895597"/>
          </a:xfrm>
          <a:prstGeom prst="rect">
            <a:avLst/>
          </a:prstGeom>
          <a:ln w="38100">
            <a:solidFill>
              <a:srgbClr val="60BF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: 圆角 19"/>
          <p:cNvSpPr/>
          <p:nvPr/>
        </p:nvSpPr>
        <p:spPr>
          <a:xfrm>
            <a:off x="3968754" y="5328122"/>
            <a:ext cx="1553497" cy="484709"/>
          </a:xfrm>
          <a:prstGeom prst="roundRect">
            <a:avLst>
              <a:gd name="adj" fmla="val 6186"/>
            </a:avLst>
          </a:prstGeom>
          <a:solidFill>
            <a:srgbClr val="60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汉仪大宋简" panose="02010609000101010101" pitchFamily="49" charset="-122"/>
                <a:ea typeface="汉仪大宋简" panose="02010609000101010101" pitchFamily="49" charset="-122"/>
              </a:rPr>
              <a:t>02.</a:t>
            </a:r>
            <a:endParaRPr lang="zh-CN" altLang="en-US" sz="2400" dirty="0">
              <a:latin typeface="汉仪大宋简" panose="02010609000101010101" pitchFamily="49" charset="-122"/>
              <a:ea typeface="汉仪大宋简" panose="0201060900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755701" y="3695257"/>
            <a:ext cx="1895929" cy="1270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posuere.</a:t>
            </a:r>
            <a:endParaRPr lang="en-US" altLang="zh-CN" sz="1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 useBgFill="1">
        <p:nvSpPr>
          <p:cNvPr id="23" name="矩形 22"/>
          <p:cNvSpPr/>
          <p:nvPr/>
        </p:nvSpPr>
        <p:spPr>
          <a:xfrm>
            <a:off x="6409764" y="3310376"/>
            <a:ext cx="2190750" cy="2895597"/>
          </a:xfrm>
          <a:prstGeom prst="rect">
            <a:avLst/>
          </a:prstGeom>
          <a:ln w="38100">
            <a:solidFill>
              <a:srgbClr val="60BF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: 圆角 23"/>
          <p:cNvSpPr/>
          <p:nvPr/>
        </p:nvSpPr>
        <p:spPr>
          <a:xfrm>
            <a:off x="6728390" y="5328122"/>
            <a:ext cx="1553497" cy="484709"/>
          </a:xfrm>
          <a:prstGeom prst="roundRect">
            <a:avLst>
              <a:gd name="adj" fmla="val 6186"/>
            </a:avLst>
          </a:prstGeom>
          <a:solidFill>
            <a:srgbClr val="60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汉仪大宋简" panose="02010609000101010101" pitchFamily="49" charset="-122"/>
                <a:ea typeface="汉仪大宋简" panose="02010609000101010101" pitchFamily="49" charset="-122"/>
              </a:rPr>
              <a:t>03.</a:t>
            </a:r>
            <a:endParaRPr lang="zh-CN" altLang="en-US" sz="2400" dirty="0">
              <a:latin typeface="汉仪大宋简" panose="02010609000101010101" pitchFamily="49" charset="-122"/>
              <a:ea typeface="汉仪大宋简" panose="0201060900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473498" y="3716521"/>
            <a:ext cx="1895929" cy="1270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posuere.</a:t>
            </a:r>
            <a:endParaRPr lang="en-US" altLang="zh-CN" sz="1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 useBgFill="1">
        <p:nvSpPr>
          <p:cNvPr id="27" name="矩形 26"/>
          <p:cNvSpPr/>
          <p:nvPr/>
        </p:nvSpPr>
        <p:spPr>
          <a:xfrm>
            <a:off x="9093200" y="3310376"/>
            <a:ext cx="2190750" cy="2895597"/>
          </a:xfrm>
          <a:prstGeom prst="rect">
            <a:avLst/>
          </a:prstGeom>
          <a:ln w="38100">
            <a:solidFill>
              <a:srgbClr val="60BF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: 圆角 27"/>
          <p:cNvSpPr/>
          <p:nvPr/>
        </p:nvSpPr>
        <p:spPr>
          <a:xfrm>
            <a:off x="9411826" y="5328122"/>
            <a:ext cx="1553497" cy="484709"/>
          </a:xfrm>
          <a:prstGeom prst="roundRect">
            <a:avLst>
              <a:gd name="adj" fmla="val 6186"/>
            </a:avLst>
          </a:prstGeom>
          <a:solidFill>
            <a:srgbClr val="60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汉仪大宋简" panose="02010609000101010101" pitchFamily="49" charset="-122"/>
                <a:ea typeface="汉仪大宋简" panose="02010609000101010101" pitchFamily="49" charset="-122"/>
              </a:rPr>
              <a:t>04.</a:t>
            </a:r>
            <a:endParaRPr lang="zh-CN" altLang="en-US" sz="2400" dirty="0">
              <a:latin typeface="汉仪大宋简" panose="02010609000101010101" pitchFamily="49" charset="-122"/>
              <a:ea typeface="汉仪大宋简" panose="0201060900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282712" y="3709463"/>
            <a:ext cx="1895929" cy="1270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posuere.</a:t>
            </a:r>
            <a:endParaRPr lang="en-US" altLang="zh-CN" sz="1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 flipV="1">
            <a:off x="1167492" y="-290286"/>
            <a:ext cx="9858376" cy="977354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642062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577847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638675" y="400047"/>
            <a:ext cx="2922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浏览商品</a:t>
            </a:r>
            <a:endParaRPr lang="zh-CN" altLang="en-US" sz="36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79600" y="2620962"/>
            <a:ext cx="438147" cy="438147"/>
          </a:xfrm>
          <a:prstGeom prst="rect">
            <a:avLst/>
          </a:prstGeom>
          <a:solidFill>
            <a:srgbClr val="60BFF7"/>
          </a:solidFill>
          <a:ln>
            <a:noFill/>
          </a:ln>
          <a:effectLst>
            <a:outerShdw blurRad="63500" sx="101000" sy="101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59300" y="2620962"/>
            <a:ext cx="438147" cy="438147"/>
          </a:xfrm>
          <a:prstGeom prst="rect">
            <a:avLst/>
          </a:prstGeom>
          <a:solidFill>
            <a:srgbClr val="60BFF7"/>
          </a:solidFill>
          <a:ln>
            <a:noFill/>
          </a:ln>
          <a:effectLst>
            <a:outerShdw blurRad="63500" sx="101000" sy="101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39000" y="2620962"/>
            <a:ext cx="438147" cy="438147"/>
          </a:xfrm>
          <a:prstGeom prst="rect">
            <a:avLst/>
          </a:prstGeom>
          <a:solidFill>
            <a:srgbClr val="60BFF7"/>
          </a:solidFill>
          <a:ln>
            <a:noFill/>
          </a:ln>
          <a:effectLst>
            <a:outerShdw blurRad="63500" sx="101000" sy="101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918700" y="2620962"/>
            <a:ext cx="438147" cy="438147"/>
          </a:xfrm>
          <a:prstGeom prst="rect">
            <a:avLst/>
          </a:prstGeom>
          <a:solidFill>
            <a:srgbClr val="60BFF7"/>
          </a:solidFill>
          <a:ln>
            <a:noFill/>
          </a:ln>
          <a:effectLst>
            <a:outerShdw blurRad="63500" sx="101000" sy="101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79600" y="4364035"/>
            <a:ext cx="438147" cy="438147"/>
          </a:xfrm>
          <a:prstGeom prst="rect">
            <a:avLst/>
          </a:prstGeom>
          <a:solidFill>
            <a:srgbClr val="60BFF7"/>
          </a:solidFill>
          <a:ln>
            <a:noFill/>
          </a:ln>
          <a:effectLst>
            <a:outerShdw blurRad="63500" sx="101000" sy="101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59300" y="4364035"/>
            <a:ext cx="438147" cy="438147"/>
          </a:xfrm>
          <a:prstGeom prst="rect">
            <a:avLst/>
          </a:prstGeom>
          <a:solidFill>
            <a:srgbClr val="60BFF7"/>
          </a:solidFill>
          <a:ln>
            <a:noFill/>
          </a:ln>
          <a:effectLst>
            <a:outerShdw blurRad="63500" sx="101000" sy="101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239000" y="4364035"/>
            <a:ext cx="438147" cy="438147"/>
          </a:xfrm>
          <a:prstGeom prst="rect">
            <a:avLst/>
          </a:prstGeom>
          <a:solidFill>
            <a:srgbClr val="60BFF7"/>
          </a:solidFill>
          <a:ln>
            <a:noFill/>
          </a:ln>
          <a:effectLst>
            <a:outerShdw blurRad="63500" sx="101000" sy="101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918700" y="4364035"/>
            <a:ext cx="438147" cy="438147"/>
          </a:xfrm>
          <a:prstGeom prst="rect">
            <a:avLst/>
          </a:prstGeom>
          <a:solidFill>
            <a:srgbClr val="60BFF7"/>
          </a:solidFill>
          <a:ln>
            <a:noFill/>
          </a:ln>
          <a:effectLst>
            <a:outerShdw blurRad="63500" sx="101000" sy="101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80659" y="1612079"/>
            <a:ext cx="2176738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 </a:t>
            </a:r>
            <a:endParaRPr kumimoji="1"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707979" y="1612079"/>
            <a:ext cx="2176738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</a:t>
            </a:r>
            <a:endParaRPr kumimoji="1"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35299" y="1612079"/>
            <a:ext cx="2176738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</a:t>
            </a:r>
            <a:endParaRPr kumimoji="1"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070554" y="1612079"/>
            <a:ext cx="2176738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</a:t>
            </a:r>
            <a:endParaRPr kumimoji="1"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80659" y="4826592"/>
            <a:ext cx="2176738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</a:t>
            </a:r>
            <a:endParaRPr kumimoji="1"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707979" y="4826592"/>
            <a:ext cx="2176738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</a:t>
            </a:r>
            <a:endParaRPr kumimoji="1"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435299" y="4826592"/>
            <a:ext cx="2176738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</a:t>
            </a:r>
            <a:endParaRPr kumimoji="1"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070554" y="4826592"/>
            <a:ext cx="2176738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</a:t>
            </a:r>
            <a:endParaRPr kumimoji="1"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25" name="直接箭头连接符 24"/>
          <p:cNvCxnSpPr/>
          <p:nvPr/>
        </p:nvCxnSpPr>
        <p:spPr>
          <a:xfrm>
            <a:off x="2862543" y="2857500"/>
            <a:ext cx="1252257" cy="0"/>
          </a:xfrm>
          <a:prstGeom prst="straightConnector1">
            <a:avLst/>
          </a:prstGeom>
          <a:ln w="12700">
            <a:solidFill>
              <a:srgbClr val="60BFF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5469871" y="2857500"/>
            <a:ext cx="1252257" cy="0"/>
          </a:xfrm>
          <a:prstGeom prst="straightConnector1">
            <a:avLst/>
          </a:prstGeom>
          <a:ln w="12700">
            <a:solidFill>
              <a:srgbClr val="60BFF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8213071" y="2857500"/>
            <a:ext cx="1252257" cy="0"/>
          </a:xfrm>
          <a:prstGeom prst="straightConnector1">
            <a:avLst/>
          </a:prstGeom>
          <a:ln w="12700">
            <a:solidFill>
              <a:srgbClr val="60BFF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flipH="1">
            <a:off x="2862543" y="4591050"/>
            <a:ext cx="1252257" cy="0"/>
          </a:xfrm>
          <a:prstGeom prst="straightConnector1">
            <a:avLst/>
          </a:prstGeom>
          <a:ln w="12700">
            <a:solidFill>
              <a:srgbClr val="60BFF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 flipH="1">
            <a:off x="5469871" y="4591050"/>
            <a:ext cx="1252257" cy="0"/>
          </a:xfrm>
          <a:prstGeom prst="straightConnector1">
            <a:avLst/>
          </a:prstGeom>
          <a:ln w="12700">
            <a:solidFill>
              <a:srgbClr val="60BFF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>
            <a:off x="8213071" y="4591050"/>
            <a:ext cx="1252257" cy="0"/>
          </a:xfrm>
          <a:prstGeom prst="straightConnector1">
            <a:avLst/>
          </a:prstGeom>
          <a:ln w="12700">
            <a:solidFill>
              <a:srgbClr val="60BFF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任意多边形: 形状 30"/>
          <p:cNvSpPr/>
          <p:nvPr/>
        </p:nvSpPr>
        <p:spPr>
          <a:xfrm>
            <a:off x="1404938" y="2847975"/>
            <a:ext cx="169068" cy="1738313"/>
          </a:xfrm>
          <a:custGeom>
            <a:avLst/>
            <a:gdLst>
              <a:gd name="connsiteX0" fmla="*/ 169068 w 169068"/>
              <a:gd name="connsiteY0" fmla="*/ 1738313 h 1738313"/>
              <a:gd name="connsiteX1" fmla="*/ 2381 w 169068"/>
              <a:gd name="connsiteY1" fmla="*/ 1738313 h 1738313"/>
              <a:gd name="connsiteX2" fmla="*/ 0 w 169068"/>
              <a:gd name="connsiteY2" fmla="*/ 4763 h 1738313"/>
              <a:gd name="connsiteX3" fmla="*/ 138112 w 169068"/>
              <a:gd name="connsiteY3" fmla="*/ 0 h 1738313"/>
              <a:gd name="connsiteX4" fmla="*/ 138112 w 169068"/>
              <a:gd name="connsiteY4" fmla="*/ 0 h 173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068" h="1738313">
                <a:moveTo>
                  <a:pt x="169068" y="1738313"/>
                </a:moveTo>
                <a:lnTo>
                  <a:pt x="2381" y="1738313"/>
                </a:lnTo>
                <a:cubicBezTo>
                  <a:pt x="1587" y="1160463"/>
                  <a:pt x="794" y="582613"/>
                  <a:pt x="0" y="4763"/>
                </a:cubicBezTo>
                <a:lnTo>
                  <a:pt x="138112" y="0"/>
                </a:lnTo>
                <a:lnTo>
                  <a:pt x="138112" y="0"/>
                </a:lnTo>
              </a:path>
            </a:pathLst>
          </a:custGeom>
          <a:noFill/>
          <a:ln>
            <a:solidFill>
              <a:srgbClr val="60BFF7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" name="任意多边形: 形状 31"/>
          <p:cNvSpPr/>
          <p:nvPr/>
        </p:nvSpPr>
        <p:spPr>
          <a:xfrm flipH="1" flipV="1">
            <a:off x="10633869" y="2847975"/>
            <a:ext cx="169068" cy="1738313"/>
          </a:xfrm>
          <a:custGeom>
            <a:avLst/>
            <a:gdLst>
              <a:gd name="connsiteX0" fmla="*/ 169068 w 169068"/>
              <a:gd name="connsiteY0" fmla="*/ 1738313 h 1738313"/>
              <a:gd name="connsiteX1" fmla="*/ 2381 w 169068"/>
              <a:gd name="connsiteY1" fmla="*/ 1738313 h 1738313"/>
              <a:gd name="connsiteX2" fmla="*/ 0 w 169068"/>
              <a:gd name="connsiteY2" fmla="*/ 4763 h 1738313"/>
              <a:gd name="connsiteX3" fmla="*/ 138112 w 169068"/>
              <a:gd name="connsiteY3" fmla="*/ 0 h 1738313"/>
              <a:gd name="connsiteX4" fmla="*/ 138112 w 169068"/>
              <a:gd name="connsiteY4" fmla="*/ 0 h 173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068" h="1738313">
                <a:moveTo>
                  <a:pt x="169068" y="1738313"/>
                </a:moveTo>
                <a:lnTo>
                  <a:pt x="2381" y="1738313"/>
                </a:lnTo>
                <a:cubicBezTo>
                  <a:pt x="1587" y="1160463"/>
                  <a:pt x="794" y="582613"/>
                  <a:pt x="0" y="4763"/>
                </a:cubicBezTo>
                <a:lnTo>
                  <a:pt x="138112" y="0"/>
                </a:lnTo>
                <a:lnTo>
                  <a:pt x="138112" y="0"/>
                </a:lnTo>
              </a:path>
            </a:pathLst>
          </a:custGeom>
          <a:noFill/>
          <a:ln>
            <a:solidFill>
              <a:srgbClr val="60BFF7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626007" y="2705842"/>
            <a:ext cx="304729" cy="224587"/>
            <a:chOff x="6015499" y="673620"/>
            <a:chExt cx="543777" cy="400765"/>
          </a:xfrm>
          <a:solidFill>
            <a:schemeClr val="bg1"/>
          </a:solidFill>
        </p:grpSpPr>
        <p:sp>
          <p:nvSpPr>
            <p:cNvPr id="34" name="Rectangle 59"/>
            <p:cNvSpPr>
              <a:spLocks noChangeArrowheads="1"/>
            </p:cNvSpPr>
            <p:nvPr/>
          </p:nvSpPr>
          <p:spPr bwMode="auto">
            <a:xfrm>
              <a:off x="6193431" y="1027822"/>
              <a:ext cx="128046" cy="2827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Freeform 60"/>
            <p:cNvSpPr/>
            <p:nvPr/>
          </p:nvSpPr>
          <p:spPr bwMode="auto">
            <a:xfrm>
              <a:off x="6153521" y="1062744"/>
              <a:ext cx="206203" cy="9978"/>
            </a:xfrm>
            <a:custGeom>
              <a:avLst/>
              <a:gdLst>
                <a:gd name="T0" fmla="*/ 95 w 99"/>
                <a:gd name="T1" fmla="*/ 0 h 5"/>
                <a:gd name="T2" fmla="*/ 4 w 99"/>
                <a:gd name="T3" fmla="*/ 0 h 5"/>
                <a:gd name="T4" fmla="*/ 0 w 99"/>
                <a:gd name="T5" fmla="*/ 4 h 5"/>
                <a:gd name="T6" fmla="*/ 0 w 99"/>
                <a:gd name="T7" fmla="*/ 5 h 5"/>
                <a:gd name="T8" fmla="*/ 99 w 99"/>
                <a:gd name="T9" fmla="*/ 5 h 5"/>
                <a:gd name="T10" fmla="*/ 99 w 99"/>
                <a:gd name="T11" fmla="*/ 4 h 5"/>
                <a:gd name="T12" fmla="*/ 95 w 99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5">
                  <a:moveTo>
                    <a:pt x="9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99" y="2"/>
                    <a:pt x="97" y="0"/>
                    <a:pt x="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Freeform 61"/>
            <p:cNvSpPr/>
            <p:nvPr/>
          </p:nvSpPr>
          <p:spPr bwMode="auto">
            <a:xfrm>
              <a:off x="6015499" y="673620"/>
              <a:ext cx="482248" cy="349214"/>
            </a:xfrm>
            <a:custGeom>
              <a:avLst/>
              <a:gdLst>
                <a:gd name="T0" fmla="*/ 176 w 231"/>
                <a:gd name="T1" fmla="*/ 130 h 167"/>
                <a:gd name="T2" fmla="*/ 15 w 231"/>
                <a:gd name="T3" fmla="*/ 130 h 167"/>
                <a:gd name="T4" fmla="*/ 15 w 231"/>
                <a:gd name="T5" fmla="*/ 13 h 167"/>
                <a:gd name="T6" fmla="*/ 217 w 231"/>
                <a:gd name="T7" fmla="*/ 13 h 167"/>
                <a:gd name="T8" fmla="*/ 217 w 231"/>
                <a:gd name="T9" fmla="*/ 34 h 167"/>
                <a:gd name="T10" fmla="*/ 231 w 231"/>
                <a:gd name="T11" fmla="*/ 34 h 167"/>
                <a:gd name="T12" fmla="*/ 231 w 231"/>
                <a:gd name="T13" fmla="*/ 5 h 167"/>
                <a:gd name="T14" fmla="*/ 225 w 231"/>
                <a:gd name="T15" fmla="*/ 0 h 167"/>
                <a:gd name="T16" fmla="*/ 6 w 231"/>
                <a:gd name="T17" fmla="*/ 0 h 167"/>
                <a:gd name="T18" fmla="*/ 0 w 231"/>
                <a:gd name="T19" fmla="*/ 5 h 167"/>
                <a:gd name="T20" fmla="*/ 0 w 231"/>
                <a:gd name="T21" fmla="*/ 161 h 167"/>
                <a:gd name="T22" fmla="*/ 6 w 231"/>
                <a:gd name="T23" fmla="*/ 167 h 167"/>
                <a:gd name="T24" fmla="*/ 176 w 231"/>
                <a:gd name="T25" fmla="*/ 167 h 167"/>
                <a:gd name="T26" fmla="*/ 176 w 231"/>
                <a:gd name="T27" fmla="*/ 13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1" h="167">
                  <a:moveTo>
                    <a:pt x="176" y="130"/>
                  </a:moveTo>
                  <a:cubicBezTo>
                    <a:pt x="15" y="130"/>
                    <a:pt x="15" y="130"/>
                    <a:pt x="15" y="130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217" y="13"/>
                    <a:pt x="217" y="13"/>
                    <a:pt x="217" y="13"/>
                  </a:cubicBezTo>
                  <a:cubicBezTo>
                    <a:pt x="217" y="34"/>
                    <a:pt x="217" y="34"/>
                    <a:pt x="217" y="34"/>
                  </a:cubicBezTo>
                  <a:cubicBezTo>
                    <a:pt x="231" y="34"/>
                    <a:pt x="231" y="34"/>
                    <a:pt x="231" y="34"/>
                  </a:cubicBezTo>
                  <a:cubicBezTo>
                    <a:pt x="231" y="5"/>
                    <a:pt x="231" y="5"/>
                    <a:pt x="231" y="5"/>
                  </a:cubicBezTo>
                  <a:cubicBezTo>
                    <a:pt x="231" y="2"/>
                    <a:pt x="228" y="0"/>
                    <a:pt x="22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4"/>
                    <a:pt x="3" y="167"/>
                    <a:pt x="6" y="167"/>
                  </a:cubicBezTo>
                  <a:cubicBezTo>
                    <a:pt x="176" y="167"/>
                    <a:pt x="176" y="167"/>
                    <a:pt x="176" y="167"/>
                  </a:cubicBezTo>
                  <a:lnTo>
                    <a:pt x="176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Freeform 62"/>
            <p:cNvSpPr>
              <a:spLocks noEditPoints="1"/>
            </p:cNvSpPr>
            <p:nvPr/>
          </p:nvSpPr>
          <p:spPr bwMode="auto">
            <a:xfrm>
              <a:off x="6397972" y="756766"/>
              <a:ext cx="161304" cy="317619"/>
            </a:xfrm>
            <a:custGeom>
              <a:avLst/>
              <a:gdLst>
                <a:gd name="T0" fmla="*/ 65 w 77"/>
                <a:gd name="T1" fmla="*/ 0 h 152"/>
                <a:gd name="T2" fmla="*/ 12 w 77"/>
                <a:gd name="T3" fmla="*/ 0 h 152"/>
                <a:gd name="T4" fmla="*/ 0 w 77"/>
                <a:gd name="T5" fmla="*/ 12 h 152"/>
                <a:gd name="T6" fmla="*/ 0 w 77"/>
                <a:gd name="T7" fmla="*/ 140 h 152"/>
                <a:gd name="T8" fmla="*/ 12 w 77"/>
                <a:gd name="T9" fmla="*/ 152 h 152"/>
                <a:gd name="T10" fmla="*/ 65 w 77"/>
                <a:gd name="T11" fmla="*/ 152 h 152"/>
                <a:gd name="T12" fmla="*/ 77 w 77"/>
                <a:gd name="T13" fmla="*/ 140 h 152"/>
                <a:gd name="T14" fmla="*/ 77 w 77"/>
                <a:gd name="T15" fmla="*/ 12 h 152"/>
                <a:gd name="T16" fmla="*/ 65 w 77"/>
                <a:gd name="T17" fmla="*/ 0 h 152"/>
                <a:gd name="T18" fmla="*/ 28 w 77"/>
                <a:gd name="T19" fmla="*/ 9 h 152"/>
                <a:gd name="T20" fmla="*/ 48 w 77"/>
                <a:gd name="T21" fmla="*/ 9 h 152"/>
                <a:gd name="T22" fmla="*/ 49 w 77"/>
                <a:gd name="T23" fmla="*/ 10 h 152"/>
                <a:gd name="T24" fmla="*/ 48 w 77"/>
                <a:gd name="T25" fmla="*/ 12 h 152"/>
                <a:gd name="T26" fmla="*/ 28 w 77"/>
                <a:gd name="T27" fmla="*/ 12 h 152"/>
                <a:gd name="T28" fmla="*/ 27 w 77"/>
                <a:gd name="T29" fmla="*/ 10 h 152"/>
                <a:gd name="T30" fmla="*/ 28 w 77"/>
                <a:gd name="T31" fmla="*/ 9 h 152"/>
                <a:gd name="T32" fmla="*/ 38 w 77"/>
                <a:gd name="T33" fmla="*/ 143 h 152"/>
                <a:gd name="T34" fmla="*/ 32 w 77"/>
                <a:gd name="T35" fmla="*/ 136 h 152"/>
                <a:gd name="T36" fmla="*/ 38 w 77"/>
                <a:gd name="T37" fmla="*/ 129 h 152"/>
                <a:gd name="T38" fmla="*/ 45 w 77"/>
                <a:gd name="T39" fmla="*/ 136 h 152"/>
                <a:gd name="T40" fmla="*/ 38 w 77"/>
                <a:gd name="T41" fmla="*/ 143 h 152"/>
                <a:gd name="T42" fmla="*/ 72 w 77"/>
                <a:gd name="T43" fmla="*/ 122 h 152"/>
                <a:gd name="T44" fmla="*/ 5 w 77"/>
                <a:gd name="T45" fmla="*/ 122 h 152"/>
                <a:gd name="T46" fmla="*/ 5 w 77"/>
                <a:gd name="T47" fmla="*/ 23 h 152"/>
                <a:gd name="T48" fmla="*/ 72 w 77"/>
                <a:gd name="T49" fmla="*/ 23 h 152"/>
                <a:gd name="T50" fmla="*/ 72 w 77"/>
                <a:gd name="T51" fmla="*/ 12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52">
                  <a:moveTo>
                    <a:pt x="6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6"/>
                    <a:pt x="5" y="152"/>
                    <a:pt x="12" y="152"/>
                  </a:cubicBezTo>
                  <a:cubicBezTo>
                    <a:pt x="65" y="152"/>
                    <a:pt x="65" y="152"/>
                    <a:pt x="65" y="152"/>
                  </a:cubicBezTo>
                  <a:cubicBezTo>
                    <a:pt x="71" y="152"/>
                    <a:pt x="77" y="146"/>
                    <a:pt x="77" y="14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7" y="6"/>
                    <a:pt x="71" y="0"/>
                    <a:pt x="65" y="0"/>
                  </a:cubicBezTo>
                  <a:close/>
                  <a:moveTo>
                    <a:pt x="28" y="9"/>
                  </a:moveTo>
                  <a:cubicBezTo>
                    <a:pt x="48" y="9"/>
                    <a:pt x="48" y="9"/>
                    <a:pt x="48" y="9"/>
                  </a:cubicBezTo>
                  <a:cubicBezTo>
                    <a:pt x="49" y="9"/>
                    <a:pt x="49" y="10"/>
                    <a:pt x="49" y="10"/>
                  </a:cubicBezTo>
                  <a:cubicBezTo>
                    <a:pt x="49" y="11"/>
                    <a:pt x="49" y="12"/>
                    <a:pt x="4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7" y="11"/>
                    <a:pt x="27" y="10"/>
                  </a:cubicBezTo>
                  <a:cubicBezTo>
                    <a:pt x="27" y="10"/>
                    <a:pt x="28" y="9"/>
                    <a:pt x="28" y="9"/>
                  </a:cubicBezTo>
                  <a:close/>
                  <a:moveTo>
                    <a:pt x="38" y="143"/>
                  </a:moveTo>
                  <a:cubicBezTo>
                    <a:pt x="35" y="143"/>
                    <a:pt x="32" y="140"/>
                    <a:pt x="32" y="136"/>
                  </a:cubicBezTo>
                  <a:cubicBezTo>
                    <a:pt x="32" y="132"/>
                    <a:pt x="35" y="129"/>
                    <a:pt x="38" y="129"/>
                  </a:cubicBezTo>
                  <a:cubicBezTo>
                    <a:pt x="42" y="129"/>
                    <a:pt x="45" y="132"/>
                    <a:pt x="45" y="136"/>
                  </a:cubicBezTo>
                  <a:cubicBezTo>
                    <a:pt x="45" y="140"/>
                    <a:pt x="42" y="143"/>
                    <a:pt x="38" y="143"/>
                  </a:cubicBezTo>
                  <a:close/>
                  <a:moveTo>
                    <a:pt x="72" y="122"/>
                  </a:moveTo>
                  <a:cubicBezTo>
                    <a:pt x="5" y="122"/>
                    <a:pt x="5" y="122"/>
                    <a:pt x="5" y="12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72" y="23"/>
                    <a:pt x="72" y="23"/>
                    <a:pt x="72" y="23"/>
                  </a:cubicBezTo>
                  <a:lnTo>
                    <a:pt x="72" y="1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925865" y="4448626"/>
            <a:ext cx="314047" cy="270249"/>
            <a:chOff x="7152939" y="5723920"/>
            <a:chExt cx="560405" cy="482249"/>
          </a:xfrm>
          <a:solidFill>
            <a:schemeClr val="bg1"/>
          </a:solidFill>
        </p:grpSpPr>
        <p:sp>
          <p:nvSpPr>
            <p:cNvPr id="39" name="Freeform 212"/>
            <p:cNvSpPr>
              <a:spLocks noEditPoints="1"/>
            </p:cNvSpPr>
            <p:nvPr/>
          </p:nvSpPr>
          <p:spPr bwMode="auto">
            <a:xfrm>
              <a:off x="7340849" y="5723920"/>
              <a:ext cx="372495" cy="332585"/>
            </a:xfrm>
            <a:custGeom>
              <a:avLst/>
              <a:gdLst>
                <a:gd name="T0" fmla="*/ 10 w 179"/>
                <a:gd name="T1" fmla="*/ 159 h 159"/>
                <a:gd name="T2" fmla="*/ 25 w 179"/>
                <a:gd name="T3" fmla="*/ 116 h 159"/>
                <a:gd name="T4" fmla="*/ 0 w 179"/>
                <a:gd name="T5" fmla="*/ 69 h 159"/>
                <a:gd name="T6" fmla="*/ 90 w 179"/>
                <a:gd name="T7" fmla="*/ 0 h 159"/>
                <a:gd name="T8" fmla="*/ 179 w 179"/>
                <a:gd name="T9" fmla="*/ 69 h 159"/>
                <a:gd name="T10" fmla="*/ 90 w 179"/>
                <a:gd name="T11" fmla="*/ 137 h 159"/>
                <a:gd name="T12" fmla="*/ 58 w 179"/>
                <a:gd name="T13" fmla="*/ 133 h 159"/>
                <a:gd name="T14" fmla="*/ 28 w 179"/>
                <a:gd name="T15" fmla="*/ 149 h 159"/>
                <a:gd name="T16" fmla="*/ 10 w 179"/>
                <a:gd name="T17" fmla="*/ 159 h 159"/>
                <a:gd name="T18" fmla="*/ 90 w 179"/>
                <a:gd name="T19" fmla="*/ 15 h 159"/>
                <a:gd name="T20" fmla="*/ 15 w 179"/>
                <a:gd name="T21" fmla="*/ 69 h 159"/>
                <a:gd name="T22" fmla="*/ 38 w 179"/>
                <a:gd name="T23" fmla="*/ 107 h 159"/>
                <a:gd name="T24" fmla="*/ 43 w 179"/>
                <a:gd name="T25" fmla="*/ 110 h 159"/>
                <a:gd name="T26" fmla="*/ 38 w 179"/>
                <a:gd name="T27" fmla="*/ 126 h 159"/>
                <a:gd name="T28" fmla="*/ 58 w 179"/>
                <a:gd name="T29" fmla="*/ 117 h 159"/>
                <a:gd name="T30" fmla="*/ 60 w 179"/>
                <a:gd name="T31" fmla="*/ 117 h 159"/>
                <a:gd name="T32" fmla="*/ 61 w 179"/>
                <a:gd name="T33" fmla="*/ 118 h 159"/>
                <a:gd name="T34" fmla="*/ 90 w 179"/>
                <a:gd name="T35" fmla="*/ 122 h 159"/>
                <a:gd name="T36" fmla="*/ 164 w 179"/>
                <a:gd name="T37" fmla="*/ 69 h 159"/>
                <a:gd name="T38" fmla="*/ 90 w 179"/>
                <a:gd name="T39" fmla="*/ 1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9" h="159">
                  <a:moveTo>
                    <a:pt x="10" y="159"/>
                  </a:moveTo>
                  <a:cubicBezTo>
                    <a:pt x="25" y="116"/>
                    <a:pt x="25" y="116"/>
                    <a:pt x="25" y="116"/>
                  </a:cubicBezTo>
                  <a:cubicBezTo>
                    <a:pt x="9" y="103"/>
                    <a:pt x="0" y="86"/>
                    <a:pt x="0" y="69"/>
                  </a:cubicBezTo>
                  <a:cubicBezTo>
                    <a:pt x="0" y="31"/>
                    <a:pt x="40" y="0"/>
                    <a:pt x="90" y="0"/>
                  </a:cubicBezTo>
                  <a:cubicBezTo>
                    <a:pt x="139" y="0"/>
                    <a:pt x="179" y="31"/>
                    <a:pt x="179" y="69"/>
                  </a:cubicBezTo>
                  <a:cubicBezTo>
                    <a:pt x="179" y="106"/>
                    <a:pt x="139" y="137"/>
                    <a:pt x="90" y="137"/>
                  </a:cubicBezTo>
                  <a:cubicBezTo>
                    <a:pt x="79" y="137"/>
                    <a:pt x="68" y="136"/>
                    <a:pt x="58" y="133"/>
                  </a:cubicBezTo>
                  <a:cubicBezTo>
                    <a:pt x="54" y="135"/>
                    <a:pt x="39" y="142"/>
                    <a:pt x="28" y="149"/>
                  </a:cubicBezTo>
                  <a:cubicBezTo>
                    <a:pt x="10" y="159"/>
                    <a:pt x="10" y="159"/>
                    <a:pt x="10" y="159"/>
                  </a:cubicBezTo>
                  <a:close/>
                  <a:moveTo>
                    <a:pt x="90" y="15"/>
                  </a:moveTo>
                  <a:cubicBezTo>
                    <a:pt x="48" y="15"/>
                    <a:pt x="15" y="39"/>
                    <a:pt x="15" y="69"/>
                  </a:cubicBezTo>
                  <a:cubicBezTo>
                    <a:pt x="15" y="83"/>
                    <a:pt x="23" y="97"/>
                    <a:pt x="38" y="107"/>
                  </a:cubicBezTo>
                  <a:cubicBezTo>
                    <a:pt x="43" y="110"/>
                    <a:pt x="43" y="110"/>
                    <a:pt x="43" y="110"/>
                  </a:cubicBezTo>
                  <a:cubicBezTo>
                    <a:pt x="38" y="126"/>
                    <a:pt x="38" y="126"/>
                    <a:pt x="38" y="126"/>
                  </a:cubicBezTo>
                  <a:cubicBezTo>
                    <a:pt x="54" y="117"/>
                    <a:pt x="57" y="117"/>
                    <a:pt x="58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70" y="120"/>
                    <a:pt x="80" y="122"/>
                    <a:pt x="90" y="122"/>
                  </a:cubicBezTo>
                  <a:cubicBezTo>
                    <a:pt x="131" y="122"/>
                    <a:pt x="164" y="98"/>
                    <a:pt x="164" y="69"/>
                  </a:cubicBezTo>
                  <a:cubicBezTo>
                    <a:pt x="164" y="39"/>
                    <a:pt x="131" y="15"/>
                    <a:pt x="9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0" name="Freeform 213"/>
            <p:cNvSpPr/>
            <p:nvPr/>
          </p:nvSpPr>
          <p:spPr bwMode="auto">
            <a:xfrm>
              <a:off x="7442288" y="5820370"/>
              <a:ext cx="177933" cy="16629"/>
            </a:xfrm>
            <a:custGeom>
              <a:avLst/>
              <a:gdLst>
                <a:gd name="T0" fmla="*/ 107 w 107"/>
                <a:gd name="T1" fmla="*/ 10 h 10"/>
                <a:gd name="T2" fmla="*/ 0 w 107"/>
                <a:gd name="T3" fmla="*/ 10 h 10"/>
                <a:gd name="T4" fmla="*/ 0 w 107"/>
                <a:gd name="T5" fmla="*/ 0 h 10"/>
                <a:gd name="T6" fmla="*/ 107 w 107"/>
                <a:gd name="T7" fmla="*/ 0 h 10"/>
                <a:gd name="T8" fmla="*/ 107 w 107"/>
                <a:gd name="T9" fmla="*/ 10 h 10"/>
                <a:gd name="T10" fmla="*/ 107 w 107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0">
                  <a:moveTo>
                    <a:pt x="107" y="10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7" y="0"/>
                  </a:lnTo>
                  <a:lnTo>
                    <a:pt x="107" y="10"/>
                  </a:lnTo>
                  <a:lnTo>
                    <a:pt x="107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Freeform 214"/>
            <p:cNvSpPr/>
            <p:nvPr/>
          </p:nvSpPr>
          <p:spPr bwMode="auto">
            <a:xfrm>
              <a:off x="7442288" y="5853628"/>
              <a:ext cx="177933" cy="16629"/>
            </a:xfrm>
            <a:custGeom>
              <a:avLst/>
              <a:gdLst>
                <a:gd name="T0" fmla="*/ 107 w 107"/>
                <a:gd name="T1" fmla="*/ 10 h 10"/>
                <a:gd name="T2" fmla="*/ 0 w 107"/>
                <a:gd name="T3" fmla="*/ 10 h 10"/>
                <a:gd name="T4" fmla="*/ 0 w 107"/>
                <a:gd name="T5" fmla="*/ 0 h 10"/>
                <a:gd name="T6" fmla="*/ 107 w 107"/>
                <a:gd name="T7" fmla="*/ 0 h 10"/>
                <a:gd name="T8" fmla="*/ 107 w 107"/>
                <a:gd name="T9" fmla="*/ 10 h 10"/>
                <a:gd name="T10" fmla="*/ 107 w 107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0">
                  <a:moveTo>
                    <a:pt x="107" y="10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7" y="0"/>
                  </a:lnTo>
                  <a:lnTo>
                    <a:pt x="107" y="10"/>
                  </a:lnTo>
                  <a:lnTo>
                    <a:pt x="107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2" name="Freeform 215"/>
            <p:cNvSpPr/>
            <p:nvPr/>
          </p:nvSpPr>
          <p:spPr bwMode="auto">
            <a:xfrm>
              <a:off x="7442288" y="5886887"/>
              <a:ext cx="177933" cy="16629"/>
            </a:xfrm>
            <a:custGeom>
              <a:avLst/>
              <a:gdLst>
                <a:gd name="T0" fmla="*/ 107 w 107"/>
                <a:gd name="T1" fmla="*/ 10 h 10"/>
                <a:gd name="T2" fmla="*/ 0 w 107"/>
                <a:gd name="T3" fmla="*/ 10 h 10"/>
                <a:gd name="T4" fmla="*/ 0 w 107"/>
                <a:gd name="T5" fmla="*/ 0 h 10"/>
                <a:gd name="T6" fmla="*/ 107 w 107"/>
                <a:gd name="T7" fmla="*/ 0 h 10"/>
                <a:gd name="T8" fmla="*/ 107 w 107"/>
                <a:gd name="T9" fmla="*/ 10 h 10"/>
                <a:gd name="T10" fmla="*/ 107 w 107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0">
                  <a:moveTo>
                    <a:pt x="107" y="10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7" y="0"/>
                  </a:lnTo>
                  <a:lnTo>
                    <a:pt x="107" y="10"/>
                  </a:lnTo>
                  <a:lnTo>
                    <a:pt x="107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3" name="Freeform 216"/>
            <p:cNvSpPr/>
            <p:nvPr/>
          </p:nvSpPr>
          <p:spPr bwMode="auto">
            <a:xfrm>
              <a:off x="7152939" y="5918483"/>
              <a:ext cx="264405" cy="287686"/>
            </a:xfrm>
            <a:custGeom>
              <a:avLst/>
              <a:gdLst>
                <a:gd name="T0" fmla="*/ 120 w 127"/>
                <a:gd name="T1" fmla="*/ 95 h 138"/>
                <a:gd name="T2" fmla="*/ 79 w 127"/>
                <a:gd name="T3" fmla="*/ 84 h 138"/>
                <a:gd name="T4" fmla="*/ 81 w 127"/>
                <a:gd name="T5" fmla="*/ 74 h 138"/>
                <a:gd name="T6" fmla="*/ 86 w 127"/>
                <a:gd name="T7" fmla="*/ 66 h 138"/>
                <a:gd name="T8" fmla="*/ 87 w 127"/>
                <a:gd name="T9" fmla="*/ 57 h 138"/>
                <a:gd name="T10" fmla="*/ 89 w 127"/>
                <a:gd name="T11" fmla="*/ 58 h 138"/>
                <a:gd name="T12" fmla="*/ 92 w 127"/>
                <a:gd name="T13" fmla="*/ 56 h 138"/>
                <a:gd name="T14" fmla="*/ 93 w 127"/>
                <a:gd name="T15" fmla="*/ 41 h 138"/>
                <a:gd name="T16" fmla="*/ 91 w 127"/>
                <a:gd name="T17" fmla="*/ 38 h 138"/>
                <a:gd name="T18" fmla="*/ 89 w 127"/>
                <a:gd name="T19" fmla="*/ 39 h 138"/>
                <a:gd name="T20" fmla="*/ 90 w 127"/>
                <a:gd name="T21" fmla="*/ 30 h 138"/>
                <a:gd name="T22" fmla="*/ 85 w 127"/>
                <a:gd name="T23" fmla="*/ 10 h 138"/>
                <a:gd name="T24" fmla="*/ 42 w 127"/>
                <a:gd name="T25" fmla="*/ 10 h 138"/>
                <a:gd name="T26" fmla="*/ 37 w 127"/>
                <a:gd name="T27" fmla="*/ 30 h 138"/>
                <a:gd name="T28" fmla="*/ 37 w 127"/>
                <a:gd name="T29" fmla="*/ 39 h 138"/>
                <a:gd name="T30" fmla="*/ 36 w 127"/>
                <a:gd name="T31" fmla="*/ 38 h 138"/>
                <a:gd name="T32" fmla="*/ 34 w 127"/>
                <a:gd name="T33" fmla="*/ 41 h 138"/>
                <a:gd name="T34" fmla="*/ 35 w 127"/>
                <a:gd name="T35" fmla="*/ 56 h 138"/>
                <a:gd name="T36" fmla="*/ 38 w 127"/>
                <a:gd name="T37" fmla="*/ 58 h 138"/>
                <a:gd name="T38" fmla="*/ 40 w 127"/>
                <a:gd name="T39" fmla="*/ 57 h 138"/>
                <a:gd name="T40" fmla="*/ 41 w 127"/>
                <a:gd name="T41" fmla="*/ 66 h 138"/>
                <a:gd name="T42" fmla="*/ 46 w 127"/>
                <a:gd name="T43" fmla="*/ 74 h 138"/>
                <a:gd name="T44" fmla="*/ 48 w 127"/>
                <a:gd name="T45" fmla="*/ 84 h 138"/>
                <a:gd name="T46" fmla="*/ 7 w 127"/>
                <a:gd name="T47" fmla="*/ 95 h 138"/>
                <a:gd name="T48" fmla="*/ 0 w 127"/>
                <a:gd name="T49" fmla="*/ 108 h 138"/>
                <a:gd name="T50" fmla="*/ 2 w 127"/>
                <a:gd name="T51" fmla="*/ 123 h 138"/>
                <a:gd name="T52" fmla="*/ 10 w 127"/>
                <a:gd name="T53" fmla="*/ 132 h 138"/>
                <a:gd name="T54" fmla="*/ 117 w 127"/>
                <a:gd name="T55" fmla="*/ 132 h 138"/>
                <a:gd name="T56" fmla="*/ 125 w 127"/>
                <a:gd name="T57" fmla="*/ 123 h 138"/>
                <a:gd name="T58" fmla="*/ 126 w 127"/>
                <a:gd name="T59" fmla="*/ 108 h 138"/>
                <a:gd name="T60" fmla="*/ 120 w 127"/>
                <a:gd name="T61" fmla="*/ 9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7" h="138">
                  <a:moveTo>
                    <a:pt x="120" y="95"/>
                  </a:moveTo>
                  <a:cubicBezTo>
                    <a:pt x="107" y="89"/>
                    <a:pt x="93" y="85"/>
                    <a:pt x="79" y="84"/>
                  </a:cubicBezTo>
                  <a:cubicBezTo>
                    <a:pt x="80" y="80"/>
                    <a:pt x="80" y="77"/>
                    <a:pt x="81" y="74"/>
                  </a:cubicBezTo>
                  <a:cubicBezTo>
                    <a:pt x="84" y="72"/>
                    <a:pt x="86" y="69"/>
                    <a:pt x="86" y="66"/>
                  </a:cubicBezTo>
                  <a:cubicBezTo>
                    <a:pt x="86" y="63"/>
                    <a:pt x="87" y="60"/>
                    <a:pt x="87" y="57"/>
                  </a:cubicBezTo>
                  <a:cubicBezTo>
                    <a:pt x="88" y="58"/>
                    <a:pt x="88" y="58"/>
                    <a:pt x="89" y="58"/>
                  </a:cubicBezTo>
                  <a:cubicBezTo>
                    <a:pt x="90" y="58"/>
                    <a:pt x="92" y="57"/>
                    <a:pt x="92" y="56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3" y="40"/>
                    <a:pt x="92" y="38"/>
                    <a:pt x="91" y="38"/>
                  </a:cubicBezTo>
                  <a:cubicBezTo>
                    <a:pt x="90" y="38"/>
                    <a:pt x="90" y="38"/>
                    <a:pt x="89" y="39"/>
                  </a:cubicBezTo>
                  <a:cubicBezTo>
                    <a:pt x="90" y="36"/>
                    <a:pt x="90" y="33"/>
                    <a:pt x="90" y="30"/>
                  </a:cubicBezTo>
                  <a:cubicBezTo>
                    <a:pt x="91" y="27"/>
                    <a:pt x="92" y="17"/>
                    <a:pt x="85" y="10"/>
                  </a:cubicBezTo>
                  <a:cubicBezTo>
                    <a:pt x="75" y="0"/>
                    <a:pt x="52" y="0"/>
                    <a:pt x="42" y="10"/>
                  </a:cubicBezTo>
                  <a:cubicBezTo>
                    <a:pt x="34" y="17"/>
                    <a:pt x="36" y="27"/>
                    <a:pt x="37" y="30"/>
                  </a:cubicBezTo>
                  <a:cubicBezTo>
                    <a:pt x="37" y="33"/>
                    <a:pt x="37" y="36"/>
                    <a:pt x="37" y="39"/>
                  </a:cubicBezTo>
                  <a:cubicBezTo>
                    <a:pt x="37" y="38"/>
                    <a:pt x="36" y="38"/>
                    <a:pt x="36" y="38"/>
                  </a:cubicBezTo>
                  <a:cubicBezTo>
                    <a:pt x="34" y="38"/>
                    <a:pt x="33" y="40"/>
                    <a:pt x="34" y="41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7"/>
                    <a:pt x="36" y="58"/>
                    <a:pt x="38" y="58"/>
                  </a:cubicBezTo>
                  <a:cubicBezTo>
                    <a:pt x="39" y="58"/>
                    <a:pt x="39" y="58"/>
                    <a:pt x="40" y="57"/>
                  </a:cubicBezTo>
                  <a:cubicBezTo>
                    <a:pt x="40" y="60"/>
                    <a:pt x="40" y="63"/>
                    <a:pt x="41" y="66"/>
                  </a:cubicBezTo>
                  <a:cubicBezTo>
                    <a:pt x="41" y="69"/>
                    <a:pt x="43" y="72"/>
                    <a:pt x="46" y="74"/>
                  </a:cubicBezTo>
                  <a:cubicBezTo>
                    <a:pt x="47" y="77"/>
                    <a:pt x="47" y="80"/>
                    <a:pt x="48" y="84"/>
                  </a:cubicBezTo>
                  <a:cubicBezTo>
                    <a:pt x="34" y="85"/>
                    <a:pt x="20" y="89"/>
                    <a:pt x="7" y="95"/>
                  </a:cubicBezTo>
                  <a:cubicBezTo>
                    <a:pt x="3" y="98"/>
                    <a:pt x="0" y="103"/>
                    <a:pt x="0" y="108"/>
                  </a:cubicBezTo>
                  <a:cubicBezTo>
                    <a:pt x="1" y="113"/>
                    <a:pt x="1" y="118"/>
                    <a:pt x="2" y="123"/>
                  </a:cubicBezTo>
                  <a:cubicBezTo>
                    <a:pt x="2" y="127"/>
                    <a:pt x="6" y="131"/>
                    <a:pt x="10" y="132"/>
                  </a:cubicBezTo>
                  <a:cubicBezTo>
                    <a:pt x="46" y="138"/>
                    <a:pt x="81" y="138"/>
                    <a:pt x="117" y="132"/>
                  </a:cubicBezTo>
                  <a:cubicBezTo>
                    <a:pt x="121" y="131"/>
                    <a:pt x="125" y="127"/>
                    <a:pt x="125" y="123"/>
                  </a:cubicBezTo>
                  <a:cubicBezTo>
                    <a:pt x="125" y="118"/>
                    <a:pt x="126" y="113"/>
                    <a:pt x="126" y="108"/>
                  </a:cubicBezTo>
                  <a:cubicBezTo>
                    <a:pt x="127" y="103"/>
                    <a:pt x="124" y="98"/>
                    <a:pt x="120" y="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657691" y="4459633"/>
            <a:ext cx="279567" cy="246950"/>
            <a:chOff x="8338604" y="4508323"/>
            <a:chExt cx="498878" cy="440675"/>
          </a:xfrm>
          <a:solidFill>
            <a:schemeClr val="bg1"/>
          </a:solidFill>
        </p:grpSpPr>
        <p:sp>
          <p:nvSpPr>
            <p:cNvPr id="47" name="Freeform 238"/>
            <p:cNvSpPr>
              <a:spLocks noEditPoints="1"/>
            </p:cNvSpPr>
            <p:nvPr/>
          </p:nvSpPr>
          <p:spPr bwMode="auto">
            <a:xfrm>
              <a:off x="8338604" y="4508323"/>
              <a:ext cx="463956" cy="410743"/>
            </a:xfrm>
            <a:custGeom>
              <a:avLst/>
              <a:gdLst>
                <a:gd name="T0" fmla="*/ 145 w 222"/>
                <a:gd name="T1" fmla="*/ 183 h 197"/>
                <a:gd name="T2" fmla="*/ 14 w 222"/>
                <a:gd name="T3" fmla="*/ 183 h 197"/>
                <a:gd name="T4" fmla="*/ 14 w 222"/>
                <a:gd name="T5" fmla="*/ 50 h 197"/>
                <a:gd name="T6" fmla="*/ 208 w 222"/>
                <a:gd name="T7" fmla="*/ 50 h 197"/>
                <a:gd name="T8" fmla="*/ 208 w 222"/>
                <a:gd name="T9" fmla="*/ 139 h 197"/>
                <a:gd name="T10" fmla="*/ 222 w 222"/>
                <a:gd name="T11" fmla="*/ 147 h 197"/>
                <a:gd name="T12" fmla="*/ 222 w 222"/>
                <a:gd name="T13" fmla="*/ 8 h 197"/>
                <a:gd name="T14" fmla="*/ 215 w 222"/>
                <a:gd name="T15" fmla="*/ 0 h 197"/>
                <a:gd name="T16" fmla="*/ 7 w 222"/>
                <a:gd name="T17" fmla="*/ 0 h 197"/>
                <a:gd name="T18" fmla="*/ 0 w 222"/>
                <a:gd name="T19" fmla="*/ 8 h 197"/>
                <a:gd name="T20" fmla="*/ 0 w 222"/>
                <a:gd name="T21" fmla="*/ 190 h 197"/>
                <a:gd name="T22" fmla="*/ 7 w 222"/>
                <a:gd name="T23" fmla="*/ 197 h 197"/>
                <a:gd name="T24" fmla="*/ 166 w 222"/>
                <a:gd name="T25" fmla="*/ 197 h 197"/>
                <a:gd name="T26" fmla="*/ 145 w 222"/>
                <a:gd name="T27" fmla="*/ 183 h 197"/>
                <a:gd name="T28" fmla="*/ 198 w 222"/>
                <a:gd name="T29" fmla="*/ 16 h 197"/>
                <a:gd name="T30" fmla="*/ 208 w 222"/>
                <a:gd name="T31" fmla="*/ 25 h 197"/>
                <a:gd name="T32" fmla="*/ 198 w 222"/>
                <a:gd name="T33" fmla="*/ 34 h 197"/>
                <a:gd name="T34" fmla="*/ 189 w 222"/>
                <a:gd name="T35" fmla="*/ 25 h 197"/>
                <a:gd name="T36" fmla="*/ 198 w 222"/>
                <a:gd name="T37" fmla="*/ 16 h 197"/>
                <a:gd name="T38" fmla="*/ 171 w 222"/>
                <a:gd name="T39" fmla="*/ 16 h 197"/>
                <a:gd name="T40" fmla="*/ 180 w 222"/>
                <a:gd name="T41" fmla="*/ 25 h 197"/>
                <a:gd name="T42" fmla="*/ 171 w 222"/>
                <a:gd name="T43" fmla="*/ 34 h 197"/>
                <a:gd name="T44" fmla="*/ 161 w 222"/>
                <a:gd name="T45" fmla="*/ 25 h 197"/>
                <a:gd name="T46" fmla="*/ 171 w 222"/>
                <a:gd name="T47" fmla="*/ 16 h 197"/>
                <a:gd name="T48" fmla="*/ 143 w 222"/>
                <a:gd name="T49" fmla="*/ 16 h 197"/>
                <a:gd name="T50" fmla="*/ 153 w 222"/>
                <a:gd name="T51" fmla="*/ 25 h 197"/>
                <a:gd name="T52" fmla="*/ 143 w 222"/>
                <a:gd name="T53" fmla="*/ 34 h 197"/>
                <a:gd name="T54" fmla="*/ 134 w 222"/>
                <a:gd name="T55" fmla="*/ 25 h 197"/>
                <a:gd name="T56" fmla="*/ 143 w 222"/>
                <a:gd name="T57" fmla="*/ 1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2" h="197">
                  <a:moveTo>
                    <a:pt x="145" y="183"/>
                  </a:moveTo>
                  <a:cubicBezTo>
                    <a:pt x="14" y="183"/>
                    <a:pt x="14" y="183"/>
                    <a:pt x="14" y="183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208" y="50"/>
                    <a:pt x="208" y="50"/>
                    <a:pt x="208" y="50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22" y="147"/>
                    <a:pt x="222" y="147"/>
                    <a:pt x="222" y="147"/>
                  </a:cubicBezTo>
                  <a:cubicBezTo>
                    <a:pt x="222" y="8"/>
                    <a:pt x="222" y="8"/>
                    <a:pt x="222" y="8"/>
                  </a:cubicBezTo>
                  <a:cubicBezTo>
                    <a:pt x="222" y="4"/>
                    <a:pt x="219" y="0"/>
                    <a:pt x="21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4"/>
                    <a:pt x="3" y="197"/>
                    <a:pt x="7" y="197"/>
                  </a:cubicBezTo>
                  <a:cubicBezTo>
                    <a:pt x="166" y="197"/>
                    <a:pt x="166" y="197"/>
                    <a:pt x="166" y="197"/>
                  </a:cubicBezTo>
                  <a:lnTo>
                    <a:pt x="145" y="183"/>
                  </a:lnTo>
                  <a:close/>
                  <a:moveTo>
                    <a:pt x="198" y="16"/>
                  </a:moveTo>
                  <a:cubicBezTo>
                    <a:pt x="204" y="16"/>
                    <a:pt x="208" y="20"/>
                    <a:pt x="208" y="25"/>
                  </a:cubicBezTo>
                  <a:cubicBezTo>
                    <a:pt x="208" y="30"/>
                    <a:pt x="204" y="34"/>
                    <a:pt x="198" y="34"/>
                  </a:cubicBezTo>
                  <a:cubicBezTo>
                    <a:pt x="193" y="34"/>
                    <a:pt x="189" y="30"/>
                    <a:pt x="189" y="25"/>
                  </a:cubicBezTo>
                  <a:cubicBezTo>
                    <a:pt x="189" y="20"/>
                    <a:pt x="193" y="16"/>
                    <a:pt x="198" y="16"/>
                  </a:cubicBezTo>
                  <a:close/>
                  <a:moveTo>
                    <a:pt x="171" y="16"/>
                  </a:moveTo>
                  <a:cubicBezTo>
                    <a:pt x="176" y="16"/>
                    <a:pt x="180" y="20"/>
                    <a:pt x="180" y="25"/>
                  </a:cubicBezTo>
                  <a:cubicBezTo>
                    <a:pt x="180" y="30"/>
                    <a:pt x="176" y="34"/>
                    <a:pt x="171" y="34"/>
                  </a:cubicBezTo>
                  <a:cubicBezTo>
                    <a:pt x="166" y="34"/>
                    <a:pt x="161" y="30"/>
                    <a:pt x="161" y="25"/>
                  </a:cubicBezTo>
                  <a:cubicBezTo>
                    <a:pt x="161" y="20"/>
                    <a:pt x="166" y="16"/>
                    <a:pt x="171" y="16"/>
                  </a:cubicBezTo>
                  <a:close/>
                  <a:moveTo>
                    <a:pt x="143" y="16"/>
                  </a:moveTo>
                  <a:cubicBezTo>
                    <a:pt x="148" y="16"/>
                    <a:pt x="153" y="20"/>
                    <a:pt x="153" y="25"/>
                  </a:cubicBezTo>
                  <a:cubicBezTo>
                    <a:pt x="153" y="30"/>
                    <a:pt x="148" y="34"/>
                    <a:pt x="143" y="34"/>
                  </a:cubicBezTo>
                  <a:cubicBezTo>
                    <a:pt x="138" y="34"/>
                    <a:pt x="134" y="30"/>
                    <a:pt x="134" y="25"/>
                  </a:cubicBezTo>
                  <a:cubicBezTo>
                    <a:pt x="134" y="20"/>
                    <a:pt x="138" y="16"/>
                    <a:pt x="143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8" name="Freeform 239"/>
            <p:cNvSpPr/>
            <p:nvPr/>
          </p:nvSpPr>
          <p:spPr bwMode="auto">
            <a:xfrm>
              <a:off x="8476627" y="4661312"/>
              <a:ext cx="360855" cy="287686"/>
            </a:xfrm>
            <a:custGeom>
              <a:avLst/>
              <a:gdLst>
                <a:gd name="T0" fmla="*/ 172 w 173"/>
                <a:gd name="T1" fmla="*/ 104 h 138"/>
                <a:gd name="T2" fmla="*/ 167 w 173"/>
                <a:gd name="T3" fmla="*/ 96 h 138"/>
                <a:gd name="T4" fmla="*/ 86 w 173"/>
                <a:gd name="T5" fmla="*/ 45 h 138"/>
                <a:gd name="T6" fmla="*/ 67 w 173"/>
                <a:gd name="T7" fmla="*/ 9 h 138"/>
                <a:gd name="T8" fmla="*/ 20 w 173"/>
                <a:gd name="T9" fmla="*/ 10 h 138"/>
                <a:gd name="T10" fmla="*/ 48 w 173"/>
                <a:gd name="T11" fmla="*/ 28 h 138"/>
                <a:gd name="T12" fmla="*/ 50 w 173"/>
                <a:gd name="T13" fmla="*/ 35 h 138"/>
                <a:gd name="T14" fmla="*/ 37 w 173"/>
                <a:gd name="T15" fmla="*/ 54 h 138"/>
                <a:gd name="T16" fmla="*/ 30 w 173"/>
                <a:gd name="T17" fmla="*/ 55 h 138"/>
                <a:gd name="T18" fmla="*/ 3 w 173"/>
                <a:gd name="T19" fmla="*/ 37 h 138"/>
                <a:gd name="T20" fmla="*/ 21 w 173"/>
                <a:gd name="T21" fmla="*/ 80 h 138"/>
                <a:gd name="T22" fmla="*/ 62 w 173"/>
                <a:gd name="T23" fmla="*/ 83 h 138"/>
                <a:gd name="T24" fmla="*/ 141 w 173"/>
                <a:gd name="T25" fmla="*/ 135 h 138"/>
                <a:gd name="T26" fmla="*/ 151 w 173"/>
                <a:gd name="T27" fmla="*/ 136 h 138"/>
                <a:gd name="T28" fmla="*/ 172 w 173"/>
                <a:gd name="T29" fmla="*/ 10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" h="138">
                  <a:moveTo>
                    <a:pt x="172" y="104"/>
                  </a:moveTo>
                  <a:cubicBezTo>
                    <a:pt x="172" y="101"/>
                    <a:pt x="169" y="97"/>
                    <a:pt x="167" y="96"/>
                  </a:cubicBezTo>
                  <a:cubicBezTo>
                    <a:pt x="140" y="79"/>
                    <a:pt x="113" y="62"/>
                    <a:pt x="86" y="45"/>
                  </a:cubicBezTo>
                  <a:cubicBezTo>
                    <a:pt x="86" y="31"/>
                    <a:pt x="80" y="17"/>
                    <a:pt x="67" y="9"/>
                  </a:cubicBezTo>
                  <a:cubicBezTo>
                    <a:pt x="52" y="0"/>
                    <a:pt x="34" y="1"/>
                    <a:pt x="20" y="10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50" y="29"/>
                    <a:pt x="51" y="32"/>
                    <a:pt x="50" y="35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36" y="56"/>
                    <a:pt x="33" y="57"/>
                    <a:pt x="30" y="55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0" y="54"/>
                    <a:pt x="7" y="71"/>
                    <a:pt x="21" y="80"/>
                  </a:cubicBezTo>
                  <a:cubicBezTo>
                    <a:pt x="34" y="88"/>
                    <a:pt x="49" y="89"/>
                    <a:pt x="62" y="83"/>
                  </a:cubicBezTo>
                  <a:cubicBezTo>
                    <a:pt x="89" y="100"/>
                    <a:pt x="115" y="118"/>
                    <a:pt x="141" y="135"/>
                  </a:cubicBezTo>
                  <a:cubicBezTo>
                    <a:pt x="143" y="137"/>
                    <a:pt x="148" y="138"/>
                    <a:pt x="151" y="136"/>
                  </a:cubicBezTo>
                  <a:cubicBezTo>
                    <a:pt x="164" y="131"/>
                    <a:pt x="173" y="118"/>
                    <a:pt x="172" y="1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9985066" y="2725080"/>
            <a:ext cx="316844" cy="232042"/>
            <a:chOff x="7147950" y="1910835"/>
            <a:chExt cx="565394" cy="414069"/>
          </a:xfrm>
          <a:solidFill>
            <a:schemeClr val="bg1"/>
          </a:solidFill>
        </p:grpSpPr>
        <p:sp>
          <p:nvSpPr>
            <p:cNvPr id="53" name="Freeform 248"/>
            <p:cNvSpPr/>
            <p:nvPr/>
          </p:nvSpPr>
          <p:spPr bwMode="auto">
            <a:xfrm>
              <a:off x="7147950" y="1910835"/>
              <a:ext cx="394114" cy="377484"/>
            </a:xfrm>
            <a:custGeom>
              <a:avLst/>
              <a:gdLst>
                <a:gd name="T0" fmla="*/ 79 w 189"/>
                <a:gd name="T1" fmla="*/ 136 h 181"/>
                <a:gd name="T2" fmla="*/ 69 w 189"/>
                <a:gd name="T3" fmla="*/ 134 h 181"/>
                <a:gd name="T4" fmla="*/ 68 w 189"/>
                <a:gd name="T5" fmla="*/ 133 h 181"/>
                <a:gd name="T6" fmla="*/ 66 w 189"/>
                <a:gd name="T7" fmla="*/ 133 h 181"/>
                <a:gd name="T8" fmla="*/ 43 w 189"/>
                <a:gd name="T9" fmla="*/ 143 h 181"/>
                <a:gd name="T10" fmla="*/ 49 w 189"/>
                <a:gd name="T11" fmla="*/ 125 h 181"/>
                <a:gd name="T12" fmla="*/ 43 w 189"/>
                <a:gd name="T13" fmla="*/ 122 h 181"/>
                <a:gd name="T14" fmla="*/ 17 w 189"/>
                <a:gd name="T15" fmla="*/ 78 h 181"/>
                <a:gd name="T16" fmla="*/ 102 w 189"/>
                <a:gd name="T17" fmla="*/ 17 h 181"/>
                <a:gd name="T18" fmla="*/ 166 w 189"/>
                <a:gd name="T19" fmla="*/ 38 h 181"/>
                <a:gd name="T20" fmla="*/ 177 w 189"/>
                <a:gd name="T21" fmla="*/ 37 h 181"/>
                <a:gd name="T22" fmla="*/ 189 w 189"/>
                <a:gd name="T23" fmla="*/ 38 h 181"/>
                <a:gd name="T24" fmla="*/ 102 w 189"/>
                <a:gd name="T25" fmla="*/ 0 h 181"/>
                <a:gd name="T26" fmla="*/ 0 w 189"/>
                <a:gd name="T27" fmla="*/ 78 h 181"/>
                <a:gd name="T28" fmla="*/ 28 w 189"/>
                <a:gd name="T29" fmla="*/ 132 h 181"/>
                <a:gd name="T30" fmla="*/ 11 w 189"/>
                <a:gd name="T31" fmla="*/ 181 h 181"/>
                <a:gd name="T32" fmla="*/ 31 w 189"/>
                <a:gd name="T33" fmla="*/ 169 h 181"/>
                <a:gd name="T34" fmla="*/ 66 w 189"/>
                <a:gd name="T35" fmla="*/ 151 h 181"/>
                <a:gd name="T36" fmla="*/ 90 w 189"/>
                <a:gd name="T37" fmla="*/ 155 h 181"/>
                <a:gd name="T38" fmla="*/ 79 w 189"/>
                <a:gd name="T3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9" h="181">
                  <a:moveTo>
                    <a:pt x="79" y="136"/>
                  </a:moveTo>
                  <a:cubicBezTo>
                    <a:pt x="76" y="136"/>
                    <a:pt x="72" y="135"/>
                    <a:pt x="69" y="134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5" y="133"/>
                    <a:pt x="61" y="133"/>
                    <a:pt x="43" y="143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3" y="122"/>
                    <a:pt x="43" y="122"/>
                    <a:pt x="43" y="122"/>
                  </a:cubicBezTo>
                  <a:cubicBezTo>
                    <a:pt x="26" y="110"/>
                    <a:pt x="17" y="94"/>
                    <a:pt x="17" y="78"/>
                  </a:cubicBezTo>
                  <a:cubicBezTo>
                    <a:pt x="17" y="44"/>
                    <a:pt x="55" y="17"/>
                    <a:pt x="102" y="17"/>
                  </a:cubicBezTo>
                  <a:cubicBezTo>
                    <a:pt x="127" y="17"/>
                    <a:pt x="150" y="25"/>
                    <a:pt x="166" y="38"/>
                  </a:cubicBezTo>
                  <a:cubicBezTo>
                    <a:pt x="169" y="37"/>
                    <a:pt x="173" y="37"/>
                    <a:pt x="177" y="37"/>
                  </a:cubicBezTo>
                  <a:cubicBezTo>
                    <a:pt x="181" y="37"/>
                    <a:pt x="185" y="37"/>
                    <a:pt x="189" y="38"/>
                  </a:cubicBezTo>
                  <a:cubicBezTo>
                    <a:pt x="172" y="15"/>
                    <a:pt x="139" y="0"/>
                    <a:pt x="102" y="0"/>
                  </a:cubicBezTo>
                  <a:cubicBezTo>
                    <a:pt x="45" y="0"/>
                    <a:pt x="0" y="35"/>
                    <a:pt x="0" y="78"/>
                  </a:cubicBezTo>
                  <a:cubicBezTo>
                    <a:pt x="0" y="98"/>
                    <a:pt x="10" y="117"/>
                    <a:pt x="28" y="13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44" y="162"/>
                    <a:pt x="61" y="153"/>
                    <a:pt x="66" y="151"/>
                  </a:cubicBezTo>
                  <a:cubicBezTo>
                    <a:pt x="74" y="153"/>
                    <a:pt x="82" y="154"/>
                    <a:pt x="90" y="155"/>
                  </a:cubicBezTo>
                  <a:cubicBezTo>
                    <a:pt x="85" y="149"/>
                    <a:pt x="81" y="143"/>
                    <a:pt x="79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4" name="Freeform 249"/>
            <p:cNvSpPr>
              <a:spLocks noEditPoints="1"/>
            </p:cNvSpPr>
            <p:nvPr/>
          </p:nvSpPr>
          <p:spPr bwMode="auto">
            <a:xfrm>
              <a:off x="7324220" y="2007285"/>
              <a:ext cx="389124" cy="317619"/>
            </a:xfrm>
            <a:custGeom>
              <a:avLst/>
              <a:gdLst>
                <a:gd name="T0" fmla="*/ 187 w 187"/>
                <a:gd name="T1" fmla="*/ 69 h 153"/>
                <a:gd name="T2" fmla="*/ 93 w 187"/>
                <a:gd name="T3" fmla="*/ 0 h 153"/>
                <a:gd name="T4" fmla="*/ 0 w 187"/>
                <a:gd name="T5" fmla="*/ 69 h 153"/>
                <a:gd name="T6" fmla="*/ 93 w 187"/>
                <a:gd name="T7" fmla="*/ 139 h 153"/>
                <a:gd name="T8" fmla="*/ 128 w 187"/>
                <a:gd name="T9" fmla="*/ 134 h 153"/>
                <a:gd name="T10" fmla="*/ 168 w 187"/>
                <a:gd name="T11" fmla="*/ 153 h 153"/>
                <a:gd name="T12" fmla="*/ 156 w 187"/>
                <a:gd name="T13" fmla="*/ 120 h 153"/>
                <a:gd name="T14" fmla="*/ 187 w 187"/>
                <a:gd name="T15" fmla="*/ 69 h 153"/>
                <a:gd name="T16" fmla="*/ 57 w 187"/>
                <a:gd name="T17" fmla="*/ 79 h 153"/>
                <a:gd name="T18" fmla="*/ 49 w 187"/>
                <a:gd name="T19" fmla="*/ 75 h 153"/>
                <a:gd name="T20" fmla="*/ 40 w 187"/>
                <a:gd name="T21" fmla="*/ 79 h 153"/>
                <a:gd name="T22" fmla="*/ 42 w 187"/>
                <a:gd name="T23" fmla="*/ 70 h 153"/>
                <a:gd name="T24" fmla="*/ 35 w 187"/>
                <a:gd name="T25" fmla="*/ 63 h 153"/>
                <a:gd name="T26" fmla="*/ 45 w 187"/>
                <a:gd name="T27" fmla="*/ 62 h 153"/>
                <a:gd name="T28" fmla="*/ 49 w 187"/>
                <a:gd name="T29" fmla="*/ 53 h 153"/>
                <a:gd name="T30" fmla="*/ 53 w 187"/>
                <a:gd name="T31" fmla="*/ 62 h 153"/>
                <a:gd name="T32" fmla="*/ 62 w 187"/>
                <a:gd name="T33" fmla="*/ 63 h 153"/>
                <a:gd name="T34" fmla="*/ 56 w 187"/>
                <a:gd name="T35" fmla="*/ 70 h 153"/>
                <a:gd name="T36" fmla="*/ 57 w 187"/>
                <a:gd name="T37" fmla="*/ 79 h 153"/>
                <a:gd name="T38" fmla="*/ 106 w 187"/>
                <a:gd name="T39" fmla="*/ 83 h 153"/>
                <a:gd name="T40" fmla="*/ 93 w 187"/>
                <a:gd name="T41" fmla="*/ 76 h 153"/>
                <a:gd name="T42" fmla="*/ 80 w 187"/>
                <a:gd name="T43" fmla="*/ 83 h 153"/>
                <a:gd name="T44" fmla="*/ 82 w 187"/>
                <a:gd name="T45" fmla="*/ 68 h 153"/>
                <a:gd name="T46" fmla="*/ 72 w 187"/>
                <a:gd name="T47" fmla="*/ 58 h 153"/>
                <a:gd name="T48" fmla="*/ 86 w 187"/>
                <a:gd name="T49" fmla="*/ 56 h 153"/>
                <a:gd name="T50" fmla="*/ 93 w 187"/>
                <a:gd name="T51" fmla="*/ 43 h 153"/>
                <a:gd name="T52" fmla="*/ 100 w 187"/>
                <a:gd name="T53" fmla="*/ 56 h 153"/>
                <a:gd name="T54" fmla="*/ 114 w 187"/>
                <a:gd name="T55" fmla="*/ 58 h 153"/>
                <a:gd name="T56" fmla="*/ 104 w 187"/>
                <a:gd name="T57" fmla="*/ 68 h 153"/>
                <a:gd name="T58" fmla="*/ 106 w 187"/>
                <a:gd name="T59" fmla="*/ 83 h 153"/>
                <a:gd name="T60" fmla="*/ 145 w 187"/>
                <a:gd name="T61" fmla="*/ 79 h 153"/>
                <a:gd name="T62" fmla="*/ 137 w 187"/>
                <a:gd name="T63" fmla="*/ 75 h 153"/>
                <a:gd name="T64" fmla="*/ 129 w 187"/>
                <a:gd name="T65" fmla="*/ 79 h 153"/>
                <a:gd name="T66" fmla="*/ 130 w 187"/>
                <a:gd name="T67" fmla="*/ 70 h 153"/>
                <a:gd name="T68" fmla="*/ 123 w 187"/>
                <a:gd name="T69" fmla="*/ 63 h 153"/>
                <a:gd name="T70" fmla="*/ 133 w 187"/>
                <a:gd name="T71" fmla="*/ 62 h 153"/>
                <a:gd name="T72" fmla="*/ 137 w 187"/>
                <a:gd name="T73" fmla="*/ 53 h 153"/>
                <a:gd name="T74" fmla="*/ 141 w 187"/>
                <a:gd name="T75" fmla="*/ 62 h 153"/>
                <a:gd name="T76" fmla="*/ 151 w 187"/>
                <a:gd name="T77" fmla="*/ 63 h 153"/>
                <a:gd name="T78" fmla="*/ 144 w 187"/>
                <a:gd name="T79" fmla="*/ 70 h 153"/>
                <a:gd name="T80" fmla="*/ 145 w 187"/>
                <a:gd name="T81" fmla="*/ 7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7" h="153">
                  <a:moveTo>
                    <a:pt x="187" y="69"/>
                  </a:moveTo>
                  <a:cubicBezTo>
                    <a:pt x="187" y="31"/>
                    <a:pt x="145" y="0"/>
                    <a:pt x="93" y="0"/>
                  </a:cubicBezTo>
                  <a:cubicBezTo>
                    <a:pt x="42" y="0"/>
                    <a:pt x="0" y="31"/>
                    <a:pt x="0" y="69"/>
                  </a:cubicBezTo>
                  <a:cubicBezTo>
                    <a:pt x="0" y="108"/>
                    <a:pt x="42" y="139"/>
                    <a:pt x="93" y="139"/>
                  </a:cubicBezTo>
                  <a:cubicBezTo>
                    <a:pt x="106" y="139"/>
                    <a:pt x="118" y="137"/>
                    <a:pt x="128" y="134"/>
                  </a:cubicBezTo>
                  <a:cubicBezTo>
                    <a:pt x="132" y="133"/>
                    <a:pt x="168" y="153"/>
                    <a:pt x="168" y="153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75" y="108"/>
                    <a:pt x="187" y="90"/>
                    <a:pt x="187" y="69"/>
                  </a:cubicBezTo>
                  <a:close/>
                  <a:moveTo>
                    <a:pt x="57" y="79"/>
                  </a:moveTo>
                  <a:cubicBezTo>
                    <a:pt x="49" y="75"/>
                    <a:pt x="49" y="75"/>
                    <a:pt x="49" y="75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56" y="70"/>
                    <a:pt x="56" y="70"/>
                    <a:pt x="56" y="70"/>
                  </a:cubicBezTo>
                  <a:lnTo>
                    <a:pt x="57" y="79"/>
                  </a:lnTo>
                  <a:close/>
                  <a:moveTo>
                    <a:pt x="106" y="83"/>
                  </a:moveTo>
                  <a:cubicBezTo>
                    <a:pt x="93" y="76"/>
                    <a:pt x="93" y="76"/>
                    <a:pt x="93" y="76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04" y="68"/>
                    <a:pt x="104" y="68"/>
                    <a:pt x="104" y="68"/>
                  </a:cubicBezTo>
                  <a:lnTo>
                    <a:pt x="106" y="83"/>
                  </a:lnTo>
                  <a:close/>
                  <a:moveTo>
                    <a:pt x="145" y="79"/>
                  </a:moveTo>
                  <a:cubicBezTo>
                    <a:pt x="137" y="75"/>
                    <a:pt x="137" y="75"/>
                    <a:pt x="137" y="75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23" y="63"/>
                    <a:pt x="123" y="63"/>
                    <a:pt x="123" y="63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7" y="53"/>
                    <a:pt x="137" y="53"/>
                    <a:pt x="137" y="53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51" y="63"/>
                    <a:pt x="151" y="63"/>
                    <a:pt x="151" y="63"/>
                  </a:cubicBezTo>
                  <a:cubicBezTo>
                    <a:pt x="144" y="70"/>
                    <a:pt x="144" y="70"/>
                    <a:pt x="144" y="70"/>
                  </a:cubicBezTo>
                  <a:lnTo>
                    <a:pt x="145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329226" y="4389909"/>
            <a:ext cx="248815" cy="340140"/>
            <a:chOff x="9471056" y="533934"/>
            <a:chExt cx="444000" cy="606967"/>
          </a:xfrm>
          <a:solidFill>
            <a:schemeClr val="bg1"/>
          </a:solidFill>
        </p:grpSpPr>
        <p:sp>
          <p:nvSpPr>
            <p:cNvPr id="56" name="Freeform 324"/>
            <p:cNvSpPr>
              <a:spLocks noEditPoints="1"/>
            </p:cNvSpPr>
            <p:nvPr/>
          </p:nvSpPr>
          <p:spPr bwMode="auto">
            <a:xfrm>
              <a:off x="9725483" y="871507"/>
              <a:ext cx="91461" cy="93124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12 h 44"/>
                <a:gd name="T12" fmla="*/ 13 w 44"/>
                <a:gd name="T13" fmla="*/ 22 h 44"/>
                <a:gd name="T14" fmla="*/ 22 w 44"/>
                <a:gd name="T15" fmla="*/ 31 h 44"/>
                <a:gd name="T16" fmla="*/ 32 w 44"/>
                <a:gd name="T17" fmla="*/ 22 h 44"/>
                <a:gd name="T18" fmla="*/ 22 w 44"/>
                <a:gd name="T19" fmla="*/ 1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5" y="0"/>
                    <a:pt x="44" y="10"/>
                    <a:pt x="44" y="22"/>
                  </a:cubicBezTo>
                  <a:cubicBezTo>
                    <a:pt x="44" y="34"/>
                    <a:pt x="35" y="44"/>
                    <a:pt x="22" y="44"/>
                  </a:cubicBezTo>
                  <a:close/>
                  <a:moveTo>
                    <a:pt x="22" y="12"/>
                  </a:moveTo>
                  <a:cubicBezTo>
                    <a:pt x="17" y="12"/>
                    <a:pt x="13" y="17"/>
                    <a:pt x="13" y="22"/>
                  </a:cubicBezTo>
                  <a:cubicBezTo>
                    <a:pt x="13" y="27"/>
                    <a:pt x="17" y="31"/>
                    <a:pt x="22" y="31"/>
                  </a:cubicBezTo>
                  <a:cubicBezTo>
                    <a:pt x="27" y="31"/>
                    <a:pt x="32" y="27"/>
                    <a:pt x="32" y="22"/>
                  </a:cubicBezTo>
                  <a:cubicBezTo>
                    <a:pt x="32" y="17"/>
                    <a:pt x="27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7" name="Freeform 325"/>
            <p:cNvSpPr>
              <a:spLocks noEditPoints="1"/>
            </p:cNvSpPr>
            <p:nvPr/>
          </p:nvSpPr>
          <p:spPr bwMode="auto">
            <a:xfrm>
              <a:off x="9471056" y="701889"/>
              <a:ext cx="434024" cy="439012"/>
            </a:xfrm>
            <a:custGeom>
              <a:avLst/>
              <a:gdLst>
                <a:gd name="T0" fmla="*/ 145 w 208"/>
                <a:gd name="T1" fmla="*/ 24 h 211"/>
                <a:gd name="T2" fmla="*/ 174 w 208"/>
                <a:gd name="T3" fmla="*/ 48 h 211"/>
                <a:gd name="T4" fmla="*/ 132 w 208"/>
                <a:gd name="T5" fmla="*/ 22 h 211"/>
                <a:gd name="T6" fmla="*/ 104 w 208"/>
                <a:gd name="T7" fmla="*/ 0 h 211"/>
                <a:gd name="T8" fmla="*/ 104 w 208"/>
                <a:gd name="T9" fmla="*/ 211 h 211"/>
                <a:gd name="T10" fmla="*/ 163 w 208"/>
                <a:gd name="T11" fmla="*/ 19 h 211"/>
                <a:gd name="T12" fmla="*/ 131 w 208"/>
                <a:gd name="T13" fmla="*/ 55 h 211"/>
                <a:gd name="T14" fmla="*/ 104 w 208"/>
                <a:gd name="T15" fmla="*/ 17 h 211"/>
                <a:gd name="T16" fmla="*/ 63 w 208"/>
                <a:gd name="T17" fmla="*/ 53 h 211"/>
                <a:gd name="T18" fmla="*/ 78 w 208"/>
                <a:gd name="T19" fmla="*/ 18 h 211"/>
                <a:gd name="T20" fmla="*/ 60 w 208"/>
                <a:gd name="T21" fmla="*/ 67 h 211"/>
                <a:gd name="T22" fmla="*/ 14 w 208"/>
                <a:gd name="T23" fmla="*/ 99 h 211"/>
                <a:gd name="T24" fmla="*/ 26 w 208"/>
                <a:gd name="T25" fmla="*/ 151 h 211"/>
                <a:gd name="T26" fmla="*/ 56 w 208"/>
                <a:gd name="T27" fmla="*/ 113 h 211"/>
                <a:gd name="T28" fmla="*/ 26 w 208"/>
                <a:gd name="T29" fmla="*/ 151 h 211"/>
                <a:gd name="T30" fmla="*/ 63 w 208"/>
                <a:gd name="T31" fmla="*/ 158 h 211"/>
                <a:gd name="T32" fmla="*/ 34 w 208"/>
                <a:gd name="T33" fmla="*/ 163 h 211"/>
                <a:gd name="T34" fmla="*/ 77 w 208"/>
                <a:gd name="T35" fmla="*/ 157 h 211"/>
                <a:gd name="T36" fmla="*/ 104 w 208"/>
                <a:gd name="T37" fmla="*/ 194 h 211"/>
                <a:gd name="T38" fmla="*/ 145 w 208"/>
                <a:gd name="T39" fmla="*/ 158 h 211"/>
                <a:gd name="T40" fmla="*/ 129 w 208"/>
                <a:gd name="T41" fmla="*/ 193 h 211"/>
                <a:gd name="T42" fmla="*/ 148 w 208"/>
                <a:gd name="T43" fmla="*/ 144 h 211"/>
                <a:gd name="T44" fmla="*/ 144 w 208"/>
                <a:gd name="T45" fmla="*/ 120 h 211"/>
                <a:gd name="T46" fmla="*/ 134 w 208"/>
                <a:gd name="T47" fmla="*/ 143 h 211"/>
                <a:gd name="T48" fmla="*/ 71 w 208"/>
                <a:gd name="T49" fmla="*/ 113 h 211"/>
                <a:gd name="T50" fmla="*/ 128 w 208"/>
                <a:gd name="T51" fmla="*/ 104 h 211"/>
                <a:gd name="T52" fmla="*/ 71 w 208"/>
                <a:gd name="T53" fmla="*/ 99 h 211"/>
                <a:gd name="T54" fmla="*/ 104 w 208"/>
                <a:gd name="T55" fmla="*/ 70 h 211"/>
                <a:gd name="T56" fmla="*/ 137 w 208"/>
                <a:gd name="T57" fmla="*/ 90 h 211"/>
                <a:gd name="T58" fmla="*/ 151 w 208"/>
                <a:gd name="T59" fmla="*/ 89 h 211"/>
                <a:gd name="T60" fmla="*/ 182 w 208"/>
                <a:gd name="T61" fmla="*/ 60 h 211"/>
                <a:gd name="T62" fmla="*/ 159 w 208"/>
                <a:gd name="T63" fmla="*/ 99 h 211"/>
                <a:gd name="T64" fmla="*/ 157 w 208"/>
                <a:gd name="T65" fmla="*/ 113 h 211"/>
                <a:gd name="T66" fmla="*/ 182 w 208"/>
                <a:gd name="T67" fmla="*/ 15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11">
                  <a:moveTo>
                    <a:pt x="163" y="19"/>
                  </a:moveTo>
                  <a:cubicBezTo>
                    <a:pt x="158" y="22"/>
                    <a:pt x="151" y="24"/>
                    <a:pt x="145" y="24"/>
                  </a:cubicBezTo>
                  <a:cubicBezTo>
                    <a:pt x="145" y="24"/>
                    <a:pt x="144" y="24"/>
                    <a:pt x="144" y="24"/>
                  </a:cubicBezTo>
                  <a:cubicBezTo>
                    <a:pt x="156" y="30"/>
                    <a:pt x="166" y="38"/>
                    <a:pt x="174" y="48"/>
                  </a:cubicBezTo>
                  <a:cubicBezTo>
                    <a:pt x="164" y="50"/>
                    <a:pt x="155" y="52"/>
                    <a:pt x="145" y="53"/>
                  </a:cubicBezTo>
                  <a:cubicBezTo>
                    <a:pt x="142" y="40"/>
                    <a:pt x="137" y="30"/>
                    <a:pt x="132" y="22"/>
                  </a:cubicBezTo>
                  <a:cubicBezTo>
                    <a:pt x="122" y="18"/>
                    <a:pt x="115" y="10"/>
                    <a:pt x="111" y="0"/>
                  </a:cubicBezTo>
                  <a:cubicBezTo>
                    <a:pt x="109" y="0"/>
                    <a:pt x="106" y="0"/>
                    <a:pt x="104" y="0"/>
                  </a:cubicBezTo>
                  <a:cubicBezTo>
                    <a:pt x="46" y="0"/>
                    <a:pt x="0" y="47"/>
                    <a:pt x="0" y="106"/>
                  </a:cubicBezTo>
                  <a:cubicBezTo>
                    <a:pt x="0" y="164"/>
                    <a:pt x="46" y="211"/>
                    <a:pt x="104" y="211"/>
                  </a:cubicBezTo>
                  <a:cubicBezTo>
                    <a:pt x="161" y="211"/>
                    <a:pt x="208" y="164"/>
                    <a:pt x="208" y="106"/>
                  </a:cubicBezTo>
                  <a:cubicBezTo>
                    <a:pt x="208" y="70"/>
                    <a:pt x="190" y="38"/>
                    <a:pt x="163" y="19"/>
                  </a:cubicBezTo>
                  <a:close/>
                  <a:moveTo>
                    <a:pt x="104" y="17"/>
                  </a:moveTo>
                  <a:cubicBezTo>
                    <a:pt x="114" y="17"/>
                    <a:pt x="124" y="31"/>
                    <a:pt x="131" y="55"/>
                  </a:cubicBezTo>
                  <a:cubicBezTo>
                    <a:pt x="113" y="56"/>
                    <a:pt x="95" y="56"/>
                    <a:pt x="77" y="55"/>
                  </a:cubicBezTo>
                  <a:cubicBezTo>
                    <a:pt x="83" y="31"/>
                    <a:pt x="94" y="17"/>
                    <a:pt x="104" y="17"/>
                  </a:cubicBezTo>
                  <a:close/>
                  <a:moveTo>
                    <a:pt x="78" y="18"/>
                  </a:moveTo>
                  <a:cubicBezTo>
                    <a:pt x="72" y="27"/>
                    <a:pt x="66" y="39"/>
                    <a:pt x="63" y="53"/>
                  </a:cubicBezTo>
                  <a:cubicBezTo>
                    <a:pt x="53" y="52"/>
                    <a:pt x="44" y="50"/>
                    <a:pt x="34" y="48"/>
                  </a:cubicBezTo>
                  <a:cubicBezTo>
                    <a:pt x="45" y="34"/>
                    <a:pt x="61" y="23"/>
                    <a:pt x="78" y="18"/>
                  </a:cubicBezTo>
                  <a:close/>
                  <a:moveTo>
                    <a:pt x="26" y="60"/>
                  </a:moveTo>
                  <a:cubicBezTo>
                    <a:pt x="37" y="63"/>
                    <a:pt x="48" y="65"/>
                    <a:pt x="60" y="67"/>
                  </a:cubicBezTo>
                  <a:cubicBezTo>
                    <a:pt x="58" y="77"/>
                    <a:pt x="57" y="87"/>
                    <a:pt x="56" y="9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15" y="85"/>
                    <a:pt x="19" y="72"/>
                    <a:pt x="26" y="60"/>
                  </a:cubicBezTo>
                  <a:close/>
                  <a:moveTo>
                    <a:pt x="26" y="151"/>
                  </a:moveTo>
                  <a:cubicBezTo>
                    <a:pt x="19" y="140"/>
                    <a:pt x="15" y="127"/>
                    <a:pt x="14" y="113"/>
                  </a:cubicBezTo>
                  <a:cubicBezTo>
                    <a:pt x="56" y="113"/>
                    <a:pt x="56" y="113"/>
                    <a:pt x="56" y="113"/>
                  </a:cubicBezTo>
                  <a:cubicBezTo>
                    <a:pt x="57" y="124"/>
                    <a:pt x="58" y="135"/>
                    <a:pt x="60" y="144"/>
                  </a:cubicBezTo>
                  <a:cubicBezTo>
                    <a:pt x="48" y="146"/>
                    <a:pt x="37" y="148"/>
                    <a:pt x="26" y="151"/>
                  </a:cubicBezTo>
                  <a:close/>
                  <a:moveTo>
                    <a:pt x="34" y="163"/>
                  </a:moveTo>
                  <a:cubicBezTo>
                    <a:pt x="44" y="161"/>
                    <a:pt x="53" y="159"/>
                    <a:pt x="63" y="158"/>
                  </a:cubicBezTo>
                  <a:cubicBezTo>
                    <a:pt x="66" y="173"/>
                    <a:pt x="72" y="185"/>
                    <a:pt x="78" y="193"/>
                  </a:cubicBezTo>
                  <a:cubicBezTo>
                    <a:pt x="61" y="188"/>
                    <a:pt x="45" y="177"/>
                    <a:pt x="34" y="163"/>
                  </a:cubicBezTo>
                  <a:close/>
                  <a:moveTo>
                    <a:pt x="104" y="194"/>
                  </a:moveTo>
                  <a:cubicBezTo>
                    <a:pt x="94" y="194"/>
                    <a:pt x="83" y="180"/>
                    <a:pt x="77" y="157"/>
                  </a:cubicBezTo>
                  <a:cubicBezTo>
                    <a:pt x="95" y="155"/>
                    <a:pt x="113" y="155"/>
                    <a:pt x="131" y="157"/>
                  </a:cubicBezTo>
                  <a:cubicBezTo>
                    <a:pt x="124" y="180"/>
                    <a:pt x="114" y="194"/>
                    <a:pt x="104" y="194"/>
                  </a:cubicBezTo>
                  <a:close/>
                  <a:moveTo>
                    <a:pt x="129" y="193"/>
                  </a:moveTo>
                  <a:cubicBezTo>
                    <a:pt x="136" y="185"/>
                    <a:pt x="141" y="173"/>
                    <a:pt x="145" y="158"/>
                  </a:cubicBezTo>
                  <a:cubicBezTo>
                    <a:pt x="155" y="159"/>
                    <a:pt x="164" y="161"/>
                    <a:pt x="174" y="163"/>
                  </a:cubicBezTo>
                  <a:cubicBezTo>
                    <a:pt x="162" y="177"/>
                    <a:pt x="147" y="188"/>
                    <a:pt x="129" y="193"/>
                  </a:cubicBezTo>
                  <a:close/>
                  <a:moveTo>
                    <a:pt x="182" y="151"/>
                  </a:moveTo>
                  <a:cubicBezTo>
                    <a:pt x="171" y="148"/>
                    <a:pt x="159" y="146"/>
                    <a:pt x="148" y="144"/>
                  </a:cubicBezTo>
                  <a:cubicBezTo>
                    <a:pt x="150" y="136"/>
                    <a:pt x="151" y="127"/>
                    <a:pt x="151" y="118"/>
                  </a:cubicBezTo>
                  <a:cubicBezTo>
                    <a:pt x="149" y="119"/>
                    <a:pt x="147" y="120"/>
                    <a:pt x="144" y="120"/>
                  </a:cubicBezTo>
                  <a:cubicBezTo>
                    <a:pt x="142" y="120"/>
                    <a:pt x="139" y="119"/>
                    <a:pt x="137" y="118"/>
                  </a:cubicBezTo>
                  <a:cubicBezTo>
                    <a:pt x="136" y="127"/>
                    <a:pt x="135" y="135"/>
                    <a:pt x="134" y="143"/>
                  </a:cubicBezTo>
                  <a:cubicBezTo>
                    <a:pt x="114" y="141"/>
                    <a:pt x="94" y="141"/>
                    <a:pt x="74" y="143"/>
                  </a:cubicBezTo>
                  <a:cubicBezTo>
                    <a:pt x="72" y="134"/>
                    <a:pt x="71" y="123"/>
                    <a:pt x="71" y="113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29" y="110"/>
                    <a:pt x="128" y="107"/>
                    <a:pt x="128" y="104"/>
                  </a:cubicBezTo>
                  <a:cubicBezTo>
                    <a:pt x="128" y="102"/>
                    <a:pt x="129" y="100"/>
                    <a:pt x="129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1" y="88"/>
                    <a:pt x="72" y="78"/>
                    <a:pt x="74" y="68"/>
                  </a:cubicBezTo>
                  <a:cubicBezTo>
                    <a:pt x="84" y="69"/>
                    <a:pt x="94" y="70"/>
                    <a:pt x="104" y="70"/>
                  </a:cubicBezTo>
                  <a:cubicBezTo>
                    <a:pt x="114" y="70"/>
                    <a:pt x="124" y="69"/>
                    <a:pt x="134" y="68"/>
                  </a:cubicBezTo>
                  <a:cubicBezTo>
                    <a:pt x="135" y="75"/>
                    <a:pt x="136" y="82"/>
                    <a:pt x="137" y="90"/>
                  </a:cubicBezTo>
                  <a:cubicBezTo>
                    <a:pt x="139" y="89"/>
                    <a:pt x="142" y="88"/>
                    <a:pt x="144" y="88"/>
                  </a:cubicBezTo>
                  <a:cubicBezTo>
                    <a:pt x="147" y="88"/>
                    <a:pt x="149" y="88"/>
                    <a:pt x="151" y="89"/>
                  </a:cubicBezTo>
                  <a:cubicBezTo>
                    <a:pt x="150" y="81"/>
                    <a:pt x="149" y="74"/>
                    <a:pt x="148" y="67"/>
                  </a:cubicBezTo>
                  <a:cubicBezTo>
                    <a:pt x="159" y="65"/>
                    <a:pt x="171" y="63"/>
                    <a:pt x="182" y="60"/>
                  </a:cubicBezTo>
                  <a:cubicBezTo>
                    <a:pt x="188" y="72"/>
                    <a:pt x="193" y="85"/>
                    <a:pt x="194" y="99"/>
                  </a:cubicBezTo>
                  <a:cubicBezTo>
                    <a:pt x="159" y="99"/>
                    <a:pt x="159" y="99"/>
                    <a:pt x="159" y="99"/>
                  </a:cubicBezTo>
                  <a:cubicBezTo>
                    <a:pt x="160" y="100"/>
                    <a:pt x="160" y="102"/>
                    <a:pt x="160" y="104"/>
                  </a:cubicBezTo>
                  <a:cubicBezTo>
                    <a:pt x="160" y="107"/>
                    <a:pt x="159" y="110"/>
                    <a:pt x="157" y="113"/>
                  </a:cubicBezTo>
                  <a:cubicBezTo>
                    <a:pt x="194" y="113"/>
                    <a:pt x="194" y="113"/>
                    <a:pt x="194" y="113"/>
                  </a:cubicBezTo>
                  <a:cubicBezTo>
                    <a:pt x="193" y="127"/>
                    <a:pt x="188" y="140"/>
                    <a:pt x="182" y="1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8" name="Freeform 326"/>
            <p:cNvSpPr>
              <a:spLocks noEditPoints="1"/>
            </p:cNvSpPr>
            <p:nvPr/>
          </p:nvSpPr>
          <p:spPr bwMode="auto">
            <a:xfrm>
              <a:off x="9632359" y="533934"/>
              <a:ext cx="282697" cy="359192"/>
            </a:xfrm>
            <a:custGeom>
              <a:avLst/>
              <a:gdLst>
                <a:gd name="T0" fmla="*/ 68 w 136"/>
                <a:gd name="T1" fmla="*/ 0 h 172"/>
                <a:gd name="T2" fmla="*/ 0 w 136"/>
                <a:gd name="T3" fmla="*/ 68 h 172"/>
                <a:gd name="T4" fmla="*/ 68 w 136"/>
                <a:gd name="T5" fmla="*/ 172 h 172"/>
                <a:gd name="T6" fmla="*/ 136 w 136"/>
                <a:gd name="T7" fmla="*/ 68 h 172"/>
                <a:gd name="T8" fmla="*/ 68 w 136"/>
                <a:gd name="T9" fmla="*/ 0 h 172"/>
                <a:gd name="T10" fmla="*/ 68 w 136"/>
                <a:gd name="T11" fmla="*/ 104 h 172"/>
                <a:gd name="T12" fmla="*/ 32 w 136"/>
                <a:gd name="T13" fmla="*/ 68 h 172"/>
                <a:gd name="T14" fmla="*/ 68 w 136"/>
                <a:gd name="T15" fmla="*/ 32 h 172"/>
                <a:gd name="T16" fmla="*/ 104 w 136"/>
                <a:gd name="T17" fmla="*/ 68 h 172"/>
                <a:gd name="T18" fmla="*/ 68 w 136"/>
                <a:gd name="T19" fmla="*/ 10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172">
                  <a:moveTo>
                    <a:pt x="68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06"/>
                    <a:pt x="68" y="172"/>
                    <a:pt x="68" y="172"/>
                  </a:cubicBezTo>
                  <a:cubicBezTo>
                    <a:pt x="68" y="172"/>
                    <a:pt x="136" y="106"/>
                    <a:pt x="136" y="68"/>
                  </a:cubicBezTo>
                  <a:cubicBezTo>
                    <a:pt x="136" y="31"/>
                    <a:pt x="105" y="0"/>
                    <a:pt x="68" y="0"/>
                  </a:cubicBezTo>
                  <a:close/>
                  <a:moveTo>
                    <a:pt x="68" y="104"/>
                  </a:moveTo>
                  <a:cubicBezTo>
                    <a:pt x="48" y="104"/>
                    <a:pt x="32" y="88"/>
                    <a:pt x="32" y="68"/>
                  </a:cubicBezTo>
                  <a:cubicBezTo>
                    <a:pt x="32" y="48"/>
                    <a:pt x="48" y="32"/>
                    <a:pt x="68" y="32"/>
                  </a:cubicBezTo>
                  <a:cubicBezTo>
                    <a:pt x="88" y="32"/>
                    <a:pt x="104" y="48"/>
                    <a:pt x="104" y="68"/>
                  </a:cubicBezTo>
                  <a:cubicBezTo>
                    <a:pt x="104" y="88"/>
                    <a:pt x="88" y="104"/>
                    <a:pt x="68" y="1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310122" y="2705842"/>
            <a:ext cx="337345" cy="230178"/>
            <a:chOff x="6027139" y="4508323"/>
            <a:chExt cx="601980" cy="410743"/>
          </a:xfrm>
          <a:solidFill>
            <a:schemeClr val="bg1"/>
          </a:solidFill>
        </p:grpSpPr>
        <p:sp>
          <p:nvSpPr>
            <p:cNvPr id="60" name="Freeform 327"/>
            <p:cNvSpPr>
              <a:spLocks noEditPoints="1"/>
            </p:cNvSpPr>
            <p:nvPr/>
          </p:nvSpPr>
          <p:spPr bwMode="auto">
            <a:xfrm>
              <a:off x="6027139" y="4508323"/>
              <a:ext cx="460631" cy="410743"/>
            </a:xfrm>
            <a:custGeom>
              <a:avLst/>
              <a:gdLst>
                <a:gd name="T0" fmla="*/ 214 w 221"/>
                <a:gd name="T1" fmla="*/ 0 h 197"/>
                <a:gd name="T2" fmla="*/ 7 w 221"/>
                <a:gd name="T3" fmla="*/ 0 h 197"/>
                <a:gd name="T4" fmla="*/ 0 w 221"/>
                <a:gd name="T5" fmla="*/ 8 h 197"/>
                <a:gd name="T6" fmla="*/ 0 w 221"/>
                <a:gd name="T7" fmla="*/ 190 h 197"/>
                <a:gd name="T8" fmla="*/ 7 w 221"/>
                <a:gd name="T9" fmla="*/ 197 h 197"/>
                <a:gd name="T10" fmla="*/ 214 w 221"/>
                <a:gd name="T11" fmla="*/ 197 h 197"/>
                <a:gd name="T12" fmla="*/ 221 w 221"/>
                <a:gd name="T13" fmla="*/ 190 h 197"/>
                <a:gd name="T14" fmla="*/ 221 w 221"/>
                <a:gd name="T15" fmla="*/ 8 h 197"/>
                <a:gd name="T16" fmla="*/ 214 w 221"/>
                <a:gd name="T17" fmla="*/ 0 h 197"/>
                <a:gd name="T18" fmla="*/ 170 w 221"/>
                <a:gd name="T19" fmla="*/ 16 h 197"/>
                <a:gd name="T20" fmla="*/ 179 w 221"/>
                <a:gd name="T21" fmla="*/ 25 h 197"/>
                <a:gd name="T22" fmla="*/ 170 w 221"/>
                <a:gd name="T23" fmla="*/ 34 h 197"/>
                <a:gd name="T24" fmla="*/ 161 w 221"/>
                <a:gd name="T25" fmla="*/ 25 h 197"/>
                <a:gd name="T26" fmla="*/ 170 w 221"/>
                <a:gd name="T27" fmla="*/ 16 h 197"/>
                <a:gd name="T28" fmla="*/ 143 w 221"/>
                <a:gd name="T29" fmla="*/ 16 h 197"/>
                <a:gd name="T30" fmla="*/ 152 w 221"/>
                <a:gd name="T31" fmla="*/ 25 h 197"/>
                <a:gd name="T32" fmla="*/ 143 w 221"/>
                <a:gd name="T33" fmla="*/ 34 h 197"/>
                <a:gd name="T34" fmla="*/ 133 w 221"/>
                <a:gd name="T35" fmla="*/ 25 h 197"/>
                <a:gd name="T36" fmla="*/ 143 w 221"/>
                <a:gd name="T37" fmla="*/ 16 h 197"/>
                <a:gd name="T38" fmla="*/ 207 w 221"/>
                <a:gd name="T39" fmla="*/ 183 h 197"/>
                <a:gd name="T40" fmla="*/ 14 w 221"/>
                <a:gd name="T41" fmla="*/ 183 h 197"/>
                <a:gd name="T42" fmla="*/ 14 w 221"/>
                <a:gd name="T43" fmla="*/ 50 h 197"/>
                <a:gd name="T44" fmla="*/ 207 w 221"/>
                <a:gd name="T45" fmla="*/ 50 h 197"/>
                <a:gd name="T46" fmla="*/ 207 w 221"/>
                <a:gd name="T47" fmla="*/ 183 h 197"/>
                <a:gd name="T48" fmla="*/ 198 w 221"/>
                <a:gd name="T49" fmla="*/ 34 h 197"/>
                <a:gd name="T50" fmla="*/ 188 w 221"/>
                <a:gd name="T51" fmla="*/ 25 h 197"/>
                <a:gd name="T52" fmla="*/ 198 w 221"/>
                <a:gd name="T53" fmla="*/ 16 h 197"/>
                <a:gd name="T54" fmla="*/ 207 w 221"/>
                <a:gd name="T55" fmla="*/ 25 h 197"/>
                <a:gd name="T56" fmla="*/ 198 w 221"/>
                <a:gd name="T57" fmla="*/ 34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" h="197">
                  <a:moveTo>
                    <a:pt x="21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4"/>
                    <a:pt x="3" y="197"/>
                    <a:pt x="7" y="197"/>
                  </a:cubicBezTo>
                  <a:cubicBezTo>
                    <a:pt x="214" y="197"/>
                    <a:pt x="214" y="197"/>
                    <a:pt x="214" y="197"/>
                  </a:cubicBezTo>
                  <a:cubicBezTo>
                    <a:pt x="218" y="197"/>
                    <a:pt x="221" y="194"/>
                    <a:pt x="221" y="190"/>
                  </a:cubicBezTo>
                  <a:cubicBezTo>
                    <a:pt x="221" y="8"/>
                    <a:pt x="221" y="8"/>
                    <a:pt x="221" y="8"/>
                  </a:cubicBezTo>
                  <a:cubicBezTo>
                    <a:pt x="221" y="4"/>
                    <a:pt x="218" y="0"/>
                    <a:pt x="214" y="0"/>
                  </a:cubicBezTo>
                  <a:close/>
                  <a:moveTo>
                    <a:pt x="170" y="16"/>
                  </a:moveTo>
                  <a:cubicBezTo>
                    <a:pt x="175" y="16"/>
                    <a:pt x="179" y="20"/>
                    <a:pt x="179" y="25"/>
                  </a:cubicBezTo>
                  <a:cubicBezTo>
                    <a:pt x="179" y="30"/>
                    <a:pt x="175" y="34"/>
                    <a:pt x="170" y="34"/>
                  </a:cubicBezTo>
                  <a:cubicBezTo>
                    <a:pt x="165" y="34"/>
                    <a:pt x="161" y="30"/>
                    <a:pt x="161" y="25"/>
                  </a:cubicBezTo>
                  <a:cubicBezTo>
                    <a:pt x="161" y="20"/>
                    <a:pt x="165" y="16"/>
                    <a:pt x="170" y="16"/>
                  </a:cubicBezTo>
                  <a:close/>
                  <a:moveTo>
                    <a:pt x="143" y="16"/>
                  </a:moveTo>
                  <a:cubicBezTo>
                    <a:pt x="148" y="16"/>
                    <a:pt x="152" y="20"/>
                    <a:pt x="152" y="25"/>
                  </a:cubicBezTo>
                  <a:cubicBezTo>
                    <a:pt x="152" y="30"/>
                    <a:pt x="148" y="34"/>
                    <a:pt x="143" y="34"/>
                  </a:cubicBezTo>
                  <a:cubicBezTo>
                    <a:pt x="137" y="34"/>
                    <a:pt x="133" y="30"/>
                    <a:pt x="133" y="25"/>
                  </a:cubicBezTo>
                  <a:cubicBezTo>
                    <a:pt x="133" y="20"/>
                    <a:pt x="137" y="16"/>
                    <a:pt x="143" y="16"/>
                  </a:cubicBezTo>
                  <a:close/>
                  <a:moveTo>
                    <a:pt x="207" y="183"/>
                  </a:moveTo>
                  <a:cubicBezTo>
                    <a:pt x="14" y="183"/>
                    <a:pt x="14" y="183"/>
                    <a:pt x="14" y="183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207" y="50"/>
                    <a:pt x="207" y="50"/>
                    <a:pt x="207" y="50"/>
                  </a:cubicBezTo>
                  <a:lnTo>
                    <a:pt x="207" y="183"/>
                  </a:lnTo>
                  <a:close/>
                  <a:moveTo>
                    <a:pt x="198" y="34"/>
                  </a:moveTo>
                  <a:cubicBezTo>
                    <a:pt x="192" y="34"/>
                    <a:pt x="188" y="30"/>
                    <a:pt x="188" y="25"/>
                  </a:cubicBezTo>
                  <a:cubicBezTo>
                    <a:pt x="188" y="20"/>
                    <a:pt x="192" y="16"/>
                    <a:pt x="198" y="16"/>
                  </a:cubicBezTo>
                  <a:cubicBezTo>
                    <a:pt x="203" y="16"/>
                    <a:pt x="207" y="20"/>
                    <a:pt x="207" y="25"/>
                  </a:cubicBezTo>
                  <a:cubicBezTo>
                    <a:pt x="207" y="30"/>
                    <a:pt x="203" y="34"/>
                    <a:pt x="198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3" name="Rectangle 328"/>
            <p:cNvSpPr>
              <a:spLocks noChangeArrowheads="1"/>
            </p:cNvSpPr>
            <p:nvPr/>
          </p:nvSpPr>
          <p:spPr bwMode="auto">
            <a:xfrm>
              <a:off x="6087004" y="4648009"/>
              <a:ext cx="334248" cy="631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4" name="Rectangle 329"/>
            <p:cNvSpPr>
              <a:spLocks noChangeArrowheads="1"/>
            </p:cNvSpPr>
            <p:nvPr/>
          </p:nvSpPr>
          <p:spPr bwMode="auto">
            <a:xfrm>
              <a:off x="6087004" y="4737807"/>
              <a:ext cx="106427" cy="11141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5" name="Rectangle 330"/>
            <p:cNvSpPr>
              <a:spLocks noChangeArrowheads="1"/>
            </p:cNvSpPr>
            <p:nvPr/>
          </p:nvSpPr>
          <p:spPr bwMode="auto">
            <a:xfrm>
              <a:off x="6211724" y="4739469"/>
              <a:ext cx="113079" cy="1496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6" name="Rectangle 331"/>
            <p:cNvSpPr>
              <a:spLocks noChangeArrowheads="1"/>
            </p:cNvSpPr>
            <p:nvPr/>
          </p:nvSpPr>
          <p:spPr bwMode="auto">
            <a:xfrm>
              <a:off x="6211724" y="4784368"/>
              <a:ext cx="113079" cy="1496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7" name="Rectangle 332"/>
            <p:cNvSpPr>
              <a:spLocks noChangeArrowheads="1"/>
            </p:cNvSpPr>
            <p:nvPr/>
          </p:nvSpPr>
          <p:spPr bwMode="auto">
            <a:xfrm>
              <a:off x="6211724" y="4829267"/>
              <a:ext cx="113079" cy="1496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8" name="Freeform 333"/>
            <p:cNvSpPr/>
            <p:nvPr/>
          </p:nvSpPr>
          <p:spPr bwMode="auto">
            <a:xfrm>
              <a:off x="6374691" y="4807649"/>
              <a:ext cx="43236" cy="43236"/>
            </a:xfrm>
            <a:custGeom>
              <a:avLst/>
              <a:gdLst>
                <a:gd name="T0" fmla="*/ 8 w 26"/>
                <a:gd name="T1" fmla="*/ 0 h 26"/>
                <a:gd name="T2" fmla="*/ 8 w 26"/>
                <a:gd name="T3" fmla="*/ 2 h 26"/>
                <a:gd name="T4" fmla="*/ 0 w 26"/>
                <a:gd name="T5" fmla="*/ 26 h 26"/>
                <a:gd name="T6" fmla="*/ 24 w 26"/>
                <a:gd name="T7" fmla="*/ 18 h 26"/>
                <a:gd name="T8" fmla="*/ 26 w 26"/>
                <a:gd name="T9" fmla="*/ 18 h 26"/>
                <a:gd name="T10" fmla="*/ 8 w 2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6">
                  <a:moveTo>
                    <a:pt x="8" y="0"/>
                  </a:moveTo>
                  <a:lnTo>
                    <a:pt x="8" y="2"/>
                  </a:lnTo>
                  <a:lnTo>
                    <a:pt x="0" y="26"/>
                  </a:lnTo>
                  <a:lnTo>
                    <a:pt x="24" y="18"/>
                  </a:lnTo>
                  <a:lnTo>
                    <a:pt x="26" y="18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9" name="Freeform 334"/>
            <p:cNvSpPr/>
            <p:nvPr/>
          </p:nvSpPr>
          <p:spPr bwMode="auto">
            <a:xfrm>
              <a:off x="6547635" y="4596457"/>
              <a:ext cx="81484" cy="81484"/>
            </a:xfrm>
            <a:custGeom>
              <a:avLst/>
              <a:gdLst>
                <a:gd name="T0" fmla="*/ 29 w 39"/>
                <a:gd name="T1" fmla="*/ 39 h 39"/>
                <a:gd name="T2" fmla="*/ 37 w 39"/>
                <a:gd name="T3" fmla="*/ 31 h 39"/>
                <a:gd name="T4" fmla="*/ 37 w 39"/>
                <a:gd name="T5" fmla="*/ 22 h 39"/>
                <a:gd name="T6" fmla="*/ 17 w 39"/>
                <a:gd name="T7" fmla="*/ 2 h 39"/>
                <a:gd name="T8" fmla="*/ 7 w 39"/>
                <a:gd name="T9" fmla="*/ 2 h 39"/>
                <a:gd name="T10" fmla="*/ 0 w 39"/>
                <a:gd name="T11" fmla="*/ 10 h 39"/>
                <a:gd name="T12" fmla="*/ 29 w 3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9">
                  <a:moveTo>
                    <a:pt x="29" y="39"/>
                  </a:moveTo>
                  <a:cubicBezTo>
                    <a:pt x="37" y="31"/>
                    <a:pt x="37" y="31"/>
                    <a:pt x="37" y="31"/>
                  </a:cubicBezTo>
                  <a:cubicBezTo>
                    <a:pt x="39" y="29"/>
                    <a:pt x="39" y="25"/>
                    <a:pt x="37" y="2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4" y="0"/>
                    <a:pt x="10" y="0"/>
                    <a:pt x="7" y="2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29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0" name="Freeform 335"/>
            <p:cNvSpPr/>
            <p:nvPr/>
          </p:nvSpPr>
          <p:spPr bwMode="auto">
            <a:xfrm>
              <a:off x="6407949" y="4623064"/>
              <a:ext cx="194563" cy="194563"/>
            </a:xfrm>
            <a:custGeom>
              <a:avLst/>
              <a:gdLst>
                <a:gd name="T0" fmla="*/ 64 w 93"/>
                <a:gd name="T1" fmla="*/ 0 h 93"/>
                <a:gd name="T2" fmla="*/ 63 w 93"/>
                <a:gd name="T3" fmla="*/ 1 h 93"/>
                <a:gd name="T4" fmla="*/ 3 w 93"/>
                <a:gd name="T5" fmla="*/ 61 h 93"/>
                <a:gd name="T6" fmla="*/ 3 w 93"/>
                <a:gd name="T7" fmla="*/ 71 h 93"/>
                <a:gd name="T8" fmla="*/ 3 w 93"/>
                <a:gd name="T9" fmla="*/ 71 h 93"/>
                <a:gd name="T10" fmla="*/ 10 w 93"/>
                <a:gd name="T11" fmla="*/ 73 h 93"/>
                <a:gd name="T12" fmla="*/ 12 w 93"/>
                <a:gd name="T13" fmla="*/ 80 h 93"/>
                <a:gd name="T14" fmla="*/ 13 w 93"/>
                <a:gd name="T15" fmla="*/ 81 h 93"/>
                <a:gd name="T16" fmla="*/ 20 w 93"/>
                <a:gd name="T17" fmla="*/ 82 h 93"/>
                <a:gd name="T18" fmla="*/ 21 w 93"/>
                <a:gd name="T19" fmla="*/ 89 h 93"/>
                <a:gd name="T20" fmla="*/ 22 w 93"/>
                <a:gd name="T21" fmla="*/ 90 h 93"/>
                <a:gd name="T22" fmla="*/ 32 w 93"/>
                <a:gd name="T23" fmla="*/ 90 h 93"/>
                <a:gd name="T24" fmla="*/ 92 w 93"/>
                <a:gd name="T25" fmla="*/ 30 h 93"/>
                <a:gd name="T26" fmla="*/ 93 w 93"/>
                <a:gd name="T27" fmla="*/ 29 h 93"/>
                <a:gd name="T28" fmla="*/ 64 w 93"/>
                <a:gd name="T2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3" h="93">
                  <a:moveTo>
                    <a:pt x="64" y="0"/>
                  </a:moveTo>
                  <a:cubicBezTo>
                    <a:pt x="63" y="0"/>
                    <a:pt x="63" y="0"/>
                    <a:pt x="63" y="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0" y="64"/>
                    <a:pt x="0" y="68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5" y="73"/>
                    <a:pt x="8" y="74"/>
                    <a:pt x="10" y="73"/>
                  </a:cubicBezTo>
                  <a:cubicBezTo>
                    <a:pt x="10" y="75"/>
                    <a:pt x="10" y="78"/>
                    <a:pt x="12" y="80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5" y="83"/>
                    <a:pt x="17" y="83"/>
                    <a:pt x="20" y="82"/>
                  </a:cubicBezTo>
                  <a:cubicBezTo>
                    <a:pt x="19" y="85"/>
                    <a:pt x="19" y="88"/>
                    <a:pt x="21" y="89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5" y="93"/>
                    <a:pt x="29" y="93"/>
                    <a:pt x="32" y="90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30"/>
                    <a:pt x="92" y="29"/>
                    <a:pt x="93" y="29"/>
                  </a:cubicBez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1952367" y="2683944"/>
            <a:ext cx="292613" cy="312183"/>
            <a:chOff x="6025477" y="5703965"/>
            <a:chExt cx="522158" cy="557080"/>
          </a:xfrm>
          <a:solidFill>
            <a:schemeClr val="bg1"/>
          </a:solidFill>
        </p:grpSpPr>
        <p:sp>
          <p:nvSpPr>
            <p:cNvPr id="72" name="Freeform 348"/>
            <p:cNvSpPr/>
            <p:nvPr/>
          </p:nvSpPr>
          <p:spPr bwMode="auto">
            <a:xfrm>
              <a:off x="6278241" y="5703965"/>
              <a:ext cx="31596" cy="78158"/>
            </a:xfrm>
            <a:custGeom>
              <a:avLst/>
              <a:gdLst>
                <a:gd name="T0" fmla="*/ 8 w 15"/>
                <a:gd name="T1" fmla="*/ 38 h 38"/>
                <a:gd name="T2" fmla="*/ 0 w 15"/>
                <a:gd name="T3" fmla="*/ 30 h 38"/>
                <a:gd name="T4" fmla="*/ 0 w 15"/>
                <a:gd name="T5" fmla="*/ 7 h 38"/>
                <a:gd name="T6" fmla="*/ 8 w 15"/>
                <a:gd name="T7" fmla="*/ 0 h 38"/>
                <a:gd name="T8" fmla="*/ 15 w 15"/>
                <a:gd name="T9" fmla="*/ 7 h 38"/>
                <a:gd name="T10" fmla="*/ 15 w 15"/>
                <a:gd name="T11" fmla="*/ 30 h 38"/>
                <a:gd name="T12" fmla="*/ 8 w 15"/>
                <a:gd name="T1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8">
                  <a:moveTo>
                    <a:pt x="8" y="38"/>
                  </a:moveTo>
                  <a:cubicBezTo>
                    <a:pt x="4" y="38"/>
                    <a:pt x="0" y="34"/>
                    <a:pt x="0" y="3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4"/>
                    <a:pt x="12" y="38"/>
                    <a:pt x="8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3" name="Freeform 349"/>
            <p:cNvSpPr/>
            <p:nvPr/>
          </p:nvSpPr>
          <p:spPr bwMode="auto">
            <a:xfrm>
              <a:off x="6153521" y="5730572"/>
              <a:ext cx="58203" cy="73169"/>
            </a:xfrm>
            <a:custGeom>
              <a:avLst/>
              <a:gdLst>
                <a:gd name="T0" fmla="*/ 20 w 28"/>
                <a:gd name="T1" fmla="*/ 35 h 35"/>
                <a:gd name="T2" fmla="*/ 13 w 28"/>
                <a:gd name="T3" fmla="*/ 32 h 35"/>
                <a:gd name="T4" fmla="*/ 2 w 28"/>
                <a:gd name="T5" fmla="*/ 12 h 35"/>
                <a:gd name="T6" fmla="*/ 4 w 28"/>
                <a:gd name="T7" fmla="*/ 2 h 35"/>
                <a:gd name="T8" fmla="*/ 14 w 28"/>
                <a:gd name="T9" fmla="*/ 5 h 35"/>
                <a:gd name="T10" fmla="*/ 26 w 28"/>
                <a:gd name="T11" fmla="*/ 25 h 35"/>
                <a:gd name="T12" fmla="*/ 23 w 28"/>
                <a:gd name="T13" fmla="*/ 35 h 35"/>
                <a:gd name="T14" fmla="*/ 20 w 28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5">
                  <a:moveTo>
                    <a:pt x="20" y="35"/>
                  </a:moveTo>
                  <a:cubicBezTo>
                    <a:pt x="17" y="35"/>
                    <a:pt x="15" y="34"/>
                    <a:pt x="13" y="3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4" y="2"/>
                  </a:cubicBezTo>
                  <a:cubicBezTo>
                    <a:pt x="8" y="0"/>
                    <a:pt x="12" y="1"/>
                    <a:pt x="14" y="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8" y="28"/>
                    <a:pt x="27" y="33"/>
                    <a:pt x="23" y="35"/>
                  </a:cubicBezTo>
                  <a:cubicBezTo>
                    <a:pt x="22" y="35"/>
                    <a:pt x="21" y="35"/>
                    <a:pt x="20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4" name="Freeform 350"/>
            <p:cNvSpPr/>
            <p:nvPr/>
          </p:nvSpPr>
          <p:spPr bwMode="auto">
            <a:xfrm>
              <a:off x="6060397" y="5818707"/>
              <a:ext cx="76495" cy="56539"/>
            </a:xfrm>
            <a:custGeom>
              <a:avLst/>
              <a:gdLst>
                <a:gd name="T0" fmla="*/ 28 w 37"/>
                <a:gd name="T1" fmla="*/ 27 h 27"/>
                <a:gd name="T2" fmla="*/ 25 w 37"/>
                <a:gd name="T3" fmla="*/ 26 h 27"/>
                <a:gd name="T4" fmla="*/ 5 w 37"/>
                <a:gd name="T5" fmla="*/ 14 h 27"/>
                <a:gd name="T6" fmla="*/ 2 w 37"/>
                <a:gd name="T7" fmla="*/ 5 h 27"/>
                <a:gd name="T8" fmla="*/ 12 w 37"/>
                <a:gd name="T9" fmla="*/ 2 h 27"/>
                <a:gd name="T10" fmla="*/ 32 w 37"/>
                <a:gd name="T11" fmla="*/ 14 h 27"/>
                <a:gd name="T12" fmla="*/ 35 w 37"/>
                <a:gd name="T13" fmla="*/ 23 h 27"/>
                <a:gd name="T14" fmla="*/ 28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28" y="27"/>
                  </a:moveTo>
                  <a:cubicBezTo>
                    <a:pt x="27" y="27"/>
                    <a:pt x="26" y="27"/>
                    <a:pt x="25" y="26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1" y="12"/>
                    <a:pt x="0" y="8"/>
                    <a:pt x="2" y="5"/>
                  </a:cubicBezTo>
                  <a:cubicBezTo>
                    <a:pt x="4" y="1"/>
                    <a:pt x="9" y="0"/>
                    <a:pt x="12" y="2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5" y="16"/>
                    <a:pt x="37" y="20"/>
                    <a:pt x="35" y="23"/>
                  </a:cubicBezTo>
                  <a:cubicBezTo>
                    <a:pt x="33" y="26"/>
                    <a:pt x="31" y="27"/>
                    <a:pt x="2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5" name="Freeform 351"/>
            <p:cNvSpPr/>
            <p:nvPr/>
          </p:nvSpPr>
          <p:spPr bwMode="auto">
            <a:xfrm>
              <a:off x="6025477" y="5943426"/>
              <a:ext cx="78158" cy="28270"/>
            </a:xfrm>
            <a:custGeom>
              <a:avLst/>
              <a:gdLst>
                <a:gd name="T0" fmla="*/ 31 w 38"/>
                <a:gd name="T1" fmla="*/ 14 h 14"/>
                <a:gd name="T2" fmla="*/ 8 w 38"/>
                <a:gd name="T3" fmla="*/ 14 h 14"/>
                <a:gd name="T4" fmla="*/ 0 w 38"/>
                <a:gd name="T5" fmla="*/ 7 h 14"/>
                <a:gd name="T6" fmla="*/ 8 w 38"/>
                <a:gd name="T7" fmla="*/ 0 h 14"/>
                <a:gd name="T8" fmla="*/ 31 w 38"/>
                <a:gd name="T9" fmla="*/ 0 h 14"/>
                <a:gd name="T10" fmla="*/ 38 w 38"/>
                <a:gd name="T11" fmla="*/ 7 h 14"/>
                <a:gd name="T12" fmla="*/ 31 w 38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4">
                  <a:moveTo>
                    <a:pt x="31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4" y="14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5" y="0"/>
                    <a:pt x="38" y="3"/>
                    <a:pt x="38" y="7"/>
                  </a:cubicBezTo>
                  <a:cubicBezTo>
                    <a:pt x="38" y="11"/>
                    <a:pt x="35" y="14"/>
                    <a:pt x="31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6" name="Freeform 352"/>
            <p:cNvSpPr/>
            <p:nvPr/>
          </p:nvSpPr>
          <p:spPr bwMode="auto">
            <a:xfrm>
              <a:off x="6052083" y="6041539"/>
              <a:ext cx="76495" cy="56539"/>
            </a:xfrm>
            <a:custGeom>
              <a:avLst/>
              <a:gdLst>
                <a:gd name="T0" fmla="*/ 9 w 37"/>
                <a:gd name="T1" fmla="*/ 27 h 27"/>
                <a:gd name="T2" fmla="*/ 2 w 37"/>
                <a:gd name="T3" fmla="*/ 23 h 27"/>
                <a:gd name="T4" fmla="*/ 5 w 37"/>
                <a:gd name="T5" fmla="*/ 13 h 27"/>
                <a:gd name="T6" fmla="*/ 25 w 37"/>
                <a:gd name="T7" fmla="*/ 2 h 27"/>
                <a:gd name="T8" fmla="*/ 35 w 37"/>
                <a:gd name="T9" fmla="*/ 4 h 27"/>
                <a:gd name="T10" fmla="*/ 32 w 37"/>
                <a:gd name="T11" fmla="*/ 14 h 27"/>
                <a:gd name="T12" fmla="*/ 12 w 37"/>
                <a:gd name="T13" fmla="*/ 26 h 27"/>
                <a:gd name="T14" fmla="*/ 9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9" y="27"/>
                  </a:moveTo>
                  <a:cubicBezTo>
                    <a:pt x="6" y="27"/>
                    <a:pt x="4" y="25"/>
                    <a:pt x="2" y="23"/>
                  </a:cubicBezTo>
                  <a:cubicBezTo>
                    <a:pt x="0" y="20"/>
                    <a:pt x="2" y="15"/>
                    <a:pt x="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9" y="0"/>
                    <a:pt x="33" y="1"/>
                    <a:pt x="35" y="4"/>
                  </a:cubicBezTo>
                  <a:cubicBezTo>
                    <a:pt x="37" y="8"/>
                    <a:pt x="36" y="12"/>
                    <a:pt x="32" y="1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1" y="26"/>
                    <a:pt x="10" y="27"/>
                    <a:pt x="9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7" name="Freeform 353"/>
            <p:cNvSpPr/>
            <p:nvPr/>
          </p:nvSpPr>
          <p:spPr bwMode="auto">
            <a:xfrm>
              <a:off x="6437882" y="6053179"/>
              <a:ext cx="76495" cy="56539"/>
            </a:xfrm>
            <a:custGeom>
              <a:avLst/>
              <a:gdLst>
                <a:gd name="T0" fmla="*/ 29 w 37"/>
                <a:gd name="T1" fmla="*/ 27 h 27"/>
                <a:gd name="T2" fmla="*/ 25 w 37"/>
                <a:gd name="T3" fmla="*/ 26 h 27"/>
                <a:gd name="T4" fmla="*/ 5 w 37"/>
                <a:gd name="T5" fmla="*/ 15 h 27"/>
                <a:gd name="T6" fmla="*/ 2 w 37"/>
                <a:gd name="T7" fmla="*/ 5 h 27"/>
                <a:gd name="T8" fmla="*/ 12 w 37"/>
                <a:gd name="T9" fmla="*/ 2 h 27"/>
                <a:gd name="T10" fmla="*/ 32 w 37"/>
                <a:gd name="T11" fmla="*/ 14 h 27"/>
                <a:gd name="T12" fmla="*/ 35 w 37"/>
                <a:gd name="T13" fmla="*/ 23 h 27"/>
                <a:gd name="T14" fmla="*/ 29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29" y="27"/>
                  </a:moveTo>
                  <a:cubicBezTo>
                    <a:pt x="27" y="27"/>
                    <a:pt x="26" y="27"/>
                    <a:pt x="25" y="2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3"/>
                    <a:pt x="0" y="8"/>
                    <a:pt x="2" y="5"/>
                  </a:cubicBezTo>
                  <a:cubicBezTo>
                    <a:pt x="4" y="1"/>
                    <a:pt x="9" y="0"/>
                    <a:pt x="12" y="2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6" y="16"/>
                    <a:pt x="37" y="20"/>
                    <a:pt x="35" y="23"/>
                  </a:cubicBezTo>
                  <a:cubicBezTo>
                    <a:pt x="34" y="26"/>
                    <a:pt x="31" y="27"/>
                    <a:pt x="29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8" name="Freeform 354"/>
            <p:cNvSpPr/>
            <p:nvPr/>
          </p:nvSpPr>
          <p:spPr bwMode="auto">
            <a:xfrm>
              <a:off x="6471140" y="5958393"/>
              <a:ext cx="76495" cy="28270"/>
            </a:xfrm>
            <a:custGeom>
              <a:avLst/>
              <a:gdLst>
                <a:gd name="T0" fmla="*/ 30 w 37"/>
                <a:gd name="T1" fmla="*/ 14 h 14"/>
                <a:gd name="T2" fmla="*/ 7 w 37"/>
                <a:gd name="T3" fmla="*/ 14 h 14"/>
                <a:gd name="T4" fmla="*/ 0 w 37"/>
                <a:gd name="T5" fmla="*/ 7 h 14"/>
                <a:gd name="T6" fmla="*/ 7 w 37"/>
                <a:gd name="T7" fmla="*/ 0 h 14"/>
                <a:gd name="T8" fmla="*/ 30 w 37"/>
                <a:gd name="T9" fmla="*/ 0 h 14"/>
                <a:gd name="T10" fmla="*/ 37 w 37"/>
                <a:gd name="T11" fmla="*/ 7 h 14"/>
                <a:gd name="T12" fmla="*/ 30 w 37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4">
                  <a:moveTo>
                    <a:pt x="30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4" y="0"/>
                    <a:pt x="37" y="3"/>
                    <a:pt x="37" y="7"/>
                  </a:cubicBezTo>
                  <a:cubicBezTo>
                    <a:pt x="37" y="11"/>
                    <a:pt x="34" y="14"/>
                    <a:pt x="3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9" name="Freeform 355"/>
            <p:cNvSpPr/>
            <p:nvPr/>
          </p:nvSpPr>
          <p:spPr bwMode="auto">
            <a:xfrm>
              <a:off x="6446196" y="5830347"/>
              <a:ext cx="76495" cy="56539"/>
            </a:xfrm>
            <a:custGeom>
              <a:avLst/>
              <a:gdLst>
                <a:gd name="T0" fmla="*/ 8 w 37"/>
                <a:gd name="T1" fmla="*/ 27 h 27"/>
                <a:gd name="T2" fmla="*/ 2 w 37"/>
                <a:gd name="T3" fmla="*/ 24 h 27"/>
                <a:gd name="T4" fmla="*/ 5 w 37"/>
                <a:gd name="T5" fmla="*/ 14 h 27"/>
                <a:gd name="T6" fmla="*/ 25 w 37"/>
                <a:gd name="T7" fmla="*/ 2 h 27"/>
                <a:gd name="T8" fmla="*/ 35 w 37"/>
                <a:gd name="T9" fmla="*/ 5 h 27"/>
                <a:gd name="T10" fmla="*/ 32 w 37"/>
                <a:gd name="T11" fmla="*/ 15 h 27"/>
                <a:gd name="T12" fmla="*/ 12 w 37"/>
                <a:gd name="T13" fmla="*/ 26 h 27"/>
                <a:gd name="T14" fmla="*/ 8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8" y="27"/>
                  </a:moveTo>
                  <a:cubicBezTo>
                    <a:pt x="6" y="27"/>
                    <a:pt x="3" y="26"/>
                    <a:pt x="2" y="24"/>
                  </a:cubicBezTo>
                  <a:cubicBezTo>
                    <a:pt x="0" y="20"/>
                    <a:pt x="1" y="16"/>
                    <a:pt x="5" y="14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8" y="0"/>
                    <a:pt x="33" y="1"/>
                    <a:pt x="35" y="5"/>
                  </a:cubicBezTo>
                  <a:cubicBezTo>
                    <a:pt x="37" y="8"/>
                    <a:pt x="35" y="13"/>
                    <a:pt x="32" y="1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1" y="27"/>
                    <a:pt x="9" y="27"/>
                    <a:pt x="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0" name="Freeform 356"/>
            <p:cNvSpPr/>
            <p:nvPr/>
          </p:nvSpPr>
          <p:spPr bwMode="auto">
            <a:xfrm>
              <a:off x="6376353" y="5738887"/>
              <a:ext cx="59865" cy="73169"/>
            </a:xfrm>
            <a:custGeom>
              <a:avLst/>
              <a:gdLst>
                <a:gd name="T0" fmla="*/ 8 w 28"/>
                <a:gd name="T1" fmla="*/ 35 h 35"/>
                <a:gd name="T2" fmla="*/ 4 w 28"/>
                <a:gd name="T3" fmla="*/ 34 h 35"/>
                <a:gd name="T4" fmla="*/ 2 w 28"/>
                <a:gd name="T5" fmla="*/ 24 h 35"/>
                <a:gd name="T6" fmla="*/ 13 w 28"/>
                <a:gd name="T7" fmla="*/ 4 h 35"/>
                <a:gd name="T8" fmla="*/ 23 w 28"/>
                <a:gd name="T9" fmla="*/ 2 h 35"/>
                <a:gd name="T10" fmla="*/ 26 w 28"/>
                <a:gd name="T11" fmla="*/ 11 h 35"/>
                <a:gd name="T12" fmla="*/ 14 w 28"/>
                <a:gd name="T13" fmla="*/ 32 h 35"/>
                <a:gd name="T14" fmla="*/ 8 w 28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5">
                  <a:moveTo>
                    <a:pt x="8" y="35"/>
                  </a:moveTo>
                  <a:cubicBezTo>
                    <a:pt x="7" y="35"/>
                    <a:pt x="5" y="35"/>
                    <a:pt x="4" y="34"/>
                  </a:cubicBezTo>
                  <a:cubicBezTo>
                    <a:pt x="1" y="32"/>
                    <a:pt x="0" y="28"/>
                    <a:pt x="2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1"/>
                    <a:pt x="19" y="0"/>
                    <a:pt x="23" y="2"/>
                  </a:cubicBezTo>
                  <a:cubicBezTo>
                    <a:pt x="26" y="4"/>
                    <a:pt x="28" y="8"/>
                    <a:pt x="26" y="11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4"/>
                    <a:pt x="10" y="35"/>
                    <a:pt x="8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1" name="Freeform 357"/>
            <p:cNvSpPr>
              <a:spLocks noEditPoints="1"/>
            </p:cNvSpPr>
            <p:nvPr/>
          </p:nvSpPr>
          <p:spPr bwMode="auto">
            <a:xfrm>
              <a:off x="6146870" y="5828685"/>
              <a:ext cx="281035" cy="337574"/>
            </a:xfrm>
            <a:custGeom>
              <a:avLst/>
              <a:gdLst>
                <a:gd name="T0" fmla="*/ 67 w 134"/>
                <a:gd name="T1" fmla="*/ 0 h 162"/>
                <a:gd name="T2" fmla="*/ 0 w 134"/>
                <a:gd name="T3" fmla="*/ 73 h 162"/>
                <a:gd name="T4" fmla="*/ 31 w 134"/>
                <a:gd name="T5" fmla="*/ 162 h 162"/>
                <a:gd name="T6" fmla="*/ 71 w 134"/>
                <a:gd name="T7" fmla="*/ 162 h 162"/>
                <a:gd name="T8" fmla="*/ 107 w 134"/>
                <a:gd name="T9" fmla="*/ 132 h 162"/>
                <a:gd name="T10" fmla="*/ 134 w 134"/>
                <a:gd name="T11" fmla="*/ 67 h 162"/>
                <a:gd name="T12" fmla="*/ 59 w 134"/>
                <a:gd name="T13" fmla="*/ 118 h 162"/>
                <a:gd name="T14" fmla="*/ 45 w 134"/>
                <a:gd name="T15" fmla="*/ 91 h 162"/>
                <a:gd name="T16" fmla="*/ 54 w 134"/>
                <a:gd name="T17" fmla="*/ 87 h 162"/>
                <a:gd name="T18" fmla="*/ 73 w 134"/>
                <a:gd name="T19" fmla="*/ 87 h 162"/>
                <a:gd name="T20" fmla="*/ 80 w 134"/>
                <a:gd name="T21" fmla="*/ 92 h 162"/>
                <a:gd name="T22" fmla="*/ 84 w 134"/>
                <a:gd name="T23" fmla="*/ 91 h 162"/>
                <a:gd name="T24" fmla="*/ 71 w 134"/>
                <a:gd name="T25" fmla="*/ 118 h 162"/>
                <a:gd name="T26" fmla="*/ 59 w 134"/>
                <a:gd name="T27" fmla="*/ 150 h 162"/>
                <a:gd name="T28" fmla="*/ 55 w 134"/>
                <a:gd name="T29" fmla="*/ 72 h 162"/>
                <a:gd name="T30" fmla="*/ 57 w 134"/>
                <a:gd name="T31" fmla="*/ 74 h 162"/>
                <a:gd name="T32" fmla="*/ 55 w 134"/>
                <a:gd name="T33" fmla="*/ 72 h 162"/>
                <a:gd name="T34" fmla="*/ 75 w 134"/>
                <a:gd name="T35" fmla="*/ 70 h 162"/>
                <a:gd name="T36" fmla="*/ 76 w 134"/>
                <a:gd name="T37" fmla="*/ 70 h 162"/>
                <a:gd name="T38" fmla="*/ 74 w 134"/>
                <a:gd name="T39" fmla="*/ 71 h 162"/>
                <a:gd name="T40" fmla="*/ 121 w 134"/>
                <a:gd name="T41" fmla="*/ 77 h 162"/>
                <a:gd name="T42" fmla="*/ 98 w 134"/>
                <a:gd name="T43" fmla="*/ 125 h 162"/>
                <a:gd name="T44" fmla="*/ 79 w 134"/>
                <a:gd name="T45" fmla="*/ 150 h 162"/>
                <a:gd name="T46" fmla="*/ 94 w 134"/>
                <a:gd name="T47" fmla="*/ 90 h 162"/>
                <a:gd name="T48" fmla="*/ 87 w 134"/>
                <a:gd name="T49" fmla="*/ 86 h 162"/>
                <a:gd name="T50" fmla="*/ 77 w 134"/>
                <a:gd name="T51" fmla="*/ 85 h 162"/>
                <a:gd name="T52" fmla="*/ 75 w 134"/>
                <a:gd name="T53" fmla="*/ 83 h 162"/>
                <a:gd name="T54" fmla="*/ 75 w 134"/>
                <a:gd name="T55" fmla="*/ 66 h 162"/>
                <a:gd name="T56" fmla="*/ 71 w 134"/>
                <a:gd name="T57" fmla="*/ 82 h 162"/>
                <a:gd name="T58" fmla="*/ 57 w 134"/>
                <a:gd name="T59" fmla="*/ 84 h 162"/>
                <a:gd name="T60" fmla="*/ 57 w 134"/>
                <a:gd name="T61" fmla="*/ 68 h 162"/>
                <a:gd name="T62" fmla="*/ 51 w 134"/>
                <a:gd name="T63" fmla="*/ 81 h 162"/>
                <a:gd name="T64" fmla="*/ 47 w 134"/>
                <a:gd name="T65" fmla="*/ 87 h 162"/>
                <a:gd name="T66" fmla="*/ 43 w 134"/>
                <a:gd name="T67" fmla="*/ 86 h 162"/>
                <a:gd name="T68" fmla="*/ 37 w 134"/>
                <a:gd name="T69" fmla="*/ 84 h 162"/>
                <a:gd name="T70" fmla="*/ 37 w 134"/>
                <a:gd name="T71" fmla="*/ 84 h 162"/>
                <a:gd name="T72" fmla="*/ 37 w 134"/>
                <a:gd name="T73" fmla="*/ 84 h 162"/>
                <a:gd name="T74" fmla="*/ 51 w 134"/>
                <a:gd name="T75" fmla="*/ 119 h 162"/>
                <a:gd name="T76" fmla="*/ 43 w 134"/>
                <a:gd name="T77" fmla="*/ 150 h 162"/>
                <a:gd name="T78" fmla="*/ 12 w 134"/>
                <a:gd name="T79" fmla="*/ 77 h 162"/>
                <a:gd name="T80" fmla="*/ 11 w 134"/>
                <a:gd name="T81" fmla="*/ 69 h 162"/>
                <a:gd name="T82" fmla="*/ 67 w 134"/>
                <a:gd name="T83" fmla="*/ 11 h 162"/>
                <a:gd name="T84" fmla="*/ 122 w 134"/>
                <a:gd name="T85" fmla="*/ 6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" h="162">
                  <a:moveTo>
                    <a:pt x="134" y="67"/>
                  </a:moveTo>
                  <a:cubicBezTo>
                    <a:pt x="134" y="30"/>
                    <a:pt x="104" y="0"/>
                    <a:pt x="67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69"/>
                    <a:pt x="0" y="71"/>
                    <a:pt x="0" y="73"/>
                  </a:cubicBezTo>
                  <a:cubicBezTo>
                    <a:pt x="0" y="74"/>
                    <a:pt x="1" y="100"/>
                    <a:pt x="26" y="132"/>
                  </a:cubicBezTo>
                  <a:cubicBezTo>
                    <a:pt x="34" y="142"/>
                    <a:pt x="31" y="162"/>
                    <a:pt x="31" y="162"/>
                  </a:cubicBezTo>
                  <a:cubicBezTo>
                    <a:pt x="41" y="162"/>
                    <a:pt x="51" y="162"/>
                    <a:pt x="62" y="162"/>
                  </a:cubicBezTo>
                  <a:cubicBezTo>
                    <a:pt x="65" y="162"/>
                    <a:pt x="68" y="162"/>
                    <a:pt x="71" y="162"/>
                  </a:cubicBezTo>
                  <a:cubicBezTo>
                    <a:pt x="82" y="162"/>
                    <a:pt x="92" y="162"/>
                    <a:pt x="102" y="162"/>
                  </a:cubicBezTo>
                  <a:cubicBezTo>
                    <a:pt x="102" y="162"/>
                    <a:pt x="99" y="142"/>
                    <a:pt x="107" y="132"/>
                  </a:cubicBezTo>
                  <a:cubicBezTo>
                    <a:pt x="132" y="100"/>
                    <a:pt x="134" y="74"/>
                    <a:pt x="133" y="73"/>
                  </a:cubicBezTo>
                  <a:cubicBezTo>
                    <a:pt x="133" y="71"/>
                    <a:pt x="134" y="69"/>
                    <a:pt x="134" y="67"/>
                  </a:cubicBezTo>
                  <a:close/>
                  <a:moveTo>
                    <a:pt x="59" y="150"/>
                  </a:moveTo>
                  <a:cubicBezTo>
                    <a:pt x="59" y="118"/>
                    <a:pt x="59" y="118"/>
                    <a:pt x="59" y="118"/>
                  </a:cubicBezTo>
                  <a:cubicBezTo>
                    <a:pt x="59" y="117"/>
                    <a:pt x="59" y="117"/>
                    <a:pt x="58" y="116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6" y="91"/>
                    <a:pt x="47" y="91"/>
                    <a:pt x="48" y="90"/>
                  </a:cubicBezTo>
                  <a:cubicBezTo>
                    <a:pt x="50" y="90"/>
                    <a:pt x="52" y="88"/>
                    <a:pt x="54" y="87"/>
                  </a:cubicBezTo>
                  <a:cubicBezTo>
                    <a:pt x="56" y="89"/>
                    <a:pt x="59" y="91"/>
                    <a:pt x="61" y="91"/>
                  </a:cubicBezTo>
                  <a:cubicBezTo>
                    <a:pt x="65" y="92"/>
                    <a:pt x="69" y="90"/>
                    <a:pt x="73" y="87"/>
                  </a:cubicBezTo>
                  <a:cubicBezTo>
                    <a:pt x="73" y="87"/>
                    <a:pt x="73" y="87"/>
                    <a:pt x="73" y="88"/>
                  </a:cubicBezTo>
                  <a:cubicBezTo>
                    <a:pt x="75" y="91"/>
                    <a:pt x="78" y="92"/>
                    <a:pt x="80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2"/>
                    <a:pt x="83" y="92"/>
                    <a:pt x="84" y="91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7"/>
                    <a:pt x="71" y="117"/>
                    <a:pt x="71" y="118"/>
                  </a:cubicBezTo>
                  <a:cubicBezTo>
                    <a:pt x="71" y="150"/>
                    <a:pt x="71" y="150"/>
                    <a:pt x="71" y="150"/>
                  </a:cubicBezTo>
                  <a:lnTo>
                    <a:pt x="59" y="150"/>
                  </a:lnTo>
                  <a:close/>
                  <a:moveTo>
                    <a:pt x="55" y="72"/>
                  </a:moveTo>
                  <a:cubicBezTo>
                    <a:pt x="55" y="72"/>
                    <a:pt x="55" y="72"/>
                    <a:pt x="55" y="72"/>
                  </a:cubicBezTo>
                  <a:cubicBezTo>
                    <a:pt x="55" y="72"/>
                    <a:pt x="55" y="72"/>
                    <a:pt x="56" y="72"/>
                  </a:cubicBezTo>
                  <a:cubicBezTo>
                    <a:pt x="57" y="72"/>
                    <a:pt x="57" y="72"/>
                    <a:pt x="57" y="74"/>
                  </a:cubicBezTo>
                  <a:cubicBezTo>
                    <a:pt x="57" y="75"/>
                    <a:pt x="56" y="77"/>
                    <a:pt x="55" y="80"/>
                  </a:cubicBezTo>
                  <a:cubicBezTo>
                    <a:pt x="54" y="76"/>
                    <a:pt x="54" y="73"/>
                    <a:pt x="55" y="72"/>
                  </a:cubicBezTo>
                  <a:close/>
                  <a:moveTo>
                    <a:pt x="74" y="71"/>
                  </a:moveTo>
                  <a:cubicBezTo>
                    <a:pt x="74" y="70"/>
                    <a:pt x="75" y="70"/>
                    <a:pt x="75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6" y="71"/>
                    <a:pt x="76" y="74"/>
                    <a:pt x="74" y="78"/>
                  </a:cubicBezTo>
                  <a:cubicBezTo>
                    <a:pt x="73" y="75"/>
                    <a:pt x="73" y="72"/>
                    <a:pt x="74" y="71"/>
                  </a:cubicBezTo>
                  <a:close/>
                  <a:moveTo>
                    <a:pt x="122" y="69"/>
                  </a:moveTo>
                  <a:cubicBezTo>
                    <a:pt x="121" y="77"/>
                    <a:pt x="121" y="77"/>
                    <a:pt x="121" y="77"/>
                  </a:cubicBezTo>
                  <a:cubicBezTo>
                    <a:pt x="121" y="77"/>
                    <a:pt x="121" y="77"/>
                    <a:pt x="121" y="77"/>
                  </a:cubicBezTo>
                  <a:cubicBezTo>
                    <a:pt x="120" y="84"/>
                    <a:pt x="115" y="103"/>
                    <a:pt x="98" y="125"/>
                  </a:cubicBezTo>
                  <a:cubicBezTo>
                    <a:pt x="92" y="132"/>
                    <a:pt x="90" y="142"/>
                    <a:pt x="90" y="150"/>
                  </a:cubicBezTo>
                  <a:cubicBezTo>
                    <a:pt x="79" y="150"/>
                    <a:pt x="79" y="150"/>
                    <a:pt x="79" y="150"/>
                  </a:cubicBezTo>
                  <a:cubicBezTo>
                    <a:pt x="79" y="119"/>
                    <a:pt x="79" y="119"/>
                    <a:pt x="79" y="119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5" y="88"/>
                    <a:pt x="94" y="85"/>
                    <a:pt x="92" y="84"/>
                  </a:cubicBezTo>
                  <a:cubicBezTo>
                    <a:pt x="90" y="83"/>
                    <a:pt x="88" y="84"/>
                    <a:pt x="87" y="86"/>
                  </a:cubicBezTo>
                  <a:cubicBezTo>
                    <a:pt x="85" y="87"/>
                    <a:pt x="83" y="88"/>
                    <a:pt x="81" y="88"/>
                  </a:cubicBezTo>
                  <a:cubicBezTo>
                    <a:pt x="79" y="88"/>
                    <a:pt x="78" y="87"/>
                    <a:pt x="77" y="85"/>
                  </a:cubicBezTo>
                  <a:cubicBezTo>
                    <a:pt x="76" y="85"/>
                    <a:pt x="76" y="84"/>
                    <a:pt x="75" y="83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79" y="78"/>
                    <a:pt x="81" y="72"/>
                    <a:pt x="79" y="68"/>
                  </a:cubicBezTo>
                  <a:cubicBezTo>
                    <a:pt x="79" y="66"/>
                    <a:pt x="77" y="65"/>
                    <a:pt x="75" y="66"/>
                  </a:cubicBezTo>
                  <a:cubicBezTo>
                    <a:pt x="73" y="66"/>
                    <a:pt x="71" y="67"/>
                    <a:pt x="70" y="69"/>
                  </a:cubicBezTo>
                  <a:cubicBezTo>
                    <a:pt x="69" y="72"/>
                    <a:pt x="69" y="78"/>
                    <a:pt x="71" y="82"/>
                  </a:cubicBezTo>
                  <a:cubicBezTo>
                    <a:pt x="68" y="85"/>
                    <a:pt x="65" y="88"/>
                    <a:pt x="62" y="87"/>
                  </a:cubicBezTo>
                  <a:cubicBezTo>
                    <a:pt x="60" y="87"/>
                    <a:pt x="58" y="86"/>
                    <a:pt x="57" y="84"/>
                  </a:cubicBezTo>
                  <a:cubicBezTo>
                    <a:pt x="60" y="80"/>
                    <a:pt x="61" y="77"/>
                    <a:pt x="61" y="73"/>
                  </a:cubicBezTo>
                  <a:cubicBezTo>
                    <a:pt x="61" y="71"/>
                    <a:pt x="60" y="68"/>
                    <a:pt x="57" y="68"/>
                  </a:cubicBezTo>
                  <a:cubicBezTo>
                    <a:pt x="55" y="67"/>
                    <a:pt x="53" y="68"/>
                    <a:pt x="52" y="69"/>
                  </a:cubicBezTo>
                  <a:cubicBezTo>
                    <a:pt x="49" y="72"/>
                    <a:pt x="50" y="77"/>
                    <a:pt x="51" y="81"/>
                  </a:cubicBezTo>
                  <a:cubicBezTo>
                    <a:pt x="51" y="82"/>
                    <a:pt x="51" y="83"/>
                    <a:pt x="52" y="83"/>
                  </a:cubicBezTo>
                  <a:cubicBezTo>
                    <a:pt x="50" y="85"/>
                    <a:pt x="48" y="86"/>
                    <a:pt x="47" y="87"/>
                  </a:cubicBezTo>
                  <a:cubicBezTo>
                    <a:pt x="45" y="87"/>
                    <a:pt x="44" y="87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2" y="84"/>
                    <a:pt x="40" y="83"/>
                    <a:pt x="38" y="84"/>
                  </a:cubicBezTo>
                  <a:cubicBezTo>
                    <a:pt x="38" y="84"/>
                    <a:pt x="38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5" y="85"/>
                    <a:pt x="35" y="88"/>
                    <a:pt x="36" y="90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3" y="142"/>
                    <a:pt x="41" y="132"/>
                    <a:pt x="36" y="125"/>
                  </a:cubicBezTo>
                  <a:cubicBezTo>
                    <a:pt x="18" y="103"/>
                    <a:pt x="13" y="84"/>
                    <a:pt x="12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8"/>
                    <a:pt x="11" y="67"/>
                    <a:pt x="11" y="67"/>
                  </a:cubicBezTo>
                  <a:cubicBezTo>
                    <a:pt x="11" y="36"/>
                    <a:pt x="36" y="11"/>
                    <a:pt x="67" y="11"/>
                  </a:cubicBezTo>
                  <a:cubicBezTo>
                    <a:pt x="97" y="11"/>
                    <a:pt x="122" y="36"/>
                    <a:pt x="122" y="67"/>
                  </a:cubicBezTo>
                  <a:cubicBezTo>
                    <a:pt x="122" y="67"/>
                    <a:pt x="122" y="68"/>
                    <a:pt x="122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2" name="Freeform 358"/>
            <p:cNvSpPr/>
            <p:nvPr/>
          </p:nvSpPr>
          <p:spPr bwMode="auto">
            <a:xfrm>
              <a:off x="6211724" y="6176235"/>
              <a:ext cx="148001" cy="84810"/>
            </a:xfrm>
            <a:custGeom>
              <a:avLst/>
              <a:gdLst>
                <a:gd name="T0" fmla="*/ 0 w 71"/>
                <a:gd name="T1" fmla="*/ 6 h 40"/>
                <a:gd name="T2" fmla="*/ 3 w 71"/>
                <a:gd name="T3" fmla="*/ 6 h 40"/>
                <a:gd name="T4" fmla="*/ 3 w 71"/>
                <a:gd name="T5" fmla="*/ 11 h 40"/>
                <a:gd name="T6" fmla="*/ 0 w 71"/>
                <a:gd name="T7" fmla="*/ 11 h 40"/>
                <a:gd name="T8" fmla="*/ 0 w 71"/>
                <a:gd name="T9" fmla="*/ 17 h 40"/>
                <a:gd name="T10" fmla="*/ 3 w 71"/>
                <a:gd name="T11" fmla="*/ 17 h 40"/>
                <a:gd name="T12" fmla="*/ 3 w 71"/>
                <a:gd name="T13" fmla="*/ 22 h 40"/>
                <a:gd name="T14" fmla="*/ 0 w 71"/>
                <a:gd name="T15" fmla="*/ 22 h 40"/>
                <a:gd name="T16" fmla="*/ 16 w 71"/>
                <a:gd name="T17" fmla="*/ 34 h 40"/>
                <a:gd name="T18" fmla="*/ 24 w 71"/>
                <a:gd name="T19" fmla="*/ 40 h 40"/>
                <a:gd name="T20" fmla="*/ 47 w 71"/>
                <a:gd name="T21" fmla="*/ 40 h 40"/>
                <a:gd name="T22" fmla="*/ 56 w 71"/>
                <a:gd name="T23" fmla="*/ 34 h 40"/>
                <a:gd name="T24" fmla="*/ 71 w 71"/>
                <a:gd name="T25" fmla="*/ 22 h 40"/>
                <a:gd name="T26" fmla="*/ 68 w 71"/>
                <a:gd name="T27" fmla="*/ 22 h 40"/>
                <a:gd name="T28" fmla="*/ 68 w 71"/>
                <a:gd name="T29" fmla="*/ 17 h 40"/>
                <a:gd name="T30" fmla="*/ 71 w 71"/>
                <a:gd name="T31" fmla="*/ 17 h 40"/>
                <a:gd name="T32" fmla="*/ 71 w 71"/>
                <a:gd name="T33" fmla="*/ 11 h 40"/>
                <a:gd name="T34" fmla="*/ 68 w 71"/>
                <a:gd name="T35" fmla="*/ 11 h 40"/>
                <a:gd name="T36" fmla="*/ 68 w 71"/>
                <a:gd name="T37" fmla="*/ 6 h 40"/>
                <a:gd name="T38" fmla="*/ 71 w 71"/>
                <a:gd name="T39" fmla="*/ 6 h 40"/>
                <a:gd name="T40" fmla="*/ 71 w 71"/>
                <a:gd name="T41" fmla="*/ 0 h 40"/>
                <a:gd name="T42" fmla="*/ 0 w 71"/>
                <a:gd name="T43" fmla="*/ 0 h 40"/>
                <a:gd name="T44" fmla="*/ 0 w 71"/>
                <a:gd name="T45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40">
                  <a:moveTo>
                    <a:pt x="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8"/>
                    <a:pt x="7" y="34"/>
                    <a:pt x="16" y="34"/>
                  </a:cubicBezTo>
                  <a:cubicBezTo>
                    <a:pt x="17" y="38"/>
                    <a:pt x="20" y="40"/>
                    <a:pt x="24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1" y="40"/>
                    <a:pt x="54" y="38"/>
                    <a:pt x="56" y="34"/>
                  </a:cubicBezTo>
                  <a:cubicBezTo>
                    <a:pt x="64" y="34"/>
                    <a:pt x="70" y="28"/>
                    <a:pt x="71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9974330" y="4439467"/>
            <a:ext cx="347352" cy="298722"/>
            <a:chOff x="4856440" y="1885891"/>
            <a:chExt cx="582025" cy="500541"/>
          </a:xfrm>
          <a:solidFill>
            <a:schemeClr val="bg1"/>
          </a:solidFill>
        </p:grpSpPr>
        <p:sp>
          <p:nvSpPr>
            <p:cNvPr id="84" name="Oval 217"/>
            <p:cNvSpPr>
              <a:spLocks noChangeArrowheads="1"/>
            </p:cNvSpPr>
            <p:nvPr/>
          </p:nvSpPr>
          <p:spPr bwMode="auto">
            <a:xfrm>
              <a:off x="5090913" y="2027240"/>
              <a:ext cx="114742" cy="14134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5" name="Freeform 218"/>
            <p:cNvSpPr/>
            <p:nvPr/>
          </p:nvSpPr>
          <p:spPr bwMode="auto">
            <a:xfrm>
              <a:off x="5167408" y="2185217"/>
              <a:ext cx="103101" cy="143011"/>
            </a:xfrm>
            <a:custGeom>
              <a:avLst/>
              <a:gdLst>
                <a:gd name="T0" fmla="*/ 46 w 49"/>
                <a:gd name="T1" fmla="*/ 16 h 68"/>
                <a:gd name="T2" fmla="*/ 30 w 49"/>
                <a:gd name="T3" fmla="*/ 1 h 68"/>
                <a:gd name="T4" fmla="*/ 15 w 49"/>
                <a:gd name="T5" fmla="*/ 1 h 68"/>
                <a:gd name="T6" fmla="*/ 25 w 49"/>
                <a:gd name="T7" fmla="*/ 9 h 68"/>
                <a:gd name="T8" fmla="*/ 11 w 49"/>
                <a:gd name="T9" fmla="*/ 16 h 68"/>
                <a:gd name="T10" fmla="*/ 18 w 49"/>
                <a:gd name="T11" fmla="*/ 27 h 68"/>
                <a:gd name="T12" fmla="*/ 0 w 49"/>
                <a:gd name="T13" fmla="*/ 67 h 68"/>
                <a:gd name="T14" fmla="*/ 0 w 49"/>
                <a:gd name="T15" fmla="*/ 68 h 68"/>
                <a:gd name="T16" fmla="*/ 49 w 49"/>
                <a:gd name="T17" fmla="*/ 48 h 68"/>
                <a:gd name="T18" fmla="*/ 46 w 49"/>
                <a:gd name="T19" fmla="*/ 1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68">
                  <a:moveTo>
                    <a:pt x="46" y="16"/>
                  </a:moveTo>
                  <a:cubicBezTo>
                    <a:pt x="45" y="7"/>
                    <a:pt x="38" y="0"/>
                    <a:pt x="30" y="1"/>
                  </a:cubicBezTo>
                  <a:cubicBezTo>
                    <a:pt x="30" y="1"/>
                    <a:pt x="24" y="1"/>
                    <a:pt x="15" y="1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8" y="66"/>
                    <a:pt x="35" y="59"/>
                    <a:pt x="49" y="48"/>
                  </a:cubicBezTo>
                  <a:lnTo>
                    <a:pt x="46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6" name="Freeform 219"/>
            <p:cNvSpPr/>
            <p:nvPr/>
          </p:nvSpPr>
          <p:spPr bwMode="auto">
            <a:xfrm>
              <a:off x="5027722" y="2185217"/>
              <a:ext cx="99775" cy="143011"/>
            </a:xfrm>
            <a:custGeom>
              <a:avLst/>
              <a:gdLst>
                <a:gd name="T0" fmla="*/ 30 w 48"/>
                <a:gd name="T1" fmla="*/ 27 h 68"/>
                <a:gd name="T2" fmla="*/ 37 w 48"/>
                <a:gd name="T3" fmla="*/ 16 h 68"/>
                <a:gd name="T4" fmla="*/ 23 w 48"/>
                <a:gd name="T5" fmla="*/ 9 h 68"/>
                <a:gd name="T6" fmla="*/ 33 w 48"/>
                <a:gd name="T7" fmla="*/ 1 h 68"/>
                <a:gd name="T8" fmla="*/ 19 w 48"/>
                <a:gd name="T9" fmla="*/ 1 h 68"/>
                <a:gd name="T10" fmla="*/ 19 w 48"/>
                <a:gd name="T11" fmla="*/ 1 h 68"/>
                <a:gd name="T12" fmla="*/ 3 w 48"/>
                <a:gd name="T13" fmla="*/ 16 h 68"/>
                <a:gd name="T14" fmla="*/ 0 w 48"/>
                <a:gd name="T15" fmla="*/ 48 h 68"/>
                <a:gd name="T16" fmla="*/ 48 w 48"/>
                <a:gd name="T17" fmla="*/ 68 h 68"/>
                <a:gd name="T18" fmla="*/ 48 w 48"/>
                <a:gd name="T19" fmla="*/ 67 h 68"/>
                <a:gd name="T20" fmla="*/ 30 w 48"/>
                <a:gd name="T21" fmla="*/ 2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68">
                  <a:moveTo>
                    <a:pt x="30" y="27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25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1" y="0"/>
                    <a:pt x="4" y="7"/>
                    <a:pt x="3" y="1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4" y="59"/>
                    <a:pt x="30" y="66"/>
                    <a:pt x="48" y="68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30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7" name="Freeform 220"/>
            <p:cNvSpPr/>
            <p:nvPr/>
          </p:nvSpPr>
          <p:spPr bwMode="auto">
            <a:xfrm>
              <a:off x="5127497" y="2185217"/>
              <a:ext cx="38248" cy="31596"/>
            </a:xfrm>
            <a:custGeom>
              <a:avLst/>
              <a:gdLst>
                <a:gd name="T0" fmla="*/ 20 w 23"/>
                <a:gd name="T1" fmla="*/ 18 h 19"/>
                <a:gd name="T2" fmla="*/ 20 w 23"/>
                <a:gd name="T3" fmla="*/ 19 h 19"/>
                <a:gd name="T4" fmla="*/ 23 w 23"/>
                <a:gd name="T5" fmla="*/ 15 h 19"/>
                <a:gd name="T6" fmla="*/ 19 w 23"/>
                <a:gd name="T7" fmla="*/ 0 h 19"/>
                <a:gd name="T8" fmla="*/ 5 w 23"/>
                <a:gd name="T9" fmla="*/ 0 h 19"/>
                <a:gd name="T10" fmla="*/ 0 w 23"/>
                <a:gd name="T11" fmla="*/ 15 h 19"/>
                <a:gd name="T12" fmla="*/ 4 w 23"/>
                <a:gd name="T13" fmla="*/ 19 h 19"/>
                <a:gd name="T14" fmla="*/ 4 w 23"/>
                <a:gd name="T15" fmla="*/ 18 h 19"/>
                <a:gd name="T16" fmla="*/ 20 w 23"/>
                <a:gd name="T1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9">
                  <a:moveTo>
                    <a:pt x="20" y="18"/>
                  </a:moveTo>
                  <a:lnTo>
                    <a:pt x="20" y="19"/>
                  </a:lnTo>
                  <a:lnTo>
                    <a:pt x="23" y="15"/>
                  </a:lnTo>
                  <a:lnTo>
                    <a:pt x="19" y="0"/>
                  </a:lnTo>
                  <a:lnTo>
                    <a:pt x="5" y="0"/>
                  </a:lnTo>
                  <a:lnTo>
                    <a:pt x="0" y="15"/>
                  </a:lnTo>
                  <a:lnTo>
                    <a:pt x="4" y="19"/>
                  </a:lnTo>
                  <a:lnTo>
                    <a:pt x="4" y="18"/>
                  </a:lnTo>
                  <a:lnTo>
                    <a:pt x="2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8" name="Freeform 221"/>
            <p:cNvSpPr/>
            <p:nvPr/>
          </p:nvSpPr>
          <p:spPr bwMode="auto">
            <a:xfrm>
              <a:off x="5127497" y="2215150"/>
              <a:ext cx="39910" cy="113079"/>
            </a:xfrm>
            <a:custGeom>
              <a:avLst/>
              <a:gdLst>
                <a:gd name="T0" fmla="*/ 16 w 19"/>
                <a:gd name="T1" fmla="*/ 1 h 54"/>
                <a:gd name="T2" fmla="*/ 16 w 19"/>
                <a:gd name="T3" fmla="*/ 0 h 54"/>
                <a:gd name="T4" fmla="*/ 3 w 19"/>
                <a:gd name="T5" fmla="*/ 0 h 54"/>
                <a:gd name="T6" fmla="*/ 3 w 19"/>
                <a:gd name="T7" fmla="*/ 1 h 54"/>
                <a:gd name="T8" fmla="*/ 0 w 19"/>
                <a:gd name="T9" fmla="*/ 53 h 54"/>
                <a:gd name="T10" fmla="*/ 0 w 19"/>
                <a:gd name="T11" fmla="*/ 54 h 54"/>
                <a:gd name="T12" fmla="*/ 9 w 19"/>
                <a:gd name="T13" fmla="*/ 54 h 54"/>
                <a:gd name="T14" fmla="*/ 19 w 19"/>
                <a:gd name="T15" fmla="*/ 54 h 54"/>
                <a:gd name="T16" fmla="*/ 19 w 19"/>
                <a:gd name="T17" fmla="*/ 53 h 54"/>
                <a:gd name="T18" fmla="*/ 16 w 19"/>
                <a:gd name="T1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54">
                  <a:moveTo>
                    <a:pt x="16" y="1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" y="54"/>
                    <a:pt x="6" y="54"/>
                    <a:pt x="9" y="54"/>
                  </a:cubicBezTo>
                  <a:cubicBezTo>
                    <a:pt x="13" y="54"/>
                    <a:pt x="16" y="54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lnTo>
                    <a:pt x="1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9" name="Freeform 222"/>
            <p:cNvSpPr/>
            <p:nvPr/>
          </p:nvSpPr>
          <p:spPr bwMode="auto">
            <a:xfrm>
              <a:off x="4896350" y="2135330"/>
              <a:ext cx="488900" cy="251102"/>
            </a:xfrm>
            <a:custGeom>
              <a:avLst/>
              <a:gdLst>
                <a:gd name="T0" fmla="*/ 120 w 234"/>
                <a:gd name="T1" fmla="*/ 120 h 120"/>
                <a:gd name="T2" fmla="*/ 0 w 234"/>
                <a:gd name="T3" fmla="*/ 0 h 120"/>
                <a:gd name="T4" fmla="*/ 30 w 234"/>
                <a:gd name="T5" fmla="*/ 0 h 120"/>
                <a:gd name="T6" fmla="*/ 120 w 234"/>
                <a:gd name="T7" fmla="*/ 90 h 120"/>
                <a:gd name="T8" fmla="*/ 206 w 234"/>
                <a:gd name="T9" fmla="*/ 28 h 120"/>
                <a:gd name="T10" fmla="*/ 234 w 234"/>
                <a:gd name="T11" fmla="*/ 38 h 120"/>
                <a:gd name="T12" fmla="*/ 120 w 234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120">
                  <a:moveTo>
                    <a:pt x="120" y="120"/>
                  </a:moveTo>
                  <a:cubicBezTo>
                    <a:pt x="54" y="120"/>
                    <a:pt x="0" y="66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49"/>
                    <a:pt x="71" y="90"/>
                    <a:pt x="120" y="90"/>
                  </a:cubicBezTo>
                  <a:cubicBezTo>
                    <a:pt x="159" y="90"/>
                    <a:pt x="194" y="65"/>
                    <a:pt x="206" y="28"/>
                  </a:cubicBezTo>
                  <a:cubicBezTo>
                    <a:pt x="234" y="38"/>
                    <a:pt x="234" y="38"/>
                    <a:pt x="234" y="38"/>
                  </a:cubicBezTo>
                  <a:cubicBezTo>
                    <a:pt x="218" y="87"/>
                    <a:pt x="172" y="120"/>
                    <a:pt x="120" y="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0" name="Freeform 223"/>
            <p:cNvSpPr/>
            <p:nvPr/>
          </p:nvSpPr>
          <p:spPr bwMode="auto">
            <a:xfrm>
              <a:off x="4856440" y="2077128"/>
              <a:ext cx="143011" cy="71506"/>
            </a:xfrm>
            <a:custGeom>
              <a:avLst/>
              <a:gdLst>
                <a:gd name="T0" fmla="*/ 86 w 86"/>
                <a:gd name="T1" fmla="*/ 43 h 43"/>
                <a:gd name="T2" fmla="*/ 43 w 86"/>
                <a:gd name="T3" fmla="*/ 0 h 43"/>
                <a:gd name="T4" fmla="*/ 0 w 86"/>
                <a:gd name="T5" fmla="*/ 43 h 43"/>
                <a:gd name="T6" fmla="*/ 86 w 86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43">
                  <a:moveTo>
                    <a:pt x="86" y="43"/>
                  </a:moveTo>
                  <a:lnTo>
                    <a:pt x="43" y="0"/>
                  </a:lnTo>
                  <a:lnTo>
                    <a:pt x="0" y="43"/>
                  </a:lnTo>
                  <a:lnTo>
                    <a:pt x="86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1" name="Freeform 224"/>
            <p:cNvSpPr/>
            <p:nvPr/>
          </p:nvSpPr>
          <p:spPr bwMode="auto">
            <a:xfrm>
              <a:off x="4911317" y="1885891"/>
              <a:ext cx="487237" cy="249439"/>
            </a:xfrm>
            <a:custGeom>
              <a:avLst/>
              <a:gdLst>
                <a:gd name="T0" fmla="*/ 234 w 234"/>
                <a:gd name="T1" fmla="*/ 120 h 120"/>
                <a:gd name="T2" fmla="*/ 204 w 234"/>
                <a:gd name="T3" fmla="*/ 120 h 120"/>
                <a:gd name="T4" fmla="*/ 114 w 234"/>
                <a:gd name="T5" fmla="*/ 29 h 120"/>
                <a:gd name="T6" fmla="*/ 28 w 234"/>
                <a:gd name="T7" fmla="*/ 91 h 120"/>
                <a:gd name="T8" fmla="*/ 0 w 234"/>
                <a:gd name="T9" fmla="*/ 82 h 120"/>
                <a:gd name="T10" fmla="*/ 114 w 234"/>
                <a:gd name="T11" fmla="*/ 0 h 120"/>
                <a:gd name="T12" fmla="*/ 234 w 234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120">
                  <a:moveTo>
                    <a:pt x="234" y="120"/>
                  </a:moveTo>
                  <a:cubicBezTo>
                    <a:pt x="204" y="120"/>
                    <a:pt x="204" y="120"/>
                    <a:pt x="204" y="120"/>
                  </a:cubicBezTo>
                  <a:cubicBezTo>
                    <a:pt x="204" y="70"/>
                    <a:pt x="164" y="29"/>
                    <a:pt x="114" y="29"/>
                  </a:cubicBezTo>
                  <a:cubicBezTo>
                    <a:pt x="75" y="29"/>
                    <a:pt x="40" y="54"/>
                    <a:pt x="28" y="9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6" y="33"/>
                    <a:pt x="62" y="0"/>
                    <a:pt x="114" y="0"/>
                  </a:cubicBezTo>
                  <a:cubicBezTo>
                    <a:pt x="180" y="0"/>
                    <a:pt x="234" y="54"/>
                    <a:pt x="234" y="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2" name="Freeform 225"/>
            <p:cNvSpPr/>
            <p:nvPr/>
          </p:nvSpPr>
          <p:spPr bwMode="auto">
            <a:xfrm>
              <a:off x="5297116" y="2122026"/>
              <a:ext cx="141349" cy="71506"/>
            </a:xfrm>
            <a:custGeom>
              <a:avLst/>
              <a:gdLst>
                <a:gd name="T0" fmla="*/ 0 w 85"/>
                <a:gd name="T1" fmla="*/ 0 h 43"/>
                <a:gd name="T2" fmla="*/ 43 w 85"/>
                <a:gd name="T3" fmla="*/ 43 h 43"/>
                <a:gd name="T4" fmla="*/ 85 w 85"/>
                <a:gd name="T5" fmla="*/ 0 h 43"/>
                <a:gd name="T6" fmla="*/ 0 w 8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43">
                  <a:moveTo>
                    <a:pt x="0" y="0"/>
                  </a:moveTo>
                  <a:lnTo>
                    <a:pt x="43" y="43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 flipV="1">
            <a:off x="1167492" y="-290286"/>
            <a:ext cx="9858376" cy="977354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642062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577847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638675" y="400047"/>
            <a:ext cx="2922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浏览商品</a:t>
            </a:r>
            <a:endParaRPr lang="zh-CN" altLang="en-US" sz="36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9" name="菱形 8"/>
          <p:cNvSpPr/>
          <p:nvPr/>
        </p:nvSpPr>
        <p:spPr>
          <a:xfrm>
            <a:off x="4661282" y="2002971"/>
            <a:ext cx="2278743" cy="2278743"/>
          </a:xfrm>
          <a:prstGeom prst="diamond">
            <a:avLst/>
          </a:prstGeom>
          <a:solidFill>
            <a:srgbClr val="60BFF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8205992" y="2195285"/>
            <a:ext cx="1894115" cy="1894115"/>
          </a:xfrm>
          <a:prstGeom prst="diamond">
            <a:avLst/>
          </a:prstGeom>
          <a:noFill/>
          <a:ln w="28575">
            <a:solidFill>
              <a:srgbClr val="60BFF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/>
          <p:cNvSpPr/>
          <p:nvPr/>
        </p:nvSpPr>
        <p:spPr>
          <a:xfrm>
            <a:off x="1501200" y="2195285"/>
            <a:ext cx="1894115" cy="1894115"/>
          </a:xfrm>
          <a:prstGeom prst="diamond">
            <a:avLst/>
          </a:prstGeom>
          <a:noFill/>
          <a:ln w="28575">
            <a:solidFill>
              <a:srgbClr val="60BFF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894259" y="4524906"/>
            <a:ext cx="1107996" cy="7293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文本信息</a:t>
            </a:r>
            <a:endParaRPr lang="en-US" altLang="zh-CN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74032" y="5379109"/>
            <a:ext cx="17484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246655" y="4524906"/>
            <a:ext cx="1107996" cy="7293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文本信息</a:t>
            </a:r>
            <a:endParaRPr lang="en-US" altLang="zh-CN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926428" y="5379109"/>
            <a:ext cx="17484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599051" y="4524906"/>
            <a:ext cx="1107996" cy="7293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文本信息</a:t>
            </a:r>
            <a:endParaRPr lang="en-US" altLang="zh-CN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278824" y="5379109"/>
            <a:ext cx="17484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settings_208899"/>
          <p:cNvSpPr>
            <a:spLocks noChangeAspect="1"/>
          </p:cNvSpPr>
          <p:nvPr/>
        </p:nvSpPr>
        <p:spPr bwMode="auto">
          <a:xfrm>
            <a:off x="2128426" y="2857053"/>
            <a:ext cx="639663" cy="570578"/>
          </a:xfrm>
          <a:custGeom>
            <a:avLst/>
            <a:gdLst>
              <a:gd name="connsiteX0" fmla="*/ 19848 w 607639"/>
              <a:gd name="connsiteY0" fmla="*/ 502355 h 542013"/>
              <a:gd name="connsiteX1" fmla="*/ 587791 w 607639"/>
              <a:gd name="connsiteY1" fmla="*/ 502355 h 542013"/>
              <a:gd name="connsiteX2" fmla="*/ 607639 w 607639"/>
              <a:gd name="connsiteY2" fmla="*/ 522184 h 542013"/>
              <a:gd name="connsiteX3" fmla="*/ 587791 w 607639"/>
              <a:gd name="connsiteY3" fmla="*/ 542013 h 542013"/>
              <a:gd name="connsiteX4" fmla="*/ 19848 w 607639"/>
              <a:gd name="connsiteY4" fmla="*/ 542013 h 542013"/>
              <a:gd name="connsiteX5" fmla="*/ 0 w 607639"/>
              <a:gd name="connsiteY5" fmla="*/ 522184 h 542013"/>
              <a:gd name="connsiteX6" fmla="*/ 19848 w 607639"/>
              <a:gd name="connsiteY6" fmla="*/ 502355 h 542013"/>
              <a:gd name="connsiteX7" fmla="*/ 19846 w 607639"/>
              <a:gd name="connsiteY7" fmla="*/ 238017 h 542013"/>
              <a:gd name="connsiteX8" fmla="*/ 105903 w 607639"/>
              <a:gd name="connsiteY8" fmla="*/ 238017 h 542013"/>
              <a:gd name="connsiteX9" fmla="*/ 125748 w 607639"/>
              <a:gd name="connsiteY9" fmla="*/ 257836 h 542013"/>
              <a:gd name="connsiteX10" fmla="*/ 125748 w 607639"/>
              <a:gd name="connsiteY10" fmla="*/ 441538 h 542013"/>
              <a:gd name="connsiteX11" fmla="*/ 105903 w 607639"/>
              <a:gd name="connsiteY11" fmla="*/ 461357 h 542013"/>
              <a:gd name="connsiteX12" fmla="*/ 19846 w 607639"/>
              <a:gd name="connsiteY12" fmla="*/ 461357 h 542013"/>
              <a:gd name="connsiteX13" fmla="*/ 0 w 607639"/>
              <a:gd name="connsiteY13" fmla="*/ 441538 h 542013"/>
              <a:gd name="connsiteX14" fmla="*/ 0 w 607639"/>
              <a:gd name="connsiteY14" fmla="*/ 257836 h 542013"/>
              <a:gd name="connsiteX15" fmla="*/ 19846 w 607639"/>
              <a:gd name="connsiteY15" fmla="*/ 238017 h 542013"/>
              <a:gd name="connsiteX16" fmla="*/ 180524 w 607639"/>
              <a:gd name="connsiteY16" fmla="*/ 158702 h 542013"/>
              <a:gd name="connsiteX17" fmla="*/ 266492 w 607639"/>
              <a:gd name="connsiteY17" fmla="*/ 158702 h 542013"/>
              <a:gd name="connsiteX18" fmla="*/ 286426 w 607639"/>
              <a:gd name="connsiteY18" fmla="*/ 178518 h 542013"/>
              <a:gd name="connsiteX19" fmla="*/ 286426 w 607639"/>
              <a:gd name="connsiteY19" fmla="*/ 441541 h 542013"/>
              <a:gd name="connsiteX20" fmla="*/ 266492 w 607639"/>
              <a:gd name="connsiteY20" fmla="*/ 461357 h 542013"/>
              <a:gd name="connsiteX21" fmla="*/ 180524 w 607639"/>
              <a:gd name="connsiteY21" fmla="*/ 461357 h 542013"/>
              <a:gd name="connsiteX22" fmla="*/ 160678 w 607639"/>
              <a:gd name="connsiteY22" fmla="*/ 441541 h 542013"/>
              <a:gd name="connsiteX23" fmla="*/ 160678 w 607639"/>
              <a:gd name="connsiteY23" fmla="*/ 178518 h 542013"/>
              <a:gd name="connsiteX24" fmla="*/ 180524 w 607639"/>
              <a:gd name="connsiteY24" fmla="*/ 158702 h 542013"/>
              <a:gd name="connsiteX25" fmla="*/ 341060 w 607639"/>
              <a:gd name="connsiteY25" fmla="*/ 79386 h 542013"/>
              <a:gd name="connsiteX26" fmla="*/ 427117 w 607639"/>
              <a:gd name="connsiteY26" fmla="*/ 79386 h 542013"/>
              <a:gd name="connsiteX27" fmla="*/ 446962 w 607639"/>
              <a:gd name="connsiteY27" fmla="*/ 99204 h 542013"/>
              <a:gd name="connsiteX28" fmla="*/ 446962 w 607639"/>
              <a:gd name="connsiteY28" fmla="*/ 441538 h 542013"/>
              <a:gd name="connsiteX29" fmla="*/ 427117 w 607639"/>
              <a:gd name="connsiteY29" fmla="*/ 461357 h 542013"/>
              <a:gd name="connsiteX30" fmla="*/ 341060 w 607639"/>
              <a:gd name="connsiteY30" fmla="*/ 461357 h 542013"/>
              <a:gd name="connsiteX31" fmla="*/ 321214 w 607639"/>
              <a:gd name="connsiteY31" fmla="*/ 441538 h 542013"/>
              <a:gd name="connsiteX32" fmla="*/ 321214 w 607639"/>
              <a:gd name="connsiteY32" fmla="*/ 99204 h 542013"/>
              <a:gd name="connsiteX33" fmla="*/ 341060 w 607639"/>
              <a:gd name="connsiteY33" fmla="*/ 79386 h 542013"/>
              <a:gd name="connsiteX34" fmla="*/ 501737 w 607639"/>
              <a:gd name="connsiteY34" fmla="*/ 0 h 542013"/>
              <a:gd name="connsiteX35" fmla="*/ 587794 w 607639"/>
              <a:gd name="connsiteY35" fmla="*/ 0 h 542013"/>
              <a:gd name="connsiteX36" fmla="*/ 607639 w 607639"/>
              <a:gd name="connsiteY36" fmla="*/ 19819 h 542013"/>
              <a:gd name="connsiteX37" fmla="*/ 607639 w 607639"/>
              <a:gd name="connsiteY37" fmla="*/ 441537 h 542013"/>
              <a:gd name="connsiteX38" fmla="*/ 587794 w 607639"/>
              <a:gd name="connsiteY38" fmla="*/ 461357 h 542013"/>
              <a:gd name="connsiteX39" fmla="*/ 501737 w 607639"/>
              <a:gd name="connsiteY39" fmla="*/ 461357 h 542013"/>
              <a:gd name="connsiteX40" fmla="*/ 481891 w 607639"/>
              <a:gd name="connsiteY40" fmla="*/ 441537 h 542013"/>
              <a:gd name="connsiteX41" fmla="*/ 481891 w 607639"/>
              <a:gd name="connsiteY41" fmla="*/ 19819 h 542013"/>
              <a:gd name="connsiteX42" fmla="*/ 501737 w 607639"/>
              <a:gd name="connsiteY42" fmla="*/ 0 h 542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07639" h="542013">
                <a:moveTo>
                  <a:pt x="19848" y="502355"/>
                </a:moveTo>
                <a:lnTo>
                  <a:pt x="587791" y="502355"/>
                </a:lnTo>
                <a:cubicBezTo>
                  <a:pt x="598739" y="502355"/>
                  <a:pt x="607639" y="511247"/>
                  <a:pt x="607639" y="522184"/>
                </a:cubicBezTo>
                <a:cubicBezTo>
                  <a:pt x="607639" y="533121"/>
                  <a:pt x="598739" y="542013"/>
                  <a:pt x="587791" y="542013"/>
                </a:cubicBezTo>
                <a:lnTo>
                  <a:pt x="19848" y="542013"/>
                </a:lnTo>
                <a:cubicBezTo>
                  <a:pt x="8901" y="542013"/>
                  <a:pt x="0" y="533121"/>
                  <a:pt x="0" y="522184"/>
                </a:cubicBezTo>
                <a:cubicBezTo>
                  <a:pt x="0" y="511247"/>
                  <a:pt x="8901" y="502355"/>
                  <a:pt x="19848" y="502355"/>
                </a:cubicBezTo>
                <a:close/>
                <a:moveTo>
                  <a:pt x="19846" y="238017"/>
                </a:moveTo>
                <a:lnTo>
                  <a:pt x="105903" y="238017"/>
                </a:lnTo>
                <a:cubicBezTo>
                  <a:pt x="116849" y="238017"/>
                  <a:pt x="125748" y="246815"/>
                  <a:pt x="125748" y="257836"/>
                </a:cubicBezTo>
                <a:lnTo>
                  <a:pt x="125748" y="441538"/>
                </a:lnTo>
                <a:cubicBezTo>
                  <a:pt x="125748" y="452469"/>
                  <a:pt x="116849" y="461357"/>
                  <a:pt x="105903" y="461357"/>
                </a:cubicBezTo>
                <a:lnTo>
                  <a:pt x="19846" y="461357"/>
                </a:lnTo>
                <a:cubicBezTo>
                  <a:pt x="8899" y="461357"/>
                  <a:pt x="0" y="452469"/>
                  <a:pt x="0" y="441538"/>
                </a:cubicBezTo>
                <a:lnTo>
                  <a:pt x="0" y="257836"/>
                </a:lnTo>
                <a:cubicBezTo>
                  <a:pt x="0" y="246815"/>
                  <a:pt x="8899" y="238017"/>
                  <a:pt x="19846" y="238017"/>
                </a:cubicBezTo>
                <a:close/>
                <a:moveTo>
                  <a:pt x="180524" y="158702"/>
                </a:moveTo>
                <a:lnTo>
                  <a:pt x="266492" y="158702"/>
                </a:lnTo>
                <a:cubicBezTo>
                  <a:pt x="277527" y="158702"/>
                  <a:pt x="286426" y="167588"/>
                  <a:pt x="286426" y="178518"/>
                </a:cubicBezTo>
                <a:lnTo>
                  <a:pt x="286426" y="441541"/>
                </a:lnTo>
                <a:cubicBezTo>
                  <a:pt x="286426" y="452471"/>
                  <a:pt x="277527" y="461357"/>
                  <a:pt x="266492" y="461357"/>
                </a:cubicBezTo>
                <a:lnTo>
                  <a:pt x="180524" y="461357"/>
                </a:lnTo>
                <a:cubicBezTo>
                  <a:pt x="169488" y="461357"/>
                  <a:pt x="160678" y="452471"/>
                  <a:pt x="160678" y="441541"/>
                </a:cubicBezTo>
                <a:lnTo>
                  <a:pt x="160678" y="178518"/>
                </a:lnTo>
                <a:cubicBezTo>
                  <a:pt x="160678" y="167588"/>
                  <a:pt x="169488" y="158702"/>
                  <a:pt x="180524" y="158702"/>
                </a:cubicBezTo>
                <a:close/>
                <a:moveTo>
                  <a:pt x="341060" y="79386"/>
                </a:moveTo>
                <a:lnTo>
                  <a:pt x="427117" y="79386"/>
                </a:lnTo>
                <a:cubicBezTo>
                  <a:pt x="438063" y="79386"/>
                  <a:pt x="446962" y="88273"/>
                  <a:pt x="446962" y="99204"/>
                </a:cubicBezTo>
                <a:lnTo>
                  <a:pt x="446962" y="441538"/>
                </a:lnTo>
                <a:cubicBezTo>
                  <a:pt x="446962" y="452470"/>
                  <a:pt x="438063" y="461357"/>
                  <a:pt x="427117" y="461357"/>
                </a:cubicBezTo>
                <a:lnTo>
                  <a:pt x="341060" y="461357"/>
                </a:lnTo>
                <a:cubicBezTo>
                  <a:pt x="330113" y="461357"/>
                  <a:pt x="321214" y="452470"/>
                  <a:pt x="321214" y="441538"/>
                </a:cubicBezTo>
                <a:lnTo>
                  <a:pt x="321214" y="99204"/>
                </a:lnTo>
                <a:cubicBezTo>
                  <a:pt x="321214" y="88273"/>
                  <a:pt x="330113" y="79386"/>
                  <a:pt x="341060" y="79386"/>
                </a:cubicBezTo>
                <a:close/>
                <a:moveTo>
                  <a:pt x="501737" y="0"/>
                </a:moveTo>
                <a:lnTo>
                  <a:pt x="587794" y="0"/>
                </a:lnTo>
                <a:cubicBezTo>
                  <a:pt x="598740" y="0"/>
                  <a:pt x="607639" y="8888"/>
                  <a:pt x="607639" y="19819"/>
                </a:cubicBezTo>
                <a:lnTo>
                  <a:pt x="607639" y="441537"/>
                </a:lnTo>
                <a:cubicBezTo>
                  <a:pt x="607639" y="452469"/>
                  <a:pt x="598740" y="461357"/>
                  <a:pt x="587794" y="461357"/>
                </a:cubicBezTo>
                <a:lnTo>
                  <a:pt x="501737" y="461357"/>
                </a:lnTo>
                <a:cubicBezTo>
                  <a:pt x="490790" y="461357"/>
                  <a:pt x="481891" y="452469"/>
                  <a:pt x="481891" y="441537"/>
                </a:cubicBezTo>
                <a:lnTo>
                  <a:pt x="481891" y="19819"/>
                </a:lnTo>
                <a:cubicBezTo>
                  <a:pt x="481891" y="8888"/>
                  <a:pt x="490790" y="0"/>
                  <a:pt x="501737" y="0"/>
                </a:cubicBezTo>
                <a:close/>
              </a:path>
            </a:pathLst>
          </a:custGeom>
          <a:solidFill>
            <a:srgbClr val="60BFF7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settings_208899"/>
          <p:cNvSpPr>
            <a:spLocks noChangeAspect="1"/>
          </p:cNvSpPr>
          <p:nvPr/>
        </p:nvSpPr>
        <p:spPr bwMode="auto">
          <a:xfrm>
            <a:off x="5480822" y="2893618"/>
            <a:ext cx="639663" cy="497449"/>
          </a:xfrm>
          <a:custGeom>
            <a:avLst/>
            <a:gdLst>
              <a:gd name="T0" fmla="*/ 2471 w 2903"/>
              <a:gd name="T1" fmla="*/ 1598 h 2261"/>
              <a:gd name="T2" fmla="*/ 2471 w 2903"/>
              <a:gd name="T3" fmla="*/ 2127 h 2261"/>
              <a:gd name="T4" fmla="*/ 2505 w 2903"/>
              <a:gd name="T5" fmla="*/ 2127 h 2261"/>
              <a:gd name="T6" fmla="*/ 2572 w 2903"/>
              <a:gd name="T7" fmla="*/ 2194 h 2261"/>
              <a:gd name="T8" fmla="*/ 2505 w 2903"/>
              <a:gd name="T9" fmla="*/ 2261 h 2261"/>
              <a:gd name="T10" fmla="*/ 2405 w 2903"/>
              <a:gd name="T11" fmla="*/ 2261 h 2261"/>
              <a:gd name="T12" fmla="*/ 2124 w 2903"/>
              <a:gd name="T13" fmla="*/ 2261 h 2261"/>
              <a:gd name="T14" fmla="*/ 398 w 2903"/>
              <a:gd name="T15" fmla="*/ 2261 h 2261"/>
              <a:gd name="T16" fmla="*/ 0 w 2903"/>
              <a:gd name="T17" fmla="*/ 1863 h 2261"/>
              <a:gd name="T18" fmla="*/ 398 w 2903"/>
              <a:gd name="T19" fmla="*/ 1465 h 2261"/>
              <a:gd name="T20" fmla="*/ 2124 w 2903"/>
              <a:gd name="T21" fmla="*/ 1465 h 2261"/>
              <a:gd name="T22" fmla="*/ 2405 w 2903"/>
              <a:gd name="T23" fmla="*/ 1465 h 2261"/>
              <a:gd name="T24" fmla="*/ 2505 w 2903"/>
              <a:gd name="T25" fmla="*/ 1465 h 2261"/>
              <a:gd name="T26" fmla="*/ 2572 w 2903"/>
              <a:gd name="T27" fmla="*/ 1532 h 2261"/>
              <a:gd name="T28" fmla="*/ 2505 w 2903"/>
              <a:gd name="T29" fmla="*/ 1598 h 2261"/>
              <a:gd name="T30" fmla="*/ 2471 w 2903"/>
              <a:gd name="T31" fmla="*/ 1598 h 2261"/>
              <a:gd name="T32" fmla="*/ 2836 w 2903"/>
              <a:gd name="T33" fmla="*/ 1195 h 2261"/>
              <a:gd name="T34" fmla="*/ 2786 w 2903"/>
              <a:gd name="T35" fmla="*/ 1195 h 2261"/>
              <a:gd name="T36" fmla="*/ 2786 w 2903"/>
              <a:gd name="T37" fmla="*/ 786 h 2261"/>
              <a:gd name="T38" fmla="*/ 2836 w 2903"/>
              <a:gd name="T39" fmla="*/ 786 h 2261"/>
              <a:gd name="T40" fmla="*/ 2903 w 2903"/>
              <a:gd name="T41" fmla="*/ 720 h 2261"/>
              <a:gd name="T42" fmla="*/ 2836 w 2903"/>
              <a:gd name="T43" fmla="*/ 653 h 2261"/>
              <a:gd name="T44" fmla="*/ 2720 w 2903"/>
              <a:gd name="T45" fmla="*/ 653 h 2261"/>
              <a:gd name="T46" fmla="*/ 2455 w 2903"/>
              <a:gd name="T47" fmla="*/ 653 h 2261"/>
              <a:gd name="T48" fmla="*/ 1005 w 2903"/>
              <a:gd name="T49" fmla="*/ 653 h 2261"/>
              <a:gd name="T50" fmla="*/ 668 w 2903"/>
              <a:gd name="T51" fmla="*/ 991 h 2261"/>
              <a:gd name="T52" fmla="*/ 1005 w 2903"/>
              <a:gd name="T53" fmla="*/ 1328 h 2261"/>
              <a:gd name="T54" fmla="*/ 2455 w 2903"/>
              <a:gd name="T55" fmla="*/ 1328 h 2261"/>
              <a:gd name="T56" fmla="*/ 2720 w 2903"/>
              <a:gd name="T57" fmla="*/ 1328 h 2261"/>
              <a:gd name="T58" fmla="*/ 2836 w 2903"/>
              <a:gd name="T59" fmla="*/ 1328 h 2261"/>
              <a:gd name="T60" fmla="*/ 2903 w 2903"/>
              <a:gd name="T61" fmla="*/ 1262 h 2261"/>
              <a:gd name="T62" fmla="*/ 2836 w 2903"/>
              <a:gd name="T63" fmla="*/ 1195 h 2261"/>
              <a:gd name="T64" fmla="*/ 226 w 2903"/>
              <a:gd name="T65" fmla="*/ 405 h 2261"/>
              <a:gd name="T66" fmla="*/ 159 w 2903"/>
              <a:gd name="T67" fmla="*/ 472 h 2261"/>
              <a:gd name="T68" fmla="*/ 226 w 2903"/>
              <a:gd name="T69" fmla="*/ 539 h 2261"/>
              <a:gd name="T70" fmla="*/ 323 w 2903"/>
              <a:gd name="T71" fmla="*/ 539 h 2261"/>
              <a:gd name="T72" fmla="*/ 671 w 2903"/>
              <a:gd name="T73" fmla="*/ 539 h 2261"/>
              <a:gd name="T74" fmla="*/ 2248 w 2903"/>
              <a:gd name="T75" fmla="*/ 539 h 2261"/>
              <a:gd name="T76" fmla="*/ 2517 w 2903"/>
              <a:gd name="T77" fmla="*/ 269 h 2261"/>
              <a:gd name="T78" fmla="*/ 2248 w 2903"/>
              <a:gd name="T79" fmla="*/ 0 h 2261"/>
              <a:gd name="T80" fmla="*/ 671 w 2903"/>
              <a:gd name="T81" fmla="*/ 0 h 2261"/>
              <a:gd name="T82" fmla="*/ 323 w 2903"/>
              <a:gd name="T83" fmla="*/ 0 h 2261"/>
              <a:gd name="T84" fmla="*/ 226 w 2903"/>
              <a:gd name="T85" fmla="*/ 0 h 2261"/>
              <a:gd name="T86" fmla="*/ 159 w 2903"/>
              <a:gd name="T87" fmla="*/ 66 h 2261"/>
              <a:gd name="T88" fmla="*/ 226 w 2903"/>
              <a:gd name="T89" fmla="*/ 133 h 2261"/>
              <a:gd name="T90" fmla="*/ 257 w 2903"/>
              <a:gd name="T91" fmla="*/ 133 h 2261"/>
              <a:gd name="T92" fmla="*/ 257 w 2903"/>
              <a:gd name="T93" fmla="*/ 405 h 2261"/>
              <a:gd name="T94" fmla="*/ 226 w 2903"/>
              <a:gd name="T95" fmla="*/ 405 h 2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903" h="2261">
                <a:moveTo>
                  <a:pt x="2471" y="1598"/>
                </a:moveTo>
                <a:lnTo>
                  <a:pt x="2471" y="2127"/>
                </a:lnTo>
                <a:lnTo>
                  <a:pt x="2505" y="2127"/>
                </a:lnTo>
                <a:cubicBezTo>
                  <a:pt x="2542" y="2127"/>
                  <a:pt x="2572" y="2157"/>
                  <a:pt x="2572" y="2194"/>
                </a:cubicBezTo>
                <a:cubicBezTo>
                  <a:pt x="2572" y="2231"/>
                  <a:pt x="2542" y="2261"/>
                  <a:pt x="2505" y="2261"/>
                </a:cubicBezTo>
                <a:lnTo>
                  <a:pt x="2405" y="2261"/>
                </a:lnTo>
                <a:lnTo>
                  <a:pt x="2124" y="2261"/>
                </a:lnTo>
                <a:lnTo>
                  <a:pt x="398" y="2261"/>
                </a:lnTo>
                <a:cubicBezTo>
                  <a:pt x="178" y="2261"/>
                  <a:pt x="0" y="2082"/>
                  <a:pt x="0" y="1863"/>
                </a:cubicBezTo>
                <a:cubicBezTo>
                  <a:pt x="0" y="1643"/>
                  <a:pt x="178" y="1465"/>
                  <a:pt x="398" y="1465"/>
                </a:cubicBezTo>
                <a:lnTo>
                  <a:pt x="2124" y="1465"/>
                </a:lnTo>
                <a:lnTo>
                  <a:pt x="2405" y="1465"/>
                </a:lnTo>
                <a:lnTo>
                  <a:pt x="2505" y="1465"/>
                </a:lnTo>
                <a:cubicBezTo>
                  <a:pt x="2542" y="1465"/>
                  <a:pt x="2572" y="1495"/>
                  <a:pt x="2572" y="1532"/>
                </a:cubicBezTo>
                <a:cubicBezTo>
                  <a:pt x="2572" y="1568"/>
                  <a:pt x="2542" y="1598"/>
                  <a:pt x="2505" y="1598"/>
                </a:cubicBezTo>
                <a:lnTo>
                  <a:pt x="2471" y="1598"/>
                </a:lnTo>
                <a:close/>
                <a:moveTo>
                  <a:pt x="2836" y="1195"/>
                </a:moveTo>
                <a:lnTo>
                  <a:pt x="2786" y="1195"/>
                </a:lnTo>
                <a:lnTo>
                  <a:pt x="2786" y="786"/>
                </a:lnTo>
                <a:lnTo>
                  <a:pt x="2836" y="786"/>
                </a:lnTo>
                <a:cubicBezTo>
                  <a:pt x="2873" y="786"/>
                  <a:pt x="2903" y="757"/>
                  <a:pt x="2903" y="720"/>
                </a:cubicBezTo>
                <a:cubicBezTo>
                  <a:pt x="2903" y="683"/>
                  <a:pt x="2873" y="653"/>
                  <a:pt x="2836" y="653"/>
                </a:cubicBezTo>
                <a:lnTo>
                  <a:pt x="2720" y="653"/>
                </a:lnTo>
                <a:lnTo>
                  <a:pt x="2455" y="653"/>
                </a:lnTo>
                <a:lnTo>
                  <a:pt x="1005" y="653"/>
                </a:lnTo>
                <a:cubicBezTo>
                  <a:pt x="819" y="653"/>
                  <a:pt x="668" y="805"/>
                  <a:pt x="668" y="991"/>
                </a:cubicBezTo>
                <a:cubicBezTo>
                  <a:pt x="668" y="1177"/>
                  <a:pt x="819" y="1328"/>
                  <a:pt x="1005" y="1328"/>
                </a:cubicBezTo>
                <a:lnTo>
                  <a:pt x="2455" y="1328"/>
                </a:lnTo>
                <a:lnTo>
                  <a:pt x="2720" y="1328"/>
                </a:lnTo>
                <a:lnTo>
                  <a:pt x="2836" y="1328"/>
                </a:lnTo>
                <a:cubicBezTo>
                  <a:pt x="2873" y="1328"/>
                  <a:pt x="2903" y="1299"/>
                  <a:pt x="2903" y="1262"/>
                </a:cubicBezTo>
                <a:cubicBezTo>
                  <a:pt x="2903" y="1225"/>
                  <a:pt x="2873" y="1195"/>
                  <a:pt x="2836" y="1195"/>
                </a:cubicBezTo>
                <a:close/>
                <a:moveTo>
                  <a:pt x="226" y="405"/>
                </a:moveTo>
                <a:cubicBezTo>
                  <a:pt x="189" y="405"/>
                  <a:pt x="159" y="435"/>
                  <a:pt x="159" y="472"/>
                </a:cubicBezTo>
                <a:cubicBezTo>
                  <a:pt x="159" y="509"/>
                  <a:pt x="189" y="539"/>
                  <a:pt x="226" y="539"/>
                </a:cubicBezTo>
                <a:lnTo>
                  <a:pt x="323" y="539"/>
                </a:lnTo>
                <a:lnTo>
                  <a:pt x="671" y="539"/>
                </a:lnTo>
                <a:lnTo>
                  <a:pt x="2248" y="539"/>
                </a:lnTo>
                <a:cubicBezTo>
                  <a:pt x="2396" y="539"/>
                  <a:pt x="2517" y="418"/>
                  <a:pt x="2517" y="269"/>
                </a:cubicBezTo>
                <a:cubicBezTo>
                  <a:pt x="2517" y="121"/>
                  <a:pt x="2396" y="0"/>
                  <a:pt x="2248" y="0"/>
                </a:cubicBezTo>
                <a:lnTo>
                  <a:pt x="671" y="0"/>
                </a:lnTo>
                <a:lnTo>
                  <a:pt x="323" y="0"/>
                </a:lnTo>
                <a:lnTo>
                  <a:pt x="226" y="0"/>
                </a:lnTo>
                <a:cubicBezTo>
                  <a:pt x="189" y="0"/>
                  <a:pt x="159" y="30"/>
                  <a:pt x="159" y="66"/>
                </a:cubicBezTo>
                <a:cubicBezTo>
                  <a:pt x="159" y="103"/>
                  <a:pt x="189" y="133"/>
                  <a:pt x="226" y="133"/>
                </a:cubicBezTo>
                <a:lnTo>
                  <a:pt x="257" y="133"/>
                </a:lnTo>
                <a:lnTo>
                  <a:pt x="257" y="405"/>
                </a:lnTo>
                <a:lnTo>
                  <a:pt x="226" y="4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settings_208899"/>
          <p:cNvSpPr>
            <a:spLocks noChangeAspect="1"/>
          </p:cNvSpPr>
          <p:nvPr/>
        </p:nvSpPr>
        <p:spPr bwMode="auto">
          <a:xfrm>
            <a:off x="8833218" y="2881761"/>
            <a:ext cx="639663" cy="521163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608697" h="495934">
                <a:moveTo>
                  <a:pt x="274757" y="203328"/>
                </a:moveTo>
                <a:cubicBezTo>
                  <a:pt x="262375" y="203328"/>
                  <a:pt x="252305" y="213383"/>
                  <a:pt x="252305" y="225746"/>
                </a:cubicBezTo>
                <a:cubicBezTo>
                  <a:pt x="252305" y="238110"/>
                  <a:pt x="262375" y="248164"/>
                  <a:pt x="274757" y="248164"/>
                </a:cubicBezTo>
                <a:lnTo>
                  <a:pt x="505837" y="248164"/>
                </a:lnTo>
                <a:cubicBezTo>
                  <a:pt x="518219" y="248164"/>
                  <a:pt x="528289" y="238110"/>
                  <a:pt x="528289" y="225746"/>
                </a:cubicBezTo>
                <a:cubicBezTo>
                  <a:pt x="528289" y="213383"/>
                  <a:pt x="518219" y="203328"/>
                  <a:pt x="505837" y="203328"/>
                </a:cubicBezTo>
                <a:close/>
                <a:moveTo>
                  <a:pt x="274757" y="85949"/>
                </a:moveTo>
                <a:cubicBezTo>
                  <a:pt x="262375" y="85949"/>
                  <a:pt x="252305" y="95929"/>
                  <a:pt x="252305" y="108293"/>
                </a:cubicBezTo>
                <a:cubicBezTo>
                  <a:pt x="252305" y="120656"/>
                  <a:pt x="262375" y="130711"/>
                  <a:pt x="274757" y="130711"/>
                </a:cubicBezTo>
                <a:lnTo>
                  <a:pt x="505837" y="130711"/>
                </a:lnTo>
                <a:cubicBezTo>
                  <a:pt x="518219" y="130711"/>
                  <a:pt x="528289" y="120656"/>
                  <a:pt x="528289" y="108293"/>
                </a:cubicBezTo>
                <a:cubicBezTo>
                  <a:pt x="528289" y="95929"/>
                  <a:pt x="518219" y="85949"/>
                  <a:pt x="505837" y="85949"/>
                </a:cubicBezTo>
                <a:close/>
                <a:moveTo>
                  <a:pt x="36405" y="60757"/>
                </a:moveTo>
                <a:lnTo>
                  <a:pt x="135995" y="60757"/>
                </a:lnTo>
                <a:lnTo>
                  <a:pt x="135995" y="146720"/>
                </a:lnTo>
                <a:lnTo>
                  <a:pt x="102873" y="146720"/>
                </a:lnTo>
                <a:cubicBezTo>
                  <a:pt x="90490" y="146720"/>
                  <a:pt x="80419" y="156702"/>
                  <a:pt x="80419" y="169067"/>
                </a:cubicBezTo>
                <a:cubicBezTo>
                  <a:pt x="80419" y="181433"/>
                  <a:pt x="90490" y="191489"/>
                  <a:pt x="102873" y="191489"/>
                </a:cubicBezTo>
                <a:lnTo>
                  <a:pt x="135995" y="191489"/>
                </a:lnTo>
                <a:lnTo>
                  <a:pt x="135995" y="264118"/>
                </a:lnTo>
                <a:lnTo>
                  <a:pt x="102873" y="264118"/>
                </a:lnTo>
                <a:cubicBezTo>
                  <a:pt x="90490" y="264118"/>
                  <a:pt x="80419" y="274174"/>
                  <a:pt x="80419" y="286540"/>
                </a:cubicBezTo>
                <a:cubicBezTo>
                  <a:pt x="80419" y="298905"/>
                  <a:pt x="90490" y="308961"/>
                  <a:pt x="102873" y="308961"/>
                </a:cubicBezTo>
                <a:lnTo>
                  <a:pt x="136816" y="308961"/>
                </a:lnTo>
                <a:cubicBezTo>
                  <a:pt x="142262" y="343451"/>
                  <a:pt x="172176" y="369970"/>
                  <a:pt x="208208" y="369970"/>
                </a:cubicBezTo>
                <a:lnTo>
                  <a:pt x="430515" y="369970"/>
                </a:lnTo>
                <a:lnTo>
                  <a:pt x="433201" y="374439"/>
                </a:lnTo>
                <a:cubicBezTo>
                  <a:pt x="427308" y="386507"/>
                  <a:pt x="414924" y="394850"/>
                  <a:pt x="400526" y="394850"/>
                </a:cubicBezTo>
                <a:lnTo>
                  <a:pt x="157779" y="394850"/>
                </a:lnTo>
                <a:lnTo>
                  <a:pt x="103022" y="487144"/>
                </a:lnTo>
                <a:cubicBezTo>
                  <a:pt x="99665" y="492731"/>
                  <a:pt x="93772" y="495934"/>
                  <a:pt x="87580" y="495934"/>
                </a:cubicBezTo>
                <a:cubicBezTo>
                  <a:pt x="85939" y="495934"/>
                  <a:pt x="84372" y="495711"/>
                  <a:pt x="82806" y="495264"/>
                </a:cubicBezTo>
                <a:cubicBezTo>
                  <a:pt x="74973" y="493178"/>
                  <a:pt x="69602" y="486101"/>
                  <a:pt x="69602" y="477982"/>
                </a:cubicBezTo>
                <a:lnTo>
                  <a:pt x="69602" y="394850"/>
                </a:lnTo>
                <a:lnTo>
                  <a:pt x="36405" y="394850"/>
                </a:lnTo>
                <a:cubicBezTo>
                  <a:pt x="16263" y="394850"/>
                  <a:pt x="0" y="378611"/>
                  <a:pt x="0" y="358572"/>
                </a:cubicBezTo>
                <a:lnTo>
                  <a:pt x="0" y="97034"/>
                </a:lnTo>
                <a:cubicBezTo>
                  <a:pt x="0" y="76996"/>
                  <a:pt x="16263" y="60757"/>
                  <a:pt x="36405" y="60757"/>
                </a:cubicBezTo>
                <a:close/>
                <a:moveTo>
                  <a:pt x="208222" y="0"/>
                </a:moveTo>
                <a:lnTo>
                  <a:pt x="572297" y="0"/>
                </a:lnTo>
                <a:cubicBezTo>
                  <a:pt x="592436" y="0"/>
                  <a:pt x="608697" y="16236"/>
                  <a:pt x="608697" y="36346"/>
                </a:cubicBezTo>
                <a:lnTo>
                  <a:pt x="608697" y="297768"/>
                </a:lnTo>
                <a:cubicBezTo>
                  <a:pt x="608697" y="317802"/>
                  <a:pt x="592436" y="334039"/>
                  <a:pt x="572297" y="334039"/>
                </a:cubicBezTo>
                <a:lnTo>
                  <a:pt x="539104" y="334039"/>
                </a:lnTo>
                <a:lnTo>
                  <a:pt x="539104" y="417232"/>
                </a:lnTo>
                <a:cubicBezTo>
                  <a:pt x="539104" y="425276"/>
                  <a:pt x="533734" y="432351"/>
                  <a:pt x="525902" y="434511"/>
                </a:cubicBezTo>
                <a:cubicBezTo>
                  <a:pt x="524336" y="434884"/>
                  <a:pt x="522769" y="435107"/>
                  <a:pt x="521203" y="435107"/>
                </a:cubicBezTo>
                <a:cubicBezTo>
                  <a:pt x="514937" y="435107"/>
                  <a:pt x="509045" y="431904"/>
                  <a:pt x="505763" y="426318"/>
                </a:cubicBezTo>
                <a:lnTo>
                  <a:pt x="450939" y="334039"/>
                </a:lnTo>
                <a:lnTo>
                  <a:pt x="208222" y="334039"/>
                </a:lnTo>
                <a:cubicBezTo>
                  <a:pt x="188158" y="334039"/>
                  <a:pt x="171897" y="317802"/>
                  <a:pt x="171897" y="297768"/>
                </a:cubicBezTo>
                <a:lnTo>
                  <a:pt x="171897" y="36346"/>
                </a:lnTo>
                <a:cubicBezTo>
                  <a:pt x="171897" y="16236"/>
                  <a:pt x="188158" y="0"/>
                  <a:pt x="208222" y="0"/>
                </a:cubicBezTo>
                <a:close/>
              </a:path>
            </a:pathLst>
          </a:custGeom>
          <a:solidFill>
            <a:srgbClr val="60BFF7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>
            <a:off x="1167492" y="2432412"/>
            <a:ext cx="9858376" cy="3678102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2387407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2323192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553346" y="2125888"/>
            <a:ext cx="3094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rgbClr val="60BFF7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加购物车</a:t>
            </a:r>
            <a:endParaRPr lang="zh-CN" altLang="en-US" sz="3600">
              <a:solidFill>
                <a:srgbClr val="60BFF7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13860" y="3543157"/>
            <a:ext cx="3773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点击此处可修改文本</a:t>
            </a:r>
            <a:endParaRPr lang="zh-CN" altLang="en-US" sz="280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546452" y="297302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rgbClr val="60BFF7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锁定目标</a:t>
            </a:r>
            <a:endParaRPr lang="zh-CN" altLang="en-US">
              <a:solidFill>
                <a:srgbClr val="60BFF7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412807" y="4267180"/>
            <a:ext cx="5366385" cy="1189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40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urna.</a:t>
            </a:r>
            <a:endParaRPr lang="en-US" altLang="zh-CN" sz="140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 flipV="1">
            <a:off x="1167492" y="-290286"/>
            <a:ext cx="9858376" cy="977354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642062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577847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638675" y="400047"/>
            <a:ext cx="2922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加购物车</a:t>
            </a:r>
            <a:endParaRPr lang="zh-CN" altLang="en-US" sz="36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09485" y="2119086"/>
            <a:ext cx="3178629" cy="1309914"/>
          </a:xfrm>
          <a:prstGeom prst="rect">
            <a:avLst/>
          </a:prstGeom>
          <a:noFill/>
          <a:ln w="28575">
            <a:solidFill>
              <a:srgbClr val="60BF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菱形 24"/>
          <p:cNvSpPr/>
          <p:nvPr/>
        </p:nvSpPr>
        <p:spPr>
          <a:xfrm>
            <a:off x="4310743" y="2394857"/>
            <a:ext cx="754743" cy="754743"/>
          </a:xfrm>
          <a:prstGeom prst="diamond">
            <a:avLst/>
          </a:prstGeom>
          <a:solidFill>
            <a:srgbClr val="60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509485" y="4299857"/>
            <a:ext cx="3178629" cy="1309914"/>
          </a:xfrm>
          <a:prstGeom prst="rect">
            <a:avLst/>
          </a:prstGeom>
          <a:noFill/>
          <a:ln w="28575">
            <a:solidFill>
              <a:srgbClr val="60BF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" name="菱形 27"/>
          <p:cNvSpPr/>
          <p:nvPr/>
        </p:nvSpPr>
        <p:spPr>
          <a:xfrm>
            <a:off x="4310743" y="4575628"/>
            <a:ext cx="754743" cy="754743"/>
          </a:xfrm>
          <a:prstGeom prst="diamond">
            <a:avLst/>
          </a:prstGeom>
          <a:solidFill>
            <a:srgbClr val="60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7503888" y="4299857"/>
            <a:ext cx="3178629" cy="1309914"/>
          </a:xfrm>
          <a:prstGeom prst="rect">
            <a:avLst/>
          </a:prstGeom>
          <a:noFill/>
          <a:ln w="28575">
            <a:solidFill>
              <a:srgbClr val="60BF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" name="菱形 30"/>
          <p:cNvSpPr/>
          <p:nvPr/>
        </p:nvSpPr>
        <p:spPr>
          <a:xfrm flipH="1">
            <a:off x="7126516" y="4575628"/>
            <a:ext cx="754743" cy="754743"/>
          </a:xfrm>
          <a:prstGeom prst="diamond">
            <a:avLst/>
          </a:prstGeom>
          <a:solidFill>
            <a:srgbClr val="60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 flipH="1">
            <a:off x="7503888" y="2119086"/>
            <a:ext cx="3178629" cy="1309914"/>
          </a:xfrm>
          <a:prstGeom prst="rect">
            <a:avLst/>
          </a:prstGeom>
          <a:noFill/>
          <a:ln w="28575">
            <a:solidFill>
              <a:srgbClr val="60BF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4" name="菱形 33"/>
          <p:cNvSpPr/>
          <p:nvPr/>
        </p:nvSpPr>
        <p:spPr>
          <a:xfrm flipH="1">
            <a:off x="7126516" y="2394857"/>
            <a:ext cx="754743" cy="754743"/>
          </a:xfrm>
          <a:prstGeom prst="diamond">
            <a:avLst/>
          </a:prstGeom>
          <a:solidFill>
            <a:srgbClr val="60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676095" y="3370944"/>
            <a:ext cx="997857" cy="997857"/>
          </a:xfrm>
          <a:prstGeom prst="ellipse">
            <a:avLst/>
          </a:prstGeom>
          <a:noFill/>
          <a:ln w="28575">
            <a:solidFill>
              <a:srgbClr val="60BF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 flipH="1">
            <a:off x="4513941" y="2544020"/>
            <a:ext cx="566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S</a:t>
            </a:r>
            <a:endParaRPr lang="zh-CN" altLang="en-US" sz="24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 flipH="1">
            <a:off x="4470400" y="4707652"/>
            <a:ext cx="566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O</a:t>
            </a:r>
            <a:endParaRPr lang="zh-CN" altLang="en-US" sz="24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 flipH="1">
            <a:off x="7315199" y="4696765"/>
            <a:ext cx="5660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T</a:t>
            </a:r>
            <a:endParaRPr lang="zh-CN" altLang="en-US" sz="28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 flipH="1">
            <a:off x="7257145" y="2554513"/>
            <a:ext cx="566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W</a:t>
            </a:r>
            <a:endParaRPr lang="zh-CN" altLang="en-US" sz="24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691666" y="2264035"/>
            <a:ext cx="3322272" cy="435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输入相关标题信息</a:t>
            </a:r>
            <a:endParaRPr lang="en-US" altLang="zh-CN" sz="200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704959" y="2634468"/>
            <a:ext cx="2426609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068457" y="4446203"/>
            <a:ext cx="3322272" cy="435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0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输入相关标题信息</a:t>
            </a:r>
            <a:endParaRPr lang="en-US" altLang="zh-CN" sz="200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967120" y="4816636"/>
            <a:ext cx="2426609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691666" y="4473644"/>
            <a:ext cx="3322272" cy="435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输入相关标题信息</a:t>
            </a:r>
            <a:endParaRPr lang="en-US" altLang="zh-CN" sz="200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704959" y="4844077"/>
            <a:ext cx="2426609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068457" y="2265558"/>
            <a:ext cx="3322272" cy="435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000">
                <a:solidFill>
                  <a:schemeClr val="bg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输入相关标题信息</a:t>
            </a:r>
            <a:endParaRPr lang="en-US" altLang="zh-CN" sz="2000" dirty="0">
              <a:solidFill>
                <a:schemeClr val="bg1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967120" y="2635991"/>
            <a:ext cx="2426609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3" name="presentation_134458"/>
          <p:cNvSpPr>
            <a:spLocks noChangeAspect="1"/>
          </p:cNvSpPr>
          <p:nvPr/>
        </p:nvSpPr>
        <p:spPr bwMode="auto">
          <a:xfrm>
            <a:off x="5899807" y="3600147"/>
            <a:ext cx="558144" cy="519119"/>
          </a:xfrm>
          <a:custGeom>
            <a:avLst/>
            <a:gdLst>
              <a:gd name="connsiteX0" fmla="*/ 80464 w 542555"/>
              <a:gd name="connsiteY0" fmla="*/ 402778 h 504622"/>
              <a:gd name="connsiteX1" fmla="*/ 384617 w 542555"/>
              <a:gd name="connsiteY1" fmla="*/ 402778 h 504622"/>
              <a:gd name="connsiteX2" fmla="*/ 384617 w 542555"/>
              <a:gd name="connsiteY2" fmla="*/ 425768 h 504622"/>
              <a:gd name="connsiteX3" fmla="*/ 80464 w 542555"/>
              <a:gd name="connsiteY3" fmla="*/ 425768 h 504622"/>
              <a:gd name="connsiteX4" fmla="*/ 476530 w 542555"/>
              <a:gd name="connsiteY4" fmla="*/ 395670 h 504622"/>
              <a:gd name="connsiteX5" fmla="*/ 453565 w 542555"/>
              <a:gd name="connsiteY5" fmla="*/ 401404 h 504622"/>
              <a:gd name="connsiteX6" fmla="*/ 453565 w 542555"/>
              <a:gd name="connsiteY6" fmla="*/ 427208 h 504622"/>
              <a:gd name="connsiteX7" fmla="*/ 479401 w 542555"/>
              <a:gd name="connsiteY7" fmla="*/ 422908 h 504622"/>
              <a:gd name="connsiteX8" fmla="*/ 80464 w 542555"/>
              <a:gd name="connsiteY8" fmla="*/ 355419 h 504622"/>
              <a:gd name="connsiteX9" fmla="*/ 384617 w 542555"/>
              <a:gd name="connsiteY9" fmla="*/ 355419 h 504622"/>
              <a:gd name="connsiteX10" fmla="*/ 384617 w 542555"/>
              <a:gd name="connsiteY10" fmla="*/ 379788 h 504622"/>
              <a:gd name="connsiteX11" fmla="*/ 80464 w 542555"/>
              <a:gd name="connsiteY11" fmla="*/ 379788 h 504622"/>
              <a:gd name="connsiteX12" fmla="*/ 80464 w 542555"/>
              <a:gd name="connsiteY12" fmla="*/ 303923 h 504622"/>
              <a:gd name="connsiteX13" fmla="*/ 384617 w 542555"/>
              <a:gd name="connsiteY13" fmla="*/ 303923 h 504622"/>
              <a:gd name="connsiteX14" fmla="*/ 384617 w 542555"/>
              <a:gd name="connsiteY14" fmla="*/ 326913 h 504622"/>
              <a:gd name="connsiteX15" fmla="*/ 80464 w 542555"/>
              <a:gd name="connsiteY15" fmla="*/ 326913 h 504622"/>
              <a:gd name="connsiteX16" fmla="*/ 163686 w 542555"/>
              <a:gd name="connsiteY16" fmla="*/ 235184 h 504622"/>
              <a:gd name="connsiteX17" fmla="*/ 384616 w 542555"/>
              <a:gd name="connsiteY17" fmla="*/ 235184 h 504622"/>
              <a:gd name="connsiteX18" fmla="*/ 384616 w 542555"/>
              <a:gd name="connsiteY18" fmla="*/ 257944 h 504622"/>
              <a:gd name="connsiteX19" fmla="*/ 163686 w 542555"/>
              <a:gd name="connsiteY19" fmla="*/ 257944 h 504622"/>
              <a:gd name="connsiteX20" fmla="*/ 479401 w 542555"/>
              <a:gd name="connsiteY20" fmla="*/ 232241 h 504622"/>
              <a:gd name="connsiteX21" fmla="*/ 496625 w 542555"/>
              <a:gd name="connsiteY21" fmla="*/ 364131 h 504622"/>
              <a:gd name="connsiteX22" fmla="*/ 512413 w 542555"/>
              <a:gd name="connsiteY22" fmla="*/ 359830 h 504622"/>
              <a:gd name="connsiteX23" fmla="*/ 453565 w 542555"/>
              <a:gd name="connsiteY23" fmla="*/ 226506 h 504622"/>
              <a:gd name="connsiteX24" fmla="*/ 453565 w 542555"/>
              <a:gd name="connsiteY24" fmla="*/ 375599 h 504622"/>
              <a:gd name="connsiteX25" fmla="*/ 472224 w 542555"/>
              <a:gd name="connsiteY25" fmla="*/ 371299 h 504622"/>
              <a:gd name="connsiteX26" fmla="*/ 163686 w 542555"/>
              <a:gd name="connsiteY26" fmla="*/ 183457 h 504622"/>
              <a:gd name="connsiteX27" fmla="*/ 384616 w 542555"/>
              <a:gd name="connsiteY27" fmla="*/ 183457 h 504622"/>
              <a:gd name="connsiteX28" fmla="*/ 384616 w 542555"/>
              <a:gd name="connsiteY28" fmla="*/ 207826 h 504622"/>
              <a:gd name="connsiteX29" fmla="*/ 163686 w 542555"/>
              <a:gd name="connsiteY29" fmla="*/ 207826 h 504622"/>
              <a:gd name="connsiteX30" fmla="*/ 71785 w 542555"/>
              <a:gd name="connsiteY30" fmla="*/ 154720 h 504622"/>
              <a:gd name="connsiteX31" fmla="*/ 64601 w 542555"/>
              <a:gd name="connsiteY31" fmla="*/ 171944 h 504622"/>
              <a:gd name="connsiteX32" fmla="*/ 90464 w 542555"/>
              <a:gd name="connsiteY32" fmla="*/ 202085 h 504622"/>
              <a:gd name="connsiteX33" fmla="*/ 99085 w 542555"/>
              <a:gd name="connsiteY33" fmla="*/ 202085 h 504622"/>
              <a:gd name="connsiteX34" fmla="*/ 78969 w 542555"/>
              <a:gd name="connsiteY34" fmla="*/ 207826 h 504622"/>
              <a:gd name="connsiteX35" fmla="*/ 54543 w 542555"/>
              <a:gd name="connsiteY35" fmla="*/ 177685 h 504622"/>
              <a:gd name="connsiteX36" fmla="*/ 71785 w 542555"/>
              <a:gd name="connsiteY36" fmla="*/ 154720 h 504622"/>
              <a:gd name="connsiteX37" fmla="*/ 88913 w 542555"/>
              <a:gd name="connsiteY37" fmla="*/ 149082 h 504622"/>
              <a:gd name="connsiteX38" fmla="*/ 116214 w 542555"/>
              <a:gd name="connsiteY38" fmla="*/ 167721 h 504622"/>
              <a:gd name="connsiteX39" fmla="*/ 98971 w 542555"/>
              <a:gd name="connsiteY39" fmla="*/ 196398 h 504622"/>
              <a:gd name="connsiteX40" fmla="*/ 70234 w 542555"/>
              <a:gd name="connsiteY40" fmla="*/ 179192 h 504622"/>
              <a:gd name="connsiteX41" fmla="*/ 88913 w 542555"/>
              <a:gd name="connsiteY41" fmla="*/ 149082 h 504622"/>
              <a:gd name="connsiteX42" fmla="*/ 24400 w 542555"/>
              <a:gd name="connsiteY42" fmla="*/ 124722 h 504622"/>
              <a:gd name="connsiteX43" fmla="*/ 24400 w 542555"/>
              <a:gd name="connsiteY43" fmla="*/ 465915 h 504622"/>
              <a:gd name="connsiteX44" fmla="*/ 429164 w 542555"/>
              <a:gd name="connsiteY44" fmla="*/ 465915 h 504622"/>
              <a:gd name="connsiteX45" fmla="*/ 429164 w 542555"/>
              <a:gd name="connsiteY45" fmla="*/ 124722 h 504622"/>
              <a:gd name="connsiteX46" fmla="*/ 434905 w 542555"/>
              <a:gd name="connsiteY46" fmla="*/ 86015 h 504622"/>
              <a:gd name="connsiteX47" fmla="*/ 324385 w 542555"/>
              <a:gd name="connsiteY47" fmla="*/ 100351 h 504622"/>
              <a:gd name="connsiteX48" fmla="*/ 436341 w 542555"/>
              <a:gd name="connsiteY48" fmla="*/ 100351 h 504622"/>
              <a:gd name="connsiteX49" fmla="*/ 426293 w 542555"/>
              <a:gd name="connsiteY49" fmla="*/ 30105 h 504622"/>
              <a:gd name="connsiteX50" fmla="*/ 182287 w 542555"/>
              <a:gd name="connsiteY50" fmla="*/ 94617 h 504622"/>
              <a:gd name="connsiteX51" fmla="*/ 434905 w 542555"/>
              <a:gd name="connsiteY51" fmla="*/ 60211 h 504622"/>
              <a:gd name="connsiteX52" fmla="*/ 443517 w 542555"/>
              <a:gd name="connsiteY52" fmla="*/ 0 h 504622"/>
              <a:gd name="connsiteX53" fmla="*/ 542555 w 542555"/>
              <a:gd name="connsiteY53" fmla="*/ 378466 h 504622"/>
              <a:gd name="connsiteX54" fmla="*/ 499495 w 542555"/>
              <a:gd name="connsiteY54" fmla="*/ 388502 h 504622"/>
              <a:gd name="connsiteX55" fmla="*/ 508107 w 542555"/>
              <a:gd name="connsiteY55" fmla="*/ 444411 h 504622"/>
              <a:gd name="connsiteX56" fmla="*/ 453565 w 542555"/>
              <a:gd name="connsiteY56" fmla="*/ 451579 h 504622"/>
              <a:gd name="connsiteX57" fmla="*/ 453565 w 542555"/>
              <a:gd name="connsiteY57" fmla="*/ 490286 h 504622"/>
              <a:gd name="connsiteX58" fmla="*/ 163628 w 542555"/>
              <a:gd name="connsiteY58" fmla="*/ 490286 h 504622"/>
              <a:gd name="connsiteX59" fmla="*/ 57413 w 542555"/>
              <a:gd name="connsiteY59" fmla="*/ 504622 h 504622"/>
              <a:gd name="connsiteX60" fmla="*/ 55978 w 542555"/>
              <a:gd name="connsiteY60" fmla="*/ 490286 h 504622"/>
              <a:gd name="connsiteX61" fmla="*/ 0 w 542555"/>
              <a:gd name="connsiteY61" fmla="*/ 490286 h 504622"/>
              <a:gd name="connsiteX62" fmla="*/ 0 w 542555"/>
              <a:gd name="connsiteY62" fmla="*/ 100351 h 504622"/>
              <a:gd name="connsiteX63" fmla="*/ 61719 w 542555"/>
              <a:gd name="connsiteY63" fmla="*/ 100351 h 504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42555" h="504622">
                <a:moveTo>
                  <a:pt x="80464" y="402778"/>
                </a:moveTo>
                <a:lnTo>
                  <a:pt x="384617" y="402778"/>
                </a:lnTo>
                <a:lnTo>
                  <a:pt x="384617" y="425768"/>
                </a:lnTo>
                <a:lnTo>
                  <a:pt x="80464" y="425768"/>
                </a:lnTo>
                <a:close/>
                <a:moveTo>
                  <a:pt x="476530" y="395670"/>
                </a:moveTo>
                <a:lnTo>
                  <a:pt x="453565" y="401404"/>
                </a:lnTo>
                <a:lnTo>
                  <a:pt x="453565" y="427208"/>
                </a:lnTo>
                <a:lnTo>
                  <a:pt x="479401" y="422908"/>
                </a:lnTo>
                <a:close/>
                <a:moveTo>
                  <a:pt x="80464" y="355419"/>
                </a:moveTo>
                <a:lnTo>
                  <a:pt x="384617" y="355419"/>
                </a:lnTo>
                <a:lnTo>
                  <a:pt x="384617" y="379788"/>
                </a:lnTo>
                <a:lnTo>
                  <a:pt x="80464" y="379788"/>
                </a:lnTo>
                <a:close/>
                <a:moveTo>
                  <a:pt x="80464" y="303923"/>
                </a:moveTo>
                <a:lnTo>
                  <a:pt x="384617" y="303923"/>
                </a:lnTo>
                <a:lnTo>
                  <a:pt x="384617" y="326913"/>
                </a:lnTo>
                <a:lnTo>
                  <a:pt x="80464" y="326913"/>
                </a:lnTo>
                <a:close/>
                <a:moveTo>
                  <a:pt x="163686" y="235184"/>
                </a:moveTo>
                <a:lnTo>
                  <a:pt x="384616" y="235184"/>
                </a:lnTo>
                <a:lnTo>
                  <a:pt x="384616" y="257944"/>
                </a:lnTo>
                <a:lnTo>
                  <a:pt x="163686" y="257944"/>
                </a:lnTo>
                <a:close/>
                <a:moveTo>
                  <a:pt x="479401" y="232241"/>
                </a:moveTo>
                <a:lnTo>
                  <a:pt x="496625" y="364131"/>
                </a:lnTo>
                <a:lnTo>
                  <a:pt x="512413" y="359830"/>
                </a:lnTo>
                <a:close/>
                <a:moveTo>
                  <a:pt x="453565" y="226506"/>
                </a:moveTo>
                <a:lnTo>
                  <a:pt x="453565" y="375599"/>
                </a:lnTo>
                <a:lnTo>
                  <a:pt x="472224" y="371299"/>
                </a:lnTo>
                <a:close/>
                <a:moveTo>
                  <a:pt x="163686" y="183457"/>
                </a:moveTo>
                <a:lnTo>
                  <a:pt x="384616" y="183457"/>
                </a:lnTo>
                <a:lnTo>
                  <a:pt x="384616" y="207826"/>
                </a:lnTo>
                <a:lnTo>
                  <a:pt x="163686" y="207826"/>
                </a:lnTo>
                <a:close/>
                <a:moveTo>
                  <a:pt x="71785" y="154720"/>
                </a:moveTo>
                <a:cubicBezTo>
                  <a:pt x="67475" y="159026"/>
                  <a:pt x="64601" y="164767"/>
                  <a:pt x="64601" y="171944"/>
                </a:cubicBezTo>
                <a:cubicBezTo>
                  <a:pt x="63164" y="186297"/>
                  <a:pt x="74659" y="200650"/>
                  <a:pt x="90464" y="202085"/>
                </a:cubicBezTo>
                <a:cubicBezTo>
                  <a:pt x="93338" y="202085"/>
                  <a:pt x="96212" y="202085"/>
                  <a:pt x="99085" y="202085"/>
                </a:cubicBezTo>
                <a:cubicBezTo>
                  <a:pt x="93338" y="206391"/>
                  <a:pt x="87590" y="207826"/>
                  <a:pt x="78969" y="207826"/>
                </a:cubicBezTo>
                <a:cubicBezTo>
                  <a:pt x="64601" y="206391"/>
                  <a:pt x="53106" y="192038"/>
                  <a:pt x="54543" y="177685"/>
                </a:cubicBezTo>
                <a:cubicBezTo>
                  <a:pt x="55979" y="167638"/>
                  <a:pt x="63164" y="159026"/>
                  <a:pt x="71785" y="154720"/>
                </a:cubicBezTo>
                <a:close/>
                <a:moveTo>
                  <a:pt x="88913" y="149082"/>
                </a:moveTo>
                <a:cubicBezTo>
                  <a:pt x="101845" y="146214"/>
                  <a:pt x="113340" y="154817"/>
                  <a:pt x="116214" y="167721"/>
                </a:cubicBezTo>
                <a:cubicBezTo>
                  <a:pt x="119087" y="182059"/>
                  <a:pt x="111903" y="193530"/>
                  <a:pt x="98971" y="196398"/>
                </a:cubicBezTo>
                <a:cubicBezTo>
                  <a:pt x="86039" y="200699"/>
                  <a:pt x="73108" y="192096"/>
                  <a:pt x="70234" y="179192"/>
                </a:cubicBezTo>
                <a:cubicBezTo>
                  <a:pt x="67360" y="166287"/>
                  <a:pt x="75981" y="153383"/>
                  <a:pt x="88913" y="149082"/>
                </a:cubicBezTo>
                <a:close/>
                <a:moveTo>
                  <a:pt x="24400" y="124722"/>
                </a:moveTo>
                <a:lnTo>
                  <a:pt x="24400" y="465915"/>
                </a:lnTo>
                <a:lnTo>
                  <a:pt x="429164" y="465915"/>
                </a:lnTo>
                <a:lnTo>
                  <a:pt x="429164" y="124722"/>
                </a:lnTo>
                <a:close/>
                <a:moveTo>
                  <a:pt x="434905" y="86015"/>
                </a:moveTo>
                <a:lnTo>
                  <a:pt x="324385" y="100351"/>
                </a:lnTo>
                <a:lnTo>
                  <a:pt x="436341" y="100351"/>
                </a:lnTo>
                <a:close/>
                <a:moveTo>
                  <a:pt x="426293" y="30105"/>
                </a:moveTo>
                <a:lnTo>
                  <a:pt x="182287" y="94617"/>
                </a:lnTo>
                <a:lnTo>
                  <a:pt x="434905" y="60211"/>
                </a:lnTo>
                <a:close/>
                <a:moveTo>
                  <a:pt x="443517" y="0"/>
                </a:moveTo>
                <a:lnTo>
                  <a:pt x="542555" y="378466"/>
                </a:lnTo>
                <a:lnTo>
                  <a:pt x="499495" y="388502"/>
                </a:lnTo>
                <a:lnTo>
                  <a:pt x="508107" y="444411"/>
                </a:lnTo>
                <a:lnTo>
                  <a:pt x="453565" y="451579"/>
                </a:lnTo>
                <a:lnTo>
                  <a:pt x="453565" y="490286"/>
                </a:lnTo>
                <a:lnTo>
                  <a:pt x="163628" y="490286"/>
                </a:lnTo>
                <a:lnTo>
                  <a:pt x="57413" y="504622"/>
                </a:lnTo>
                <a:lnTo>
                  <a:pt x="55978" y="490286"/>
                </a:lnTo>
                <a:lnTo>
                  <a:pt x="0" y="490286"/>
                </a:lnTo>
                <a:lnTo>
                  <a:pt x="0" y="100351"/>
                </a:lnTo>
                <a:lnTo>
                  <a:pt x="61719" y="100351"/>
                </a:lnTo>
                <a:close/>
              </a:path>
            </a:pathLst>
          </a:custGeom>
          <a:solidFill>
            <a:srgbClr val="60BFF7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33974" r="3782" b="1"/>
            <a:stretch>
              <a:fillRect/>
            </a:stretch>
          </p:blipFill>
          <p:spPr>
            <a:xfrm>
              <a:off x="0" y="-1"/>
              <a:ext cx="12192000" cy="4822723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71530" r="3782" b="1"/>
            <a:stretch>
              <a:fillRect/>
            </a:stretch>
          </p:blipFill>
          <p:spPr>
            <a:xfrm flipV="1">
              <a:off x="0" y="4778478"/>
              <a:ext cx="12192000" cy="2079522"/>
            </a:xfrm>
            <a:prstGeom prst="rect">
              <a:avLst/>
            </a:prstGeom>
          </p:spPr>
        </p:pic>
      </p:grpSp>
      <p:sp>
        <p:nvSpPr>
          <p:cNvPr id="49" name="矩形: 圆角 48"/>
          <p:cNvSpPr/>
          <p:nvPr/>
        </p:nvSpPr>
        <p:spPr>
          <a:xfrm flipV="1">
            <a:off x="1167492" y="-290286"/>
            <a:ext cx="9858376" cy="977354"/>
          </a:xfrm>
          <a:custGeom>
            <a:avLst/>
            <a:gdLst>
              <a:gd name="connsiteX0" fmla="*/ 0 w 9858375"/>
              <a:gd name="connsiteY0" fmla="*/ 414338 h 828675"/>
              <a:gd name="connsiteX1" fmla="*/ 414338 w 9858375"/>
              <a:gd name="connsiteY1" fmla="*/ 0 h 828675"/>
              <a:gd name="connsiteX2" fmla="*/ 9444038 w 9858375"/>
              <a:gd name="connsiteY2" fmla="*/ 0 h 828675"/>
              <a:gd name="connsiteX3" fmla="*/ 9858376 w 9858375"/>
              <a:gd name="connsiteY3" fmla="*/ 414338 h 828675"/>
              <a:gd name="connsiteX4" fmla="*/ 9858375 w 9858375"/>
              <a:gd name="connsiteY4" fmla="*/ 414338 h 828675"/>
              <a:gd name="connsiteX5" fmla="*/ 9444037 w 9858375"/>
              <a:gd name="connsiteY5" fmla="*/ 828676 h 828675"/>
              <a:gd name="connsiteX6" fmla="*/ 414338 w 9858375"/>
              <a:gd name="connsiteY6" fmla="*/ 828675 h 828675"/>
              <a:gd name="connsiteX7" fmla="*/ 0 w 9858375"/>
              <a:gd name="connsiteY7" fmla="*/ 414337 h 828675"/>
              <a:gd name="connsiteX8" fmla="*/ 0 w 9858375"/>
              <a:gd name="connsiteY8" fmla="*/ 414338 h 828675"/>
              <a:gd name="connsiteX0-1" fmla="*/ 0 w 9858376"/>
              <a:gd name="connsiteY0-2" fmla="*/ 423863 h 838201"/>
              <a:gd name="connsiteX1-3" fmla="*/ 414338 w 9858376"/>
              <a:gd name="connsiteY1-4" fmla="*/ 9525 h 838201"/>
              <a:gd name="connsiteX2-5" fmla="*/ 3288031 w 9858376"/>
              <a:gd name="connsiteY2-6" fmla="*/ 0 h 838201"/>
              <a:gd name="connsiteX3-7" fmla="*/ 9444038 w 9858376"/>
              <a:gd name="connsiteY3-8" fmla="*/ 9525 h 838201"/>
              <a:gd name="connsiteX4-9" fmla="*/ 9858376 w 9858376"/>
              <a:gd name="connsiteY4-10" fmla="*/ 423863 h 838201"/>
              <a:gd name="connsiteX5-11" fmla="*/ 9858375 w 9858376"/>
              <a:gd name="connsiteY5-12" fmla="*/ 423863 h 838201"/>
              <a:gd name="connsiteX6-13" fmla="*/ 9444037 w 9858376"/>
              <a:gd name="connsiteY6-14" fmla="*/ 838201 h 838201"/>
              <a:gd name="connsiteX7-15" fmla="*/ 414338 w 9858376"/>
              <a:gd name="connsiteY7-16" fmla="*/ 838200 h 838201"/>
              <a:gd name="connsiteX8-17" fmla="*/ 0 w 9858376"/>
              <a:gd name="connsiteY8-18" fmla="*/ 423862 h 838201"/>
              <a:gd name="connsiteX9" fmla="*/ 0 w 9858376"/>
              <a:gd name="connsiteY9" fmla="*/ 423863 h 838201"/>
              <a:gd name="connsiteX0-19" fmla="*/ 0 w 9858376"/>
              <a:gd name="connsiteY0-20" fmla="*/ 423863 h 838201"/>
              <a:gd name="connsiteX1-21" fmla="*/ 414338 w 9858376"/>
              <a:gd name="connsiteY1-22" fmla="*/ 9525 h 838201"/>
              <a:gd name="connsiteX2-23" fmla="*/ 3288031 w 9858376"/>
              <a:gd name="connsiteY2-24" fmla="*/ 0 h 838201"/>
              <a:gd name="connsiteX3-25" fmla="*/ 6747510 w 9858376"/>
              <a:gd name="connsiteY3-26" fmla="*/ 0 h 838201"/>
              <a:gd name="connsiteX4-27" fmla="*/ 9444038 w 9858376"/>
              <a:gd name="connsiteY4-28" fmla="*/ 9525 h 838201"/>
              <a:gd name="connsiteX5-29" fmla="*/ 9858376 w 9858376"/>
              <a:gd name="connsiteY5-30" fmla="*/ 423863 h 838201"/>
              <a:gd name="connsiteX6-31" fmla="*/ 9858375 w 9858376"/>
              <a:gd name="connsiteY6-32" fmla="*/ 423863 h 838201"/>
              <a:gd name="connsiteX7-33" fmla="*/ 9444037 w 9858376"/>
              <a:gd name="connsiteY7-34" fmla="*/ 838201 h 838201"/>
              <a:gd name="connsiteX8-35" fmla="*/ 414338 w 9858376"/>
              <a:gd name="connsiteY8-36" fmla="*/ 838200 h 838201"/>
              <a:gd name="connsiteX9-37" fmla="*/ 0 w 9858376"/>
              <a:gd name="connsiteY9-38" fmla="*/ 423862 h 838201"/>
              <a:gd name="connsiteX10" fmla="*/ 0 w 9858376"/>
              <a:gd name="connsiteY10" fmla="*/ 423863 h 838201"/>
              <a:gd name="connsiteX0-39" fmla="*/ 6747510 w 9858376"/>
              <a:gd name="connsiteY0-40" fmla="*/ 0 h 838201"/>
              <a:gd name="connsiteX1-41" fmla="*/ 9444038 w 9858376"/>
              <a:gd name="connsiteY1-42" fmla="*/ 9525 h 838201"/>
              <a:gd name="connsiteX2-43" fmla="*/ 9858376 w 9858376"/>
              <a:gd name="connsiteY2-44" fmla="*/ 423863 h 838201"/>
              <a:gd name="connsiteX3-45" fmla="*/ 9858375 w 9858376"/>
              <a:gd name="connsiteY3-46" fmla="*/ 423863 h 838201"/>
              <a:gd name="connsiteX4-47" fmla="*/ 9444037 w 9858376"/>
              <a:gd name="connsiteY4-48" fmla="*/ 838201 h 838201"/>
              <a:gd name="connsiteX5-49" fmla="*/ 414338 w 9858376"/>
              <a:gd name="connsiteY5-50" fmla="*/ 838200 h 838201"/>
              <a:gd name="connsiteX6-51" fmla="*/ 0 w 9858376"/>
              <a:gd name="connsiteY6-52" fmla="*/ 423862 h 838201"/>
              <a:gd name="connsiteX7-53" fmla="*/ 0 w 9858376"/>
              <a:gd name="connsiteY7-54" fmla="*/ 423863 h 838201"/>
              <a:gd name="connsiteX8-55" fmla="*/ 414338 w 9858376"/>
              <a:gd name="connsiteY8-56" fmla="*/ 9525 h 838201"/>
              <a:gd name="connsiteX9-57" fmla="*/ 3288031 w 9858376"/>
              <a:gd name="connsiteY9-58" fmla="*/ 0 h 838201"/>
              <a:gd name="connsiteX10-59" fmla="*/ 6838950 w 9858376"/>
              <a:gd name="connsiteY10-60" fmla="*/ 91440 h 838201"/>
              <a:gd name="connsiteX0-61" fmla="*/ 6747510 w 9858376"/>
              <a:gd name="connsiteY0-62" fmla="*/ 0 h 838201"/>
              <a:gd name="connsiteX1-63" fmla="*/ 9444038 w 9858376"/>
              <a:gd name="connsiteY1-64" fmla="*/ 9525 h 838201"/>
              <a:gd name="connsiteX2-65" fmla="*/ 9858376 w 9858376"/>
              <a:gd name="connsiteY2-66" fmla="*/ 423863 h 838201"/>
              <a:gd name="connsiteX3-67" fmla="*/ 9858375 w 9858376"/>
              <a:gd name="connsiteY3-68" fmla="*/ 423863 h 838201"/>
              <a:gd name="connsiteX4-69" fmla="*/ 9444037 w 9858376"/>
              <a:gd name="connsiteY4-70" fmla="*/ 838201 h 838201"/>
              <a:gd name="connsiteX5-71" fmla="*/ 414338 w 9858376"/>
              <a:gd name="connsiteY5-72" fmla="*/ 838200 h 838201"/>
              <a:gd name="connsiteX6-73" fmla="*/ 0 w 9858376"/>
              <a:gd name="connsiteY6-74" fmla="*/ 423862 h 838201"/>
              <a:gd name="connsiteX7-75" fmla="*/ 0 w 9858376"/>
              <a:gd name="connsiteY7-76" fmla="*/ 423863 h 838201"/>
              <a:gd name="connsiteX8-77" fmla="*/ 414338 w 9858376"/>
              <a:gd name="connsiteY8-78" fmla="*/ 9525 h 838201"/>
              <a:gd name="connsiteX9-79" fmla="*/ 3288031 w 9858376"/>
              <a:gd name="connsiteY9-80" fmla="*/ 0 h 838201"/>
              <a:gd name="connsiteX0-81" fmla="*/ 6747510 w 9858376"/>
              <a:gd name="connsiteY0-82" fmla="*/ 0 h 838201"/>
              <a:gd name="connsiteX1-83" fmla="*/ 9444038 w 9858376"/>
              <a:gd name="connsiteY1-84" fmla="*/ 9525 h 838201"/>
              <a:gd name="connsiteX2-85" fmla="*/ 9858376 w 9858376"/>
              <a:gd name="connsiteY2-86" fmla="*/ 423863 h 838201"/>
              <a:gd name="connsiteX3-87" fmla="*/ 9858375 w 9858376"/>
              <a:gd name="connsiteY3-88" fmla="*/ 423863 h 838201"/>
              <a:gd name="connsiteX4-89" fmla="*/ 9444037 w 9858376"/>
              <a:gd name="connsiteY4-90" fmla="*/ 838201 h 838201"/>
              <a:gd name="connsiteX5-91" fmla="*/ 414338 w 9858376"/>
              <a:gd name="connsiteY5-92" fmla="*/ 838200 h 838201"/>
              <a:gd name="connsiteX6-93" fmla="*/ 0 w 9858376"/>
              <a:gd name="connsiteY6-94" fmla="*/ 423862 h 838201"/>
              <a:gd name="connsiteX7-95" fmla="*/ 0 w 9858376"/>
              <a:gd name="connsiteY7-96" fmla="*/ 423863 h 838201"/>
              <a:gd name="connsiteX8-97" fmla="*/ 414338 w 9858376"/>
              <a:gd name="connsiteY8-98" fmla="*/ 9525 h 838201"/>
              <a:gd name="connsiteX9-99" fmla="*/ 3281681 w 9858376"/>
              <a:gd name="connsiteY9-100" fmla="*/ 12700 h 838201"/>
              <a:gd name="connsiteX0-101" fmla="*/ 6747510 w 9858376"/>
              <a:gd name="connsiteY0-102" fmla="*/ 0 h 830581"/>
              <a:gd name="connsiteX1-103" fmla="*/ 9444038 w 9858376"/>
              <a:gd name="connsiteY1-104" fmla="*/ 1905 h 830581"/>
              <a:gd name="connsiteX2-105" fmla="*/ 9858376 w 9858376"/>
              <a:gd name="connsiteY2-106" fmla="*/ 416243 h 830581"/>
              <a:gd name="connsiteX3-107" fmla="*/ 9858375 w 9858376"/>
              <a:gd name="connsiteY3-108" fmla="*/ 416243 h 830581"/>
              <a:gd name="connsiteX4-109" fmla="*/ 9444037 w 9858376"/>
              <a:gd name="connsiteY4-110" fmla="*/ 830581 h 830581"/>
              <a:gd name="connsiteX5-111" fmla="*/ 414338 w 9858376"/>
              <a:gd name="connsiteY5-112" fmla="*/ 830580 h 830581"/>
              <a:gd name="connsiteX6-113" fmla="*/ 0 w 9858376"/>
              <a:gd name="connsiteY6-114" fmla="*/ 416242 h 830581"/>
              <a:gd name="connsiteX7-115" fmla="*/ 0 w 9858376"/>
              <a:gd name="connsiteY7-116" fmla="*/ 416243 h 830581"/>
              <a:gd name="connsiteX8-117" fmla="*/ 414338 w 9858376"/>
              <a:gd name="connsiteY8-118" fmla="*/ 1905 h 830581"/>
              <a:gd name="connsiteX9-119" fmla="*/ 3281681 w 9858376"/>
              <a:gd name="connsiteY9-120" fmla="*/ 5080 h 830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9858376" h="830581">
                <a:moveTo>
                  <a:pt x="6747510" y="0"/>
                </a:moveTo>
                <a:lnTo>
                  <a:pt x="9444038" y="1905"/>
                </a:lnTo>
                <a:cubicBezTo>
                  <a:pt x="9672871" y="1905"/>
                  <a:pt x="9858376" y="187410"/>
                  <a:pt x="9858376" y="416243"/>
                </a:cubicBezTo>
                <a:lnTo>
                  <a:pt x="9858375" y="416243"/>
                </a:lnTo>
                <a:cubicBezTo>
                  <a:pt x="9858375" y="645076"/>
                  <a:pt x="9672870" y="830581"/>
                  <a:pt x="9444037" y="830581"/>
                </a:cubicBezTo>
                <a:lnTo>
                  <a:pt x="414338" y="830580"/>
                </a:lnTo>
                <a:cubicBezTo>
                  <a:pt x="185505" y="830580"/>
                  <a:pt x="0" y="645075"/>
                  <a:pt x="0" y="416242"/>
                </a:cubicBezTo>
                <a:lnTo>
                  <a:pt x="0" y="416243"/>
                </a:lnTo>
                <a:cubicBezTo>
                  <a:pt x="0" y="187410"/>
                  <a:pt x="185505" y="1905"/>
                  <a:pt x="414338" y="1905"/>
                </a:cubicBezTo>
                <a:lnTo>
                  <a:pt x="3281681" y="5080"/>
                </a:lnTo>
              </a:path>
            </a:pathLst>
          </a:custGeom>
          <a:noFill/>
          <a:ln w="2540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0" name="椭圆 49"/>
          <p:cNvSpPr/>
          <p:nvPr/>
        </p:nvSpPr>
        <p:spPr>
          <a:xfrm>
            <a:off x="4412184" y="642062"/>
            <a:ext cx="98583" cy="9858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椭圆 61"/>
          <p:cNvSpPr/>
          <p:nvPr/>
        </p:nvSpPr>
        <p:spPr>
          <a:xfrm>
            <a:off x="7715612" y="577847"/>
            <a:ext cx="214313" cy="214313"/>
          </a:xfrm>
          <a:prstGeom prst="ellipse">
            <a:avLst/>
          </a:prstGeom>
          <a:ln w="19050">
            <a:solidFill>
              <a:srgbClr val="F04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638675" y="400047"/>
            <a:ext cx="2922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加购物车</a:t>
            </a:r>
            <a:endParaRPr lang="zh-CN" altLang="en-US" sz="360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5905500"/>
            <a:ext cx="12192000" cy="952500"/>
          </a:xfrm>
          <a:prstGeom prst="rect">
            <a:avLst/>
          </a:prstGeom>
          <a:solidFill>
            <a:srgbClr val="60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6500811" y="1803400"/>
            <a:ext cx="3035300" cy="2882900"/>
            <a:chOff x="6500811" y="1803400"/>
            <a:chExt cx="3035300" cy="2882900"/>
          </a:xfrm>
        </p:grpSpPr>
        <p:sp>
          <p:nvSpPr>
            <p:cNvPr id="11" name="椭圆 10"/>
            <p:cNvSpPr/>
            <p:nvPr/>
          </p:nvSpPr>
          <p:spPr>
            <a:xfrm>
              <a:off x="6769100" y="2019300"/>
              <a:ext cx="2476500" cy="2476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8140700" y="4114800"/>
              <a:ext cx="571500" cy="571500"/>
            </a:xfrm>
            <a:prstGeom prst="ellipse">
              <a:avLst/>
            </a:prstGeom>
            <a:solidFill>
              <a:srgbClr val="F04E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64611" y="2965450"/>
              <a:ext cx="571500" cy="571500"/>
            </a:xfrm>
            <a:prstGeom prst="ellipse">
              <a:avLst/>
            </a:prstGeom>
            <a:solidFill>
              <a:srgbClr val="F04E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140700" y="1803400"/>
              <a:ext cx="571500" cy="571500"/>
            </a:xfrm>
            <a:prstGeom prst="ellipse">
              <a:avLst/>
            </a:prstGeom>
            <a:solidFill>
              <a:srgbClr val="F04E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五边形 12"/>
            <p:cNvSpPr/>
            <p:nvPr/>
          </p:nvSpPr>
          <p:spPr>
            <a:xfrm rot="10800000" flipH="1">
              <a:off x="6500811" y="2706687"/>
              <a:ext cx="1231900" cy="1085850"/>
            </a:xfrm>
            <a:prstGeom prst="homePlate">
              <a:avLst/>
            </a:prstGeom>
            <a:solidFill>
              <a:srgbClr val="F04E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211896" y="1904854"/>
            <a:ext cx="1858225" cy="2708327"/>
            <a:chOff x="5211896" y="1904854"/>
            <a:chExt cx="1858225" cy="2708327"/>
          </a:xfrm>
        </p:grpSpPr>
        <p:sp>
          <p:nvSpPr>
            <p:cNvPr id="17" name="弧形 16"/>
            <p:cNvSpPr/>
            <p:nvPr/>
          </p:nvSpPr>
          <p:spPr>
            <a:xfrm rot="16659333">
              <a:off x="5245659" y="1871091"/>
              <a:ext cx="1790700" cy="1858225"/>
            </a:xfrm>
            <a:prstGeom prst="arc">
              <a:avLst>
                <a:gd name="adj1" fmla="val 18783600"/>
                <a:gd name="adj2" fmla="val 1689966"/>
              </a:avLst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弧形 17"/>
            <p:cNvSpPr/>
            <p:nvPr/>
          </p:nvSpPr>
          <p:spPr>
            <a:xfrm rot="16659333" flipH="1" flipV="1">
              <a:off x="5245659" y="2788718"/>
              <a:ext cx="1790700" cy="1858225"/>
            </a:xfrm>
            <a:prstGeom prst="arc">
              <a:avLst>
                <a:gd name="adj1" fmla="val 18783600"/>
                <a:gd name="adj2" fmla="val 1689966"/>
              </a:avLst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 flipH="1">
            <a:off x="2679700" y="1803400"/>
            <a:ext cx="3035300" cy="2882900"/>
            <a:chOff x="6500811" y="1803400"/>
            <a:chExt cx="3035300" cy="2882900"/>
          </a:xfrm>
        </p:grpSpPr>
        <p:sp>
          <p:nvSpPr>
            <p:cNvPr id="20" name="椭圆 19"/>
            <p:cNvSpPr/>
            <p:nvPr/>
          </p:nvSpPr>
          <p:spPr>
            <a:xfrm>
              <a:off x="6769100" y="2019300"/>
              <a:ext cx="2476500" cy="2476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8140700" y="4114800"/>
              <a:ext cx="571500" cy="571500"/>
            </a:xfrm>
            <a:prstGeom prst="ellipse">
              <a:avLst/>
            </a:prstGeom>
            <a:solidFill>
              <a:srgbClr val="60BF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8964611" y="2965450"/>
              <a:ext cx="571500" cy="571500"/>
            </a:xfrm>
            <a:prstGeom prst="ellipse">
              <a:avLst/>
            </a:prstGeom>
            <a:solidFill>
              <a:srgbClr val="60BF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8140700" y="1803400"/>
              <a:ext cx="571500" cy="571500"/>
            </a:xfrm>
            <a:prstGeom prst="ellipse">
              <a:avLst/>
            </a:prstGeom>
            <a:solidFill>
              <a:srgbClr val="60BF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五边形 22"/>
            <p:cNvSpPr/>
            <p:nvPr/>
          </p:nvSpPr>
          <p:spPr>
            <a:xfrm rot="10800000" flipH="1">
              <a:off x="6500811" y="2706687"/>
              <a:ext cx="1231900" cy="1085850"/>
            </a:xfrm>
            <a:prstGeom prst="homePlate">
              <a:avLst/>
            </a:prstGeom>
            <a:solidFill>
              <a:srgbClr val="60BF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866910" y="1372776"/>
            <a:ext cx="2636701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elit.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77904" y="3055927"/>
            <a:ext cx="1537380" cy="363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chemeClr val="bg1"/>
                </a:solidFill>
                <a:latin typeface="汉仪细中圆简" panose="02010609000101010101" pitchFamily="49" charset="-122"/>
                <a:ea typeface="汉仪细中圆简" panose="02010609000101010101" pitchFamily="49" charset="-122"/>
              </a:rPr>
              <a:t>文本</a:t>
            </a:r>
            <a:r>
              <a:rPr lang="zh-CN" altLang="en-US" sz="1600" dirty="0">
                <a:solidFill>
                  <a:schemeClr val="bg1"/>
                </a:solidFill>
                <a:latin typeface="汉仪细中圆简" panose="02010609000101010101" pitchFamily="49" charset="-122"/>
                <a:ea typeface="汉仪细中圆简" panose="02010609000101010101" pitchFamily="49" charset="-122"/>
              </a:rPr>
              <a:t>信息</a:t>
            </a:r>
            <a:endParaRPr lang="en-US" altLang="zh-CN" sz="1600" dirty="0">
              <a:solidFill>
                <a:schemeClr val="bg1"/>
              </a:solidFill>
              <a:latin typeface="汉仪细中圆简" panose="02010609000101010101" pitchFamily="49" charset="-122"/>
              <a:ea typeface="汉仪细中圆简" panose="0201060900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659033" y="3069809"/>
            <a:ext cx="1290184" cy="363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chemeClr val="bg1"/>
                </a:solidFill>
                <a:latin typeface="汉仪细中圆简" panose="02010609000101010101" pitchFamily="49" charset="-122"/>
                <a:ea typeface="汉仪细中圆简" panose="02010609000101010101" pitchFamily="49" charset="-122"/>
              </a:rPr>
              <a:t>添加标题</a:t>
            </a:r>
            <a:endParaRPr lang="en-US" altLang="zh-CN" sz="1600" dirty="0">
              <a:solidFill>
                <a:schemeClr val="bg1"/>
              </a:solidFill>
              <a:latin typeface="汉仪细中圆简" panose="02010609000101010101" pitchFamily="49" charset="-122"/>
              <a:ea typeface="汉仪细中圆简" panose="02010609000101010101" pitchFamily="49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9127187" y="3093234"/>
            <a:ext cx="239713" cy="305481"/>
            <a:chOff x="7296150" y="3181350"/>
            <a:chExt cx="479425" cy="481013"/>
          </a:xfrm>
          <a:solidFill>
            <a:schemeClr val="bg1"/>
          </a:solidFill>
        </p:grpSpPr>
        <p:sp>
          <p:nvSpPr>
            <p:cNvPr id="29" name="Freeform 81"/>
            <p:cNvSpPr/>
            <p:nvPr/>
          </p:nvSpPr>
          <p:spPr bwMode="auto">
            <a:xfrm>
              <a:off x="7645400" y="3181350"/>
              <a:ext cx="130175" cy="131763"/>
            </a:xfrm>
            <a:custGeom>
              <a:avLst/>
              <a:gdLst>
                <a:gd name="T0" fmla="*/ 33 w 82"/>
                <a:gd name="T1" fmla="*/ 0 h 83"/>
                <a:gd name="T2" fmla="*/ 0 w 82"/>
                <a:gd name="T3" fmla="*/ 33 h 83"/>
                <a:gd name="T4" fmla="*/ 49 w 82"/>
                <a:gd name="T5" fmla="*/ 83 h 83"/>
                <a:gd name="T6" fmla="*/ 82 w 82"/>
                <a:gd name="T7" fmla="*/ 49 h 83"/>
                <a:gd name="T8" fmla="*/ 33 w 82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3">
                  <a:moveTo>
                    <a:pt x="33" y="0"/>
                  </a:moveTo>
                  <a:lnTo>
                    <a:pt x="0" y="33"/>
                  </a:lnTo>
                  <a:lnTo>
                    <a:pt x="49" y="83"/>
                  </a:lnTo>
                  <a:lnTo>
                    <a:pt x="82" y="49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Freeform 82"/>
            <p:cNvSpPr/>
            <p:nvPr/>
          </p:nvSpPr>
          <p:spPr bwMode="auto">
            <a:xfrm>
              <a:off x="7296150" y="3575050"/>
              <a:ext cx="85725" cy="87313"/>
            </a:xfrm>
            <a:custGeom>
              <a:avLst/>
              <a:gdLst>
                <a:gd name="T0" fmla="*/ 0 w 54"/>
                <a:gd name="T1" fmla="*/ 55 h 55"/>
                <a:gd name="T2" fmla="*/ 54 w 54"/>
                <a:gd name="T3" fmla="*/ 50 h 55"/>
                <a:gd name="T4" fmla="*/ 4 w 54"/>
                <a:gd name="T5" fmla="*/ 0 h 55"/>
                <a:gd name="T6" fmla="*/ 0 w 54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55">
                  <a:moveTo>
                    <a:pt x="0" y="55"/>
                  </a:moveTo>
                  <a:lnTo>
                    <a:pt x="54" y="50"/>
                  </a:lnTo>
                  <a:lnTo>
                    <a:pt x="4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Freeform 83"/>
            <p:cNvSpPr/>
            <p:nvPr/>
          </p:nvSpPr>
          <p:spPr bwMode="auto">
            <a:xfrm>
              <a:off x="7329488" y="3259138"/>
              <a:ext cx="368300" cy="368300"/>
            </a:xfrm>
            <a:custGeom>
              <a:avLst/>
              <a:gdLst>
                <a:gd name="T0" fmla="*/ 0 w 232"/>
                <a:gd name="T1" fmla="*/ 183 h 232"/>
                <a:gd name="T2" fmla="*/ 50 w 232"/>
                <a:gd name="T3" fmla="*/ 232 h 232"/>
                <a:gd name="T4" fmla="*/ 232 w 232"/>
                <a:gd name="T5" fmla="*/ 50 h 232"/>
                <a:gd name="T6" fmla="*/ 182 w 232"/>
                <a:gd name="T7" fmla="*/ 0 h 232"/>
                <a:gd name="T8" fmla="*/ 0 w 232"/>
                <a:gd name="T9" fmla="*/ 1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232">
                  <a:moveTo>
                    <a:pt x="0" y="183"/>
                  </a:moveTo>
                  <a:lnTo>
                    <a:pt x="50" y="232"/>
                  </a:lnTo>
                  <a:lnTo>
                    <a:pt x="232" y="50"/>
                  </a:lnTo>
                  <a:lnTo>
                    <a:pt x="182" y="0"/>
                  </a:lnTo>
                  <a:lnTo>
                    <a:pt x="0" y="1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2" name="Freeform 48"/>
          <p:cNvSpPr>
            <a:spLocks noEditPoints="1"/>
          </p:cNvSpPr>
          <p:nvPr/>
        </p:nvSpPr>
        <p:spPr bwMode="auto">
          <a:xfrm>
            <a:off x="8286017" y="4288177"/>
            <a:ext cx="268289" cy="226673"/>
          </a:xfrm>
          <a:custGeom>
            <a:avLst/>
            <a:gdLst>
              <a:gd name="T0" fmla="*/ 118 w 128"/>
              <a:gd name="T1" fmla="*/ 49 h 108"/>
              <a:gd name="T2" fmla="*/ 103 w 128"/>
              <a:gd name="T3" fmla="*/ 49 h 108"/>
              <a:gd name="T4" fmla="*/ 103 w 128"/>
              <a:gd name="T5" fmla="*/ 25 h 108"/>
              <a:gd name="T6" fmla="*/ 78 w 128"/>
              <a:gd name="T7" fmla="*/ 0 h 108"/>
              <a:gd name="T8" fmla="*/ 25 w 128"/>
              <a:gd name="T9" fmla="*/ 0 h 108"/>
              <a:gd name="T10" fmla="*/ 25 w 128"/>
              <a:gd name="T11" fmla="*/ 49 h 108"/>
              <a:gd name="T12" fmla="*/ 10 w 128"/>
              <a:gd name="T13" fmla="*/ 49 h 108"/>
              <a:gd name="T14" fmla="*/ 0 w 128"/>
              <a:gd name="T15" fmla="*/ 59 h 108"/>
              <a:gd name="T16" fmla="*/ 0 w 128"/>
              <a:gd name="T17" fmla="*/ 98 h 108"/>
              <a:gd name="T18" fmla="*/ 10 w 128"/>
              <a:gd name="T19" fmla="*/ 108 h 108"/>
              <a:gd name="T20" fmla="*/ 118 w 128"/>
              <a:gd name="T21" fmla="*/ 108 h 108"/>
              <a:gd name="T22" fmla="*/ 128 w 128"/>
              <a:gd name="T23" fmla="*/ 98 h 108"/>
              <a:gd name="T24" fmla="*/ 128 w 128"/>
              <a:gd name="T25" fmla="*/ 59 h 108"/>
              <a:gd name="T26" fmla="*/ 118 w 128"/>
              <a:gd name="T27" fmla="*/ 49 h 108"/>
              <a:gd name="T28" fmla="*/ 35 w 128"/>
              <a:gd name="T29" fmla="*/ 10 h 108"/>
              <a:gd name="T30" fmla="*/ 74 w 128"/>
              <a:gd name="T31" fmla="*/ 10 h 108"/>
              <a:gd name="T32" fmla="*/ 74 w 128"/>
              <a:gd name="T33" fmla="*/ 29 h 108"/>
              <a:gd name="T34" fmla="*/ 93 w 128"/>
              <a:gd name="T35" fmla="*/ 29 h 108"/>
              <a:gd name="T36" fmla="*/ 93 w 128"/>
              <a:gd name="T37" fmla="*/ 59 h 108"/>
              <a:gd name="T38" fmla="*/ 35 w 128"/>
              <a:gd name="T39" fmla="*/ 59 h 108"/>
              <a:gd name="T40" fmla="*/ 35 w 128"/>
              <a:gd name="T41" fmla="*/ 10 h 108"/>
              <a:gd name="T42" fmla="*/ 103 w 128"/>
              <a:gd name="T43" fmla="*/ 93 h 108"/>
              <a:gd name="T44" fmla="*/ 25 w 128"/>
              <a:gd name="T45" fmla="*/ 93 h 108"/>
              <a:gd name="T46" fmla="*/ 25 w 128"/>
              <a:gd name="T47" fmla="*/ 83 h 108"/>
              <a:gd name="T48" fmla="*/ 103 w 128"/>
              <a:gd name="T49" fmla="*/ 83 h 108"/>
              <a:gd name="T50" fmla="*/ 103 w 128"/>
              <a:gd name="T51" fmla="*/ 9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08">
                <a:moveTo>
                  <a:pt x="118" y="49"/>
                </a:moveTo>
                <a:cubicBezTo>
                  <a:pt x="103" y="49"/>
                  <a:pt x="103" y="49"/>
                  <a:pt x="103" y="49"/>
                </a:cubicBezTo>
                <a:cubicBezTo>
                  <a:pt x="103" y="25"/>
                  <a:pt x="103" y="25"/>
                  <a:pt x="103" y="25"/>
                </a:cubicBezTo>
                <a:cubicBezTo>
                  <a:pt x="78" y="0"/>
                  <a:pt x="78" y="0"/>
                  <a:pt x="78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49"/>
                  <a:pt x="25" y="49"/>
                  <a:pt x="25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4" y="49"/>
                  <a:pt x="0" y="53"/>
                  <a:pt x="0" y="59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4"/>
                  <a:pt x="4" y="108"/>
                  <a:pt x="10" y="108"/>
                </a:cubicBezTo>
                <a:cubicBezTo>
                  <a:pt x="118" y="108"/>
                  <a:pt x="118" y="108"/>
                  <a:pt x="118" y="108"/>
                </a:cubicBezTo>
                <a:cubicBezTo>
                  <a:pt x="124" y="108"/>
                  <a:pt x="128" y="104"/>
                  <a:pt x="128" y="98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3"/>
                  <a:pt x="124" y="49"/>
                  <a:pt x="118" y="49"/>
                </a:cubicBezTo>
                <a:close/>
                <a:moveTo>
                  <a:pt x="35" y="10"/>
                </a:moveTo>
                <a:cubicBezTo>
                  <a:pt x="74" y="10"/>
                  <a:pt x="74" y="10"/>
                  <a:pt x="74" y="10"/>
                </a:cubicBezTo>
                <a:cubicBezTo>
                  <a:pt x="74" y="29"/>
                  <a:pt x="74" y="29"/>
                  <a:pt x="74" y="29"/>
                </a:cubicBezTo>
                <a:cubicBezTo>
                  <a:pt x="93" y="29"/>
                  <a:pt x="93" y="29"/>
                  <a:pt x="93" y="29"/>
                </a:cubicBezTo>
                <a:cubicBezTo>
                  <a:pt x="93" y="59"/>
                  <a:pt x="93" y="59"/>
                  <a:pt x="93" y="59"/>
                </a:cubicBezTo>
                <a:cubicBezTo>
                  <a:pt x="35" y="59"/>
                  <a:pt x="35" y="59"/>
                  <a:pt x="35" y="59"/>
                </a:cubicBezTo>
                <a:lnTo>
                  <a:pt x="35" y="10"/>
                </a:lnTo>
                <a:close/>
                <a:moveTo>
                  <a:pt x="103" y="93"/>
                </a:moveTo>
                <a:cubicBezTo>
                  <a:pt x="25" y="93"/>
                  <a:pt x="25" y="93"/>
                  <a:pt x="25" y="93"/>
                </a:cubicBezTo>
                <a:cubicBezTo>
                  <a:pt x="25" y="83"/>
                  <a:pt x="25" y="83"/>
                  <a:pt x="25" y="83"/>
                </a:cubicBezTo>
                <a:cubicBezTo>
                  <a:pt x="103" y="83"/>
                  <a:pt x="103" y="83"/>
                  <a:pt x="103" y="83"/>
                </a:cubicBezTo>
                <a:lnTo>
                  <a:pt x="103" y="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Freeform 80"/>
          <p:cNvSpPr>
            <a:spLocks noEditPoints="1"/>
          </p:cNvSpPr>
          <p:nvPr/>
        </p:nvSpPr>
        <p:spPr bwMode="auto">
          <a:xfrm>
            <a:off x="3665720" y="1955800"/>
            <a:ext cx="250801" cy="251618"/>
          </a:xfrm>
          <a:custGeom>
            <a:avLst/>
            <a:gdLst>
              <a:gd name="T0" fmla="*/ 122 w 130"/>
              <a:gd name="T1" fmla="*/ 8 h 130"/>
              <a:gd name="T2" fmla="*/ 94 w 130"/>
              <a:gd name="T3" fmla="*/ 8 h 130"/>
              <a:gd name="T4" fmla="*/ 93 w 130"/>
              <a:gd name="T5" fmla="*/ 9 h 130"/>
              <a:gd name="T6" fmla="*/ 24 w 130"/>
              <a:gd name="T7" fmla="*/ 85 h 130"/>
              <a:gd name="T8" fmla="*/ 28 w 130"/>
              <a:gd name="T9" fmla="*/ 88 h 130"/>
              <a:gd name="T10" fmla="*/ 0 w 130"/>
              <a:gd name="T11" fmla="*/ 102 h 130"/>
              <a:gd name="T12" fmla="*/ 0 w 130"/>
              <a:gd name="T13" fmla="*/ 130 h 130"/>
              <a:gd name="T14" fmla="*/ 28 w 130"/>
              <a:gd name="T15" fmla="*/ 130 h 130"/>
              <a:gd name="T16" fmla="*/ 42 w 130"/>
              <a:gd name="T17" fmla="*/ 102 h 130"/>
              <a:gd name="T18" fmla="*/ 45 w 130"/>
              <a:gd name="T19" fmla="*/ 106 h 130"/>
              <a:gd name="T20" fmla="*/ 121 w 130"/>
              <a:gd name="T21" fmla="*/ 37 h 130"/>
              <a:gd name="T22" fmla="*/ 122 w 130"/>
              <a:gd name="T23" fmla="*/ 36 h 130"/>
              <a:gd name="T24" fmla="*/ 122 w 130"/>
              <a:gd name="T25" fmla="*/ 8 h 130"/>
              <a:gd name="T26" fmla="*/ 26 w 130"/>
              <a:gd name="T27" fmla="*/ 108 h 130"/>
              <a:gd name="T28" fmla="*/ 24 w 130"/>
              <a:gd name="T29" fmla="*/ 113 h 130"/>
              <a:gd name="T30" fmla="*/ 17 w 130"/>
              <a:gd name="T31" fmla="*/ 113 h 130"/>
              <a:gd name="T32" fmla="*/ 17 w 130"/>
              <a:gd name="T33" fmla="*/ 106 h 130"/>
              <a:gd name="T34" fmla="*/ 22 w 130"/>
              <a:gd name="T35" fmla="*/ 104 h 130"/>
              <a:gd name="T36" fmla="*/ 33 w 130"/>
              <a:gd name="T37" fmla="*/ 93 h 130"/>
              <a:gd name="T38" fmla="*/ 37 w 130"/>
              <a:gd name="T39" fmla="*/ 97 h 130"/>
              <a:gd name="T40" fmla="*/ 26 w 130"/>
              <a:gd name="T41" fmla="*/ 10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0" h="130">
                <a:moveTo>
                  <a:pt x="122" y="8"/>
                </a:moveTo>
                <a:cubicBezTo>
                  <a:pt x="115" y="0"/>
                  <a:pt x="102" y="0"/>
                  <a:pt x="94" y="8"/>
                </a:cubicBezTo>
                <a:cubicBezTo>
                  <a:pt x="94" y="8"/>
                  <a:pt x="94" y="9"/>
                  <a:pt x="93" y="9"/>
                </a:cubicBezTo>
                <a:cubicBezTo>
                  <a:pt x="24" y="85"/>
                  <a:pt x="24" y="85"/>
                  <a:pt x="24" y="85"/>
                </a:cubicBezTo>
                <a:cubicBezTo>
                  <a:pt x="28" y="88"/>
                  <a:pt x="28" y="88"/>
                  <a:pt x="28" y="88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30"/>
                  <a:pt x="0" y="130"/>
                  <a:pt x="0" y="130"/>
                </a:cubicBezTo>
                <a:cubicBezTo>
                  <a:pt x="28" y="130"/>
                  <a:pt x="28" y="130"/>
                  <a:pt x="28" y="130"/>
                </a:cubicBezTo>
                <a:cubicBezTo>
                  <a:pt x="42" y="102"/>
                  <a:pt x="42" y="102"/>
                  <a:pt x="42" y="102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121" y="36"/>
                  <a:pt x="122" y="36"/>
                  <a:pt x="122" y="36"/>
                </a:cubicBezTo>
                <a:cubicBezTo>
                  <a:pt x="130" y="28"/>
                  <a:pt x="130" y="15"/>
                  <a:pt x="122" y="8"/>
                </a:cubicBezTo>
                <a:close/>
                <a:moveTo>
                  <a:pt x="26" y="108"/>
                </a:moveTo>
                <a:cubicBezTo>
                  <a:pt x="26" y="110"/>
                  <a:pt x="25" y="111"/>
                  <a:pt x="24" y="113"/>
                </a:cubicBezTo>
                <a:cubicBezTo>
                  <a:pt x="22" y="115"/>
                  <a:pt x="19" y="115"/>
                  <a:pt x="17" y="113"/>
                </a:cubicBezTo>
                <a:cubicBezTo>
                  <a:pt x="15" y="111"/>
                  <a:pt x="15" y="108"/>
                  <a:pt x="17" y="106"/>
                </a:cubicBezTo>
                <a:cubicBezTo>
                  <a:pt x="19" y="105"/>
                  <a:pt x="20" y="104"/>
                  <a:pt x="22" y="104"/>
                </a:cubicBezTo>
                <a:cubicBezTo>
                  <a:pt x="33" y="93"/>
                  <a:pt x="33" y="93"/>
                  <a:pt x="33" y="93"/>
                </a:cubicBezTo>
                <a:cubicBezTo>
                  <a:pt x="37" y="97"/>
                  <a:pt x="37" y="97"/>
                  <a:pt x="37" y="97"/>
                </a:cubicBezTo>
                <a:lnTo>
                  <a:pt x="26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Freeform 165"/>
          <p:cNvSpPr>
            <a:spLocks noEditPoints="1"/>
          </p:cNvSpPr>
          <p:nvPr/>
        </p:nvSpPr>
        <p:spPr bwMode="auto">
          <a:xfrm>
            <a:off x="8259029" y="1981200"/>
            <a:ext cx="343788" cy="239404"/>
          </a:xfrm>
          <a:custGeom>
            <a:avLst/>
            <a:gdLst>
              <a:gd name="T0" fmla="*/ 123 w 128"/>
              <a:gd name="T1" fmla="*/ 26 h 89"/>
              <a:gd name="T2" fmla="*/ 123 w 128"/>
              <a:gd name="T3" fmla="*/ 26 h 89"/>
              <a:gd name="T4" fmla="*/ 93 w 128"/>
              <a:gd name="T5" fmla="*/ 0 h 89"/>
              <a:gd name="T6" fmla="*/ 93 w 128"/>
              <a:gd name="T7" fmla="*/ 0 h 89"/>
              <a:gd name="T8" fmla="*/ 35 w 128"/>
              <a:gd name="T9" fmla="*/ 0 h 89"/>
              <a:gd name="T10" fmla="*/ 35 w 128"/>
              <a:gd name="T11" fmla="*/ 0 h 89"/>
              <a:gd name="T12" fmla="*/ 5 w 128"/>
              <a:gd name="T13" fmla="*/ 26 h 89"/>
              <a:gd name="T14" fmla="*/ 5 w 128"/>
              <a:gd name="T15" fmla="*/ 26 h 89"/>
              <a:gd name="T16" fmla="*/ 0 w 128"/>
              <a:gd name="T17" fmla="*/ 74 h 89"/>
              <a:gd name="T18" fmla="*/ 15 w 128"/>
              <a:gd name="T19" fmla="*/ 89 h 89"/>
              <a:gd name="T20" fmla="*/ 28 w 128"/>
              <a:gd name="T21" fmla="*/ 80 h 89"/>
              <a:gd name="T22" fmla="*/ 42 w 128"/>
              <a:gd name="T23" fmla="*/ 58 h 89"/>
              <a:gd name="T24" fmla="*/ 86 w 128"/>
              <a:gd name="T25" fmla="*/ 58 h 89"/>
              <a:gd name="T26" fmla="*/ 100 w 128"/>
              <a:gd name="T27" fmla="*/ 80 h 89"/>
              <a:gd name="T28" fmla="*/ 113 w 128"/>
              <a:gd name="T29" fmla="*/ 89 h 89"/>
              <a:gd name="T30" fmla="*/ 128 w 128"/>
              <a:gd name="T31" fmla="*/ 74 h 89"/>
              <a:gd name="T32" fmla="*/ 123 w 128"/>
              <a:gd name="T33" fmla="*/ 26 h 89"/>
              <a:gd name="T34" fmla="*/ 96 w 128"/>
              <a:gd name="T35" fmla="*/ 14 h 89"/>
              <a:gd name="T36" fmla="*/ 101 w 128"/>
              <a:gd name="T37" fmla="*/ 19 h 89"/>
              <a:gd name="T38" fmla="*/ 96 w 128"/>
              <a:gd name="T39" fmla="*/ 24 h 89"/>
              <a:gd name="T40" fmla="*/ 91 w 128"/>
              <a:gd name="T41" fmla="*/ 19 h 89"/>
              <a:gd name="T42" fmla="*/ 96 w 128"/>
              <a:gd name="T43" fmla="*/ 14 h 89"/>
              <a:gd name="T44" fmla="*/ 49 w 128"/>
              <a:gd name="T45" fmla="*/ 34 h 89"/>
              <a:gd name="T46" fmla="*/ 39 w 128"/>
              <a:gd name="T47" fmla="*/ 34 h 89"/>
              <a:gd name="T48" fmla="*/ 39 w 128"/>
              <a:gd name="T49" fmla="*/ 44 h 89"/>
              <a:gd name="T50" fmla="*/ 30 w 128"/>
              <a:gd name="T51" fmla="*/ 44 h 89"/>
              <a:gd name="T52" fmla="*/ 30 w 128"/>
              <a:gd name="T53" fmla="*/ 34 h 89"/>
              <a:gd name="T54" fmla="*/ 20 w 128"/>
              <a:gd name="T55" fmla="*/ 34 h 89"/>
              <a:gd name="T56" fmla="*/ 20 w 128"/>
              <a:gd name="T57" fmla="*/ 24 h 89"/>
              <a:gd name="T58" fmla="*/ 30 w 128"/>
              <a:gd name="T59" fmla="*/ 24 h 89"/>
              <a:gd name="T60" fmla="*/ 30 w 128"/>
              <a:gd name="T61" fmla="*/ 14 h 89"/>
              <a:gd name="T62" fmla="*/ 39 w 128"/>
              <a:gd name="T63" fmla="*/ 14 h 89"/>
              <a:gd name="T64" fmla="*/ 39 w 128"/>
              <a:gd name="T65" fmla="*/ 24 h 89"/>
              <a:gd name="T66" fmla="*/ 49 w 128"/>
              <a:gd name="T67" fmla="*/ 24 h 89"/>
              <a:gd name="T68" fmla="*/ 49 w 128"/>
              <a:gd name="T69" fmla="*/ 34 h 89"/>
              <a:gd name="T70" fmla="*/ 86 w 128"/>
              <a:gd name="T71" fmla="*/ 34 h 89"/>
              <a:gd name="T72" fmla="*/ 81 w 128"/>
              <a:gd name="T73" fmla="*/ 29 h 89"/>
              <a:gd name="T74" fmla="*/ 86 w 128"/>
              <a:gd name="T75" fmla="*/ 24 h 89"/>
              <a:gd name="T76" fmla="*/ 91 w 128"/>
              <a:gd name="T77" fmla="*/ 29 h 89"/>
              <a:gd name="T78" fmla="*/ 86 w 128"/>
              <a:gd name="T79" fmla="*/ 34 h 89"/>
              <a:gd name="T80" fmla="*/ 96 w 128"/>
              <a:gd name="T81" fmla="*/ 44 h 89"/>
              <a:gd name="T82" fmla="*/ 91 w 128"/>
              <a:gd name="T83" fmla="*/ 39 h 89"/>
              <a:gd name="T84" fmla="*/ 96 w 128"/>
              <a:gd name="T85" fmla="*/ 34 h 89"/>
              <a:gd name="T86" fmla="*/ 101 w 128"/>
              <a:gd name="T87" fmla="*/ 39 h 89"/>
              <a:gd name="T88" fmla="*/ 96 w 128"/>
              <a:gd name="T89" fmla="*/ 44 h 89"/>
              <a:gd name="T90" fmla="*/ 106 w 128"/>
              <a:gd name="T91" fmla="*/ 34 h 89"/>
              <a:gd name="T92" fmla="*/ 101 w 128"/>
              <a:gd name="T93" fmla="*/ 29 h 89"/>
              <a:gd name="T94" fmla="*/ 106 w 128"/>
              <a:gd name="T95" fmla="*/ 24 h 89"/>
              <a:gd name="T96" fmla="*/ 111 w 128"/>
              <a:gd name="T97" fmla="*/ 29 h 89"/>
              <a:gd name="T98" fmla="*/ 106 w 128"/>
              <a:gd name="T99" fmla="*/ 3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89">
                <a:moveTo>
                  <a:pt x="123" y="26"/>
                </a:moveTo>
                <a:cubicBezTo>
                  <a:pt x="123" y="26"/>
                  <a:pt x="123" y="26"/>
                  <a:pt x="123" y="26"/>
                </a:cubicBezTo>
                <a:cubicBezTo>
                  <a:pt x="121" y="11"/>
                  <a:pt x="109" y="0"/>
                  <a:pt x="93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19" y="0"/>
                  <a:pt x="7" y="11"/>
                  <a:pt x="5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6"/>
                  <a:pt x="0" y="73"/>
                  <a:pt x="0" y="74"/>
                </a:cubicBezTo>
                <a:cubicBezTo>
                  <a:pt x="0" y="82"/>
                  <a:pt x="7" y="89"/>
                  <a:pt x="15" y="89"/>
                </a:cubicBezTo>
                <a:cubicBezTo>
                  <a:pt x="21" y="89"/>
                  <a:pt x="26" y="85"/>
                  <a:pt x="28" y="80"/>
                </a:cubicBezTo>
                <a:cubicBezTo>
                  <a:pt x="42" y="58"/>
                  <a:pt x="42" y="58"/>
                  <a:pt x="42" y="58"/>
                </a:cubicBezTo>
                <a:cubicBezTo>
                  <a:pt x="86" y="58"/>
                  <a:pt x="86" y="58"/>
                  <a:pt x="86" y="58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2" y="85"/>
                  <a:pt x="107" y="89"/>
                  <a:pt x="113" y="89"/>
                </a:cubicBezTo>
                <a:cubicBezTo>
                  <a:pt x="121" y="89"/>
                  <a:pt x="128" y="82"/>
                  <a:pt x="128" y="74"/>
                </a:cubicBezTo>
                <a:cubicBezTo>
                  <a:pt x="128" y="73"/>
                  <a:pt x="123" y="26"/>
                  <a:pt x="123" y="26"/>
                </a:cubicBezTo>
                <a:close/>
                <a:moveTo>
                  <a:pt x="96" y="14"/>
                </a:moveTo>
                <a:cubicBezTo>
                  <a:pt x="99" y="14"/>
                  <a:pt x="101" y="16"/>
                  <a:pt x="101" y="19"/>
                </a:cubicBezTo>
                <a:cubicBezTo>
                  <a:pt x="101" y="22"/>
                  <a:pt x="99" y="24"/>
                  <a:pt x="96" y="24"/>
                </a:cubicBezTo>
                <a:cubicBezTo>
                  <a:pt x="93" y="24"/>
                  <a:pt x="91" y="22"/>
                  <a:pt x="91" y="19"/>
                </a:cubicBezTo>
                <a:cubicBezTo>
                  <a:pt x="91" y="16"/>
                  <a:pt x="93" y="14"/>
                  <a:pt x="96" y="14"/>
                </a:cubicBezTo>
                <a:close/>
                <a:moveTo>
                  <a:pt x="49" y="34"/>
                </a:moveTo>
                <a:cubicBezTo>
                  <a:pt x="39" y="34"/>
                  <a:pt x="39" y="34"/>
                  <a:pt x="39" y="34"/>
                </a:cubicBezTo>
                <a:cubicBezTo>
                  <a:pt x="39" y="44"/>
                  <a:pt x="39" y="44"/>
                  <a:pt x="39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34"/>
                  <a:pt x="30" y="34"/>
                  <a:pt x="3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24"/>
                  <a:pt x="20" y="24"/>
                  <a:pt x="2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14"/>
                  <a:pt x="30" y="14"/>
                  <a:pt x="30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24"/>
                  <a:pt x="39" y="24"/>
                  <a:pt x="39" y="24"/>
                </a:cubicBezTo>
                <a:cubicBezTo>
                  <a:pt x="49" y="24"/>
                  <a:pt x="49" y="24"/>
                  <a:pt x="49" y="24"/>
                </a:cubicBezTo>
                <a:lnTo>
                  <a:pt x="49" y="34"/>
                </a:lnTo>
                <a:close/>
                <a:moveTo>
                  <a:pt x="86" y="34"/>
                </a:moveTo>
                <a:cubicBezTo>
                  <a:pt x="83" y="34"/>
                  <a:pt x="81" y="32"/>
                  <a:pt x="81" y="29"/>
                </a:cubicBezTo>
                <a:cubicBezTo>
                  <a:pt x="81" y="26"/>
                  <a:pt x="83" y="24"/>
                  <a:pt x="86" y="24"/>
                </a:cubicBezTo>
                <a:cubicBezTo>
                  <a:pt x="89" y="24"/>
                  <a:pt x="91" y="26"/>
                  <a:pt x="91" y="29"/>
                </a:cubicBezTo>
                <a:cubicBezTo>
                  <a:pt x="91" y="32"/>
                  <a:pt x="89" y="34"/>
                  <a:pt x="86" y="34"/>
                </a:cubicBezTo>
                <a:close/>
                <a:moveTo>
                  <a:pt x="96" y="44"/>
                </a:moveTo>
                <a:cubicBezTo>
                  <a:pt x="93" y="44"/>
                  <a:pt x="91" y="41"/>
                  <a:pt x="91" y="39"/>
                </a:cubicBezTo>
                <a:cubicBezTo>
                  <a:pt x="91" y="36"/>
                  <a:pt x="93" y="34"/>
                  <a:pt x="96" y="34"/>
                </a:cubicBezTo>
                <a:cubicBezTo>
                  <a:pt x="99" y="34"/>
                  <a:pt x="101" y="36"/>
                  <a:pt x="101" y="39"/>
                </a:cubicBezTo>
                <a:cubicBezTo>
                  <a:pt x="101" y="41"/>
                  <a:pt x="99" y="44"/>
                  <a:pt x="96" y="44"/>
                </a:cubicBezTo>
                <a:close/>
                <a:moveTo>
                  <a:pt x="106" y="34"/>
                </a:moveTo>
                <a:cubicBezTo>
                  <a:pt x="103" y="34"/>
                  <a:pt x="101" y="32"/>
                  <a:pt x="101" y="29"/>
                </a:cubicBezTo>
                <a:cubicBezTo>
                  <a:pt x="101" y="26"/>
                  <a:pt x="103" y="24"/>
                  <a:pt x="106" y="24"/>
                </a:cubicBezTo>
                <a:cubicBezTo>
                  <a:pt x="109" y="24"/>
                  <a:pt x="111" y="26"/>
                  <a:pt x="111" y="29"/>
                </a:cubicBezTo>
                <a:cubicBezTo>
                  <a:pt x="111" y="32"/>
                  <a:pt x="109" y="34"/>
                  <a:pt x="106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829459" y="3091835"/>
            <a:ext cx="216707" cy="315685"/>
            <a:chOff x="5448300" y="295275"/>
            <a:chExt cx="330200" cy="481013"/>
          </a:xfrm>
          <a:solidFill>
            <a:schemeClr val="bg1"/>
          </a:solidFill>
        </p:grpSpPr>
        <p:sp>
          <p:nvSpPr>
            <p:cNvPr id="36" name="Freeform 166"/>
            <p:cNvSpPr>
              <a:spLocks noEditPoints="1"/>
            </p:cNvSpPr>
            <p:nvPr/>
          </p:nvSpPr>
          <p:spPr bwMode="auto">
            <a:xfrm>
              <a:off x="5448300" y="295275"/>
              <a:ext cx="330200" cy="481013"/>
            </a:xfrm>
            <a:custGeom>
              <a:avLst/>
              <a:gdLst>
                <a:gd name="T0" fmla="*/ 49 w 88"/>
                <a:gd name="T1" fmla="*/ 0 h 128"/>
                <a:gd name="T2" fmla="*/ 39 w 88"/>
                <a:gd name="T3" fmla="*/ 0 h 128"/>
                <a:gd name="T4" fmla="*/ 0 w 88"/>
                <a:gd name="T5" fmla="*/ 39 h 128"/>
                <a:gd name="T6" fmla="*/ 0 w 88"/>
                <a:gd name="T7" fmla="*/ 89 h 128"/>
                <a:gd name="T8" fmla="*/ 39 w 88"/>
                <a:gd name="T9" fmla="*/ 128 h 128"/>
                <a:gd name="T10" fmla="*/ 49 w 88"/>
                <a:gd name="T11" fmla="*/ 128 h 128"/>
                <a:gd name="T12" fmla="*/ 88 w 88"/>
                <a:gd name="T13" fmla="*/ 89 h 128"/>
                <a:gd name="T14" fmla="*/ 88 w 88"/>
                <a:gd name="T15" fmla="*/ 39 h 128"/>
                <a:gd name="T16" fmla="*/ 49 w 88"/>
                <a:gd name="T17" fmla="*/ 0 h 128"/>
                <a:gd name="T18" fmla="*/ 74 w 88"/>
                <a:gd name="T19" fmla="*/ 89 h 128"/>
                <a:gd name="T20" fmla="*/ 66 w 88"/>
                <a:gd name="T21" fmla="*/ 106 h 128"/>
                <a:gd name="T22" fmla="*/ 49 w 88"/>
                <a:gd name="T23" fmla="*/ 114 h 128"/>
                <a:gd name="T24" fmla="*/ 39 w 88"/>
                <a:gd name="T25" fmla="*/ 114 h 128"/>
                <a:gd name="T26" fmla="*/ 22 w 88"/>
                <a:gd name="T27" fmla="*/ 106 h 128"/>
                <a:gd name="T28" fmla="*/ 14 w 88"/>
                <a:gd name="T29" fmla="*/ 89 h 128"/>
                <a:gd name="T30" fmla="*/ 14 w 88"/>
                <a:gd name="T31" fmla="*/ 39 h 128"/>
                <a:gd name="T32" fmla="*/ 22 w 88"/>
                <a:gd name="T33" fmla="*/ 22 h 128"/>
                <a:gd name="T34" fmla="*/ 39 w 88"/>
                <a:gd name="T35" fmla="*/ 15 h 128"/>
                <a:gd name="T36" fmla="*/ 49 w 88"/>
                <a:gd name="T37" fmla="*/ 15 h 128"/>
                <a:gd name="T38" fmla="*/ 66 w 88"/>
                <a:gd name="T39" fmla="*/ 22 h 128"/>
                <a:gd name="T40" fmla="*/ 74 w 88"/>
                <a:gd name="T41" fmla="*/ 39 h 128"/>
                <a:gd name="T42" fmla="*/ 74 w 88"/>
                <a:gd name="T43" fmla="*/ 8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128">
                  <a:moveTo>
                    <a:pt x="4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10"/>
                    <a:pt x="17" y="128"/>
                    <a:pt x="39" y="128"/>
                  </a:cubicBezTo>
                  <a:cubicBezTo>
                    <a:pt x="49" y="128"/>
                    <a:pt x="49" y="128"/>
                    <a:pt x="49" y="128"/>
                  </a:cubicBezTo>
                  <a:cubicBezTo>
                    <a:pt x="71" y="128"/>
                    <a:pt x="88" y="110"/>
                    <a:pt x="88" y="89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8" y="18"/>
                    <a:pt x="71" y="0"/>
                    <a:pt x="49" y="0"/>
                  </a:cubicBezTo>
                  <a:close/>
                  <a:moveTo>
                    <a:pt x="74" y="89"/>
                  </a:moveTo>
                  <a:cubicBezTo>
                    <a:pt x="74" y="95"/>
                    <a:pt x="71" y="102"/>
                    <a:pt x="66" y="106"/>
                  </a:cubicBezTo>
                  <a:cubicBezTo>
                    <a:pt x="62" y="111"/>
                    <a:pt x="56" y="114"/>
                    <a:pt x="49" y="114"/>
                  </a:cubicBezTo>
                  <a:cubicBezTo>
                    <a:pt x="39" y="114"/>
                    <a:pt x="39" y="114"/>
                    <a:pt x="39" y="114"/>
                  </a:cubicBezTo>
                  <a:cubicBezTo>
                    <a:pt x="32" y="114"/>
                    <a:pt x="26" y="111"/>
                    <a:pt x="22" y="106"/>
                  </a:cubicBezTo>
                  <a:cubicBezTo>
                    <a:pt x="17" y="102"/>
                    <a:pt x="14" y="95"/>
                    <a:pt x="14" y="8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3"/>
                    <a:pt x="17" y="26"/>
                    <a:pt x="22" y="22"/>
                  </a:cubicBezTo>
                  <a:cubicBezTo>
                    <a:pt x="26" y="17"/>
                    <a:pt x="32" y="15"/>
                    <a:pt x="3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6" y="15"/>
                    <a:pt x="62" y="17"/>
                    <a:pt x="66" y="22"/>
                  </a:cubicBezTo>
                  <a:cubicBezTo>
                    <a:pt x="71" y="26"/>
                    <a:pt x="74" y="33"/>
                    <a:pt x="74" y="39"/>
                  </a:cubicBezTo>
                  <a:lnTo>
                    <a:pt x="74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Freeform 167"/>
            <p:cNvSpPr/>
            <p:nvPr/>
          </p:nvSpPr>
          <p:spPr bwMode="auto">
            <a:xfrm>
              <a:off x="5588000" y="385763"/>
              <a:ext cx="52388" cy="112713"/>
            </a:xfrm>
            <a:custGeom>
              <a:avLst/>
              <a:gdLst>
                <a:gd name="T0" fmla="*/ 7 w 14"/>
                <a:gd name="T1" fmla="*/ 0 h 30"/>
                <a:gd name="T2" fmla="*/ 0 w 14"/>
                <a:gd name="T3" fmla="*/ 8 h 30"/>
                <a:gd name="T4" fmla="*/ 0 w 14"/>
                <a:gd name="T5" fmla="*/ 23 h 30"/>
                <a:gd name="T6" fmla="*/ 7 w 14"/>
                <a:gd name="T7" fmla="*/ 30 h 30"/>
                <a:gd name="T8" fmla="*/ 14 w 14"/>
                <a:gd name="T9" fmla="*/ 23 h 30"/>
                <a:gd name="T10" fmla="*/ 14 w 14"/>
                <a:gd name="T11" fmla="*/ 8 h 30"/>
                <a:gd name="T12" fmla="*/ 7 w 14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0">
                  <a:moveTo>
                    <a:pt x="7" y="0"/>
                  </a:moveTo>
                  <a:cubicBezTo>
                    <a:pt x="3" y="0"/>
                    <a:pt x="0" y="4"/>
                    <a:pt x="0" y="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7"/>
                    <a:pt x="3" y="30"/>
                    <a:pt x="7" y="30"/>
                  </a:cubicBezTo>
                  <a:cubicBezTo>
                    <a:pt x="11" y="30"/>
                    <a:pt x="14" y="27"/>
                    <a:pt x="14" y="23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4"/>
                    <a:pt x="11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677808" y="4238047"/>
            <a:ext cx="223106" cy="325006"/>
            <a:chOff x="8331200" y="1257300"/>
            <a:chExt cx="330200" cy="481013"/>
          </a:xfrm>
          <a:solidFill>
            <a:schemeClr val="bg1"/>
          </a:solidFill>
        </p:grpSpPr>
        <p:sp>
          <p:nvSpPr>
            <p:cNvPr id="39" name="Oval 135"/>
            <p:cNvSpPr>
              <a:spLocks noChangeArrowheads="1"/>
            </p:cNvSpPr>
            <p:nvPr/>
          </p:nvSpPr>
          <p:spPr bwMode="auto">
            <a:xfrm>
              <a:off x="8440738" y="1365250"/>
              <a:ext cx="112713" cy="1127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0" name="Freeform 136"/>
            <p:cNvSpPr>
              <a:spLocks noEditPoints="1"/>
            </p:cNvSpPr>
            <p:nvPr/>
          </p:nvSpPr>
          <p:spPr bwMode="auto">
            <a:xfrm>
              <a:off x="8331200" y="1257300"/>
              <a:ext cx="330200" cy="330200"/>
            </a:xfrm>
            <a:custGeom>
              <a:avLst/>
              <a:gdLst>
                <a:gd name="T0" fmla="*/ 88 w 88"/>
                <a:gd name="T1" fmla="*/ 44 h 88"/>
                <a:gd name="T2" fmla="*/ 79 w 88"/>
                <a:gd name="T3" fmla="*/ 35 h 88"/>
                <a:gd name="T4" fmla="*/ 82 w 88"/>
                <a:gd name="T5" fmla="*/ 22 h 88"/>
                <a:gd name="T6" fmla="*/ 70 w 88"/>
                <a:gd name="T7" fmla="*/ 19 h 88"/>
                <a:gd name="T8" fmla="*/ 66 w 88"/>
                <a:gd name="T9" fmla="*/ 6 h 88"/>
                <a:gd name="T10" fmla="*/ 53 w 88"/>
                <a:gd name="T11" fmla="*/ 9 h 88"/>
                <a:gd name="T12" fmla="*/ 44 w 88"/>
                <a:gd name="T13" fmla="*/ 0 h 88"/>
                <a:gd name="T14" fmla="*/ 35 w 88"/>
                <a:gd name="T15" fmla="*/ 9 h 88"/>
                <a:gd name="T16" fmla="*/ 22 w 88"/>
                <a:gd name="T17" fmla="*/ 6 h 88"/>
                <a:gd name="T18" fmla="*/ 18 w 88"/>
                <a:gd name="T19" fmla="*/ 19 h 88"/>
                <a:gd name="T20" fmla="*/ 6 w 88"/>
                <a:gd name="T21" fmla="*/ 22 h 88"/>
                <a:gd name="T22" fmla="*/ 9 w 88"/>
                <a:gd name="T23" fmla="*/ 35 h 88"/>
                <a:gd name="T24" fmla="*/ 0 w 88"/>
                <a:gd name="T25" fmla="*/ 44 h 88"/>
                <a:gd name="T26" fmla="*/ 9 w 88"/>
                <a:gd name="T27" fmla="*/ 54 h 88"/>
                <a:gd name="T28" fmla="*/ 6 w 88"/>
                <a:gd name="T29" fmla="*/ 66 h 88"/>
                <a:gd name="T30" fmla="*/ 18 w 88"/>
                <a:gd name="T31" fmla="*/ 70 h 88"/>
                <a:gd name="T32" fmla="*/ 22 w 88"/>
                <a:gd name="T33" fmla="*/ 82 h 88"/>
                <a:gd name="T34" fmla="*/ 35 w 88"/>
                <a:gd name="T35" fmla="*/ 79 h 88"/>
                <a:gd name="T36" fmla="*/ 44 w 88"/>
                <a:gd name="T37" fmla="*/ 88 h 88"/>
                <a:gd name="T38" fmla="*/ 53 w 88"/>
                <a:gd name="T39" fmla="*/ 79 h 88"/>
                <a:gd name="T40" fmla="*/ 66 w 88"/>
                <a:gd name="T41" fmla="*/ 82 h 88"/>
                <a:gd name="T42" fmla="*/ 70 w 88"/>
                <a:gd name="T43" fmla="*/ 70 h 88"/>
                <a:gd name="T44" fmla="*/ 82 w 88"/>
                <a:gd name="T45" fmla="*/ 66 h 88"/>
                <a:gd name="T46" fmla="*/ 79 w 88"/>
                <a:gd name="T47" fmla="*/ 54 h 88"/>
                <a:gd name="T48" fmla="*/ 88 w 88"/>
                <a:gd name="T49" fmla="*/ 44 h 88"/>
                <a:gd name="T50" fmla="*/ 44 w 88"/>
                <a:gd name="T51" fmla="*/ 69 h 88"/>
                <a:gd name="T52" fmla="*/ 19 w 88"/>
                <a:gd name="T53" fmla="*/ 44 h 88"/>
                <a:gd name="T54" fmla="*/ 44 w 88"/>
                <a:gd name="T55" fmla="*/ 20 h 88"/>
                <a:gd name="T56" fmla="*/ 69 w 88"/>
                <a:gd name="T57" fmla="*/ 44 h 88"/>
                <a:gd name="T58" fmla="*/ 44 w 88"/>
                <a:gd name="T59" fmla="*/ 6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8" h="88">
                  <a:moveTo>
                    <a:pt x="88" y="44"/>
                  </a:moveTo>
                  <a:cubicBezTo>
                    <a:pt x="79" y="35"/>
                    <a:pt x="79" y="35"/>
                    <a:pt x="79" y="35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79" y="54"/>
                    <a:pt x="79" y="54"/>
                    <a:pt x="79" y="54"/>
                  </a:cubicBezTo>
                  <a:lnTo>
                    <a:pt x="88" y="44"/>
                  </a:lnTo>
                  <a:close/>
                  <a:moveTo>
                    <a:pt x="44" y="69"/>
                  </a:moveTo>
                  <a:cubicBezTo>
                    <a:pt x="30" y="69"/>
                    <a:pt x="19" y="58"/>
                    <a:pt x="19" y="44"/>
                  </a:cubicBezTo>
                  <a:cubicBezTo>
                    <a:pt x="19" y="31"/>
                    <a:pt x="30" y="20"/>
                    <a:pt x="44" y="20"/>
                  </a:cubicBezTo>
                  <a:cubicBezTo>
                    <a:pt x="58" y="20"/>
                    <a:pt x="69" y="31"/>
                    <a:pt x="69" y="44"/>
                  </a:cubicBezTo>
                  <a:cubicBezTo>
                    <a:pt x="69" y="58"/>
                    <a:pt x="58" y="69"/>
                    <a:pt x="4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Freeform 137"/>
            <p:cNvSpPr/>
            <p:nvPr/>
          </p:nvSpPr>
          <p:spPr bwMode="auto">
            <a:xfrm>
              <a:off x="8440738" y="1595438"/>
              <a:ext cx="112713" cy="142875"/>
            </a:xfrm>
            <a:custGeom>
              <a:avLst/>
              <a:gdLst>
                <a:gd name="T0" fmla="*/ 52 w 71"/>
                <a:gd name="T1" fmla="*/ 12 h 90"/>
                <a:gd name="T2" fmla="*/ 35 w 71"/>
                <a:gd name="T3" fmla="*/ 28 h 90"/>
                <a:gd name="T4" fmla="*/ 19 w 71"/>
                <a:gd name="T5" fmla="*/ 12 h 90"/>
                <a:gd name="T6" fmla="*/ 7 w 71"/>
                <a:gd name="T7" fmla="*/ 0 h 90"/>
                <a:gd name="T8" fmla="*/ 0 w 71"/>
                <a:gd name="T9" fmla="*/ 2 h 90"/>
                <a:gd name="T10" fmla="*/ 0 w 71"/>
                <a:gd name="T11" fmla="*/ 90 h 90"/>
                <a:gd name="T12" fmla="*/ 35 w 71"/>
                <a:gd name="T13" fmla="*/ 57 h 90"/>
                <a:gd name="T14" fmla="*/ 71 w 71"/>
                <a:gd name="T15" fmla="*/ 90 h 90"/>
                <a:gd name="T16" fmla="*/ 71 w 71"/>
                <a:gd name="T17" fmla="*/ 2 h 90"/>
                <a:gd name="T18" fmla="*/ 64 w 71"/>
                <a:gd name="T19" fmla="*/ 0 h 90"/>
                <a:gd name="T20" fmla="*/ 52 w 71"/>
                <a:gd name="T21" fmla="*/ 1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90">
                  <a:moveTo>
                    <a:pt x="52" y="12"/>
                  </a:moveTo>
                  <a:lnTo>
                    <a:pt x="35" y="28"/>
                  </a:lnTo>
                  <a:lnTo>
                    <a:pt x="19" y="12"/>
                  </a:lnTo>
                  <a:lnTo>
                    <a:pt x="7" y="0"/>
                  </a:lnTo>
                  <a:lnTo>
                    <a:pt x="0" y="2"/>
                  </a:lnTo>
                  <a:lnTo>
                    <a:pt x="0" y="90"/>
                  </a:lnTo>
                  <a:lnTo>
                    <a:pt x="35" y="57"/>
                  </a:lnTo>
                  <a:lnTo>
                    <a:pt x="71" y="90"/>
                  </a:lnTo>
                  <a:lnTo>
                    <a:pt x="71" y="2"/>
                  </a:lnTo>
                  <a:lnTo>
                    <a:pt x="64" y="0"/>
                  </a:lnTo>
                  <a:lnTo>
                    <a:pt x="5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78839" y="2997986"/>
            <a:ext cx="2668214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elit.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69760" y="4540121"/>
            <a:ext cx="2633851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elit.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224722" y="1499711"/>
            <a:ext cx="2647964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elit.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582575" y="2997986"/>
            <a:ext cx="2609425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elit.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9224722" y="4540121"/>
            <a:ext cx="2647964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elit.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67768" y="6016297"/>
            <a:ext cx="9679318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urna.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5670</Words>
  <Application>WPS 演示</Application>
  <PresentationFormat>宽屏</PresentationFormat>
  <Paragraphs>322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43" baseType="lpstr">
      <vt:lpstr>Arial</vt:lpstr>
      <vt:lpstr>方正书宋_GBK</vt:lpstr>
      <vt:lpstr>Wingdings</vt:lpstr>
      <vt:lpstr>张海山锐线体简</vt:lpstr>
      <vt:lpstr>冬青黑体简体中文</vt:lpstr>
      <vt:lpstr>张海山锐谐体</vt:lpstr>
      <vt:lpstr>思源黑体 Regular</vt:lpstr>
      <vt:lpstr>苹方-简</vt:lpstr>
      <vt:lpstr>思源黑体 ExtraLight</vt:lpstr>
      <vt:lpstr>汉仪大宋简</vt:lpstr>
      <vt:lpstr>华文宋体</vt:lpstr>
      <vt:lpstr>微软雅黑</vt:lpstr>
      <vt:lpstr>微软雅黑 Light</vt:lpstr>
      <vt:lpstr>汉仪细中圆简</vt:lpstr>
      <vt:lpstr>Century Gothic</vt:lpstr>
      <vt:lpstr>等线</vt:lpstr>
      <vt:lpstr>汉仪中等线KW</vt:lpstr>
      <vt:lpstr>汉仪旗黑KW</vt:lpstr>
      <vt:lpstr>宋体</vt:lpstr>
      <vt:lpstr>Arial Unicode MS</vt:lpstr>
      <vt:lpstr>汉仪书宋二KW</vt:lpstr>
      <vt:lpstr>等线 Light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toandfro</cp:lastModifiedBy>
  <cp:revision>120</cp:revision>
  <dcterms:created xsi:type="dcterms:W3CDTF">2020-03-24T08:10:06Z</dcterms:created>
  <dcterms:modified xsi:type="dcterms:W3CDTF">2020-03-24T08:10:06Z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2052-1.8.2.2861</vt:lpwstr>
  </property>
</Properties>
</file>