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59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02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>
      <p:cViewPr varScale="1">
        <p:scale>
          <a:sx n="71" d="100"/>
          <a:sy n="71" d="100"/>
        </p:scale>
        <p:origin x="7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E0BA2-F58D-4037-828E-0B2189EE65BA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CA8E8-8279-4E48-9998-32EBC79E0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285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461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4856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027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636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1413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85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317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698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1494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7792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013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0978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718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2270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2848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8068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707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786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199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76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384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838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70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795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CA8E8-8279-4E48-9998-32EBC79E023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512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99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060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70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98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5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5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14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9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03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2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04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94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5.png"/><Relationship Id="rId7" Type="http://schemas.microsoft.com/office/2007/relationships/hdphoto" Target="../media/hdphoto1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18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10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38474" y="3897024"/>
            <a:ext cx="2648406" cy="1545784"/>
            <a:chOff x="-345817" y="1592096"/>
            <a:chExt cx="7570069" cy="4418391"/>
          </a:xfrm>
        </p:grpSpPr>
        <p:grpSp>
          <p:nvGrpSpPr>
            <p:cNvPr id="3" name="组合 2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6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任意多边形 1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任意多边形 14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15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78004" y="1861839"/>
            <a:ext cx="2648406" cy="1545784"/>
            <a:chOff x="-345817" y="1592096"/>
            <a:chExt cx="7570069" cy="4418391"/>
          </a:xfrm>
        </p:grpSpPr>
        <p:grpSp>
          <p:nvGrpSpPr>
            <p:cNvPr id="10" name="组合 9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13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任意多边形 14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5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43426" y="-1223660"/>
            <a:ext cx="4857750" cy="381000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 rot="5400000">
            <a:off x="4929286" y="-1141022"/>
            <a:ext cx="2260404" cy="7868189"/>
            <a:chOff x="9477877" y="494297"/>
            <a:chExt cx="1674392" cy="582835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894" y="1210733"/>
              <a:ext cx="934007" cy="4436534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989487"/>
              <a:ext cx="934007" cy="15239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5713886"/>
              <a:ext cx="934007" cy="152399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9625263" y="625642"/>
              <a:ext cx="1379621" cy="5566611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493918" y="494297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0889580" y="494297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477877" y="6059961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73539" y="6059961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009365" y="2506187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spc="6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红色中国风古典文化模板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675" y="3688955"/>
            <a:ext cx="4196676" cy="314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86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73985" y="1665518"/>
            <a:ext cx="5894784" cy="3440584"/>
            <a:chOff x="648793" y="1560012"/>
            <a:chExt cx="7570069" cy="4418391"/>
          </a:xfrm>
        </p:grpSpPr>
        <p:grpSp>
          <p:nvGrpSpPr>
            <p:cNvPr id="7" name="组合 6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0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0"/>
            <a:ext cx="12192000" cy="381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9370" y="601302"/>
            <a:ext cx="9187130" cy="182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孤灯不明思欲绝，卷帷望月空长叹。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美人如花隔云端！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上有青冥之长天，下有渌水之波澜。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天长路远魂飞苦，梦魂不到关山难。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长相思，摧心肝！</a:t>
            </a:r>
          </a:p>
        </p:txBody>
      </p:sp>
    </p:spTree>
    <p:extLst>
      <p:ext uri="{BB962C8B-B14F-4D97-AF65-F5344CB8AC3E}">
        <p14:creationId xmlns:p14="http://schemas.microsoft.com/office/powerpoint/2010/main" val="207508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7119"/>
            <a:ext cx="12192000" cy="60908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16235" y="1556220"/>
            <a:ext cx="3508653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俨骖騑于上路，访风景于崇阿。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临帝子之长洲，得仙人之旧馆。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524521" y="3400425"/>
            <a:ext cx="2840756" cy="1658052"/>
            <a:chOff x="648793" y="1560012"/>
            <a:chExt cx="7570069" cy="4418391"/>
          </a:xfrm>
        </p:grpSpPr>
        <p:grpSp>
          <p:nvGrpSpPr>
            <p:cNvPr id="6" name="组合 5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9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任意多边形 38"/>
          <p:cNvSpPr/>
          <p:nvPr/>
        </p:nvSpPr>
        <p:spPr>
          <a:xfrm>
            <a:off x="300135" y="442070"/>
            <a:ext cx="3962400" cy="479733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06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2475"/>
            <a:ext cx="12192000" cy="609724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0661" y="1021416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49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11488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0512" y="0"/>
            <a:ext cx="2911488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2435" y="3077802"/>
            <a:ext cx="9187130" cy="182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孤灯不明思欲绝，卷帷望月空长叹。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美人如花隔云端！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上有青冥之长天，下有渌水之波澜。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天长路远魂飞苦，梦魂不到关山难。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长相思，摧心肝！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869" y="1469135"/>
            <a:ext cx="4863706" cy="6549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48370" y="1611939"/>
            <a:ext cx="4660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为爱守候 只为佳人 不为厮守，只愿见面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097534" y="1750896"/>
            <a:ext cx="2028733" cy="1184102"/>
            <a:chOff x="-345817" y="1592096"/>
            <a:chExt cx="7570069" cy="4418391"/>
          </a:xfrm>
        </p:grpSpPr>
        <p:grpSp>
          <p:nvGrpSpPr>
            <p:cNvPr id="10" name="组合 9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13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任意多边形 1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6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" name="任意多边形 14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7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15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7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346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413611" y="2111292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6712" y="2322829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叁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413610" y="2920460"/>
            <a:ext cx="756677" cy="544818"/>
            <a:chOff x="2591395" y="1560012"/>
            <a:chExt cx="6273282" cy="4516858"/>
          </a:xfrm>
          <a:solidFill>
            <a:sysClr val="window" lastClr="FFFFFF"/>
          </a:solidFill>
        </p:grpSpPr>
        <p:sp>
          <p:nvSpPr>
            <p:cNvPr id="5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  <a:gd name="connsiteX0" fmla="*/ 2641454 w 2641454"/>
                <a:gd name="connsiteY0" fmla="*/ 2948953 h 3243390"/>
                <a:gd name="connsiteX1" fmla="*/ 1213106 w 2641454"/>
                <a:gd name="connsiteY1" fmla="*/ 3199092 h 3243390"/>
                <a:gd name="connsiteX2" fmla="*/ 139592 w 2641454"/>
                <a:gd name="connsiteY2" fmla="*/ 1959450 h 3243390"/>
                <a:gd name="connsiteX3" fmla="*/ 952092 w 2641454"/>
                <a:gd name="connsiteY3" fmla="*/ 868520 h 3243390"/>
                <a:gd name="connsiteX4" fmla="*/ 1213912 w 2641454"/>
                <a:gd name="connsiteY4" fmla="*/ 0 h 3243390"/>
                <a:gd name="connsiteX5" fmla="*/ 2641454 w 2641454"/>
                <a:gd name="connsiteY5" fmla="*/ 2948953 h 3243390"/>
                <a:gd name="connsiteX0" fmla="*/ 2643841 w 2643841"/>
                <a:gd name="connsiteY0" fmla="*/ 2948953 h 3255368"/>
                <a:gd name="connsiteX1" fmla="*/ 1187893 w 2643841"/>
                <a:gd name="connsiteY1" fmla="*/ 3212284 h 3255368"/>
                <a:gd name="connsiteX2" fmla="*/ 141979 w 2643841"/>
                <a:gd name="connsiteY2" fmla="*/ 1959450 h 3255368"/>
                <a:gd name="connsiteX3" fmla="*/ 954479 w 2643841"/>
                <a:gd name="connsiteY3" fmla="*/ 868520 h 3255368"/>
                <a:gd name="connsiteX4" fmla="*/ 1216299 w 2643841"/>
                <a:gd name="connsiteY4" fmla="*/ 0 h 3255368"/>
                <a:gd name="connsiteX5" fmla="*/ 2643841 w 2643841"/>
                <a:gd name="connsiteY5" fmla="*/ 2948953 h 3255368"/>
                <a:gd name="connsiteX0" fmla="*/ 2657306 w 2657306"/>
                <a:gd name="connsiteY0" fmla="*/ 2948953 h 3218166"/>
                <a:gd name="connsiteX1" fmla="*/ 1201358 w 2657306"/>
                <a:gd name="connsiteY1" fmla="*/ 3212284 h 3218166"/>
                <a:gd name="connsiteX2" fmla="*/ 155444 w 2657306"/>
                <a:gd name="connsiteY2" fmla="*/ 1959450 h 3218166"/>
                <a:gd name="connsiteX3" fmla="*/ 967944 w 2657306"/>
                <a:gd name="connsiteY3" fmla="*/ 868520 h 3218166"/>
                <a:gd name="connsiteX4" fmla="*/ 1229764 w 2657306"/>
                <a:gd name="connsiteY4" fmla="*/ 0 h 3218166"/>
                <a:gd name="connsiteX5" fmla="*/ 2657306 w 2657306"/>
                <a:gd name="connsiteY5" fmla="*/ 2948953 h 32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32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任意多边形 34"/>
          <p:cNvSpPr/>
          <p:nvPr/>
        </p:nvSpPr>
        <p:spPr>
          <a:xfrm flipV="1">
            <a:off x="902761" y="3769387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192" y="45000"/>
            <a:ext cx="4026416" cy="670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4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70139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020300" y="590550"/>
            <a:ext cx="1704975" cy="552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50000"/>
              </a:lnSpc>
            </a:pPr>
            <a:r>
              <a:rPr lang="zh-CN" altLang="en-US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dist">
              <a:lnSpc>
                <a:spcPct val="250000"/>
              </a:lnSpc>
            </a:pP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676483" y="359096"/>
            <a:ext cx="1019401" cy="13214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1010269" y="886495"/>
            <a:ext cx="759419" cy="984432"/>
          </a:xfrm>
          <a:prstGeom prst="rect">
            <a:avLst/>
          </a:prstGeom>
        </p:spPr>
      </p:pic>
      <p:sp>
        <p:nvSpPr>
          <p:cNvPr id="7" name="任意多边形 31"/>
          <p:cNvSpPr/>
          <p:nvPr/>
        </p:nvSpPr>
        <p:spPr>
          <a:xfrm>
            <a:off x="-2827140" y="0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620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725" y="-76200"/>
            <a:ext cx="7143750" cy="7143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59686" y="2231091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294" y="1011935"/>
            <a:ext cx="4863706" cy="6549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29795" y="1154739"/>
            <a:ext cx="4660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为爱守候 只为佳人 不为厮守，只愿见面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429795" y="4722735"/>
            <a:ext cx="1653819" cy="965278"/>
            <a:chOff x="648793" y="1560012"/>
            <a:chExt cx="7570069" cy="4418391"/>
          </a:xfrm>
        </p:grpSpPr>
        <p:grpSp>
          <p:nvGrpSpPr>
            <p:cNvPr id="8" name="组合 7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1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任意多边形 21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" name="任意多边形 18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19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1497302" y="-543704"/>
            <a:ext cx="1019401" cy="13214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8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10831088" y="-16305"/>
            <a:ext cx="759419" cy="984432"/>
          </a:xfrm>
          <a:prstGeom prst="rect">
            <a:avLst/>
          </a:prstGeom>
        </p:spPr>
      </p:pic>
      <p:sp>
        <p:nvSpPr>
          <p:cNvPr id="16" name="任意多边形 31"/>
          <p:cNvSpPr/>
          <p:nvPr/>
        </p:nvSpPr>
        <p:spPr>
          <a:xfrm>
            <a:off x="9155763" y="4974726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608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5200"/>
            <a:ext cx="9753600" cy="97536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32267" y="609600"/>
            <a:ext cx="8494633" cy="2108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孤灯不明思欲绝，卷帷望月空长叹。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美人如花隔云端！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736808" y="342254"/>
            <a:ext cx="1019401" cy="13214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1070594" y="869653"/>
            <a:ext cx="759419" cy="98443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366000" y="3213100"/>
            <a:ext cx="4135418" cy="2413702"/>
            <a:chOff x="648793" y="1560012"/>
            <a:chExt cx="7570069" cy="4418391"/>
          </a:xfrm>
        </p:grpSpPr>
        <p:grpSp>
          <p:nvGrpSpPr>
            <p:cNvPr id="12" name="组合 11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5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61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84"/>
            <a:ext cx="12197338" cy="6042115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783889" y="437614"/>
            <a:ext cx="1962188" cy="196218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6990" y="649151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肆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783888" y="1246782"/>
            <a:ext cx="756677" cy="544818"/>
            <a:chOff x="2591395" y="1560012"/>
            <a:chExt cx="6273282" cy="4516858"/>
          </a:xfrm>
          <a:solidFill>
            <a:sysClr val="window" lastClr="FFFFFF"/>
          </a:solidFill>
        </p:grpSpPr>
        <p:sp>
          <p:nvSpPr>
            <p:cNvPr id="5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  <a:gd name="connsiteX0" fmla="*/ 2641454 w 2641454"/>
                <a:gd name="connsiteY0" fmla="*/ 2948953 h 3243390"/>
                <a:gd name="connsiteX1" fmla="*/ 1213106 w 2641454"/>
                <a:gd name="connsiteY1" fmla="*/ 3199092 h 3243390"/>
                <a:gd name="connsiteX2" fmla="*/ 139592 w 2641454"/>
                <a:gd name="connsiteY2" fmla="*/ 1959450 h 3243390"/>
                <a:gd name="connsiteX3" fmla="*/ 952092 w 2641454"/>
                <a:gd name="connsiteY3" fmla="*/ 868520 h 3243390"/>
                <a:gd name="connsiteX4" fmla="*/ 1213912 w 2641454"/>
                <a:gd name="connsiteY4" fmla="*/ 0 h 3243390"/>
                <a:gd name="connsiteX5" fmla="*/ 2641454 w 2641454"/>
                <a:gd name="connsiteY5" fmla="*/ 2948953 h 3243390"/>
                <a:gd name="connsiteX0" fmla="*/ 2643841 w 2643841"/>
                <a:gd name="connsiteY0" fmla="*/ 2948953 h 3255368"/>
                <a:gd name="connsiteX1" fmla="*/ 1187893 w 2643841"/>
                <a:gd name="connsiteY1" fmla="*/ 3212284 h 3255368"/>
                <a:gd name="connsiteX2" fmla="*/ 141979 w 2643841"/>
                <a:gd name="connsiteY2" fmla="*/ 1959450 h 3255368"/>
                <a:gd name="connsiteX3" fmla="*/ 954479 w 2643841"/>
                <a:gd name="connsiteY3" fmla="*/ 868520 h 3255368"/>
                <a:gd name="connsiteX4" fmla="*/ 1216299 w 2643841"/>
                <a:gd name="connsiteY4" fmla="*/ 0 h 3255368"/>
                <a:gd name="connsiteX5" fmla="*/ 2643841 w 2643841"/>
                <a:gd name="connsiteY5" fmla="*/ 2948953 h 3255368"/>
                <a:gd name="connsiteX0" fmla="*/ 2657306 w 2657306"/>
                <a:gd name="connsiteY0" fmla="*/ 2948953 h 3218166"/>
                <a:gd name="connsiteX1" fmla="*/ 1201358 w 2657306"/>
                <a:gd name="connsiteY1" fmla="*/ 3212284 h 3218166"/>
                <a:gd name="connsiteX2" fmla="*/ 155444 w 2657306"/>
                <a:gd name="connsiteY2" fmla="*/ 1959450 h 3218166"/>
                <a:gd name="connsiteX3" fmla="*/ 967944 w 2657306"/>
                <a:gd name="connsiteY3" fmla="*/ 868520 h 3218166"/>
                <a:gd name="connsiteX4" fmla="*/ 1229764 w 2657306"/>
                <a:gd name="connsiteY4" fmla="*/ 0 h 3218166"/>
                <a:gd name="connsiteX5" fmla="*/ 2657306 w 2657306"/>
                <a:gd name="connsiteY5" fmla="*/ 2948953 h 32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32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任意多边形 34"/>
          <p:cNvSpPr/>
          <p:nvPr/>
        </p:nvSpPr>
        <p:spPr>
          <a:xfrm flipV="1">
            <a:off x="4273039" y="2095709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55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61365"/>
            <a:ext cx="12192000" cy="8619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71" y="901234"/>
            <a:ext cx="4379430" cy="24642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214233" y="1949450"/>
            <a:ext cx="8494633" cy="2108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孤灯不明思欲绝，卷帷望月空长叹。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美人如花隔云端！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长相思，在长安。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络纬秋啼金井阑，微霜凄凄簟色寒。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dirty="0"/>
          </a:p>
        </p:txBody>
      </p:sp>
      <p:sp>
        <p:nvSpPr>
          <p:cNvPr id="7" name="任意多边形 31"/>
          <p:cNvSpPr/>
          <p:nvPr/>
        </p:nvSpPr>
        <p:spPr>
          <a:xfrm>
            <a:off x="-1385237" y="544013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977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560" y="531002"/>
            <a:ext cx="1107996" cy="1107996"/>
            <a:chOff x="3251200" y="863600"/>
            <a:chExt cx="5334000" cy="5334000"/>
          </a:xfrm>
        </p:grpSpPr>
        <p:sp>
          <p:nvSpPr>
            <p:cNvPr id="3" name="矩形 2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" name="直接连接符 3"/>
            <p:cNvCxnSpPr>
              <a:stCxn id="3" idx="1"/>
              <a:endCxn id="3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cxnSp>
          <p:nvCxnSpPr>
            <p:cNvPr id="5" name="直接连接符 4"/>
            <p:cNvCxnSpPr>
              <a:stCxn id="3" idx="0"/>
              <a:endCxn id="3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/>
          <p:cNvGrpSpPr/>
          <p:nvPr/>
        </p:nvGrpSpPr>
        <p:grpSpPr>
          <a:xfrm>
            <a:off x="2081891" y="538993"/>
            <a:ext cx="1107996" cy="1107996"/>
            <a:chOff x="3251200" y="863600"/>
            <a:chExt cx="5334000" cy="5334000"/>
          </a:xfrm>
        </p:grpSpPr>
        <p:sp>
          <p:nvSpPr>
            <p:cNvPr id="7" name="矩形 6"/>
            <p:cNvSpPr/>
            <p:nvPr/>
          </p:nvSpPr>
          <p:spPr>
            <a:xfrm>
              <a:off x="3251200" y="863600"/>
              <a:ext cx="5334000" cy="5334000"/>
            </a:xfrm>
            <a:prstGeom prst="rect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8" name="直接连接符 7"/>
            <p:cNvCxnSpPr>
              <a:stCxn id="7" idx="1"/>
              <a:endCxn id="7" idx="3"/>
            </p:cNvCxnSpPr>
            <p:nvPr/>
          </p:nvCxnSpPr>
          <p:spPr>
            <a:xfrm>
              <a:off x="3251200" y="3530600"/>
              <a:ext cx="5334000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>
              <a:stCxn id="7" idx="0"/>
              <a:endCxn id="7" idx="2"/>
            </p:cNvCxnSpPr>
            <p:nvPr/>
          </p:nvCxnSpPr>
          <p:spPr>
            <a:xfrm>
              <a:off x="5918200" y="863600"/>
              <a:ext cx="0" cy="533400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</p:grpSp>
      <p:sp>
        <p:nvSpPr>
          <p:cNvPr id="10" name="文本框 9"/>
          <p:cNvSpPr txBox="1"/>
          <p:nvPr/>
        </p:nvSpPr>
        <p:spPr>
          <a:xfrm>
            <a:off x="453560" y="695129"/>
            <a:ext cx="1107996" cy="1386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81891" y="695129"/>
            <a:ext cx="1107996" cy="1386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录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5718553" y="18936"/>
            <a:ext cx="545863" cy="438350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4631455" y="2529418"/>
            <a:ext cx="545863" cy="43835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7892747" y="18936"/>
            <a:ext cx="545863" cy="438350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5"/>
          <a:stretch/>
        </p:blipFill>
        <p:spPr>
          <a:xfrm>
            <a:off x="6805650" y="2529418"/>
            <a:ext cx="545863" cy="438350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759880" y="0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888121" y="2691147"/>
            <a:ext cx="553998" cy="21684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日出而作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677409" y="5439596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780683" y="2694176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日入而息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709423" y="2655147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凿井而饮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622833" y="2655147"/>
            <a:ext cx="553998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耕田而食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594938" y="46560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叁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504772" y="5439596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肆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7537">
            <a:off x="1171605" y="2205991"/>
            <a:ext cx="2263945" cy="3529667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273324" y="2264215"/>
            <a:ext cx="5894784" cy="3440584"/>
            <a:chOff x="648793" y="1560012"/>
            <a:chExt cx="7570069" cy="4418391"/>
          </a:xfrm>
        </p:grpSpPr>
        <p:grpSp>
          <p:nvGrpSpPr>
            <p:cNvPr id="27" name="组合 26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30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8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211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3"/>
          <a:stretch/>
        </p:blipFill>
        <p:spPr>
          <a:xfrm>
            <a:off x="0" y="0"/>
            <a:ext cx="9366422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42763" y="2016121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prstClr val="white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12189" y="1066292"/>
            <a:ext cx="1266555" cy="739245"/>
            <a:chOff x="648793" y="1560012"/>
            <a:chExt cx="7570069" cy="4418391"/>
          </a:xfrm>
        </p:grpSpPr>
        <p:grpSp>
          <p:nvGrpSpPr>
            <p:cNvPr id="5" name="组合 4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8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任意多边形 18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" name="任意多边形 15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6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22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245" y="0"/>
            <a:ext cx="3657755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2549" y="-120380"/>
            <a:ext cx="6412698" cy="433015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0" y="3429000"/>
            <a:ext cx="3243298" cy="1893002"/>
            <a:chOff x="648793" y="1560012"/>
            <a:chExt cx="7570069" cy="4418391"/>
          </a:xfrm>
        </p:grpSpPr>
        <p:grpSp>
          <p:nvGrpSpPr>
            <p:cNvPr id="7" name="组合 6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0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180850" y="1625600"/>
            <a:ext cx="4201150" cy="3118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30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538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546100"/>
            <a:ext cx="4857750" cy="381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494" y="846835"/>
            <a:ext cx="4863706" cy="6549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30995" y="989639"/>
            <a:ext cx="4660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为爱守候 只为佳人 不为厮守，只愿见面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96532" y="2854006"/>
            <a:ext cx="8492464" cy="22069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948068" y="4941278"/>
            <a:ext cx="2349500" cy="1371323"/>
            <a:chOff x="648793" y="1560012"/>
            <a:chExt cx="7570069" cy="4418391"/>
          </a:xfrm>
        </p:grpSpPr>
        <p:grpSp>
          <p:nvGrpSpPr>
            <p:cNvPr id="10" name="组合 9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3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7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7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7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7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任意多边形 14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5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816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528" y="0"/>
            <a:ext cx="4285343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23650" y="2324100"/>
            <a:ext cx="4201150" cy="3118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pc="3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pc="3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300000"/>
              </a:lnSpc>
            </a:pP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85" y="908290"/>
            <a:ext cx="2908065" cy="453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0" y="-634760"/>
            <a:ext cx="4857750" cy="381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557" y="2324100"/>
            <a:ext cx="4685443" cy="447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35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81714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9536" y="982404"/>
            <a:ext cx="8492464" cy="22069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42000" y="2857519"/>
            <a:ext cx="6350000" cy="4025957"/>
          </a:xfrm>
          <a:prstGeom prst="rect">
            <a:avLst/>
          </a:prstGeom>
        </p:spPr>
      </p:pic>
      <p:sp>
        <p:nvSpPr>
          <p:cNvPr id="7" name="任意多边形 31"/>
          <p:cNvSpPr/>
          <p:nvPr/>
        </p:nvSpPr>
        <p:spPr>
          <a:xfrm>
            <a:off x="8840985" y="80902"/>
            <a:ext cx="5281415" cy="639428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869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43576" y="2845536"/>
            <a:ext cx="2648406" cy="1545784"/>
            <a:chOff x="-345817" y="1592096"/>
            <a:chExt cx="7570069" cy="4418391"/>
          </a:xfrm>
        </p:grpSpPr>
        <p:grpSp>
          <p:nvGrpSpPr>
            <p:cNvPr id="3" name="组合 2"/>
            <p:cNvGrpSpPr/>
            <p:nvPr/>
          </p:nvGrpSpPr>
          <p:grpSpPr>
            <a:xfrm>
              <a:off x="1837137" y="1592096"/>
              <a:ext cx="5366015" cy="4418391"/>
              <a:chOff x="2831747" y="1560012"/>
              <a:chExt cx="5366015" cy="4418391"/>
            </a:xfrm>
          </p:grpSpPr>
          <p:sp>
            <p:nvSpPr>
              <p:cNvPr id="6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任意多边形 12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112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任意多边形 14"/>
            <p:cNvSpPr/>
            <p:nvPr/>
          </p:nvSpPr>
          <p:spPr>
            <a:xfrm flipV="1">
              <a:off x="-345817" y="4660669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15"/>
            <p:cNvSpPr/>
            <p:nvPr/>
          </p:nvSpPr>
          <p:spPr>
            <a:xfrm flipV="1">
              <a:off x="3719052" y="2656977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43426" y="-1223660"/>
            <a:ext cx="4857750" cy="3810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 rot="5400000">
            <a:off x="4929286" y="-1141022"/>
            <a:ext cx="2260404" cy="7868189"/>
            <a:chOff x="9477877" y="494297"/>
            <a:chExt cx="1674392" cy="582835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894" y="1210733"/>
              <a:ext cx="934007" cy="4436534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989487"/>
              <a:ext cx="934007" cy="1523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41"/>
            <a:stretch/>
          </p:blipFill>
          <p:spPr>
            <a:xfrm>
              <a:off x="9865893" y="5713886"/>
              <a:ext cx="934007" cy="152399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9625263" y="625642"/>
              <a:ext cx="1379621" cy="5566611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493918" y="494297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889580" y="494297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477877" y="6059961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873539" y="6059961"/>
              <a:ext cx="262689" cy="262689"/>
            </a:xfrm>
            <a:prstGeom prst="rect">
              <a:avLst/>
            </a:prstGeom>
            <a:noFill/>
            <a:ln w="3175" cap="flat" cmpd="sng" algn="ctr">
              <a:solidFill>
                <a:srgbClr val="5B9BD5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09365" y="2506187"/>
            <a:ext cx="6100246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spc="6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上下五千年生生不息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876" y="3716935"/>
            <a:ext cx="4196676" cy="314750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53" y="4276244"/>
            <a:ext cx="1602477" cy="249838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0512" y="0"/>
            <a:ext cx="2911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0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802113" y="2339807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8597" y="2551344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壹</a:t>
            </a:r>
          </a:p>
        </p:txBody>
      </p:sp>
      <p:sp>
        <p:nvSpPr>
          <p:cNvPr id="4" name="任意多边形 7"/>
          <p:cNvSpPr/>
          <p:nvPr/>
        </p:nvSpPr>
        <p:spPr>
          <a:xfrm flipV="1">
            <a:off x="1138863" y="3845502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02112" y="3148975"/>
            <a:ext cx="756677" cy="544818"/>
            <a:chOff x="2591395" y="1560012"/>
            <a:chExt cx="6273282" cy="4516858"/>
          </a:xfrm>
          <a:solidFill>
            <a:sysClr val="window" lastClr="FFFFFF"/>
          </a:solidFill>
        </p:grpSpPr>
        <p:sp>
          <p:nvSpPr>
            <p:cNvPr id="6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  <a:gd name="connsiteX0" fmla="*/ 2641454 w 2641454"/>
                <a:gd name="connsiteY0" fmla="*/ 2948953 h 3243390"/>
                <a:gd name="connsiteX1" fmla="*/ 1213106 w 2641454"/>
                <a:gd name="connsiteY1" fmla="*/ 3199092 h 3243390"/>
                <a:gd name="connsiteX2" fmla="*/ 139592 w 2641454"/>
                <a:gd name="connsiteY2" fmla="*/ 1959450 h 3243390"/>
                <a:gd name="connsiteX3" fmla="*/ 952092 w 2641454"/>
                <a:gd name="connsiteY3" fmla="*/ 868520 h 3243390"/>
                <a:gd name="connsiteX4" fmla="*/ 1213912 w 2641454"/>
                <a:gd name="connsiteY4" fmla="*/ 0 h 3243390"/>
                <a:gd name="connsiteX5" fmla="*/ 2641454 w 2641454"/>
                <a:gd name="connsiteY5" fmla="*/ 2948953 h 3243390"/>
                <a:gd name="connsiteX0" fmla="*/ 2643841 w 2643841"/>
                <a:gd name="connsiteY0" fmla="*/ 2948953 h 3255368"/>
                <a:gd name="connsiteX1" fmla="*/ 1187893 w 2643841"/>
                <a:gd name="connsiteY1" fmla="*/ 3212284 h 3255368"/>
                <a:gd name="connsiteX2" fmla="*/ 141979 w 2643841"/>
                <a:gd name="connsiteY2" fmla="*/ 1959450 h 3255368"/>
                <a:gd name="connsiteX3" fmla="*/ 954479 w 2643841"/>
                <a:gd name="connsiteY3" fmla="*/ 868520 h 3255368"/>
                <a:gd name="connsiteX4" fmla="*/ 1216299 w 2643841"/>
                <a:gd name="connsiteY4" fmla="*/ 0 h 3255368"/>
                <a:gd name="connsiteX5" fmla="*/ 2643841 w 2643841"/>
                <a:gd name="connsiteY5" fmla="*/ 2948953 h 3255368"/>
                <a:gd name="connsiteX0" fmla="*/ 2657306 w 2657306"/>
                <a:gd name="connsiteY0" fmla="*/ 2948953 h 3218166"/>
                <a:gd name="connsiteX1" fmla="*/ 1201358 w 2657306"/>
                <a:gd name="connsiteY1" fmla="*/ 3212284 h 3218166"/>
                <a:gd name="connsiteX2" fmla="*/ 155444 w 2657306"/>
                <a:gd name="connsiteY2" fmla="*/ 1959450 h 3218166"/>
                <a:gd name="connsiteX3" fmla="*/ 967944 w 2657306"/>
                <a:gd name="connsiteY3" fmla="*/ 868520 h 3218166"/>
                <a:gd name="connsiteX4" fmla="*/ 1229764 w 2657306"/>
                <a:gd name="connsiteY4" fmla="*/ 0 h 3218166"/>
                <a:gd name="connsiteX5" fmla="*/ 2657306 w 2657306"/>
                <a:gd name="connsiteY5" fmla="*/ 2948953 h 32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0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361" y="364995"/>
            <a:ext cx="7186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3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487" y="0"/>
            <a:ext cx="10049025" cy="6858000"/>
          </a:xfrm>
          <a:prstGeom prst="rect">
            <a:avLst/>
          </a:prstGeom>
        </p:spPr>
      </p:pic>
      <p:sp>
        <p:nvSpPr>
          <p:cNvPr id="4" name="任意多边形 38"/>
          <p:cNvSpPr/>
          <p:nvPr/>
        </p:nvSpPr>
        <p:spPr>
          <a:xfrm>
            <a:off x="-2099953" y="519382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538181" y="4335445"/>
            <a:ext cx="1653819" cy="965278"/>
            <a:chOff x="648793" y="1560012"/>
            <a:chExt cx="7570069" cy="4418391"/>
          </a:xfrm>
        </p:grpSpPr>
        <p:grpSp>
          <p:nvGrpSpPr>
            <p:cNvPr id="6" name="组合 5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9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 45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任意多边形 42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43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726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311" y="582482"/>
            <a:ext cx="4681737" cy="46817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50310" y="2318220"/>
            <a:ext cx="3508653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俨骖騑于上路，访风景于崇阿。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7021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临帝子之长洲，得仙人之旧馆。</a:t>
            </a:r>
            <a:endParaRPr lang="en-US" altLang="zh-CN" sz="1600" dirty="0">
              <a:solidFill>
                <a:srgbClr val="77021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7042" y="5089071"/>
            <a:ext cx="1653819" cy="965278"/>
            <a:chOff x="648793" y="1560012"/>
            <a:chExt cx="7570069" cy="4418391"/>
          </a:xfrm>
        </p:grpSpPr>
        <p:grpSp>
          <p:nvGrpSpPr>
            <p:cNvPr id="6" name="组合 5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9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 21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任意多边形 18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19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5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>
            <a:off x="10963358" y="244063"/>
            <a:ext cx="1019401" cy="13214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/>
        </p:blipFill>
        <p:spPr>
          <a:xfrm rot="2729201">
            <a:off x="10297144" y="771462"/>
            <a:ext cx="759419" cy="984432"/>
          </a:xfrm>
          <a:prstGeom prst="rect">
            <a:avLst/>
          </a:prstGeom>
        </p:spPr>
      </p:pic>
      <p:sp>
        <p:nvSpPr>
          <p:cNvPr id="14" name="任意多边形 31"/>
          <p:cNvSpPr/>
          <p:nvPr/>
        </p:nvSpPr>
        <p:spPr>
          <a:xfrm>
            <a:off x="-1960365" y="609599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341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762" y="1686194"/>
            <a:ext cx="6692063" cy="43047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" y="0"/>
            <a:ext cx="582723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503" y="237461"/>
            <a:ext cx="2534827" cy="319180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173645" y="3990754"/>
            <a:ext cx="3508653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时维九月，序属三秋。潦水尽而寒潭清，烟光凝而暮山紫。</a:t>
            </a:r>
            <a:endParaRPr lang="en-US" altLang="zh-CN" sz="16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俨骖騑于上路，访风景于崇阿。</a:t>
            </a:r>
            <a:endParaRPr lang="en-US" altLang="zh-CN" sz="16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临帝子之长洲，得仙人之旧馆。</a:t>
            </a:r>
            <a:endParaRPr lang="en-US" altLang="zh-CN" sz="16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50501" y="5653569"/>
            <a:ext cx="1653819" cy="965278"/>
            <a:chOff x="648793" y="1560012"/>
            <a:chExt cx="7570069" cy="4418391"/>
          </a:xfrm>
        </p:grpSpPr>
        <p:grpSp>
          <p:nvGrpSpPr>
            <p:cNvPr id="15" name="组合 14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8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6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任意多边形 21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6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6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任意多边形 18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7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 19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7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1" name="任意多边形 31"/>
          <p:cNvSpPr/>
          <p:nvPr/>
        </p:nvSpPr>
        <p:spPr>
          <a:xfrm>
            <a:off x="6631185" y="-226833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377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097" y="-249650"/>
            <a:ext cx="3276603" cy="62378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803" y="1674796"/>
            <a:ext cx="4768708" cy="365759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11786" y="2869266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45779" y="5656245"/>
            <a:ext cx="1653819" cy="965278"/>
            <a:chOff x="648793" y="1560012"/>
            <a:chExt cx="7570069" cy="4418391"/>
          </a:xfrm>
        </p:grpSpPr>
        <p:grpSp>
          <p:nvGrpSpPr>
            <p:cNvPr id="11" name="组合 10"/>
            <p:cNvGrpSpPr/>
            <p:nvPr/>
          </p:nvGrpSpPr>
          <p:grpSpPr>
            <a:xfrm>
              <a:off x="2831747" y="1560012"/>
              <a:ext cx="5366015" cy="4418391"/>
              <a:chOff x="2831747" y="1560012"/>
              <a:chExt cx="5366015" cy="4418391"/>
            </a:xfrm>
          </p:grpSpPr>
          <p:sp>
            <p:nvSpPr>
              <p:cNvPr id="14" name="弦形 4"/>
              <p:cNvSpPr/>
              <p:nvPr/>
            </p:nvSpPr>
            <p:spPr>
              <a:xfrm rot="6965211">
                <a:off x="6643772" y="3662803"/>
                <a:ext cx="1387147" cy="172083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  <a:gd name="connsiteX0" fmla="*/ 2641454 w 2641454"/>
                  <a:gd name="connsiteY0" fmla="*/ 2948953 h 3243390"/>
                  <a:gd name="connsiteX1" fmla="*/ 1213106 w 2641454"/>
                  <a:gd name="connsiteY1" fmla="*/ 3199092 h 3243390"/>
                  <a:gd name="connsiteX2" fmla="*/ 139592 w 2641454"/>
                  <a:gd name="connsiteY2" fmla="*/ 1959450 h 3243390"/>
                  <a:gd name="connsiteX3" fmla="*/ 952092 w 2641454"/>
                  <a:gd name="connsiteY3" fmla="*/ 868520 h 3243390"/>
                  <a:gd name="connsiteX4" fmla="*/ 1213912 w 2641454"/>
                  <a:gd name="connsiteY4" fmla="*/ 0 h 3243390"/>
                  <a:gd name="connsiteX5" fmla="*/ 2641454 w 2641454"/>
                  <a:gd name="connsiteY5" fmla="*/ 2948953 h 3243390"/>
                  <a:gd name="connsiteX0" fmla="*/ 2643841 w 2643841"/>
                  <a:gd name="connsiteY0" fmla="*/ 2948953 h 3255368"/>
                  <a:gd name="connsiteX1" fmla="*/ 1187893 w 2643841"/>
                  <a:gd name="connsiteY1" fmla="*/ 3212284 h 3255368"/>
                  <a:gd name="connsiteX2" fmla="*/ 141979 w 2643841"/>
                  <a:gd name="connsiteY2" fmla="*/ 1959450 h 3255368"/>
                  <a:gd name="connsiteX3" fmla="*/ 954479 w 2643841"/>
                  <a:gd name="connsiteY3" fmla="*/ 868520 h 3255368"/>
                  <a:gd name="connsiteX4" fmla="*/ 1216299 w 2643841"/>
                  <a:gd name="connsiteY4" fmla="*/ 0 h 3255368"/>
                  <a:gd name="connsiteX5" fmla="*/ 2643841 w 2643841"/>
                  <a:gd name="connsiteY5" fmla="*/ 2948953 h 3255368"/>
                  <a:gd name="connsiteX0" fmla="*/ 2657306 w 2657306"/>
                  <a:gd name="connsiteY0" fmla="*/ 2948953 h 3218166"/>
                  <a:gd name="connsiteX1" fmla="*/ 1201358 w 2657306"/>
                  <a:gd name="connsiteY1" fmla="*/ 3212284 h 3218166"/>
                  <a:gd name="connsiteX2" fmla="*/ 155444 w 2657306"/>
                  <a:gd name="connsiteY2" fmla="*/ 1959450 h 3218166"/>
                  <a:gd name="connsiteX3" fmla="*/ 967944 w 2657306"/>
                  <a:gd name="connsiteY3" fmla="*/ 868520 h 3218166"/>
                  <a:gd name="connsiteX4" fmla="*/ 1229764 w 2657306"/>
                  <a:gd name="connsiteY4" fmla="*/ 0 h 3218166"/>
                  <a:gd name="connsiteX5" fmla="*/ 2657306 w 2657306"/>
                  <a:gd name="connsiteY5" fmla="*/ 2948953 h 321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任意多边形 45"/>
              <p:cNvSpPr/>
              <p:nvPr/>
            </p:nvSpPr>
            <p:spPr>
              <a:xfrm rot="6965211">
                <a:off x="4260915" y="1512920"/>
                <a:ext cx="2500470" cy="2594654"/>
              </a:xfrm>
              <a:custGeom>
                <a:avLst/>
                <a:gdLst>
                  <a:gd name="connsiteX0" fmla="*/ 28580 w 2500470"/>
                  <a:gd name="connsiteY0" fmla="*/ 2487259 h 2594654"/>
                  <a:gd name="connsiteX1" fmla="*/ 355545 w 2500470"/>
                  <a:gd name="connsiteY1" fmla="*/ 1645002 h 2594654"/>
                  <a:gd name="connsiteX2" fmla="*/ 1919866 w 2500470"/>
                  <a:gd name="connsiteY2" fmla="*/ 0 h 2594654"/>
                  <a:gd name="connsiteX3" fmla="*/ 2500470 w 2500470"/>
                  <a:gd name="connsiteY3" fmla="*/ 1183921 h 2594654"/>
                  <a:gd name="connsiteX4" fmla="*/ 2397389 w 2500470"/>
                  <a:gd name="connsiteY4" fmla="*/ 1309248 h 2594654"/>
                  <a:gd name="connsiteX5" fmla="*/ 2075151 w 2500470"/>
                  <a:gd name="connsiteY5" fmla="*/ 1834351 h 2594654"/>
                  <a:gd name="connsiteX6" fmla="*/ 1945894 w 2500470"/>
                  <a:gd name="connsiteY6" fmla="*/ 2207563 h 2594654"/>
                  <a:gd name="connsiteX7" fmla="*/ 1941435 w 2500470"/>
                  <a:gd name="connsiteY7" fmla="*/ 2240950 h 2594654"/>
                  <a:gd name="connsiteX8" fmla="*/ 1835071 w 2500470"/>
                  <a:gd name="connsiteY8" fmla="*/ 2276247 h 2594654"/>
                  <a:gd name="connsiteX9" fmla="*/ 1193539 w 2500470"/>
                  <a:gd name="connsiteY9" fmla="*/ 2446889 h 2594654"/>
                  <a:gd name="connsiteX10" fmla="*/ 28580 w 2500470"/>
                  <a:gd name="connsiteY10" fmla="*/ 2487259 h 259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0470" h="2594654">
                    <a:moveTo>
                      <a:pt x="28580" y="2487259"/>
                    </a:moveTo>
                    <a:cubicBezTo>
                      <a:pt x="-49579" y="2361557"/>
                      <a:pt x="24066" y="2108849"/>
                      <a:pt x="355545" y="1645002"/>
                    </a:cubicBezTo>
                    <a:cubicBezTo>
                      <a:pt x="1139734" y="724964"/>
                      <a:pt x="1199350" y="1007664"/>
                      <a:pt x="1919866" y="0"/>
                    </a:cubicBezTo>
                    <a:lnTo>
                      <a:pt x="2500470" y="1183921"/>
                    </a:lnTo>
                    <a:lnTo>
                      <a:pt x="2397389" y="1309248"/>
                    </a:lnTo>
                    <a:cubicBezTo>
                      <a:pt x="2279110" y="1461329"/>
                      <a:pt x="2165556" y="1635323"/>
                      <a:pt x="2075151" y="1834351"/>
                    </a:cubicBezTo>
                    <a:cubicBezTo>
                      <a:pt x="2006925" y="1974970"/>
                      <a:pt x="1965373" y="2098666"/>
                      <a:pt x="1945894" y="2207563"/>
                    </a:cubicBezTo>
                    <a:lnTo>
                      <a:pt x="1941435" y="2240950"/>
                    </a:lnTo>
                    <a:lnTo>
                      <a:pt x="1835071" y="2276247"/>
                    </a:lnTo>
                    <a:cubicBezTo>
                      <a:pt x="1670696" y="2329221"/>
                      <a:pt x="1485535" y="2382423"/>
                      <a:pt x="1193539" y="2446889"/>
                    </a:cubicBezTo>
                    <a:cubicBezTo>
                      <a:pt x="710791" y="2553470"/>
                      <a:pt x="158846" y="2696761"/>
                      <a:pt x="28580" y="2487259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弦形 4"/>
              <p:cNvSpPr/>
              <p:nvPr/>
            </p:nvSpPr>
            <p:spPr>
              <a:xfrm rot="6965211">
                <a:off x="3084009" y="3026504"/>
                <a:ext cx="2699637" cy="3204162"/>
              </a:xfrm>
              <a:custGeom>
                <a:avLst/>
                <a:gdLst>
                  <a:gd name="connsiteX0" fmla="*/ 2900262 w 4186990"/>
                  <a:gd name="connsiteY0" fmla="*/ 1681061 h 1748589"/>
                  <a:gd name="connsiteX1" fmla="*/ 1602783 w 4186990"/>
                  <a:gd name="connsiteY1" fmla="*/ 1724232 h 1748589"/>
                  <a:gd name="connsiteX2" fmla="*/ 331487 w 4186990"/>
                  <a:gd name="connsiteY2" fmla="*/ 402166 h 1748589"/>
                  <a:gd name="connsiteX3" fmla="*/ 2093494 w 4186990"/>
                  <a:gd name="connsiteY3" fmla="*/ -1 h 1748589"/>
                  <a:gd name="connsiteX4" fmla="*/ 2900262 w 4186990"/>
                  <a:gd name="connsiteY4" fmla="*/ 1681061 h 1748589"/>
                  <a:gd name="connsiteX0" fmla="*/ 2917440 w 2917440"/>
                  <a:gd name="connsiteY0" fmla="*/ 1681062 h 1909286"/>
                  <a:gd name="connsiteX1" fmla="*/ 1546723 w 2917440"/>
                  <a:gd name="connsiteY1" fmla="*/ 1902984 h 1909286"/>
                  <a:gd name="connsiteX2" fmla="*/ 348665 w 2917440"/>
                  <a:gd name="connsiteY2" fmla="*/ 402167 h 1909286"/>
                  <a:gd name="connsiteX3" fmla="*/ 2110672 w 2917440"/>
                  <a:gd name="connsiteY3" fmla="*/ 0 h 1909286"/>
                  <a:gd name="connsiteX4" fmla="*/ 2917440 w 2917440"/>
                  <a:gd name="connsiteY4" fmla="*/ 1681062 h 1909286"/>
                  <a:gd name="connsiteX0" fmla="*/ 2688210 w 2688210"/>
                  <a:gd name="connsiteY0" fmla="*/ 1681062 h 1947908"/>
                  <a:gd name="connsiteX1" fmla="*/ 1317493 w 2688210"/>
                  <a:gd name="connsiteY1" fmla="*/ 1902984 h 1947908"/>
                  <a:gd name="connsiteX2" fmla="*/ 224350 w 2688210"/>
                  <a:gd name="connsiteY2" fmla="*/ 725895 h 1947908"/>
                  <a:gd name="connsiteX3" fmla="*/ 1881442 w 2688210"/>
                  <a:gd name="connsiteY3" fmla="*/ 0 h 1947908"/>
                  <a:gd name="connsiteX4" fmla="*/ 2688210 w 2688210"/>
                  <a:gd name="connsiteY4" fmla="*/ 1681062 h 1947908"/>
                  <a:gd name="connsiteX0" fmla="*/ 2601313 w 2601313"/>
                  <a:gd name="connsiteY0" fmla="*/ 1681062 h 1947908"/>
                  <a:gd name="connsiteX1" fmla="*/ 1230596 w 2601313"/>
                  <a:gd name="connsiteY1" fmla="*/ 1902984 h 1947908"/>
                  <a:gd name="connsiteX2" fmla="*/ 137453 w 2601313"/>
                  <a:gd name="connsiteY2" fmla="*/ 725895 h 1947908"/>
                  <a:gd name="connsiteX3" fmla="*/ 1794545 w 2601313"/>
                  <a:gd name="connsiteY3" fmla="*/ 0 h 1947908"/>
                  <a:gd name="connsiteX4" fmla="*/ 2601313 w 2601313"/>
                  <a:gd name="connsiteY4" fmla="*/ 1681062 h 1947908"/>
                  <a:gd name="connsiteX0" fmla="*/ 2606235 w 2606235"/>
                  <a:gd name="connsiteY0" fmla="*/ 1681062 h 1973367"/>
                  <a:gd name="connsiteX1" fmla="*/ 1177887 w 2606235"/>
                  <a:gd name="connsiteY1" fmla="*/ 1931201 h 1973367"/>
                  <a:gd name="connsiteX2" fmla="*/ 142375 w 2606235"/>
                  <a:gd name="connsiteY2" fmla="*/ 725895 h 1973367"/>
                  <a:gd name="connsiteX3" fmla="*/ 1799467 w 2606235"/>
                  <a:gd name="connsiteY3" fmla="*/ 0 h 1973367"/>
                  <a:gd name="connsiteX4" fmla="*/ 2606235 w 2606235"/>
                  <a:gd name="connsiteY4" fmla="*/ 1681062 h 1973367"/>
                  <a:gd name="connsiteX0" fmla="*/ 2621805 w 2621805"/>
                  <a:gd name="connsiteY0" fmla="*/ 1681062 h 1939707"/>
                  <a:gd name="connsiteX1" fmla="*/ 1193457 w 2621805"/>
                  <a:gd name="connsiteY1" fmla="*/ 1931201 h 1939707"/>
                  <a:gd name="connsiteX2" fmla="*/ 157945 w 2621805"/>
                  <a:gd name="connsiteY2" fmla="*/ 725895 h 1939707"/>
                  <a:gd name="connsiteX3" fmla="*/ 1815037 w 2621805"/>
                  <a:gd name="connsiteY3" fmla="*/ 0 h 1939707"/>
                  <a:gd name="connsiteX4" fmla="*/ 2621805 w 2621805"/>
                  <a:gd name="connsiteY4" fmla="*/ 1681062 h 1939707"/>
                  <a:gd name="connsiteX0" fmla="*/ 2622069 w 2622069"/>
                  <a:gd name="connsiteY0" fmla="*/ 1681062 h 1938274"/>
                  <a:gd name="connsiteX1" fmla="*/ 1193721 w 2622069"/>
                  <a:gd name="connsiteY1" fmla="*/ 1931201 h 1938274"/>
                  <a:gd name="connsiteX2" fmla="*/ 158209 w 2622069"/>
                  <a:gd name="connsiteY2" fmla="*/ 725895 h 1938274"/>
                  <a:gd name="connsiteX3" fmla="*/ 1815301 w 2622069"/>
                  <a:gd name="connsiteY3" fmla="*/ 0 h 1938274"/>
                  <a:gd name="connsiteX4" fmla="*/ 2622069 w 2622069"/>
                  <a:gd name="connsiteY4" fmla="*/ 1681062 h 1938274"/>
                  <a:gd name="connsiteX0" fmla="*/ 2622069 w 2622069"/>
                  <a:gd name="connsiteY0" fmla="*/ 2170930 h 2428142"/>
                  <a:gd name="connsiteX1" fmla="*/ 1193721 w 2622069"/>
                  <a:gd name="connsiteY1" fmla="*/ 2421069 h 2428142"/>
                  <a:gd name="connsiteX2" fmla="*/ 158209 w 2622069"/>
                  <a:gd name="connsiteY2" fmla="*/ 1215763 h 2428142"/>
                  <a:gd name="connsiteX3" fmla="*/ 1575456 w 2622069"/>
                  <a:gd name="connsiteY3" fmla="*/ 0 h 2428142"/>
                  <a:gd name="connsiteX4" fmla="*/ 2622069 w 2622069"/>
                  <a:gd name="connsiteY4" fmla="*/ 2170930 h 2428142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170930 h 2464127"/>
                  <a:gd name="connsiteX1" fmla="*/ 1184418 w 2612766"/>
                  <a:gd name="connsiteY1" fmla="*/ 2421069 h 2464127"/>
                  <a:gd name="connsiteX2" fmla="*/ 141852 w 2612766"/>
                  <a:gd name="connsiteY2" fmla="*/ 1201355 h 2464127"/>
                  <a:gd name="connsiteX3" fmla="*/ 1566153 w 2612766"/>
                  <a:gd name="connsiteY3" fmla="*/ 0 h 2464127"/>
                  <a:gd name="connsiteX4" fmla="*/ 2612766 w 2612766"/>
                  <a:gd name="connsiteY4" fmla="*/ 2170930 h 2464127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2766 w 2612766"/>
                  <a:gd name="connsiteY0" fmla="*/ 2228561 h 2521758"/>
                  <a:gd name="connsiteX1" fmla="*/ 1184418 w 2612766"/>
                  <a:gd name="connsiteY1" fmla="*/ 2478700 h 2521758"/>
                  <a:gd name="connsiteX2" fmla="*/ 141852 w 2612766"/>
                  <a:gd name="connsiteY2" fmla="*/ 1258986 h 2521758"/>
                  <a:gd name="connsiteX3" fmla="*/ 1537937 w 2612766"/>
                  <a:gd name="connsiteY3" fmla="*/ 0 h 2521758"/>
                  <a:gd name="connsiteX4" fmla="*/ 2612766 w 2612766"/>
                  <a:gd name="connsiteY4" fmla="*/ 2228561 h 2521758"/>
                  <a:gd name="connsiteX0" fmla="*/ 2615300 w 2615300"/>
                  <a:gd name="connsiteY0" fmla="*/ 2228561 h 2478743"/>
                  <a:gd name="connsiteX1" fmla="*/ 1186952 w 2615300"/>
                  <a:gd name="connsiteY1" fmla="*/ 2478700 h 2478743"/>
                  <a:gd name="connsiteX2" fmla="*/ 144386 w 2615300"/>
                  <a:gd name="connsiteY2" fmla="*/ 1258986 h 2478743"/>
                  <a:gd name="connsiteX3" fmla="*/ 1540471 w 2615300"/>
                  <a:gd name="connsiteY3" fmla="*/ 0 h 2478743"/>
                  <a:gd name="connsiteX4" fmla="*/ 2615300 w 2615300"/>
                  <a:gd name="connsiteY4" fmla="*/ 2228561 h 2478743"/>
                  <a:gd name="connsiteX0" fmla="*/ 2615300 w 2615300"/>
                  <a:gd name="connsiteY0" fmla="*/ 2372638 h 2622820"/>
                  <a:gd name="connsiteX1" fmla="*/ 1186952 w 2615300"/>
                  <a:gd name="connsiteY1" fmla="*/ 2622777 h 2622820"/>
                  <a:gd name="connsiteX2" fmla="*/ 144386 w 2615300"/>
                  <a:gd name="connsiteY2" fmla="*/ 1403063 h 2622820"/>
                  <a:gd name="connsiteX3" fmla="*/ 1469928 w 2615300"/>
                  <a:gd name="connsiteY3" fmla="*/ 0 h 2622820"/>
                  <a:gd name="connsiteX4" fmla="*/ 2615300 w 2615300"/>
                  <a:gd name="connsiteY4" fmla="*/ 2372638 h 2622820"/>
                  <a:gd name="connsiteX0" fmla="*/ 2615300 w 2615300"/>
                  <a:gd name="connsiteY0" fmla="*/ 2500640 h 2750822"/>
                  <a:gd name="connsiteX1" fmla="*/ 1186952 w 2615300"/>
                  <a:gd name="connsiteY1" fmla="*/ 2750779 h 2750822"/>
                  <a:gd name="connsiteX2" fmla="*/ 144386 w 2615300"/>
                  <a:gd name="connsiteY2" fmla="*/ 1531065 h 2750822"/>
                  <a:gd name="connsiteX3" fmla="*/ 990324 w 2615300"/>
                  <a:gd name="connsiteY3" fmla="*/ 442268 h 2750822"/>
                  <a:gd name="connsiteX4" fmla="*/ 1469928 w 2615300"/>
                  <a:gd name="connsiteY4" fmla="*/ 128002 h 2750822"/>
                  <a:gd name="connsiteX5" fmla="*/ 2615300 w 2615300"/>
                  <a:gd name="connsiteY5" fmla="*/ 2500640 h 2750822"/>
                  <a:gd name="connsiteX0" fmla="*/ 2615300 w 2615300"/>
                  <a:gd name="connsiteY0" fmla="*/ 3019141 h 3269323"/>
                  <a:gd name="connsiteX1" fmla="*/ 1186952 w 2615300"/>
                  <a:gd name="connsiteY1" fmla="*/ 3269280 h 3269323"/>
                  <a:gd name="connsiteX2" fmla="*/ 144386 w 2615300"/>
                  <a:gd name="connsiteY2" fmla="*/ 2049566 h 3269323"/>
                  <a:gd name="connsiteX3" fmla="*/ 990324 w 2615300"/>
                  <a:gd name="connsiteY3" fmla="*/ 960769 h 3269323"/>
                  <a:gd name="connsiteX4" fmla="*/ 1187758 w 2615300"/>
                  <a:gd name="connsiteY4" fmla="*/ 70188 h 3269323"/>
                  <a:gd name="connsiteX5" fmla="*/ 2615300 w 2615300"/>
                  <a:gd name="connsiteY5" fmla="*/ 3019141 h 3269323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90324 w 2615300"/>
                  <a:gd name="connsiteY3" fmla="*/ 890581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15300 w 2615300"/>
                  <a:gd name="connsiteY0" fmla="*/ 2948953 h 3199135"/>
                  <a:gd name="connsiteX1" fmla="*/ 1186952 w 2615300"/>
                  <a:gd name="connsiteY1" fmla="*/ 3199092 h 3199135"/>
                  <a:gd name="connsiteX2" fmla="*/ 144386 w 2615300"/>
                  <a:gd name="connsiteY2" fmla="*/ 1979378 h 3199135"/>
                  <a:gd name="connsiteX3" fmla="*/ 925938 w 2615300"/>
                  <a:gd name="connsiteY3" fmla="*/ 868520 h 3199135"/>
                  <a:gd name="connsiteX4" fmla="*/ 1187758 w 2615300"/>
                  <a:gd name="connsiteY4" fmla="*/ 0 h 3199135"/>
                  <a:gd name="connsiteX5" fmla="*/ 2615300 w 2615300"/>
                  <a:gd name="connsiteY5" fmla="*/ 2948953 h 3199135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2798 w 2692798"/>
                  <a:gd name="connsiteY0" fmla="*/ 2948953 h 3241750"/>
                  <a:gd name="connsiteX1" fmla="*/ 1264450 w 2692798"/>
                  <a:gd name="connsiteY1" fmla="*/ 3199092 h 3241750"/>
                  <a:gd name="connsiteX2" fmla="*/ 135735 w 2692798"/>
                  <a:gd name="connsiteY2" fmla="*/ 1985833 h 3241750"/>
                  <a:gd name="connsiteX3" fmla="*/ 1003436 w 2692798"/>
                  <a:gd name="connsiteY3" fmla="*/ 868520 h 3241750"/>
                  <a:gd name="connsiteX4" fmla="*/ 1265256 w 2692798"/>
                  <a:gd name="connsiteY4" fmla="*/ 0 h 3241750"/>
                  <a:gd name="connsiteX5" fmla="*/ 2692798 w 2692798"/>
                  <a:gd name="connsiteY5" fmla="*/ 2948953 h 3241750"/>
                  <a:gd name="connsiteX0" fmla="*/ 2699637 w 2699637"/>
                  <a:gd name="connsiteY0" fmla="*/ 2948953 h 3204162"/>
                  <a:gd name="connsiteX1" fmla="*/ 1271289 w 2699637"/>
                  <a:gd name="connsiteY1" fmla="*/ 3199092 h 3204162"/>
                  <a:gd name="connsiteX2" fmla="*/ 142574 w 2699637"/>
                  <a:gd name="connsiteY2" fmla="*/ 1985833 h 3204162"/>
                  <a:gd name="connsiteX3" fmla="*/ 1010275 w 2699637"/>
                  <a:gd name="connsiteY3" fmla="*/ 868520 h 3204162"/>
                  <a:gd name="connsiteX4" fmla="*/ 1272095 w 2699637"/>
                  <a:gd name="connsiteY4" fmla="*/ 0 h 3204162"/>
                  <a:gd name="connsiteX5" fmla="*/ 2699637 w 2699637"/>
                  <a:gd name="connsiteY5" fmla="*/ 2948953 h 320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" name="任意多边形 42"/>
            <p:cNvSpPr/>
            <p:nvPr/>
          </p:nvSpPr>
          <p:spPr>
            <a:xfrm flipV="1">
              <a:off x="648793" y="4628585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43"/>
            <p:cNvSpPr/>
            <p:nvPr/>
          </p:nvSpPr>
          <p:spPr>
            <a:xfrm flipV="1">
              <a:off x="4713662" y="2624893"/>
              <a:ext cx="3505200" cy="370707"/>
            </a:xfrm>
            <a:custGeom>
              <a:avLst/>
              <a:gdLst>
                <a:gd name="connsiteX0" fmla="*/ 837564 w 3505200"/>
                <a:gd name="connsiteY0" fmla="*/ 594360 h 594360"/>
                <a:gd name="connsiteX1" fmla="*/ 2239944 w 3505200"/>
                <a:gd name="connsiteY1" fmla="*/ 594360 h 594360"/>
                <a:gd name="connsiteX2" fmla="*/ 2350338 w 3505200"/>
                <a:gd name="connsiteY2" fmla="*/ 594360 h 594360"/>
                <a:gd name="connsiteX3" fmla="*/ 3505200 w 3505200"/>
                <a:gd name="connsiteY3" fmla="*/ 594360 h 594360"/>
                <a:gd name="connsiteX4" fmla="*/ 3505200 w 3505200"/>
                <a:gd name="connsiteY4" fmla="*/ 553416 h 594360"/>
                <a:gd name="connsiteX5" fmla="*/ 2239944 w 3505200"/>
                <a:gd name="connsiteY5" fmla="*/ 553416 h 594360"/>
                <a:gd name="connsiteX6" fmla="*/ 2239944 w 3505200"/>
                <a:gd name="connsiteY6" fmla="*/ 553416 h 594360"/>
                <a:gd name="connsiteX7" fmla="*/ 971893 w 3505200"/>
                <a:gd name="connsiteY7" fmla="*/ 553416 h 594360"/>
                <a:gd name="connsiteX8" fmla="*/ 831701 w 3505200"/>
                <a:gd name="connsiteY8" fmla="*/ 481340 h 594360"/>
                <a:gd name="connsiteX9" fmla="*/ 819744 w 3505200"/>
                <a:gd name="connsiteY9" fmla="*/ 435404 h 594360"/>
                <a:gd name="connsiteX10" fmla="*/ 831701 w 3505200"/>
                <a:gd name="connsiteY10" fmla="*/ 389468 h 594360"/>
                <a:gd name="connsiteX11" fmla="*/ 971893 w 3505200"/>
                <a:gd name="connsiteY11" fmla="*/ 317391 h 594360"/>
                <a:gd name="connsiteX12" fmla="*/ 1193974 w 3505200"/>
                <a:gd name="connsiteY12" fmla="*/ 317391 h 594360"/>
                <a:gd name="connsiteX13" fmla="*/ 1193974 w 3505200"/>
                <a:gd name="connsiteY13" fmla="*/ 317913 h 594360"/>
                <a:gd name="connsiteX14" fmla="*/ 2706748 w 3505200"/>
                <a:gd name="connsiteY14" fmla="*/ 317913 h 594360"/>
                <a:gd name="connsiteX15" fmla="*/ 2911684 w 3505200"/>
                <a:gd name="connsiteY15" fmla="*/ 158957 h 594360"/>
                <a:gd name="connsiteX16" fmla="*/ 2706748 w 3505200"/>
                <a:gd name="connsiteY16" fmla="*/ 0 h 594360"/>
                <a:gd name="connsiteX17" fmla="*/ 1265256 w 3505200"/>
                <a:gd name="connsiteY17" fmla="*/ 0 h 594360"/>
                <a:gd name="connsiteX18" fmla="*/ 1193974 w 3505200"/>
                <a:gd name="connsiteY18" fmla="*/ 0 h 594360"/>
                <a:gd name="connsiteX19" fmla="*/ 0 w 3505200"/>
                <a:gd name="connsiteY19" fmla="*/ 0 h 594360"/>
                <a:gd name="connsiteX20" fmla="*/ 0 w 3505200"/>
                <a:gd name="connsiteY20" fmla="*/ 40944 h 594360"/>
                <a:gd name="connsiteX21" fmla="*/ 1265256 w 3505200"/>
                <a:gd name="connsiteY21" fmla="*/ 40944 h 594360"/>
                <a:gd name="connsiteX22" fmla="*/ 1265256 w 3505200"/>
                <a:gd name="connsiteY22" fmla="*/ 40944 h 594360"/>
                <a:gd name="connsiteX23" fmla="*/ 2572420 w 3505200"/>
                <a:gd name="connsiteY23" fmla="*/ 40944 h 594360"/>
                <a:gd name="connsiteX24" fmla="*/ 2712612 w 3505200"/>
                <a:gd name="connsiteY24" fmla="*/ 113021 h 594360"/>
                <a:gd name="connsiteX25" fmla="*/ 2724569 w 3505200"/>
                <a:gd name="connsiteY25" fmla="*/ 158957 h 594360"/>
                <a:gd name="connsiteX26" fmla="*/ 2712612 w 3505200"/>
                <a:gd name="connsiteY26" fmla="*/ 204893 h 594360"/>
                <a:gd name="connsiteX27" fmla="*/ 2572420 w 3505200"/>
                <a:gd name="connsiteY27" fmla="*/ 276970 h 594360"/>
                <a:gd name="connsiteX28" fmla="*/ 2350338 w 3505200"/>
                <a:gd name="connsiteY28" fmla="*/ 276970 h 594360"/>
                <a:gd name="connsiteX29" fmla="*/ 2350338 w 3505200"/>
                <a:gd name="connsiteY29" fmla="*/ 276447 h 594360"/>
                <a:gd name="connsiteX30" fmla="*/ 837564 w 3505200"/>
                <a:gd name="connsiteY30" fmla="*/ 276447 h 594360"/>
                <a:gd name="connsiteX31" fmla="*/ 632628 w 3505200"/>
                <a:gd name="connsiteY31" fmla="*/ 435404 h 594360"/>
                <a:gd name="connsiteX32" fmla="*/ 837564 w 3505200"/>
                <a:gd name="connsiteY32" fmla="*/ 59436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05200" h="594360">
                  <a:moveTo>
                    <a:pt x="837564" y="594360"/>
                  </a:moveTo>
                  <a:lnTo>
                    <a:pt x="2239944" y="594360"/>
                  </a:lnTo>
                  <a:lnTo>
                    <a:pt x="2350338" y="594360"/>
                  </a:lnTo>
                  <a:lnTo>
                    <a:pt x="3505200" y="594360"/>
                  </a:lnTo>
                  <a:lnTo>
                    <a:pt x="3505200" y="553416"/>
                  </a:lnTo>
                  <a:lnTo>
                    <a:pt x="2239944" y="553416"/>
                  </a:lnTo>
                  <a:lnTo>
                    <a:pt x="2239944" y="553416"/>
                  </a:lnTo>
                  <a:lnTo>
                    <a:pt x="971893" y="553416"/>
                  </a:lnTo>
                  <a:cubicBezTo>
                    <a:pt x="908871" y="553416"/>
                    <a:pt x="854798" y="523696"/>
                    <a:pt x="831701" y="481340"/>
                  </a:cubicBezTo>
                  <a:lnTo>
                    <a:pt x="819744" y="435404"/>
                  </a:lnTo>
                  <a:lnTo>
                    <a:pt x="831701" y="389468"/>
                  </a:lnTo>
                  <a:cubicBezTo>
                    <a:pt x="854798" y="347111"/>
                    <a:pt x="908871" y="317391"/>
                    <a:pt x="971893" y="317391"/>
                  </a:cubicBezTo>
                  <a:lnTo>
                    <a:pt x="1193974" y="317391"/>
                  </a:lnTo>
                  <a:lnTo>
                    <a:pt x="1193974" y="317913"/>
                  </a:lnTo>
                  <a:lnTo>
                    <a:pt x="2706748" y="317913"/>
                  </a:lnTo>
                  <a:cubicBezTo>
                    <a:pt x="2819931" y="317913"/>
                    <a:pt x="2911684" y="246746"/>
                    <a:pt x="2911684" y="158957"/>
                  </a:cubicBezTo>
                  <a:cubicBezTo>
                    <a:pt x="2911684" y="71167"/>
                    <a:pt x="2819931" y="0"/>
                    <a:pt x="2706748" y="0"/>
                  </a:cubicBezTo>
                  <a:lnTo>
                    <a:pt x="1265256" y="0"/>
                  </a:lnTo>
                  <a:lnTo>
                    <a:pt x="1193974" y="0"/>
                  </a:lnTo>
                  <a:lnTo>
                    <a:pt x="0" y="0"/>
                  </a:lnTo>
                  <a:lnTo>
                    <a:pt x="0" y="40944"/>
                  </a:lnTo>
                  <a:lnTo>
                    <a:pt x="1265256" y="40944"/>
                  </a:lnTo>
                  <a:lnTo>
                    <a:pt x="1265256" y="40944"/>
                  </a:lnTo>
                  <a:lnTo>
                    <a:pt x="2572420" y="40944"/>
                  </a:lnTo>
                  <a:cubicBezTo>
                    <a:pt x="2635442" y="40944"/>
                    <a:pt x="2689515" y="70664"/>
                    <a:pt x="2712612" y="113021"/>
                  </a:cubicBezTo>
                  <a:lnTo>
                    <a:pt x="2724569" y="158957"/>
                  </a:lnTo>
                  <a:lnTo>
                    <a:pt x="2712612" y="204893"/>
                  </a:lnTo>
                  <a:cubicBezTo>
                    <a:pt x="2689515" y="247249"/>
                    <a:pt x="2635442" y="276970"/>
                    <a:pt x="2572420" y="276970"/>
                  </a:cubicBezTo>
                  <a:lnTo>
                    <a:pt x="2350338" y="276970"/>
                  </a:lnTo>
                  <a:lnTo>
                    <a:pt x="2350338" y="276447"/>
                  </a:lnTo>
                  <a:lnTo>
                    <a:pt x="837564" y="276447"/>
                  </a:lnTo>
                  <a:cubicBezTo>
                    <a:pt x="724381" y="276447"/>
                    <a:pt x="632628" y="347614"/>
                    <a:pt x="632628" y="435404"/>
                  </a:cubicBezTo>
                  <a:cubicBezTo>
                    <a:pt x="632628" y="523193"/>
                    <a:pt x="724381" y="594360"/>
                    <a:pt x="837564" y="594360"/>
                  </a:cubicBezTo>
                  <a:close/>
                </a:path>
              </a:pathLst>
            </a:custGeom>
            <a:blipFill>
              <a:blip r:embed="rId6">
                <a:duotone>
                  <a:srgbClr val="E7E6E6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  <a14:imgEffect>
                          <a14:brightnessContrast bright="4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397486" y="406137"/>
            <a:ext cx="4247317" cy="2066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豫章故郡，洪都新府。星分翼轸，地接衡庐。襟三江而带五湖，控蛮荆而引瓯越。</a:t>
            </a: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物华天宝，龙光射牛斗之墟；人杰地灵，徐孺下陈蕃之榻。雄州雾列，俊采星驰。</a:t>
            </a:r>
            <a:endParaRPr lang="en-US" altLang="zh-CN" sz="1600" spc="300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3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29178" y="1941250"/>
            <a:ext cx="1962188" cy="19621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2279" y="2152787"/>
            <a:ext cx="10824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贰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29177" y="2750418"/>
            <a:ext cx="756677" cy="544818"/>
            <a:chOff x="2591395" y="1560012"/>
            <a:chExt cx="6273282" cy="4516858"/>
          </a:xfrm>
          <a:solidFill>
            <a:sysClr val="window" lastClr="FFFFFF"/>
          </a:solidFill>
        </p:grpSpPr>
        <p:sp>
          <p:nvSpPr>
            <p:cNvPr id="5" name="弦形 4"/>
            <p:cNvSpPr/>
            <p:nvPr/>
          </p:nvSpPr>
          <p:spPr>
            <a:xfrm rot="6965211">
              <a:off x="7310687" y="3643171"/>
              <a:ext cx="1387147" cy="1720833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  <a:gd name="connsiteX0" fmla="*/ 2641454 w 2641454"/>
                <a:gd name="connsiteY0" fmla="*/ 2948953 h 3243390"/>
                <a:gd name="connsiteX1" fmla="*/ 1213106 w 2641454"/>
                <a:gd name="connsiteY1" fmla="*/ 3199092 h 3243390"/>
                <a:gd name="connsiteX2" fmla="*/ 139592 w 2641454"/>
                <a:gd name="connsiteY2" fmla="*/ 1959450 h 3243390"/>
                <a:gd name="connsiteX3" fmla="*/ 952092 w 2641454"/>
                <a:gd name="connsiteY3" fmla="*/ 868520 h 3243390"/>
                <a:gd name="connsiteX4" fmla="*/ 1213912 w 2641454"/>
                <a:gd name="connsiteY4" fmla="*/ 0 h 3243390"/>
                <a:gd name="connsiteX5" fmla="*/ 2641454 w 2641454"/>
                <a:gd name="connsiteY5" fmla="*/ 2948953 h 3243390"/>
                <a:gd name="connsiteX0" fmla="*/ 2643841 w 2643841"/>
                <a:gd name="connsiteY0" fmla="*/ 2948953 h 3255368"/>
                <a:gd name="connsiteX1" fmla="*/ 1187893 w 2643841"/>
                <a:gd name="connsiteY1" fmla="*/ 3212284 h 3255368"/>
                <a:gd name="connsiteX2" fmla="*/ 141979 w 2643841"/>
                <a:gd name="connsiteY2" fmla="*/ 1959450 h 3255368"/>
                <a:gd name="connsiteX3" fmla="*/ 954479 w 2643841"/>
                <a:gd name="connsiteY3" fmla="*/ 868520 h 3255368"/>
                <a:gd name="connsiteX4" fmla="*/ 1216299 w 2643841"/>
                <a:gd name="connsiteY4" fmla="*/ 0 h 3255368"/>
                <a:gd name="connsiteX5" fmla="*/ 2643841 w 2643841"/>
                <a:gd name="connsiteY5" fmla="*/ 2948953 h 3255368"/>
                <a:gd name="connsiteX0" fmla="*/ 2657306 w 2657306"/>
                <a:gd name="connsiteY0" fmla="*/ 2948953 h 3218166"/>
                <a:gd name="connsiteX1" fmla="*/ 1201358 w 2657306"/>
                <a:gd name="connsiteY1" fmla="*/ 3212284 h 3218166"/>
                <a:gd name="connsiteX2" fmla="*/ 155444 w 2657306"/>
                <a:gd name="connsiteY2" fmla="*/ 1959450 h 3218166"/>
                <a:gd name="connsiteX3" fmla="*/ 967944 w 2657306"/>
                <a:gd name="connsiteY3" fmla="*/ 868520 h 3218166"/>
                <a:gd name="connsiteX4" fmla="*/ 1229764 w 2657306"/>
                <a:gd name="connsiteY4" fmla="*/ 0 h 3218166"/>
                <a:gd name="connsiteX5" fmla="*/ 2657306 w 2657306"/>
                <a:gd name="connsiteY5" fmla="*/ 2948953 h 321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7306" h="3218166">
                  <a:moveTo>
                    <a:pt x="2657306" y="2948953"/>
                  </a:moveTo>
                  <a:cubicBezTo>
                    <a:pt x="2246783" y="3020552"/>
                    <a:pt x="1647387" y="3258386"/>
                    <a:pt x="1201358" y="3212284"/>
                  </a:cubicBezTo>
                  <a:cubicBezTo>
                    <a:pt x="632292" y="3153465"/>
                    <a:pt x="-390364" y="3084406"/>
                    <a:pt x="155444" y="1959450"/>
                  </a:cubicBezTo>
                  <a:cubicBezTo>
                    <a:pt x="396523" y="1428710"/>
                    <a:pt x="747020" y="1102364"/>
                    <a:pt x="967944" y="868520"/>
                  </a:cubicBezTo>
                  <a:cubicBezTo>
                    <a:pt x="1125081" y="540875"/>
                    <a:pt x="987121" y="577901"/>
                    <a:pt x="1229764" y="0"/>
                  </a:cubicBezTo>
                  <a:lnTo>
                    <a:pt x="2657306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10"/>
            <p:cNvSpPr/>
            <p:nvPr/>
          </p:nvSpPr>
          <p:spPr>
            <a:xfrm rot="6965211">
              <a:off x="4260915" y="1512920"/>
              <a:ext cx="2500470" cy="2594654"/>
            </a:xfrm>
            <a:custGeom>
              <a:avLst/>
              <a:gdLst>
                <a:gd name="connsiteX0" fmla="*/ 28580 w 2500470"/>
                <a:gd name="connsiteY0" fmla="*/ 2487259 h 2594654"/>
                <a:gd name="connsiteX1" fmla="*/ 355545 w 2500470"/>
                <a:gd name="connsiteY1" fmla="*/ 1645002 h 2594654"/>
                <a:gd name="connsiteX2" fmla="*/ 1919866 w 2500470"/>
                <a:gd name="connsiteY2" fmla="*/ 0 h 2594654"/>
                <a:gd name="connsiteX3" fmla="*/ 2500470 w 2500470"/>
                <a:gd name="connsiteY3" fmla="*/ 1183921 h 2594654"/>
                <a:gd name="connsiteX4" fmla="*/ 2397389 w 2500470"/>
                <a:gd name="connsiteY4" fmla="*/ 1309248 h 2594654"/>
                <a:gd name="connsiteX5" fmla="*/ 2075151 w 2500470"/>
                <a:gd name="connsiteY5" fmla="*/ 1834351 h 2594654"/>
                <a:gd name="connsiteX6" fmla="*/ 1945894 w 2500470"/>
                <a:gd name="connsiteY6" fmla="*/ 2207563 h 2594654"/>
                <a:gd name="connsiteX7" fmla="*/ 1941435 w 2500470"/>
                <a:gd name="connsiteY7" fmla="*/ 2240950 h 2594654"/>
                <a:gd name="connsiteX8" fmla="*/ 1835071 w 2500470"/>
                <a:gd name="connsiteY8" fmla="*/ 2276247 h 2594654"/>
                <a:gd name="connsiteX9" fmla="*/ 1193539 w 2500470"/>
                <a:gd name="connsiteY9" fmla="*/ 2446889 h 2594654"/>
                <a:gd name="connsiteX10" fmla="*/ 28580 w 2500470"/>
                <a:gd name="connsiteY10" fmla="*/ 2487259 h 2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0470" h="2594654">
                  <a:moveTo>
                    <a:pt x="28580" y="2487259"/>
                  </a:moveTo>
                  <a:cubicBezTo>
                    <a:pt x="-49579" y="2361557"/>
                    <a:pt x="24066" y="2108849"/>
                    <a:pt x="355545" y="1645002"/>
                  </a:cubicBezTo>
                  <a:cubicBezTo>
                    <a:pt x="1139734" y="724964"/>
                    <a:pt x="1199350" y="1007664"/>
                    <a:pt x="1919866" y="0"/>
                  </a:cubicBezTo>
                  <a:lnTo>
                    <a:pt x="2500470" y="1183921"/>
                  </a:lnTo>
                  <a:lnTo>
                    <a:pt x="2397389" y="1309248"/>
                  </a:lnTo>
                  <a:cubicBezTo>
                    <a:pt x="2279110" y="1461329"/>
                    <a:pt x="2165556" y="1635323"/>
                    <a:pt x="2075151" y="1834351"/>
                  </a:cubicBezTo>
                  <a:cubicBezTo>
                    <a:pt x="2006925" y="1974970"/>
                    <a:pt x="1965373" y="2098666"/>
                    <a:pt x="1945894" y="2207563"/>
                  </a:cubicBezTo>
                  <a:lnTo>
                    <a:pt x="1941435" y="2240950"/>
                  </a:lnTo>
                  <a:lnTo>
                    <a:pt x="1835071" y="2276247"/>
                  </a:lnTo>
                  <a:cubicBezTo>
                    <a:pt x="1670696" y="2329221"/>
                    <a:pt x="1485535" y="2382423"/>
                    <a:pt x="1193539" y="2446889"/>
                  </a:cubicBezTo>
                  <a:cubicBezTo>
                    <a:pt x="710791" y="2553470"/>
                    <a:pt x="158846" y="2696761"/>
                    <a:pt x="28580" y="2487259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弦形 4"/>
            <p:cNvSpPr/>
            <p:nvPr/>
          </p:nvSpPr>
          <p:spPr>
            <a:xfrm rot="6965211">
              <a:off x="2843659" y="3124969"/>
              <a:ext cx="2699637" cy="3204165"/>
            </a:xfrm>
            <a:custGeom>
              <a:avLst/>
              <a:gdLst>
                <a:gd name="connsiteX0" fmla="*/ 2900262 w 4186990"/>
                <a:gd name="connsiteY0" fmla="*/ 1681061 h 1748589"/>
                <a:gd name="connsiteX1" fmla="*/ 1602783 w 4186990"/>
                <a:gd name="connsiteY1" fmla="*/ 1724232 h 1748589"/>
                <a:gd name="connsiteX2" fmla="*/ 331487 w 4186990"/>
                <a:gd name="connsiteY2" fmla="*/ 402166 h 1748589"/>
                <a:gd name="connsiteX3" fmla="*/ 2093494 w 4186990"/>
                <a:gd name="connsiteY3" fmla="*/ -1 h 1748589"/>
                <a:gd name="connsiteX4" fmla="*/ 2900262 w 4186990"/>
                <a:gd name="connsiteY4" fmla="*/ 1681061 h 1748589"/>
                <a:gd name="connsiteX0" fmla="*/ 2917440 w 2917440"/>
                <a:gd name="connsiteY0" fmla="*/ 1681062 h 1909286"/>
                <a:gd name="connsiteX1" fmla="*/ 1546723 w 2917440"/>
                <a:gd name="connsiteY1" fmla="*/ 1902984 h 1909286"/>
                <a:gd name="connsiteX2" fmla="*/ 348665 w 2917440"/>
                <a:gd name="connsiteY2" fmla="*/ 402167 h 1909286"/>
                <a:gd name="connsiteX3" fmla="*/ 2110672 w 2917440"/>
                <a:gd name="connsiteY3" fmla="*/ 0 h 1909286"/>
                <a:gd name="connsiteX4" fmla="*/ 2917440 w 2917440"/>
                <a:gd name="connsiteY4" fmla="*/ 1681062 h 1909286"/>
                <a:gd name="connsiteX0" fmla="*/ 2688210 w 2688210"/>
                <a:gd name="connsiteY0" fmla="*/ 1681062 h 1947908"/>
                <a:gd name="connsiteX1" fmla="*/ 1317493 w 2688210"/>
                <a:gd name="connsiteY1" fmla="*/ 1902984 h 1947908"/>
                <a:gd name="connsiteX2" fmla="*/ 224350 w 2688210"/>
                <a:gd name="connsiteY2" fmla="*/ 725895 h 1947908"/>
                <a:gd name="connsiteX3" fmla="*/ 1881442 w 2688210"/>
                <a:gd name="connsiteY3" fmla="*/ 0 h 1947908"/>
                <a:gd name="connsiteX4" fmla="*/ 2688210 w 2688210"/>
                <a:gd name="connsiteY4" fmla="*/ 1681062 h 1947908"/>
                <a:gd name="connsiteX0" fmla="*/ 2601313 w 2601313"/>
                <a:gd name="connsiteY0" fmla="*/ 1681062 h 1947908"/>
                <a:gd name="connsiteX1" fmla="*/ 1230596 w 2601313"/>
                <a:gd name="connsiteY1" fmla="*/ 1902984 h 1947908"/>
                <a:gd name="connsiteX2" fmla="*/ 137453 w 2601313"/>
                <a:gd name="connsiteY2" fmla="*/ 725895 h 1947908"/>
                <a:gd name="connsiteX3" fmla="*/ 1794545 w 2601313"/>
                <a:gd name="connsiteY3" fmla="*/ 0 h 1947908"/>
                <a:gd name="connsiteX4" fmla="*/ 2601313 w 2601313"/>
                <a:gd name="connsiteY4" fmla="*/ 1681062 h 1947908"/>
                <a:gd name="connsiteX0" fmla="*/ 2606235 w 2606235"/>
                <a:gd name="connsiteY0" fmla="*/ 1681062 h 1973367"/>
                <a:gd name="connsiteX1" fmla="*/ 1177887 w 2606235"/>
                <a:gd name="connsiteY1" fmla="*/ 1931201 h 1973367"/>
                <a:gd name="connsiteX2" fmla="*/ 142375 w 2606235"/>
                <a:gd name="connsiteY2" fmla="*/ 725895 h 1973367"/>
                <a:gd name="connsiteX3" fmla="*/ 1799467 w 2606235"/>
                <a:gd name="connsiteY3" fmla="*/ 0 h 1973367"/>
                <a:gd name="connsiteX4" fmla="*/ 2606235 w 2606235"/>
                <a:gd name="connsiteY4" fmla="*/ 1681062 h 1973367"/>
                <a:gd name="connsiteX0" fmla="*/ 2621805 w 2621805"/>
                <a:gd name="connsiteY0" fmla="*/ 1681062 h 1939707"/>
                <a:gd name="connsiteX1" fmla="*/ 1193457 w 2621805"/>
                <a:gd name="connsiteY1" fmla="*/ 1931201 h 1939707"/>
                <a:gd name="connsiteX2" fmla="*/ 157945 w 2621805"/>
                <a:gd name="connsiteY2" fmla="*/ 725895 h 1939707"/>
                <a:gd name="connsiteX3" fmla="*/ 1815037 w 2621805"/>
                <a:gd name="connsiteY3" fmla="*/ 0 h 1939707"/>
                <a:gd name="connsiteX4" fmla="*/ 2621805 w 2621805"/>
                <a:gd name="connsiteY4" fmla="*/ 1681062 h 1939707"/>
                <a:gd name="connsiteX0" fmla="*/ 2622069 w 2622069"/>
                <a:gd name="connsiteY0" fmla="*/ 1681062 h 1938274"/>
                <a:gd name="connsiteX1" fmla="*/ 1193721 w 2622069"/>
                <a:gd name="connsiteY1" fmla="*/ 1931201 h 1938274"/>
                <a:gd name="connsiteX2" fmla="*/ 158209 w 2622069"/>
                <a:gd name="connsiteY2" fmla="*/ 725895 h 1938274"/>
                <a:gd name="connsiteX3" fmla="*/ 1815301 w 2622069"/>
                <a:gd name="connsiteY3" fmla="*/ 0 h 1938274"/>
                <a:gd name="connsiteX4" fmla="*/ 2622069 w 2622069"/>
                <a:gd name="connsiteY4" fmla="*/ 1681062 h 1938274"/>
                <a:gd name="connsiteX0" fmla="*/ 2622069 w 2622069"/>
                <a:gd name="connsiteY0" fmla="*/ 2170930 h 2428142"/>
                <a:gd name="connsiteX1" fmla="*/ 1193721 w 2622069"/>
                <a:gd name="connsiteY1" fmla="*/ 2421069 h 2428142"/>
                <a:gd name="connsiteX2" fmla="*/ 158209 w 2622069"/>
                <a:gd name="connsiteY2" fmla="*/ 1215763 h 2428142"/>
                <a:gd name="connsiteX3" fmla="*/ 1575456 w 2622069"/>
                <a:gd name="connsiteY3" fmla="*/ 0 h 2428142"/>
                <a:gd name="connsiteX4" fmla="*/ 2622069 w 2622069"/>
                <a:gd name="connsiteY4" fmla="*/ 2170930 h 2428142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170930 h 2464127"/>
                <a:gd name="connsiteX1" fmla="*/ 1184418 w 2612766"/>
                <a:gd name="connsiteY1" fmla="*/ 2421069 h 2464127"/>
                <a:gd name="connsiteX2" fmla="*/ 141852 w 2612766"/>
                <a:gd name="connsiteY2" fmla="*/ 1201355 h 2464127"/>
                <a:gd name="connsiteX3" fmla="*/ 1566153 w 2612766"/>
                <a:gd name="connsiteY3" fmla="*/ 0 h 2464127"/>
                <a:gd name="connsiteX4" fmla="*/ 2612766 w 2612766"/>
                <a:gd name="connsiteY4" fmla="*/ 2170930 h 2464127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2766 w 2612766"/>
                <a:gd name="connsiteY0" fmla="*/ 2228561 h 2521758"/>
                <a:gd name="connsiteX1" fmla="*/ 1184418 w 2612766"/>
                <a:gd name="connsiteY1" fmla="*/ 2478700 h 2521758"/>
                <a:gd name="connsiteX2" fmla="*/ 141852 w 2612766"/>
                <a:gd name="connsiteY2" fmla="*/ 1258986 h 2521758"/>
                <a:gd name="connsiteX3" fmla="*/ 1537937 w 2612766"/>
                <a:gd name="connsiteY3" fmla="*/ 0 h 2521758"/>
                <a:gd name="connsiteX4" fmla="*/ 2612766 w 2612766"/>
                <a:gd name="connsiteY4" fmla="*/ 2228561 h 2521758"/>
                <a:gd name="connsiteX0" fmla="*/ 2615300 w 2615300"/>
                <a:gd name="connsiteY0" fmla="*/ 2228561 h 2478743"/>
                <a:gd name="connsiteX1" fmla="*/ 1186952 w 2615300"/>
                <a:gd name="connsiteY1" fmla="*/ 2478700 h 2478743"/>
                <a:gd name="connsiteX2" fmla="*/ 144386 w 2615300"/>
                <a:gd name="connsiteY2" fmla="*/ 1258986 h 2478743"/>
                <a:gd name="connsiteX3" fmla="*/ 1540471 w 2615300"/>
                <a:gd name="connsiteY3" fmla="*/ 0 h 2478743"/>
                <a:gd name="connsiteX4" fmla="*/ 2615300 w 2615300"/>
                <a:gd name="connsiteY4" fmla="*/ 2228561 h 2478743"/>
                <a:gd name="connsiteX0" fmla="*/ 2615300 w 2615300"/>
                <a:gd name="connsiteY0" fmla="*/ 2372638 h 2622820"/>
                <a:gd name="connsiteX1" fmla="*/ 1186952 w 2615300"/>
                <a:gd name="connsiteY1" fmla="*/ 2622777 h 2622820"/>
                <a:gd name="connsiteX2" fmla="*/ 144386 w 2615300"/>
                <a:gd name="connsiteY2" fmla="*/ 1403063 h 2622820"/>
                <a:gd name="connsiteX3" fmla="*/ 1469928 w 2615300"/>
                <a:gd name="connsiteY3" fmla="*/ 0 h 2622820"/>
                <a:gd name="connsiteX4" fmla="*/ 2615300 w 2615300"/>
                <a:gd name="connsiteY4" fmla="*/ 2372638 h 2622820"/>
                <a:gd name="connsiteX0" fmla="*/ 2615300 w 2615300"/>
                <a:gd name="connsiteY0" fmla="*/ 2500640 h 2750822"/>
                <a:gd name="connsiteX1" fmla="*/ 1186952 w 2615300"/>
                <a:gd name="connsiteY1" fmla="*/ 2750779 h 2750822"/>
                <a:gd name="connsiteX2" fmla="*/ 144386 w 2615300"/>
                <a:gd name="connsiteY2" fmla="*/ 1531065 h 2750822"/>
                <a:gd name="connsiteX3" fmla="*/ 990324 w 2615300"/>
                <a:gd name="connsiteY3" fmla="*/ 442268 h 2750822"/>
                <a:gd name="connsiteX4" fmla="*/ 1469928 w 2615300"/>
                <a:gd name="connsiteY4" fmla="*/ 128002 h 2750822"/>
                <a:gd name="connsiteX5" fmla="*/ 2615300 w 2615300"/>
                <a:gd name="connsiteY5" fmla="*/ 2500640 h 2750822"/>
                <a:gd name="connsiteX0" fmla="*/ 2615300 w 2615300"/>
                <a:gd name="connsiteY0" fmla="*/ 3019141 h 3269323"/>
                <a:gd name="connsiteX1" fmla="*/ 1186952 w 2615300"/>
                <a:gd name="connsiteY1" fmla="*/ 3269280 h 3269323"/>
                <a:gd name="connsiteX2" fmla="*/ 144386 w 2615300"/>
                <a:gd name="connsiteY2" fmla="*/ 2049566 h 3269323"/>
                <a:gd name="connsiteX3" fmla="*/ 990324 w 2615300"/>
                <a:gd name="connsiteY3" fmla="*/ 960769 h 3269323"/>
                <a:gd name="connsiteX4" fmla="*/ 1187758 w 2615300"/>
                <a:gd name="connsiteY4" fmla="*/ 70188 h 3269323"/>
                <a:gd name="connsiteX5" fmla="*/ 2615300 w 2615300"/>
                <a:gd name="connsiteY5" fmla="*/ 3019141 h 3269323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90324 w 2615300"/>
                <a:gd name="connsiteY3" fmla="*/ 890581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15300 w 2615300"/>
                <a:gd name="connsiteY0" fmla="*/ 2948953 h 3199135"/>
                <a:gd name="connsiteX1" fmla="*/ 1186952 w 2615300"/>
                <a:gd name="connsiteY1" fmla="*/ 3199092 h 3199135"/>
                <a:gd name="connsiteX2" fmla="*/ 144386 w 2615300"/>
                <a:gd name="connsiteY2" fmla="*/ 1979378 h 3199135"/>
                <a:gd name="connsiteX3" fmla="*/ 925938 w 2615300"/>
                <a:gd name="connsiteY3" fmla="*/ 868520 h 3199135"/>
                <a:gd name="connsiteX4" fmla="*/ 1187758 w 2615300"/>
                <a:gd name="connsiteY4" fmla="*/ 0 h 3199135"/>
                <a:gd name="connsiteX5" fmla="*/ 2615300 w 2615300"/>
                <a:gd name="connsiteY5" fmla="*/ 2948953 h 3199135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2798 w 2692798"/>
                <a:gd name="connsiteY0" fmla="*/ 2948953 h 3241750"/>
                <a:gd name="connsiteX1" fmla="*/ 1264450 w 2692798"/>
                <a:gd name="connsiteY1" fmla="*/ 3199092 h 3241750"/>
                <a:gd name="connsiteX2" fmla="*/ 135735 w 2692798"/>
                <a:gd name="connsiteY2" fmla="*/ 1985833 h 3241750"/>
                <a:gd name="connsiteX3" fmla="*/ 1003436 w 2692798"/>
                <a:gd name="connsiteY3" fmla="*/ 868520 h 3241750"/>
                <a:gd name="connsiteX4" fmla="*/ 1265256 w 2692798"/>
                <a:gd name="connsiteY4" fmla="*/ 0 h 3241750"/>
                <a:gd name="connsiteX5" fmla="*/ 2692798 w 2692798"/>
                <a:gd name="connsiteY5" fmla="*/ 2948953 h 3241750"/>
                <a:gd name="connsiteX0" fmla="*/ 2699637 w 2699637"/>
                <a:gd name="connsiteY0" fmla="*/ 2948953 h 3204162"/>
                <a:gd name="connsiteX1" fmla="*/ 1271289 w 2699637"/>
                <a:gd name="connsiteY1" fmla="*/ 3199092 h 3204162"/>
                <a:gd name="connsiteX2" fmla="*/ 142574 w 2699637"/>
                <a:gd name="connsiteY2" fmla="*/ 1985833 h 3204162"/>
                <a:gd name="connsiteX3" fmla="*/ 1010275 w 2699637"/>
                <a:gd name="connsiteY3" fmla="*/ 868520 h 3204162"/>
                <a:gd name="connsiteX4" fmla="*/ 1272095 w 2699637"/>
                <a:gd name="connsiteY4" fmla="*/ 0 h 3204162"/>
                <a:gd name="connsiteX5" fmla="*/ 2699637 w 2699637"/>
                <a:gd name="connsiteY5" fmla="*/ 2948953 h 320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637" h="3204162">
                  <a:moveTo>
                    <a:pt x="2699637" y="2948953"/>
                  </a:moveTo>
                  <a:cubicBezTo>
                    <a:pt x="2289114" y="3020552"/>
                    <a:pt x="1724840" y="3240146"/>
                    <a:pt x="1271289" y="3199092"/>
                  </a:cubicBezTo>
                  <a:cubicBezTo>
                    <a:pt x="758066" y="3152637"/>
                    <a:pt x="-403234" y="3110789"/>
                    <a:pt x="142574" y="1985833"/>
                  </a:cubicBezTo>
                  <a:cubicBezTo>
                    <a:pt x="383653" y="1455093"/>
                    <a:pt x="789351" y="1102364"/>
                    <a:pt x="1010275" y="868520"/>
                  </a:cubicBezTo>
                  <a:cubicBezTo>
                    <a:pt x="1167412" y="540875"/>
                    <a:pt x="1029452" y="577901"/>
                    <a:pt x="1272095" y="0"/>
                  </a:cubicBezTo>
                  <a:lnTo>
                    <a:pt x="2699637" y="294895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任意多边形 27"/>
          <p:cNvSpPr/>
          <p:nvPr/>
        </p:nvSpPr>
        <p:spPr>
          <a:xfrm flipV="1">
            <a:off x="518328" y="3599345"/>
            <a:ext cx="1609734" cy="304784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832" y="0"/>
            <a:ext cx="72415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6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0" y="-542925"/>
            <a:ext cx="4857750" cy="381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3072"/>
            <a:ext cx="5413259" cy="3432055"/>
          </a:xfrm>
          <a:prstGeom prst="rect">
            <a:avLst/>
          </a:prstGeom>
        </p:spPr>
      </p:pic>
      <p:sp>
        <p:nvSpPr>
          <p:cNvPr id="6" name="任意多边形 38"/>
          <p:cNvSpPr/>
          <p:nvPr/>
        </p:nvSpPr>
        <p:spPr>
          <a:xfrm>
            <a:off x="0" y="648788"/>
            <a:ext cx="5891463" cy="713287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91463" y="3319461"/>
            <a:ext cx="5724644" cy="1819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曲阑深处重相见，匀泪偎人颤。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dist">
              <a:lnSpc>
                <a:spcPct val="2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凄凉别后两应同，最是不胜清怨月明中。</a:t>
            </a:r>
            <a:b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半生已分孤眠过，山枕檀痕涴。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dist">
              <a:lnSpc>
                <a:spcPct val="200000"/>
              </a:lnSpc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忆来何事最销魂，第一折枝花样画罗裙。</a:t>
            </a:r>
          </a:p>
        </p:txBody>
      </p:sp>
    </p:spTree>
    <p:extLst>
      <p:ext uri="{BB962C8B-B14F-4D97-AF65-F5344CB8AC3E}">
        <p14:creationId xmlns:p14="http://schemas.microsoft.com/office/powerpoint/2010/main" val="221173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697</Words>
  <Application>Microsoft Office PowerPoint</Application>
  <PresentationFormat>宽屏</PresentationFormat>
  <Paragraphs>84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仿宋</vt:lpstr>
      <vt:lpstr>宋体</vt:lpstr>
      <vt:lpstr>Arial</vt:lpstr>
      <vt:lpstr>Calibri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>admin</dc:creator>
  <cp:keywords>RP</cp:keywords>
  <dc:description>RP</dc:description>
  <cp:lastModifiedBy>海腾 张</cp:lastModifiedBy>
  <cp:revision>13</cp:revision>
  <dcterms:created xsi:type="dcterms:W3CDTF">2017-05-21T05:34:57Z</dcterms:created>
  <dcterms:modified xsi:type="dcterms:W3CDTF">2018-05-15T10:13:37Z</dcterms:modified>
  <cp:category>RP</cp:category>
  <cp:contentStatus>RP</cp:contentStatus>
</cp:coreProperties>
</file>