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73" r:id="rId6"/>
    <p:sldId id="264" r:id="rId7"/>
    <p:sldId id="259" r:id="rId8"/>
    <p:sldId id="263" r:id="rId9"/>
    <p:sldId id="270" r:id="rId10"/>
    <p:sldId id="267" r:id="rId11"/>
    <p:sldId id="260" r:id="rId12"/>
    <p:sldId id="265" r:id="rId13"/>
    <p:sldId id="268" r:id="rId14"/>
    <p:sldId id="269" r:id="rId15"/>
    <p:sldId id="261" r:id="rId16"/>
    <p:sldId id="271" r:id="rId17"/>
    <p:sldId id="266" r:id="rId18"/>
    <p:sldId id="272" r:id="rId19"/>
    <p:sldId id="274" r:id="rId20"/>
    <p:sldId id="275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FuturaBookC" pitchFamily="2" charset="-52"/>
      <p:regular r:id="rId24"/>
    </p:embeddedFont>
    <p:embeddedFont>
      <p:font typeface="思源黑体 Normal" panose="020B0400000000000000" pitchFamily="34" charset="-122"/>
      <p:regular r:id="rId25"/>
    </p:embeddedFont>
    <p:embeddedFont>
      <p:font typeface="思源黑体 Bold" panose="020B0800000000000000" pitchFamily="34" charset="-122"/>
      <p:bold r:id="rId26"/>
    </p:embeddedFont>
    <p:embeddedFont>
      <p:font typeface="等线" panose="02010600030101010101" pitchFamily="2" charset="-122"/>
      <p:regular r:id="rId27"/>
      <p:bold r:id="rId28"/>
    </p:embeddedFont>
    <p:embeddedFont>
      <p:font typeface="Century Gothic" panose="020B0502020202020204" pitchFamily="34" charset="0"/>
      <p:regular r:id="rId29"/>
      <p:bold r:id="rId30"/>
      <p:italic r:id="rId31"/>
      <p:boldItalic r:id="rId32"/>
    </p:embeddedFont>
    <p:embeddedFont>
      <p:font typeface="方正楷体_GBK" panose="02000000000000000000" pitchFamily="2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等线 Light" panose="02010600030101010101" pitchFamily="2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94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33837440301564"/>
          <c:y val="7.3272008434099353E-2"/>
          <c:w val="0.75116910669593284"/>
          <c:h val="0.7104593821395723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20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SEASON1</c:v>
                </c:pt>
                <c:pt idx="1">
                  <c:v>SEASON2</c:v>
                </c:pt>
                <c:pt idx="2">
                  <c:v>SEASON3</c:v>
                </c:pt>
                <c:pt idx="3">
                  <c:v>SEASON4</c:v>
                </c:pt>
                <c:pt idx="4">
                  <c:v>SEASON5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27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E7-480F-B34B-B737547B6A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40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SEASON1</c:v>
                </c:pt>
                <c:pt idx="1">
                  <c:v>SEASON2</c:v>
                </c:pt>
                <c:pt idx="2">
                  <c:v>SEASON3</c:v>
                </c:pt>
                <c:pt idx="3">
                  <c:v>SEASON4</c:v>
                </c:pt>
                <c:pt idx="4">
                  <c:v>SEASON5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16</c:v>
                </c:pt>
                <c:pt idx="1">
                  <c:v>19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E7-480F-B34B-B737547B6A3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SEASON1</c:v>
                </c:pt>
                <c:pt idx="1">
                  <c:v>SEASON2</c:v>
                </c:pt>
                <c:pt idx="2">
                  <c:v>SEASON3</c:v>
                </c:pt>
                <c:pt idx="3">
                  <c:v>SEASON4</c:v>
                </c:pt>
                <c:pt idx="4">
                  <c:v>SEASON5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15</c:v>
                </c:pt>
                <c:pt idx="2">
                  <c:v>25</c:v>
                </c:pt>
                <c:pt idx="3">
                  <c:v>27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E7-480F-B34B-B737547B6A3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23</c:v>
                </c:pt>
              </c:strCache>
            </c:strRef>
          </c:tx>
          <c:spPr>
            <a:solidFill>
              <a:schemeClr val="bg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SEASON1</c:v>
                </c:pt>
                <c:pt idx="1">
                  <c:v>SEASON2</c:v>
                </c:pt>
                <c:pt idx="2">
                  <c:v>SEASON3</c:v>
                </c:pt>
                <c:pt idx="3">
                  <c:v>SEASON4</c:v>
                </c:pt>
                <c:pt idx="4">
                  <c:v>SEASON5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9</c:v>
                </c:pt>
                <c:pt idx="1">
                  <c:v>15</c:v>
                </c:pt>
                <c:pt idx="2">
                  <c:v>10</c:v>
                </c:pt>
                <c:pt idx="3">
                  <c:v>17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CE7-480F-B34B-B737547B6A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7503712"/>
        <c:axId val="1097502032"/>
      </c:areaChart>
      <c:catAx>
        <c:axId val="109750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7502032"/>
        <c:crosses val="autoZero"/>
        <c:auto val="1"/>
        <c:lblAlgn val="ctr"/>
        <c:lblOffset val="100"/>
        <c:noMultiLvlLbl val="0"/>
      </c:catAx>
      <c:valAx>
        <c:axId val="10975020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7503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baseline="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5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89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27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44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92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89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90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56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1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15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8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E4CDE-CC44-4B76-B3A9-52EEB4701E41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BADAC-4289-46C6-87E0-0FCE03C74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1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008" y="2769066"/>
            <a:ext cx="7152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人工智能科技风模板</a:t>
            </a:r>
            <a:endParaRPr lang="zh-CN" altLang="en-US" sz="60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3699" y="2179653"/>
            <a:ext cx="4584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20XX  </a:t>
            </a:r>
            <a:r>
              <a:rPr lang="en-US" altLang="zh-CN" sz="2000" dirty="0" err="1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Dayin</a:t>
            </a:r>
            <a:r>
              <a:rPr lang="en-US" altLang="zh-CN" sz="2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 Template </a:t>
            </a:r>
            <a:endParaRPr lang="zh-CN" altLang="en-US" sz="24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6008" y="3974032"/>
            <a:ext cx="5371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I don’t know if we each have a destiny, or if we’re all just floating around accidental—like on a breeze. </a:t>
            </a:r>
          </a:p>
        </p:txBody>
      </p:sp>
    </p:spTree>
    <p:extLst>
      <p:ext uri="{BB962C8B-B14F-4D97-AF65-F5344CB8AC3E}">
        <p14:creationId xmlns:p14="http://schemas.microsoft.com/office/powerpoint/2010/main" val="33530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V="1">
            <a:off x="1137895" y="1745866"/>
            <a:ext cx="0" cy="1510516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5" tIns="60923" rIns="121845" bIns="60923" numCol="1" anchor="t" anchorCtr="0" compatLnSpc="1"/>
          <a:lstStyle/>
          <a:p>
            <a:pPr defTabSz="1217930">
              <a:defRPr/>
            </a:pPr>
            <a:endParaRPr lang="zh-CN" altLang="en-US" sz="2400" kern="0">
              <a:solidFill>
                <a:sysClr val="windowText" lastClr="00000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V="1">
            <a:off x="3651686" y="3256382"/>
            <a:ext cx="0" cy="2049421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5" tIns="60923" rIns="121845" bIns="60923" numCol="1" anchor="t" anchorCtr="0" compatLnSpc="1"/>
          <a:lstStyle/>
          <a:p>
            <a:pPr defTabSz="1217930">
              <a:defRPr/>
            </a:pPr>
            <a:endParaRPr lang="zh-CN" altLang="en-US" sz="2400" kern="0">
              <a:solidFill>
                <a:sysClr val="windowText" lastClr="00000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6136933" y="1745866"/>
            <a:ext cx="0" cy="1510516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5" tIns="60923" rIns="121845" bIns="60923" numCol="1" anchor="t" anchorCtr="0" compatLnSpc="1"/>
          <a:lstStyle/>
          <a:p>
            <a:pPr defTabSz="1217930">
              <a:defRPr/>
            </a:pPr>
            <a:endParaRPr lang="zh-CN" altLang="en-US" sz="2400" kern="0">
              <a:solidFill>
                <a:sysClr val="windowText" lastClr="00000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V="1">
            <a:off x="8616705" y="3256382"/>
            <a:ext cx="0" cy="2049421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5" tIns="60923" rIns="121845" bIns="60923" numCol="1" anchor="t" anchorCtr="0" compatLnSpc="1"/>
          <a:lstStyle/>
          <a:p>
            <a:pPr defTabSz="1217930">
              <a:defRPr/>
            </a:pPr>
            <a:endParaRPr lang="zh-CN" altLang="en-US" sz="2400" kern="0">
              <a:solidFill>
                <a:sysClr val="windowText" lastClr="00000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1137895" y="3256382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45" tIns="60923" rIns="121845" bIns="60923" numCol="1" anchor="ctr" anchorCtr="0" compatLnSpc="1"/>
          <a:lstStyle/>
          <a:p>
            <a:pPr algn="ctr" defTabSz="1217930"/>
            <a:endParaRPr lang="zh-CN" altLang="en-US" sz="1330" kern="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6136933" y="3256382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45" tIns="60923" rIns="121845" bIns="60923" numCol="1" anchor="ctr" anchorCtr="0" compatLnSpc="1"/>
          <a:lstStyle/>
          <a:p>
            <a:pPr algn="ctr" defTabSz="1217930"/>
            <a:endParaRPr lang="zh-CN" altLang="en-US" sz="1330" kern="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3651686" y="3256382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45" tIns="60923" rIns="121845" bIns="60923" numCol="1" anchor="ctr" anchorCtr="0" compatLnSpc="1"/>
          <a:lstStyle/>
          <a:p>
            <a:pPr algn="ctr" defTabSz="1217930"/>
            <a:endParaRPr lang="zh-CN" altLang="en-US" sz="1330" kern="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8616705" y="3256382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45" tIns="60923" rIns="121845" bIns="60923" numCol="1" anchor="ctr" anchorCtr="0" compatLnSpc="1"/>
          <a:lstStyle/>
          <a:p>
            <a:pPr algn="ctr" defTabSz="1217930"/>
            <a:endParaRPr lang="zh-CN" altLang="en-US" sz="1330" kern="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8428" y="33395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1687" y="1888789"/>
            <a:ext cx="2574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3209" y="33395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7466" y="33395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73752" y="33395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4106" y="4302366"/>
            <a:ext cx="2574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80724" y="1844770"/>
            <a:ext cx="2574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55446" y="4290140"/>
            <a:ext cx="2574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75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6256" y="2013744"/>
            <a:ext cx="237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第三部分</a:t>
            </a:r>
            <a:endParaRPr lang="zh-CN" altLang="en-US" sz="28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3170" y="1713674"/>
            <a:ext cx="137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THREE</a:t>
            </a:r>
            <a:endParaRPr lang="zh-CN" altLang="en-US" sz="11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4580" y="2801263"/>
            <a:ext cx="6298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60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110" y="4081225"/>
            <a:ext cx="6563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Life was like a box of chocolates, you never know what you’re go to get.</a:t>
            </a:r>
            <a:endParaRPr lang="zh-CN" altLang="en-US" sz="12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66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228600" y="2334061"/>
            <a:ext cx="565785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57700" y="4878272"/>
            <a:ext cx="832485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7" t="14119" r="11523" b="25467"/>
          <a:stretch/>
        </p:blipFill>
        <p:spPr>
          <a:xfrm>
            <a:off x="1096075" y="2113785"/>
            <a:ext cx="4999925" cy="3038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67147" y="2465939"/>
            <a:ext cx="2801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TITLE</a:t>
            </a:r>
            <a:endParaRPr lang="zh-CN" altLang="en-US" sz="20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83607" y="3065608"/>
            <a:ext cx="3617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</a:t>
            </a:r>
            <a:r>
              <a:rPr lang="zh-CN" altLang="en-US" sz="1200" b="1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信支付是集成在微信客户端的支付功能，用户可以通过手机完成快速的支付流程。微信支付向用户提供安全、快捷、高效的支付</a:t>
            </a:r>
            <a:r>
              <a:rPr lang="zh-CN" altLang="en-US" sz="1200" b="1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服务。</a:t>
            </a:r>
            <a:endParaRPr lang="zh-CN" altLang="en-US" sz="14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926502724"/>
              </p:ext>
            </p:extLst>
          </p:nvPr>
        </p:nvGraphicFramePr>
        <p:xfrm>
          <a:off x="1867222" y="2630551"/>
          <a:ext cx="3378648" cy="194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883607" y="3865564"/>
            <a:ext cx="3617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</a:t>
            </a:r>
            <a:r>
              <a:rPr lang="zh-CN" altLang="en-US" sz="1200" b="1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信支付是集成在微信客户端的支付功能，用户可以通过手机完成快速的支付流程。微信支付向用户提供安全、快捷、高效的支付</a:t>
            </a:r>
            <a:r>
              <a:rPr lang="zh-CN" altLang="en-US" sz="1200" b="1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服务。</a:t>
            </a:r>
            <a:endParaRPr lang="en-US" altLang="zh-CN" sz="1200" b="1" spc="3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5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34671" y="2609510"/>
            <a:ext cx="1122658" cy="2248576"/>
            <a:chOff x="5219772" y="1978799"/>
            <a:chExt cx="1752456" cy="3509998"/>
          </a:xfrm>
          <a:solidFill>
            <a:srgbClr val="018A42"/>
          </a:solidFill>
        </p:grpSpPr>
        <p:sp>
          <p:nvSpPr>
            <p:cNvPr id="6" name="圆角矩形 5"/>
            <p:cNvSpPr/>
            <p:nvPr/>
          </p:nvSpPr>
          <p:spPr>
            <a:xfrm>
              <a:off x="5219772" y="3733798"/>
              <a:ext cx="1752456" cy="1754999"/>
            </a:xfrm>
            <a:prstGeom prst="roundRect">
              <a:avLst>
                <a:gd name="adj" fmla="val 9951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219772" y="3148799"/>
              <a:ext cx="1752456" cy="1754999"/>
            </a:xfrm>
            <a:prstGeom prst="roundRect">
              <a:avLst>
                <a:gd name="adj" fmla="val 9951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219772" y="2563799"/>
              <a:ext cx="1752456" cy="1754999"/>
            </a:xfrm>
            <a:prstGeom prst="roundRect">
              <a:avLst>
                <a:gd name="adj" fmla="val 9951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219772" y="1978799"/>
              <a:ext cx="1752456" cy="1754999"/>
            </a:xfrm>
            <a:prstGeom prst="roundRect">
              <a:avLst>
                <a:gd name="adj" fmla="val 9951"/>
              </a:avLst>
            </a:pr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919622" y="2331454"/>
            <a:ext cx="278056" cy="278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19622" y="4484570"/>
            <a:ext cx="278056" cy="278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849944" y="4484570"/>
            <a:ext cx="278056" cy="278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849944" y="2331454"/>
            <a:ext cx="278056" cy="278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12523" y="207465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2443" y="241320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28565" y="419843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8485" y="4536986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99126" y="207435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99126" y="2429792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44816" y="426095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44816" y="4616393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1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cxnSp>
        <p:nvCxnSpPr>
          <p:cNvPr id="5" name="直接连接符 4"/>
          <p:cNvCxnSpPr>
            <a:stCxn id="11" idx="4"/>
          </p:cNvCxnSpPr>
          <p:nvPr/>
        </p:nvCxnSpPr>
        <p:spPr>
          <a:xfrm>
            <a:off x="7399818" y="3967471"/>
            <a:ext cx="0" cy="95721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9" idx="4"/>
          </p:cNvCxnSpPr>
          <p:nvPr/>
        </p:nvCxnSpPr>
        <p:spPr>
          <a:xfrm flipH="1">
            <a:off x="2043844" y="3967473"/>
            <a:ext cx="1" cy="95721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10" idx="0"/>
          </p:cNvCxnSpPr>
          <p:nvPr/>
        </p:nvCxnSpPr>
        <p:spPr>
          <a:xfrm>
            <a:off x="4759641" y="2386980"/>
            <a:ext cx="1" cy="105159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12" idx="0"/>
          </p:cNvCxnSpPr>
          <p:nvPr/>
        </p:nvCxnSpPr>
        <p:spPr>
          <a:xfrm>
            <a:off x="9963820" y="2386980"/>
            <a:ext cx="1" cy="1093621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9395" y="3438574"/>
            <a:ext cx="528899" cy="5288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FuturaBookC" pitchFamily="2" charset="-52"/>
                <a:ea typeface="方正楷体_GBK" panose="02000000000000000000" pitchFamily="2" charset="-122"/>
              </a:rPr>
              <a:t>1</a:t>
            </a:r>
            <a:endParaRPr lang="zh-CN" altLang="en-US">
              <a:solidFill>
                <a:schemeClr val="bg1"/>
              </a:solidFill>
              <a:latin typeface="FuturaBookC" pitchFamily="2" charset="-52"/>
              <a:ea typeface="方正楷体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95192" y="3438572"/>
            <a:ext cx="528899" cy="5288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FuturaBookC" pitchFamily="2" charset="-52"/>
                <a:ea typeface="方正楷体_GBK" panose="02000000000000000000" pitchFamily="2" charset="-122"/>
              </a:rPr>
              <a:t>2</a:t>
            </a:r>
            <a:endParaRPr lang="zh-CN" altLang="en-US">
              <a:solidFill>
                <a:schemeClr val="bg1"/>
              </a:solidFill>
              <a:latin typeface="FuturaBookC" pitchFamily="2" charset="-52"/>
              <a:ea typeface="方正楷体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35368" y="3438572"/>
            <a:ext cx="528899" cy="5288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FuturaBookC" pitchFamily="2" charset="-52"/>
                <a:ea typeface="方正楷体_GBK" panose="02000000000000000000" pitchFamily="2" charset="-122"/>
              </a:rPr>
              <a:t>3</a:t>
            </a:r>
            <a:endParaRPr lang="zh-CN" altLang="en-US">
              <a:solidFill>
                <a:schemeClr val="bg1"/>
              </a:solidFill>
              <a:latin typeface="FuturaBookC" pitchFamily="2" charset="-52"/>
              <a:ea typeface="方正楷体_GBK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99371" y="3480601"/>
            <a:ext cx="528899" cy="5288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FuturaBookC" pitchFamily="2" charset="-52"/>
                <a:ea typeface="方正楷体_GBK" panose="02000000000000000000" pitchFamily="2" charset="-122"/>
              </a:rPr>
              <a:t>4</a:t>
            </a:r>
            <a:endParaRPr lang="zh-CN" altLang="en-US">
              <a:solidFill>
                <a:schemeClr val="bg1"/>
              </a:solidFill>
              <a:latin typeface="FuturaBookC" pitchFamily="2" charset="-52"/>
              <a:ea typeface="方正楷体_GBK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58647" y="1492859"/>
            <a:ext cx="802517" cy="802517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grpSp>
        <p:nvGrpSpPr>
          <p:cNvPr id="14" name="Group 85"/>
          <p:cNvGrpSpPr/>
          <p:nvPr/>
        </p:nvGrpSpPr>
        <p:grpSpPr>
          <a:xfrm>
            <a:off x="9708332" y="1647827"/>
            <a:ext cx="503147" cy="503147"/>
            <a:chOff x="1200150" y="3768725"/>
            <a:chExt cx="446088" cy="446088"/>
          </a:xfrm>
          <a:solidFill>
            <a:schemeClr val="bg1"/>
          </a:solidFill>
          <a:effectLst/>
        </p:grpSpPr>
        <p:sp>
          <p:nvSpPr>
            <p:cNvPr id="15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16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17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7034551" y="5068829"/>
            <a:ext cx="802517" cy="802517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grpSp>
        <p:nvGrpSpPr>
          <p:cNvPr id="19" name="Group 213"/>
          <p:cNvGrpSpPr/>
          <p:nvPr/>
        </p:nvGrpSpPr>
        <p:grpSpPr>
          <a:xfrm>
            <a:off x="7188712" y="5251778"/>
            <a:ext cx="494194" cy="456593"/>
            <a:chOff x="2900363" y="5486400"/>
            <a:chExt cx="438150" cy="404813"/>
          </a:xfrm>
          <a:solidFill>
            <a:schemeClr val="bg1"/>
          </a:solidFill>
          <a:effectLst/>
        </p:grpSpPr>
        <p:sp>
          <p:nvSpPr>
            <p:cNvPr id="20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21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633665" y="5068829"/>
            <a:ext cx="802517" cy="802517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grpSp>
        <p:nvGrpSpPr>
          <p:cNvPr id="23" name="Group 231"/>
          <p:cNvGrpSpPr/>
          <p:nvPr/>
        </p:nvGrpSpPr>
        <p:grpSpPr>
          <a:xfrm>
            <a:off x="1790686" y="5169673"/>
            <a:ext cx="474499" cy="531796"/>
            <a:chOff x="4608513" y="6291263"/>
            <a:chExt cx="420688" cy="471488"/>
          </a:xfrm>
          <a:solidFill>
            <a:schemeClr val="bg1"/>
          </a:solidFill>
          <a:effectLst/>
        </p:grpSpPr>
        <p:sp>
          <p:nvSpPr>
            <p:cNvPr id="24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25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26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4358382" y="1492860"/>
            <a:ext cx="802517" cy="802517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  <p:grpSp>
        <p:nvGrpSpPr>
          <p:cNvPr id="28" name="Group 268"/>
          <p:cNvGrpSpPr/>
          <p:nvPr/>
        </p:nvGrpSpPr>
        <p:grpSpPr>
          <a:xfrm>
            <a:off x="4585956" y="1623898"/>
            <a:ext cx="347368" cy="551491"/>
            <a:chOff x="3824288" y="5486400"/>
            <a:chExt cx="307975" cy="488950"/>
          </a:xfrm>
          <a:solidFill>
            <a:schemeClr val="bg1"/>
          </a:solidFill>
          <a:effectLst/>
        </p:grpSpPr>
        <p:sp>
          <p:nvSpPr>
            <p:cNvPr id="29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30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31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32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  <p:sp>
          <p:nvSpPr>
            <p:cNvPr id="33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bg1"/>
                </a:solidFill>
                <a:latin typeface="方正楷体_GBK" panose="02000000000000000000" pitchFamily="2" charset="-122"/>
                <a:ea typeface="方正楷体_GBK" panose="02000000000000000000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019738" y="2121503"/>
            <a:ext cx="220589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pPr algn="ctr"/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19737" y="1727273"/>
            <a:ext cx="220589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97425" y="2121503"/>
            <a:ext cx="220589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pPr algn="ctr"/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97424" y="1727273"/>
            <a:ext cx="220589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60872" y="4705761"/>
            <a:ext cx="220589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pPr algn="ctr"/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60871" y="4311531"/>
            <a:ext cx="220589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662480" y="4705761"/>
            <a:ext cx="220589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</a:p>
          <a:p>
            <a:pPr algn="ctr"/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62479" y="4311531"/>
            <a:ext cx="220589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50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6256" y="2013744"/>
            <a:ext cx="237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第四部分</a:t>
            </a:r>
            <a:endParaRPr lang="zh-CN" altLang="en-US" sz="28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3170" y="1713674"/>
            <a:ext cx="137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FOUR</a:t>
            </a:r>
            <a:endParaRPr lang="zh-CN" altLang="en-US" sz="11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4580" y="2801263"/>
            <a:ext cx="6298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60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110" y="4081225"/>
            <a:ext cx="6563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Life was like a box of chocolates, you never know what you’re go to get.</a:t>
            </a:r>
            <a:endParaRPr lang="zh-CN" altLang="en-US" sz="12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16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1794357"/>
            <a:ext cx="12193057" cy="3535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9015" y="362316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b="1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9015" y="4035879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8788" y="145403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b="1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78788" y="1866753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3385" y="497632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b="1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03385" y="5389043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37575" y="371042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b="1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37575" y="4123139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10194" y="1470528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b="1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b="1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10194" y="1883245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780961" y="2386776"/>
            <a:ext cx="485250" cy="48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62011" y="3778382"/>
            <a:ext cx="485250" cy="48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87000" y="4203679"/>
            <a:ext cx="485250" cy="48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6000" y="2629401"/>
            <a:ext cx="485250" cy="48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112928" y="1550916"/>
            <a:ext cx="485250" cy="485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9167" y="221689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087" y="263077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9167" y="393962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9087" y="4353505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全新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32689" y="221659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2689" y="2647362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4421" y="393797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94421" y="4368745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4140538">
            <a:off x="4455208" y="2290449"/>
            <a:ext cx="3075652" cy="2707532"/>
            <a:chOff x="3352287" y="1196115"/>
            <a:chExt cx="5129093" cy="4515200"/>
          </a:xfrm>
          <a:solidFill>
            <a:schemeClr val="bg1"/>
          </a:solidFill>
        </p:grpSpPr>
        <p:grpSp>
          <p:nvGrpSpPr>
            <p:cNvPr id="14" name="组合 13"/>
            <p:cNvGrpSpPr/>
            <p:nvPr/>
          </p:nvGrpSpPr>
          <p:grpSpPr>
            <a:xfrm>
              <a:off x="3914140" y="1656614"/>
              <a:ext cx="4045930" cy="3776666"/>
              <a:chOff x="1356184" y="1198174"/>
              <a:chExt cx="3035238" cy="283323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1356184" y="1198174"/>
                <a:ext cx="3035238" cy="2833237"/>
                <a:chOff x="1356184" y="1198174"/>
                <a:chExt cx="3035238" cy="2833237"/>
              </a:xfrm>
              <a:grpFill/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1356184" y="2251948"/>
                  <a:ext cx="2361706" cy="1779463"/>
                  <a:chOff x="1356184" y="2251948"/>
                  <a:chExt cx="2361706" cy="1779463"/>
                </a:xfrm>
                <a:grpFill/>
              </p:grpSpPr>
              <p:sp>
                <p:nvSpPr>
                  <p:cNvPr id="28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1356184" y="2251948"/>
                    <a:ext cx="1464389" cy="895164"/>
                  </a:xfrm>
                  <a:custGeom>
                    <a:avLst/>
                    <a:gdLst>
                      <a:gd name="T0" fmla="*/ 1069975 w 674"/>
                      <a:gd name="T1" fmla="*/ 654050 h 412"/>
                      <a:gd name="T2" fmla="*/ 1065213 w 674"/>
                      <a:gd name="T3" fmla="*/ 652463 h 412"/>
                      <a:gd name="T4" fmla="*/ 0 w 674"/>
                      <a:gd name="T5" fmla="*/ 522288 h 412"/>
                      <a:gd name="T6" fmla="*/ 4763 w 674"/>
                      <a:gd name="T7" fmla="*/ 519113 h 412"/>
                      <a:gd name="T8" fmla="*/ 641350 w 674"/>
                      <a:gd name="T9" fmla="*/ 0 h 412"/>
                      <a:gd name="T10" fmla="*/ 1069975 w 674"/>
                      <a:gd name="T11" fmla="*/ 654050 h 412"/>
                      <a:gd name="T12" fmla="*/ 7938 w 674"/>
                      <a:gd name="T13" fmla="*/ 519113 h 412"/>
                      <a:gd name="T14" fmla="*/ 1062038 w 674"/>
                      <a:gd name="T15" fmla="*/ 649288 h 412"/>
                      <a:gd name="T16" fmla="*/ 641350 w 674"/>
                      <a:gd name="T17" fmla="*/ 6350 h 412"/>
                      <a:gd name="T18" fmla="*/ 7938 w 674"/>
                      <a:gd name="T19" fmla="*/ 519113 h 4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674" h="412">
                        <a:moveTo>
                          <a:pt x="674" y="412"/>
                        </a:moveTo>
                        <a:lnTo>
                          <a:pt x="671" y="411"/>
                        </a:lnTo>
                        <a:lnTo>
                          <a:pt x="0" y="329"/>
                        </a:lnTo>
                        <a:lnTo>
                          <a:pt x="3" y="327"/>
                        </a:lnTo>
                        <a:lnTo>
                          <a:pt x="404" y="0"/>
                        </a:lnTo>
                        <a:lnTo>
                          <a:pt x="674" y="412"/>
                        </a:lnTo>
                        <a:close/>
                        <a:moveTo>
                          <a:pt x="5" y="327"/>
                        </a:moveTo>
                        <a:lnTo>
                          <a:pt x="669" y="409"/>
                        </a:lnTo>
                        <a:lnTo>
                          <a:pt x="404" y="4"/>
                        </a:lnTo>
                        <a:lnTo>
                          <a:pt x="5" y="327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/>
                  <a:lstStyle/>
                  <a:p>
                    <a:endParaRPr lang="zh-CN" altLang="en-US" sz="2800">
                      <a:solidFill>
                        <a:schemeClr val="bg1"/>
                      </a:solidFill>
                      <a:latin typeface="思源黑体 Bold" panose="020B0800000000000000" pitchFamily="34" charset="-122"/>
                      <a:ea typeface="思源黑体 Bold" panose="020B0800000000000000" pitchFamily="34" charset="-122"/>
                    </a:endParaRPr>
                  </a:p>
                </p:txBody>
              </p:sp>
              <p:sp>
                <p:nvSpPr>
                  <p:cNvPr id="29" name="Freeform 6"/>
                  <p:cNvSpPr>
                    <a:spLocks/>
                  </p:cNvSpPr>
                  <p:nvPr/>
                </p:nvSpPr>
                <p:spPr bwMode="auto">
                  <a:xfrm>
                    <a:off x="1360529" y="2962429"/>
                    <a:ext cx="827793" cy="929927"/>
                  </a:xfrm>
                  <a:custGeom>
                    <a:avLst/>
                    <a:gdLst>
                      <a:gd name="T0" fmla="*/ 601663 w 381"/>
                      <a:gd name="T1" fmla="*/ 679450 h 428"/>
                      <a:gd name="T2" fmla="*/ 0 w 381"/>
                      <a:gd name="T3" fmla="*/ 3175 h 428"/>
                      <a:gd name="T4" fmla="*/ 1588 w 381"/>
                      <a:gd name="T5" fmla="*/ 0 h 428"/>
                      <a:gd name="T6" fmla="*/ 604838 w 381"/>
                      <a:gd name="T7" fmla="*/ 677863 h 428"/>
                      <a:gd name="T8" fmla="*/ 601663 w 381"/>
                      <a:gd name="T9" fmla="*/ 679450 h 4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81" h="428">
                        <a:moveTo>
                          <a:pt x="379" y="428"/>
                        </a:moveTo>
                        <a:lnTo>
                          <a:pt x="0" y="2"/>
                        </a:lnTo>
                        <a:lnTo>
                          <a:pt x="1" y="0"/>
                        </a:lnTo>
                        <a:lnTo>
                          <a:pt x="381" y="427"/>
                        </a:lnTo>
                        <a:lnTo>
                          <a:pt x="379" y="428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/>
                  <a:lstStyle/>
                  <a:p>
                    <a:endParaRPr lang="zh-CN" altLang="en-US" sz="2800">
                      <a:solidFill>
                        <a:schemeClr val="bg1"/>
                      </a:solidFill>
                      <a:latin typeface="思源黑体 Bold" panose="020B0800000000000000" pitchFamily="34" charset="-122"/>
                      <a:ea typeface="思源黑体 Bold" panose="020B0800000000000000" pitchFamily="34" charset="-122"/>
                    </a:endParaRPr>
                  </a:p>
                </p:txBody>
              </p:sp>
              <p:sp>
                <p:nvSpPr>
                  <p:cNvPr id="30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2179630" y="3138420"/>
                    <a:ext cx="1538260" cy="892991"/>
                  </a:xfrm>
                  <a:custGeom>
                    <a:avLst/>
                    <a:gdLst>
                      <a:gd name="T0" fmla="*/ 1123950 w 708"/>
                      <a:gd name="T1" fmla="*/ 652463 h 411"/>
                      <a:gd name="T2" fmla="*/ 0 w 708"/>
                      <a:gd name="T3" fmla="*/ 552450 h 411"/>
                      <a:gd name="T4" fmla="*/ 463550 w 708"/>
                      <a:gd name="T5" fmla="*/ 0 h 411"/>
                      <a:gd name="T6" fmla="*/ 465138 w 708"/>
                      <a:gd name="T7" fmla="*/ 1588 h 411"/>
                      <a:gd name="T8" fmla="*/ 1123950 w 708"/>
                      <a:gd name="T9" fmla="*/ 652463 h 411"/>
                      <a:gd name="T10" fmla="*/ 7938 w 708"/>
                      <a:gd name="T11" fmla="*/ 547688 h 411"/>
                      <a:gd name="T12" fmla="*/ 1112838 w 708"/>
                      <a:gd name="T13" fmla="*/ 649288 h 411"/>
                      <a:gd name="T14" fmla="*/ 463550 w 708"/>
                      <a:gd name="T15" fmla="*/ 6350 h 411"/>
                      <a:gd name="T16" fmla="*/ 7938 w 708"/>
                      <a:gd name="T17" fmla="*/ 547688 h 4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708" h="411">
                        <a:moveTo>
                          <a:pt x="708" y="411"/>
                        </a:moveTo>
                        <a:lnTo>
                          <a:pt x="0" y="348"/>
                        </a:lnTo>
                        <a:lnTo>
                          <a:pt x="292" y="0"/>
                        </a:lnTo>
                        <a:lnTo>
                          <a:pt x="293" y="1"/>
                        </a:lnTo>
                        <a:lnTo>
                          <a:pt x="708" y="411"/>
                        </a:lnTo>
                        <a:close/>
                        <a:moveTo>
                          <a:pt x="5" y="345"/>
                        </a:moveTo>
                        <a:lnTo>
                          <a:pt x="701" y="409"/>
                        </a:lnTo>
                        <a:lnTo>
                          <a:pt x="292" y="4"/>
                        </a:lnTo>
                        <a:lnTo>
                          <a:pt x="5" y="345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/>
                  <a:lstStyle/>
                  <a:p>
                    <a:endParaRPr lang="zh-CN" altLang="en-US" sz="2800">
                      <a:solidFill>
                        <a:schemeClr val="bg1"/>
                      </a:solidFill>
                      <a:latin typeface="思源黑体 Bold" panose="020B0800000000000000" pitchFamily="34" charset="-122"/>
                      <a:ea typeface="思源黑体 Bold" panose="020B0800000000000000" pitchFamily="34" charset="-122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2231774" y="1198174"/>
                  <a:ext cx="2159648" cy="1948937"/>
                  <a:chOff x="2231774" y="1198174"/>
                  <a:chExt cx="2159648" cy="1948937"/>
                </a:xfrm>
                <a:grpFill/>
              </p:grpSpPr>
              <p:sp>
                <p:nvSpPr>
                  <p:cNvPr id="26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853162" y="1232938"/>
                    <a:ext cx="1538260" cy="1914173"/>
                  </a:xfrm>
                  <a:custGeom>
                    <a:avLst/>
                    <a:gdLst>
                      <a:gd name="T0" fmla="*/ 0 w 708"/>
                      <a:gd name="T1" fmla="*/ 1398588 h 881"/>
                      <a:gd name="T2" fmla="*/ 176213 w 708"/>
                      <a:gd name="T3" fmla="*/ 0 h 881"/>
                      <a:gd name="T4" fmla="*/ 179388 w 708"/>
                      <a:gd name="T5" fmla="*/ 4763 h 881"/>
                      <a:gd name="T6" fmla="*/ 1123950 w 708"/>
                      <a:gd name="T7" fmla="*/ 1160463 h 881"/>
                      <a:gd name="T8" fmla="*/ 1120775 w 708"/>
                      <a:gd name="T9" fmla="*/ 1162050 h 881"/>
                      <a:gd name="T10" fmla="*/ 0 w 708"/>
                      <a:gd name="T11" fmla="*/ 1398588 h 881"/>
                      <a:gd name="T12" fmla="*/ 179388 w 708"/>
                      <a:gd name="T13" fmla="*/ 11113 h 881"/>
                      <a:gd name="T14" fmla="*/ 4763 w 708"/>
                      <a:gd name="T15" fmla="*/ 1393825 h 881"/>
                      <a:gd name="T16" fmla="*/ 1117600 w 708"/>
                      <a:gd name="T17" fmla="*/ 1157288 h 881"/>
                      <a:gd name="T18" fmla="*/ 179388 w 708"/>
                      <a:gd name="T19" fmla="*/ 11113 h 88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708" h="881">
                        <a:moveTo>
                          <a:pt x="0" y="881"/>
                        </a:moveTo>
                        <a:lnTo>
                          <a:pt x="111" y="0"/>
                        </a:lnTo>
                        <a:lnTo>
                          <a:pt x="113" y="3"/>
                        </a:lnTo>
                        <a:lnTo>
                          <a:pt x="708" y="731"/>
                        </a:lnTo>
                        <a:lnTo>
                          <a:pt x="706" y="732"/>
                        </a:lnTo>
                        <a:lnTo>
                          <a:pt x="0" y="881"/>
                        </a:lnTo>
                        <a:close/>
                        <a:moveTo>
                          <a:pt x="113" y="7"/>
                        </a:moveTo>
                        <a:lnTo>
                          <a:pt x="3" y="878"/>
                        </a:lnTo>
                        <a:lnTo>
                          <a:pt x="704" y="729"/>
                        </a:lnTo>
                        <a:lnTo>
                          <a:pt x="113" y="7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/>
                  <a:lstStyle/>
                  <a:p>
                    <a:endParaRPr lang="zh-CN" altLang="en-US" sz="2800">
                      <a:solidFill>
                        <a:schemeClr val="bg1"/>
                      </a:solidFill>
                      <a:latin typeface="思源黑体 Bold" panose="020B0800000000000000" pitchFamily="34" charset="-122"/>
                      <a:ea typeface="思源黑体 Bold" panose="020B0800000000000000" pitchFamily="34" charset="-122"/>
                    </a:endParaRPr>
                  </a:p>
                </p:txBody>
              </p:sp>
              <p:sp>
                <p:nvSpPr>
                  <p:cNvPr id="27" name="Freeform 9"/>
                  <p:cNvSpPr>
                    <a:spLocks/>
                  </p:cNvSpPr>
                  <p:nvPr/>
                </p:nvSpPr>
                <p:spPr bwMode="auto">
                  <a:xfrm>
                    <a:off x="2231774" y="1198174"/>
                    <a:ext cx="923391" cy="1060291"/>
                  </a:xfrm>
                  <a:custGeom>
                    <a:avLst/>
                    <a:gdLst>
                      <a:gd name="T0" fmla="*/ 3175 w 425"/>
                      <a:gd name="T1" fmla="*/ 774700 h 488"/>
                      <a:gd name="T2" fmla="*/ 0 w 425"/>
                      <a:gd name="T3" fmla="*/ 771525 h 488"/>
                      <a:gd name="T4" fmla="*/ 673100 w 425"/>
                      <a:gd name="T5" fmla="*/ 0 h 488"/>
                      <a:gd name="T6" fmla="*/ 674688 w 425"/>
                      <a:gd name="T7" fmla="*/ 1588 h 488"/>
                      <a:gd name="T8" fmla="*/ 3175 w 425"/>
                      <a:gd name="T9" fmla="*/ 774700 h 4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25" h="488">
                        <a:moveTo>
                          <a:pt x="2" y="488"/>
                        </a:moveTo>
                        <a:lnTo>
                          <a:pt x="0" y="486"/>
                        </a:lnTo>
                        <a:lnTo>
                          <a:pt x="424" y="0"/>
                        </a:lnTo>
                        <a:lnTo>
                          <a:pt x="425" y="1"/>
                        </a:lnTo>
                        <a:lnTo>
                          <a:pt x="2" y="488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  <a:round/>
                    <a:headEnd/>
                    <a:tailEnd/>
                  </a:ln>
                  <a:extLst/>
                </p:spPr>
                <p:txBody>
                  <a:bodyPr/>
                  <a:lstStyle/>
                  <a:p>
                    <a:endParaRPr lang="zh-CN" altLang="en-US" sz="2800">
                      <a:solidFill>
                        <a:schemeClr val="bg1"/>
                      </a:solidFill>
                      <a:latin typeface="思源黑体 Bold" panose="020B0800000000000000" pitchFamily="34" charset="-122"/>
                      <a:ea typeface="思源黑体 Bold" panose="020B0800000000000000" pitchFamily="34" charset="-122"/>
                    </a:endParaRPr>
                  </a:p>
                </p:txBody>
              </p:sp>
            </p:grpSp>
          </p:grpSp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3707027" y="2819029"/>
                <a:ext cx="682223" cy="1210210"/>
              </a:xfrm>
              <a:custGeom>
                <a:avLst/>
                <a:gdLst>
                  <a:gd name="T0" fmla="*/ 3175 w 314"/>
                  <a:gd name="T1" fmla="*/ 884238 h 557"/>
                  <a:gd name="T2" fmla="*/ 0 w 314"/>
                  <a:gd name="T3" fmla="*/ 884238 h 557"/>
                  <a:gd name="T4" fmla="*/ 495300 w 314"/>
                  <a:gd name="T5" fmla="*/ 0 h 557"/>
                  <a:gd name="T6" fmla="*/ 498475 w 314"/>
                  <a:gd name="T7" fmla="*/ 1588 h 557"/>
                  <a:gd name="T8" fmla="*/ 3175 w 314"/>
                  <a:gd name="T9" fmla="*/ 884238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4" h="557">
                    <a:moveTo>
                      <a:pt x="2" y="557"/>
                    </a:moveTo>
                    <a:lnTo>
                      <a:pt x="0" y="557"/>
                    </a:lnTo>
                    <a:lnTo>
                      <a:pt x="312" y="0"/>
                    </a:lnTo>
                    <a:lnTo>
                      <a:pt x="314" y="1"/>
                    </a:lnTo>
                    <a:lnTo>
                      <a:pt x="2" y="557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2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sp>
          <p:nvSpPr>
            <p:cNvPr id="15" name="Oval 951"/>
            <p:cNvSpPr>
              <a:spLocks noChangeArrowheads="1"/>
            </p:cNvSpPr>
            <p:nvPr/>
          </p:nvSpPr>
          <p:spPr bwMode="auto">
            <a:xfrm>
              <a:off x="5084189" y="3562324"/>
              <a:ext cx="1398845" cy="1393080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6" name="Oval 952"/>
            <p:cNvSpPr>
              <a:spLocks noChangeArrowheads="1"/>
            </p:cNvSpPr>
            <p:nvPr/>
          </p:nvSpPr>
          <p:spPr bwMode="auto">
            <a:xfrm>
              <a:off x="3352287" y="3420409"/>
              <a:ext cx="1033929" cy="1033949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7" name="Oval 953"/>
            <p:cNvSpPr>
              <a:spLocks noChangeArrowheads="1"/>
            </p:cNvSpPr>
            <p:nvPr/>
          </p:nvSpPr>
          <p:spPr bwMode="auto">
            <a:xfrm>
              <a:off x="6642319" y="5085733"/>
              <a:ext cx="625570" cy="625582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8" name="Oval 954"/>
            <p:cNvSpPr>
              <a:spLocks noChangeArrowheads="1"/>
            </p:cNvSpPr>
            <p:nvPr/>
          </p:nvSpPr>
          <p:spPr bwMode="auto">
            <a:xfrm>
              <a:off x="5599703" y="1196115"/>
              <a:ext cx="1227971" cy="1225100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9" name="Oval 955"/>
            <p:cNvSpPr>
              <a:spLocks noChangeArrowheads="1"/>
            </p:cNvSpPr>
            <p:nvPr/>
          </p:nvSpPr>
          <p:spPr bwMode="auto">
            <a:xfrm>
              <a:off x="4846702" y="5074149"/>
              <a:ext cx="344644" cy="347545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0" name="Oval 956"/>
            <p:cNvSpPr>
              <a:spLocks noChangeArrowheads="1"/>
            </p:cNvSpPr>
            <p:nvPr/>
          </p:nvSpPr>
          <p:spPr bwMode="auto">
            <a:xfrm>
              <a:off x="7256304" y="3185817"/>
              <a:ext cx="1225076" cy="1222203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1" name="Oval 957"/>
            <p:cNvSpPr>
              <a:spLocks noChangeArrowheads="1"/>
            </p:cNvSpPr>
            <p:nvPr/>
          </p:nvSpPr>
          <p:spPr bwMode="auto">
            <a:xfrm>
              <a:off x="4806156" y="2789033"/>
              <a:ext cx="556062" cy="556074"/>
            </a:xfrm>
            <a:prstGeom prst="ellipse">
              <a:avLst/>
            </a:prstGeom>
            <a:grpFill/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87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1491" y="2007527"/>
            <a:ext cx="476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以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文字和图画为主要视觉刺激，不像其他广告媒介，如电视广告等受到时间的限制。而且报纸可以反复阅读，便于保存。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1491" y="1607417"/>
            <a:ext cx="177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报纸宣传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74008" y="1823280"/>
            <a:ext cx="416824" cy="41682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pitchFamily="2" charset="-52"/>
                <a:ea typeface="思源黑体 Bold" panose="020B0800000000000000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FuturaBookC" pitchFamily="2" charset="-5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4970" y="3556935"/>
            <a:ext cx="476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一种以电视为媒体的广告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，他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是兼有视听效果并运用了语言、声音、文字、形象、动作、表演等综合手段进行传播的信息传播方式。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74970" y="3156825"/>
            <a:ext cx="177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电视宣传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67487" y="3372688"/>
            <a:ext cx="416824" cy="41682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pitchFamily="2" charset="-52"/>
                <a:ea typeface="思源黑体 Bold" panose="020B0800000000000000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FuturaBookC" pitchFamily="2" charset="-5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14221" y="5115135"/>
            <a:ext cx="476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网络的特殊以及信息资源的庞大，只要按照宣传计划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将产品供给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广泛人群，定能够提前一步展示贵公司产品的优越性能和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卖点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4221" y="4715025"/>
            <a:ext cx="177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网络宣传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06738" y="4915122"/>
            <a:ext cx="416824" cy="41682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pitchFamily="2" charset="-52"/>
                <a:ea typeface="思源黑体 Bold" panose="020B0800000000000000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FuturaBookC" pitchFamily="2" charset="-52"/>
              <a:ea typeface="思源黑体 Bold" panose="020B08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586930" y="1763309"/>
            <a:ext cx="3758434" cy="3758434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8242" y="3487845"/>
            <a:ext cx="2603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在此输入您的内容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04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008" y="2769066"/>
            <a:ext cx="7152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感谢您的观看</a:t>
            </a:r>
            <a:endParaRPr lang="zh-CN" altLang="en-US" sz="60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3699" y="2179653"/>
            <a:ext cx="4584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THANK YOU</a:t>
            </a:r>
            <a:endParaRPr lang="zh-CN" altLang="en-US" sz="24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6008" y="3974032"/>
            <a:ext cx="5371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I don’t know if we each have a destiny, or if we’re all just floating around accidental—like on a breeze. </a:t>
            </a:r>
          </a:p>
        </p:txBody>
      </p:sp>
    </p:spTree>
    <p:extLst>
      <p:ext uri="{BB962C8B-B14F-4D97-AF65-F5344CB8AC3E}">
        <p14:creationId xmlns:p14="http://schemas.microsoft.com/office/powerpoint/2010/main" val="1250344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31167" y="5144848"/>
            <a:ext cx="232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77305" y="122932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01</a:t>
            </a:r>
            <a:endParaRPr lang="zh-CN" altLang="en-US" sz="105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8651" y="1207476"/>
            <a:ext cx="293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4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4336" y="1654310"/>
            <a:ext cx="2921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background </a:t>
            </a:r>
            <a:r>
              <a:rPr lang="en-US" altLang="zh-CN" sz="10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and significance </a:t>
            </a:r>
          </a:p>
        </p:txBody>
      </p:sp>
      <p:sp>
        <p:nvSpPr>
          <p:cNvPr id="6" name="椭圆 5"/>
          <p:cNvSpPr/>
          <p:nvPr/>
        </p:nvSpPr>
        <p:spPr>
          <a:xfrm>
            <a:off x="2161620" y="3693129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03</a:t>
            </a:r>
            <a:endParaRPr lang="zh-CN" altLang="en-US" sz="105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2966" y="3671278"/>
            <a:ext cx="293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58651" y="4118112"/>
            <a:ext cx="2921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Research methods and ideas</a:t>
            </a:r>
          </a:p>
        </p:txBody>
      </p:sp>
      <p:sp>
        <p:nvSpPr>
          <p:cNvPr id="9" name="椭圆 8"/>
          <p:cNvSpPr/>
          <p:nvPr/>
        </p:nvSpPr>
        <p:spPr>
          <a:xfrm>
            <a:off x="2177305" y="2472065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02</a:t>
            </a:r>
            <a:endParaRPr lang="zh-CN" altLang="en-US" sz="105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58651" y="2450214"/>
            <a:ext cx="293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74335" y="2897048"/>
            <a:ext cx="29216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content </a:t>
            </a:r>
            <a:r>
              <a:rPr lang="en-US" altLang="zh-CN" sz="10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and assumptions</a:t>
            </a:r>
          </a:p>
        </p:txBody>
      </p:sp>
      <p:sp>
        <p:nvSpPr>
          <p:cNvPr id="12" name="椭圆 11"/>
          <p:cNvSpPr/>
          <p:nvPr/>
        </p:nvSpPr>
        <p:spPr>
          <a:xfrm>
            <a:off x="2161620" y="493586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0C0040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04</a:t>
            </a:r>
            <a:endParaRPr lang="zh-CN" altLang="en-US" sz="1050" dirty="0">
              <a:solidFill>
                <a:srgbClr val="0C0040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8651" y="5360850"/>
            <a:ext cx="2921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The conclusion of the study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42966" y="4914016"/>
            <a:ext cx="2937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415351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8867" y="1983637"/>
            <a:ext cx="8732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中文字体：思源黑体 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Bold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866" y="3061521"/>
            <a:ext cx="7173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字体无法正常显示：自行搜索下载字体文件（尾缀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.</a:t>
            </a:r>
            <a:r>
              <a:rPr lang="en-US" altLang="zh-CN" dirty="0" err="1" smtClean="0">
                <a:solidFill>
                  <a:schemeClr val="bg1"/>
                </a:solidFill>
                <a:ea typeface="微软雅黑" panose="020B0503020204020204" pitchFamily="34" charset="-122"/>
              </a:rPr>
              <a:t>ttf</a:t>
            </a:r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），安装成功后，关闭所有运行中的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文件，重新打开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即可。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8867" y="2337913"/>
            <a:ext cx="4845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英文字体：思源黑体 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Normal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8867" y="4603698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</a:rPr>
              <a:t>祝</a:t>
            </a:r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您事业、学习顺利！：）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866" y="3785129"/>
            <a:ext cx="4845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想偷懒可直接使用微软雅黑替换  </a:t>
            </a:r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：）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4452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6256" y="2013744"/>
            <a:ext cx="237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第一部分</a:t>
            </a:r>
            <a:endParaRPr lang="zh-CN" altLang="en-US" sz="28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3170" y="1713674"/>
            <a:ext cx="137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ONE</a:t>
            </a:r>
            <a:endParaRPr lang="zh-CN" altLang="en-US" sz="11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4580" y="2801263"/>
            <a:ext cx="6298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60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110" y="4081225"/>
            <a:ext cx="6563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Life was like a box of chocolates, you never know what you’re go to get.</a:t>
            </a:r>
            <a:endParaRPr lang="zh-CN" altLang="en-US" sz="12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96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35021" y="2271249"/>
            <a:ext cx="2792905" cy="2533484"/>
            <a:chOff x="3630976" y="2022468"/>
            <a:chExt cx="5303372" cy="4810767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3987165" y="5346700"/>
              <a:ext cx="2320291" cy="1486535"/>
            </a:xfrm>
            <a:custGeom>
              <a:avLst/>
              <a:gdLst>
                <a:gd name="T0" fmla="*/ 476 w 542"/>
                <a:gd name="T1" fmla="*/ 410 h 410"/>
                <a:gd name="T2" fmla="*/ 476 w 542"/>
                <a:gd name="T3" fmla="*/ 121 h 410"/>
                <a:gd name="T4" fmla="*/ 422 w 542"/>
                <a:gd name="T5" fmla="*/ 67 h 410"/>
                <a:gd name="T6" fmla="*/ 0 w 542"/>
                <a:gd name="T7" fmla="*/ 67 h 410"/>
                <a:gd name="T8" fmla="*/ 0 w 542"/>
                <a:gd name="T9" fmla="*/ 0 h 410"/>
                <a:gd name="T10" fmla="*/ 422 w 542"/>
                <a:gd name="T11" fmla="*/ 0 h 410"/>
                <a:gd name="T12" fmla="*/ 542 w 542"/>
                <a:gd name="T13" fmla="*/ 121 h 410"/>
                <a:gd name="T14" fmla="*/ 542 w 542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10">
                  <a:moveTo>
                    <a:pt x="476" y="410"/>
                  </a:moveTo>
                  <a:cubicBezTo>
                    <a:pt x="476" y="121"/>
                    <a:pt x="476" y="121"/>
                    <a:pt x="476" y="121"/>
                  </a:cubicBezTo>
                  <a:cubicBezTo>
                    <a:pt x="476" y="91"/>
                    <a:pt x="451" y="67"/>
                    <a:pt x="42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88" y="0"/>
                    <a:pt x="542" y="54"/>
                    <a:pt x="542" y="121"/>
                  </a:cubicBezTo>
                  <a:cubicBezTo>
                    <a:pt x="542" y="410"/>
                    <a:pt x="542" y="410"/>
                    <a:pt x="542" y="4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6165850" y="5402580"/>
              <a:ext cx="1687830" cy="663575"/>
            </a:xfrm>
            <a:custGeom>
              <a:avLst/>
              <a:gdLst>
                <a:gd name="T0" fmla="*/ 275 w 394"/>
                <a:gd name="T1" fmla="*/ 155 h 155"/>
                <a:gd name="T2" fmla="*/ 0 w 394"/>
                <a:gd name="T3" fmla="*/ 155 h 155"/>
                <a:gd name="T4" fmla="*/ 0 w 394"/>
                <a:gd name="T5" fmla="*/ 94 h 155"/>
                <a:gd name="T6" fmla="*/ 275 w 394"/>
                <a:gd name="T7" fmla="*/ 94 h 155"/>
                <a:gd name="T8" fmla="*/ 332 w 394"/>
                <a:gd name="T9" fmla="*/ 37 h 155"/>
                <a:gd name="T10" fmla="*/ 332 w 394"/>
                <a:gd name="T11" fmla="*/ 0 h 155"/>
                <a:gd name="T12" fmla="*/ 394 w 394"/>
                <a:gd name="T13" fmla="*/ 0 h 155"/>
                <a:gd name="T14" fmla="*/ 394 w 394"/>
                <a:gd name="T15" fmla="*/ 37 h 155"/>
                <a:gd name="T16" fmla="*/ 275 w 394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155">
                  <a:moveTo>
                    <a:pt x="275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307" y="94"/>
                    <a:pt x="332" y="68"/>
                    <a:pt x="332" y="37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94" y="37"/>
                    <a:pt x="394" y="37"/>
                    <a:pt x="394" y="37"/>
                  </a:cubicBezTo>
                  <a:cubicBezTo>
                    <a:pt x="394" y="102"/>
                    <a:pt x="341" y="155"/>
                    <a:pt x="275" y="1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6384925" y="3180715"/>
              <a:ext cx="1540510" cy="628650"/>
            </a:xfrm>
            <a:custGeom>
              <a:avLst/>
              <a:gdLst>
                <a:gd name="T0" fmla="*/ 250 w 360"/>
                <a:gd name="T1" fmla="*/ 147 h 147"/>
                <a:gd name="T2" fmla="*/ 0 w 360"/>
                <a:gd name="T3" fmla="*/ 147 h 147"/>
                <a:gd name="T4" fmla="*/ 0 w 360"/>
                <a:gd name="T5" fmla="*/ 102 h 147"/>
                <a:gd name="T6" fmla="*/ 250 w 360"/>
                <a:gd name="T7" fmla="*/ 102 h 147"/>
                <a:gd name="T8" fmla="*/ 315 w 360"/>
                <a:gd name="T9" fmla="*/ 37 h 147"/>
                <a:gd name="T10" fmla="*/ 315 w 360"/>
                <a:gd name="T11" fmla="*/ 0 h 147"/>
                <a:gd name="T12" fmla="*/ 360 w 360"/>
                <a:gd name="T13" fmla="*/ 0 h 147"/>
                <a:gd name="T14" fmla="*/ 360 w 360"/>
                <a:gd name="T15" fmla="*/ 37 h 147"/>
                <a:gd name="T16" fmla="*/ 250 w 360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147">
                  <a:moveTo>
                    <a:pt x="25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86" y="102"/>
                    <a:pt x="315" y="73"/>
                    <a:pt x="315" y="37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98"/>
                    <a:pt x="311" y="147"/>
                    <a:pt x="250" y="14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5279390" y="3950970"/>
              <a:ext cx="668655" cy="1546225"/>
            </a:xfrm>
            <a:custGeom>
              <a:avLst/>
              <a:gdLst>
                <a:gd name="T0" fmla="*/ 156 w 156"/>
                <a:gd name="T1" fmla="*/ 361 h 361"/>
                <a:gd name="T2" fmla="*/ 95 w 156"/>
                <a:gd name="T3" fmla="*/ 361 h 361"/>
                <a:gd name="T4" fmla="*/ 95 w 156"/>
                <a:gd name="T5" fmla="*/ 118 h 361"/>
                <a:gd name="T6" fmla="*/ 38 w 156"/>
                <a:gd name="T7" fmla="*/ 61 h 361"/>
                <a:gd name="T8" fmla="*/ 0 w 156"/>
                <a:gd name="T9" fmla="*/ 61 h 361"/>
                <a:gd name="T10" fmla="*/ 0 w 156"/>
                <a:gd name="T11" fmla="*/ 0 h 361"/>
                <a:gd name="T12" fmla="*/ 38 w 156"/>
                <a:gd name="T13" fmla="*/ 0 h 361"/>
                <a:gd name="T14" fmla="*/ 156 w 156"/>
                <a:gd name="T15" fmla="*/ 118 h 361"/>
                <a:gd name="T16" fmla="*/ 156 w 156"/>
                <a:gd name="T1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361">
                  <a:moveTo>
                    <a:pt x="156" y="361"/>
                  </a:moveTo>
                  <a:cubicBezTo>
                    <a:pt x="95" y="361"/>
                    <a:pt x="95" y="361"/>
                    <a:pt x="95" y="36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5" y="87"/>
                    <a:pt x="6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3" y="0"/>
                    <a:pt x="156" y="53"/>
                    <a:pt x="156" y="118"/>
                  </a:cubicBezTo>
                  <a:lnTo>
                    <a:pt x="156" y="3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>
              <a:off x="6689725" y="4481830"/>
              <a:ext cx="1874520" cy="1499235"/>
            </a:xfrm>
            <a:custGeom>
              <a:avLst/>
              <a:gdLst>
                <a:gd name="T0" fmla="*/ 54 w 438"/>
                <a:gd name="T1" fmla="*/ 350 h 350"/>
                <a:gd name="T2" fmla="*/ 0 w 438"/>
                <a:gd name="T3" fmla="*/ 350 h 350"/>
                <a:gd name="T4" fmla="*/ 0 w 438"/>
                <a:gd name="T5" fmla="*/ 114 h 350"/>
                <a:gd name="T6" fmla="*/ 115 w 438"/>
                <a:gd name="T7" fmla="*/ 0 h 350"/>
                <a:gd name="T8" fmla="*/ 438 w 438"/>
                <a:gd name="T9" fmla="*/ 0 h 350"/>
                <a:gd name="T10" fmla="*/ 438 w 438"/>
                <a:gd name="T11" fmla="*/ 53 h 350"/>
                <a:gd name="T12" fmla="*/ 115 w 438"/>
                <a:gd name="T13" fmla="*/ 53 h 350"/>
                <a:gd name="T14" fmla="*/ 54 w 438"/>
                <a:gd name="T15" fmla="*/ 114 h 350"/>
                <a:gd name="T16" fmla="*/ 54 w 438"/>
                <a:gd name="T1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350">
                  <a:moveTo>
                    <a:pt x="54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81" y="53"/>
                    <a:pt x="54" y="80"/>
                    <a:pt x="54" y="114"/>
                  </a:cubicBezTo>
                  <a:lnTo>
                    <a:pt x="54" y="3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4685030" y="2671445"/>
              <a:ext cx="1622425" cy="628650"/>
            </a:xfrm>
            <a:custGeom>
              <a:avLst/>
              <a:gdLst>
                <a:gd name="T0" fmla="*/ 379 w 379"/>
                <a:gd name="T1" fmla="*/ 147 h 147"/>
                <a:gd name="T2" fmla="*/ 110 w 379"/>
                <a:gd name="T3" fmla="*/ 147 h 147"/>
                <a:gd name="T4" fmla="*/ 0 w 379"/>
                <a:gd name="T5" fmla="*/ 37 h 147"/>
                <a:gd name="T6" fmla="*/ 0 w 379"/>
                <a:gd name="T7" fmla="*/ 0 h 147"/>
                <a:gd name="T8" fmla="*/ 45 w 379"/>
                <a:gd name="T9" fmla="*/ 0 h 147"/>
                <a:gd name="T10" fmla="*/ 45 w 379"/>
                <a:gd name="T11" fmla="*/ 37 h 147"/>
                <a:gd name="T12" fmla="*/ 110 w 379"/>
                <a:gd name="T13" fmla="*/ 102 h 147"/>
                <a:gd name="T14" fmla="*/ 379 w 379"/>
                <a:gd name="T15" fmla="*/ 102 h 147"/>
                <a:gd name="T16" fmla="*/ 379 w 379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7">
                  <a:moveTo>
                    <a:pt x="379" y="147"/>
                  </a:moveTo>
                  <a:cubicBezTo>
                    <a:pt x="110" y="147"/>
                    <a:pt x="110" y="147"/>
                    <a:pt x="110" y="147"/>
                  </a:cubicBezTo>
                  <a:cubicBezTo>
                    <a:pt x="49" y="147"/>
                    <a:pt x="0" y="98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73"/>
                    <a:pt x="74" y="102"/>
                    <a:pt x="110" y="102"/>
                  </a:cubicBezTo>
                  <a:cubicBezTo>
                    <a:pt x="379" y="102"/>
                    <a:pt x="379" y="102"/>
                    <a:pt x="379" y="102"/>
                  </a:cubicBezTo>
                  <a:lnTo>
                    <a:pt x="379" y="1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4540250" y="4293870"/>
              <a:ext cx="1270635" cy="647065"/>
            </a:xfrm>
            <a:custGeom>
              <a:avLst/>
              <a:gdLst>
                <a:gd name="T0" fmla="*/ 297 w 297"/>
                <a:gd name="T1" fmla="*/ 151 h 151"/>
                <a:gd name="T2" fmla="*/ 114 w 297"/>
                <a:gd name="T3" fmla="*/ 151 h 151"/>
                <a:gd name="T4" fmla="*/ 0 w 297"/>
                <a:gd name="T5" fmla="*/ 37 h 151"/>
                <a:gd name="T6" fmla="*/ 0 w 297"/>
                <a:gd name="T7" fmla="*/ 0 h 151"/>
                <a:gd name="T8" fmla="*/ 53 w 297"/>
                <a:gd name="T9" fmla="*/ 0 h 151"/>
                <a:gd name="T10" fmla="*/ 53 w 297"/>
                <a:gd name="T11" fmla="*/ 37 h 151"/>
                <a:gd name="T12" fmla="*/ 114 w 297"/>
                <a:gd name="T13" fmla="*/ 98 h 151"/>
                <a:gd name="T14" fmla="*/ 297 w 297"/>
                <a:gd name="T15" fmla="*/ 98 h 151"/>
                <a:gd name="T16" fmla="*/ 297 w 297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1">
                  <a:moveTo>
                    <a:pt x="297" y="151"/>
                  </a:moveTo>
                  <a:cubicBezTo>
                    <a:pt x="114" y="151"/>
                    <a:pt x="114" y="151"/>
                    <a:pt x="114" y="151"/>
                  </a:cubicBezTo>
                  <a:cubicBezTo>
                    <a:pt x="51" y="151"/>
                    <a:pt x="0" y="10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1"/>
                    <a:pt x="81" y="98"/>
                    <a:pt x="114" y="98"/>
                  </a:cubicBezTo>
                  <a:cubicBezTo>
                    <a:pt x="297" y="98"/>
                    <a:pt x="297" y="98"/>
                    <a:pt x="297" y="98"/>
                  </a:cubicBezTo>
                  <a:lnTo>
                    <a:pt x="297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5829300" y="3331210"/>
              <a:ext cx="647065" cy="1270635"/>
            </a:xfrm>
            <a:custGeom>
              <a:avLst/>
              <a:gdLst>
                <a:gd name="T0" fmla="*/ 37 w 151"/>
                <a:gd name="T1" fmla="*/ 297 h 297"/>
                <a:gd name="T2" fmla="*/ 0 w 151"/>
                <a:gd name="T3" fmla="*/ 297 h 297"/>
                <a:gd name="T4" fmla="*/ 0 w 151"/>
                <a:gd name="T5" fmla="*/ 244 h 297"/>
                <a:gd name="T6" fmla="*/ 37 w 151"/>
                <a:gd name="T7" fmla="*/ 244 h 297"/>
                <a:gd name="T8" fmla="*/ 98 w 151"/>
                <a:gd name="T9" fmla="*/ 183 h 297"/>
                <a:gd name="T10" fmla="*/ 98 w 151"/>
                <a:gd name="T11" fmla="*/ 0 h 297"/>
                <a:gd name="T12" fmla="*/ 151 w 151"/>
                <a:gd name="T13" fmla="*/ 0 h 297"/>
                <a:gd name="T14" fmla="*/ 151 w 151"/>
                <a:gd name="T15" fmla="*/ 183 h 297"/>
                <a:gd name="T16" fmla="*/ 37 w 151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97">
                  <a:moveTo>
                    <a:pt x="37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37" y="244"/>
                    <a:pt x="37" y="244"/>
                    <a:pt x="37" y="244"/>
                  </a:cubicBezTo>
                  <a:cubicBezTo>
                    <a:pt x="71" y="244"/>
                    <a:pt x="98" y="216"/>
                    <a:pt x="98" y="18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1" y="246"/>
                    <a:pt x="100" y="297"/>
                    <a:pt x="37" y="2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4" name="Freeform 27"/>
            <p:cNvSpPr/>
            <p:nvPr/>
          </p:nvSpPr>
          <p:spPr bwMode="auto">
            <a:xfrm>
              <a:off x="6249670" y="2115185"/>
              <a:ext cx="650875" cy="1270635"/>
            </a:xfrm>
            <a:custGeom>
              <a:avLst/>
              <a:gdLst>
                <a:gd name="T0" fmla="*/ 53 w 152"/>
                <a:gd name="T1" fmla="*/ 297 h 297"/>
                <a:gd name="T2" fmla="*/ 0 w 152"/>
                <a:gd name="T3" fmla="*/ 297 h 297"/>
                <a:gd name="T4" fmla="*/ 0 w 152"/>
                <a:gd name="T5" fmla="*/ 114 h 297"/>
                <a:gd name="T6" fmla="*/ 114 w 152"/>
                <a:gd name="T7" fmla="*/ 0 h 297"/>
                <a:gd name="T8" fmla="*/ 152 w 152"/>
                <a:gd name="T9" fmla="*/ 0 h 297"/>
                <a:gd name="T10" fmla="*/ 152 w 152"/>
                <a:gd name="T11" fmla="*/ 53 h 297"/>
                <a:gd name="T12" fmla="*/ 114 w 152"/>
                <a:gd name="T13" fmla="*/ 53 h 297"/>
                <a:gd name="T14" fmla="*/ 53 w 152"/>
                <a:gd name="T15" fmla="*/ 114 h 297"/>
                <a:gd name="T16" fmla="*/ 53 w 152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97">
                  <a:moveTo>
                    <a:pt x="53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81" y="53"/>
                    <a:pt x="53" y="80"/>
                    <a:pt x="53" y="114"/>
                  </a:cubicBezTo>
                  <a:lnTo>
                    <a:pt x="53" y="29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630976" y="5248704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467227" y="3930354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546363" y="4407535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642867" y="2825171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570026" y="2316300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>
                <a:defRPr/>
              </a:pPr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881381" y="2022468"/>
              <a:ext cx="387985" cy="387986"/>
            </a:xfrm>
            <a:prstGeom prst="ellips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/>
            <a:p>
              <a:pPr algn="ctr" defTabSz="456565"/>
              <a:endParaRPr lang="zh-CN" altLang="en-US" kern="0">
                <a:solidFill>
                  <a:schemeClr val="bg1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641930" y="208418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1850" y="2498936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1930" y="380691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1850" y="4221667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84652" y="208388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84652" y="251552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6384" y="380526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46384" y="4236907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26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Group 3"/>
          <p:cNvGrpSpPr/>
          <p:nvPr/>
        </p:nvGrpSpPr>
        <p:grpSpPr>
          <a:xfrm>
            <a:off x="1239529" y="2541297"/>
            <a:ext cx="2028546" cy="1824766"/>
            <a:chOff x="3472716" y="1692370"/>
            <a:chExt cx="5246568" cy="4719524"/>
          </a:xfrm>
          <a:solidFill>
            <a:schemeClr val="bg1"/>
          </a:solidFill>
        </p:grpSpPr>
        <p:sp>
          <p:nvSpPr>
            <p:cNvPr id="6" name="Freeform 4"/>
            <p:cNvSpPr>
              <a:spLocks/>
            </p:cNvSpPr>
            <p:nvPr/>
          </p:nvSpPr>
          <p:spPr bwMode="auto">
            <a:xfrm flipH="1">
              <a:off x="5395367" y="4167630"/>
              <a:ext cx="1397174" cy="2244264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25400"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"/>
            <p:cNvSpPr>
              <a:spLocks/>
            </p:cNvSpPr>
            <p:nvPr/>
          </p:nvSpPr>
          <p:spPr bwMode="auto">
            <a:xfrm rot="1883109">
              <a:off x="3472716" y="3077532"/>
              <a:ext cx="1975673" cy="19695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"/>
            <p:cNvSpPr>
              <a:spLocks/>
            </p:cNvSpPr>
            <p:nvPr/>
          </p:nvSpPr>
          <p:spPr bwMode="auto">
            <a:xfrm rot="4961872">
              <a:off x="4339838" y="2042516"/>
              <a:ext cx="2397282" cy="23898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67"/>
            <p:cNvSpPr>
              <a:spLocks/>
            </p:cNvSpPr>
            <p:nvPr/>
          </p:nvSpPr>
          <p:spPr bwMode="auto">
            <a:xfrm rot="7696778">
              <a:off x="5819972" y="2184633"/>
              <a:ext cx="2112165" cy="2105606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7"/>
            <p:cNvSpPr>
              <a:spLocks/>
            </p:cNvSpPr>
            <p:nvPr/>
          </p:nvSpPr>
          <p:spPr bwMode="auto">
            <a:xfrm rot="10345882">
              <a:off x="6798191" y="3266787"/>
              <a:ext cx="1921093" cy="191512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 rot="12440007">
              <a:off x="6858380" y="4596385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67"/>
            <p:cNvSpPr>
              <a:spLocks/>
            </p:cNvSpPr>
            <p:nvPr/>
          </p:nvSpPr>
          <p:spPr bwMode="auto">
            <a:xfrm rot="20954305">
              <a:off x="3963464" y="4429907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67"/>
            <p:cNvSpPr>
              <a:spLocks/>
            </p:cNvSpPr>
            <p:nvPr/>
          </p:nvSpPr>
          <p:spPr bwMode="auto">
            <a:xfrm rot="2241606">
              <a:off x="3489891" y="240632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 rot="6355571">
              <a:off x="5654693" y="169421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67"/>
            <p:cNvSpPr>
              <a:spLocks/>
            </p:cNvSpPr>
            <p:nvPr/>
          </p:nvSpPr>
          <p:spPr bwMode="auto">
            <a:xfrm rot="9774375">
              <a:off x="7378684" y="2652032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579361" y="2356631"/>
            <a:ext cx="2864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内容内容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655154" y="2973671"/>
            <a:ext cx="6163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574230" y="3253209"/>
            <a:ext cx="424710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</a:t>
            </a:r>
            <a:r>
              <a:rPr lang="zh-CN" altLang="en-US" sz="1200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信支付是集成在微信客户端的支付功能，用户可以通过手机完成快速的支付流程。微信支付向用户提供安全、快捷、高效的支付</a:t>
            </a:r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服务。</a:t>
            </a:r>
            <a:endParaRPr lang="en-US" altLang="zh-CN" sz="1200" spc="3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endParaRPr lang="en-US" altLang="zh-CN" sz="1200" spc="3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用户</a:t>
            </a:r>
            <a:r>
              <a:rPr lang="zh-CN" altLang="en-US" sz="1200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在支付时只需在自己的智能手机上输入密码，无需任何刷卡步骤即可完成支付，整个过程简便流畅</a:t>
            </a:r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20929" y="1638740"/>
            <a:ext cx="389342" cy="38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7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92624" y="3235391"/>
            <a:ext cx="3475262" cy="3624660"/>
            <a:chOff x="3638088" y="1730849"/>
            <a:chExt cx="4915825" cy="5127151"/>
          </a:xfrm>
        </p:grpSpPr>
        <p:grpSp>
          <p:nvGrpSpPr>
            <p:cNvPr id="6" name="组合 5"/>
            <p:cNvGrpSpPr/>
            <p:nvPr/>
          </p:nvGrpSpPr>
          <p:grpSpPr>
            <a:xfrm>
              <a:off x="3638088" y="2858514"/>
              <a:ext cx="1579012" cy="3999486"/>
              <a:chOff x="3638088" y="2858514"/>
              <a:chExt cx="1579012" cy="3999486"/>
            </a:xfrm>
          </p:grpSpPr>
          <p:sp>
            <p:nvSpPr>
              <p:cNvPr id="22" name="MH_Other_6"/>
              <p:cNvSpPr/>
              <p:nvPr>
                <p:custDataLst>
                  <p:tags r:id="rId13"/>
                </p:custDataLst>
              </p:nvPr>
            </p:nvSpPr>
            <p:spPr>
              <a:xfrm>
                <a:off x="4891784" y="4659676"/>
                <a:ext cx="325316" cy="2198324"/>
              </a:xfrm>
              <a:custGeom>
                <a:avLst/>
                <a:gdLst>
                  <a:gd name="connsiteX0" fmla="*/ 0 w 325316"/>
                  <a:gd name="connsiteY0" fmla="*/ 0 h 891378"/>
                  <a:gd name="connsiteX1" fmla="*/ 325316 w 325316"/>
                  <a:gd name="connsiteY1" fmla="*/ 0 h 891378"/>
                  <a:gd name="connsiteX2" fmla="*/ 325316 w 325316"/>
                  <a:gd name="connsiteY2" fmla="*/ 891378 h 891378"/>
                  <a:gd name="connsiteX3" fmla="*/ 0 w 325316"/>
                  <a:gd name="connsiteY3" fmla="*/ 891378 h 89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891378">
                    <a:moveTo>
                      <a:pt x="0" y="0"/>
                    </a:moveTo>
                    <a:lnTo>
                      <a:pt x="325316" y="0"/>
                    </a:lnTo>
                    <a:lnTo>
                      <a:pt x="325316" y="891378"/>
                    </a:lnTo>
                    <a:lnTo>
                      <a:pt x="0" y="8913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23" name="MH_Other_7"/>
              <p:cNvSpPr/>
              <p:nvPr>
                <p:custDataLst>
                  <p:tags r:id="rId14"/>
                </p:custDataLst>
              </p:nvPr>
            </p:nvSpPr>
            <p:spPr>
              <a:xfrm>
                <a:off x="3963404" y="4384291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24" name="MH_SubTitle_1"/>
              <p:cNvSpPr/>
              <p:nvPr>
                <p:custDataLst>
                  <p:tags r:id="rId15"/>
                </p:custDataLst>
              </p:nvPr>
            </p:nvSpPr>
            <p:spPr>
              <a:xfrm>
                <a:off x="3638088" y="3260553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algn="ctr"/>
                <a:endParaRPr lang="zh-CN" altLang="en-US" sz="1400" dirty="0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25" name="MH_Other_8"/>
              <p:cNvSpPr/>
              <p:nvPr>
                <p:custDataLst>
                  <p:tags r:id="rId16"/>
                </p:custDataLst>
              </p:nvPr>
            </p:nvSpPr>
            <p:spPr>
              <a:xfrm>
                <a:off x="3638090" y="2858514"/>
                <a:ext cx="325315" cy="325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C0040"/>
                    </a:solidFill>
                    <a:latin typeface="FuturaBookC" pitchFamily="2" charset="-52"/>
                  </a:rPr>
                  <a:t>1</a:t>
                </a:r>
                <a:endParaRPr lang="zh-CN" altLang="en-US" dirty="0">
                  <a:solidFill>
                    <a:srgbClr val="0C0040"/>
                  </a:solidFill>
                  <a:latin typeface="FuturaBookC" pitchFamily="2" charset="-5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162205" y="1730849"/>
              <a:ext cx="1443640" cy="5127151"/>
              <a:chOff x="5162205" y="1730849"/>
              <a:chExt cx="1443640" cy="5127151"/>
            </a:xfrm>
          </p:grpSpPr>
          <p:sp>
            <p:nvSpPr>
              <p:cNvPr id="18" name="MH_Other_4"/>
              <p:cNvSpPr/>
              <p:nvPr>
                <p:custDataLst>
                  <p:tags r:id="rId9"/>
                </p:custDataLst>
              </p:nvPr>
            </p:nvSpPr>
            <p:spPr>
              <a:xfrm>
                <a:off x="6280528" y="3537616"/>
                <a:ext cx="325316" cy="3320384"/>
              </a:xfrm>
              <a:custGeom>
                <a:avLst/>
                <a:gdLst>
                  <a:gd name="connsiteX0" fmla="*/ 0 w 325316"/>
                  <a:gd name="connsiteY0" fmla="*/ 0 h 2013439"/>
                  <a:gd name="connsiteX1" fmla="*/ 325316 w 325316"/>
                  <a:gd name="connsiteY1" fmla="*/ 0 h 2013439"/>
                  <a:gd name="connsiteX2" fmla="*/ 325316 w 325316"/>
                  <a:gd name="connsiteY2" fmla="*/ 2013439 h 2013439"/>
                  <a:gd name="connsiteX3" fmla="*/ 0 w 325316"/>
                  <a:gd name="connsiteY3" fmla="*/ 2013439 h 201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2013439">
                    <a:moveTo>
                      <a:pt x="0" y="0"/>
                    </a:moveTo>
                    <a:lnTo>
                      <a:pt x="325316" y="0"/>
                    </a:lnTo>
                    <a:lnTo>
                      <a:pt x="325316" y="2013439"/>
                    </a:lnTo>
                    <a:lnTo>
                      <a:pt x="0" y="20134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9" name="MH_Other_9"/>
              <p:cNvSpPr/>
              <p:nvPr>
                <p:custDataLst>
                  <p:tags r:id="rId10"/>
                </p:custDataLst>
              </p:nvPr>
            </p:nvSpPr>
            <p:spPr>
              <a:xfrm>
                <a:off x="5487522" y="3254583"/>
                <a:ext cx="1118323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20" name="MH_SubTitle_2"/>
              <p:cNvSpPr/>
              <p:nvPr>
                <p:custDataLst>
                  <p:tags r:id="rId11"/>
                </p:custDataLst>
              </p:nvPr>
            </p:nvSpPr>
            <p:spPr>
              <a:xfrm>
                <a:off x="5162205" y="2130845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MH_Other_10"/>
              <p:cNvSpPr/>
              <p:nvPr>
                <p:custDataLst>
                  <p:tags r:id="rId12"/>
                </p:custDataLst>
              </p:nvPr>
            </p:nvSpPr>
            <p:spPr>
              <a:xfrm>
                <a:off x="5162207" y="1730849"/>
                <a:ext cx="325315" cy="325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C0040"/>
                    </a:solidFill>
                    <a:latin typeface="FuturaBookC" pitchFamily="2" charset="-52"/>
                  </a:rPr>
                  <a:t>2</a:t>
                </a:r>
                <a:endParaRPr lang="zh-CN" altLang="en-US" dirty="0">
                  <a:solidFill>
                    <a:srgbClr val="0C0040"/>
                  </a:solidFill>
                  <a:latin typeface="FuturaBookC" pitchFamily="2" charset="-5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586156" y="2368451"/>
              <a:ext cx="1579013" cy="4489549"/>
              <a:chOff x="5586156" y="2368451"/>
              <a:chExt cx="1579013" cy="4489549"/>
            </a:xfrm>
          </p:grpSpPr>
          <p:sp>
            <p:nvSpPr>
              <p:cNvPr id="14" name="MH_Other_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5586156" y="4170032"/>
                <a:ext cx="325316" cy="2687968"/>
              </a:xfrm>
              <a:custGeom>
                <a:avLst/>
                <a:gdLst>
                  <a:gd name="connsiteX0" fmla="*/ 325316 w 325316"/>
                  <a:gd name="connsiteY0" fmla="*/ 0 h 1381022"/>
                  <a:gd name="connsiteX1" fmla="*/ 0 w 325316"/>
                  <a:gd name="connsiteY1" fmla="*/ 0 h 1381022"/>
                  <a:gd name="connsiteX2" fmla="*/ 0 w 325316"/>
                  <a:gd name="connsiteY2" fmla="*/ 1381022 h 1381022"/>
                  <a:gd name="connsiteX3" fmla="*/ 325316 w 325316"/>
                  <a:gd name="connsiteY3" fmla="*/ 1381022 h 13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1381022">
                    <a:moveTo>
                      <a:pt x="325316" y="0"/>
                    </a:moveTo>
                    <a:lnTo>
                      <a:pt x="0" y="0"/>
                    </a:lnTo>
                    <a:lnTo>
                      <a:pt x="0" y="1381022"/>
                    </a:lnTo>
                    <a:lnTo>
                      <a:pt x="325316" y="13810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5" name="MH_Other_11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5586156" y="3892133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6" name="MH_SubTitle_3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6839852" y="2768395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7" name="MH_Other_12"/>
              <p:cNvSpPr/>
              <p:nvPr>
                <p:custDataLst>
                  <p:tags r:id="rId8"/>
                </p:custDataLst>
              </p:nvPr>
            </p:nvSpPr>
            <p:spPr>
              <a:xfrm>
                <a:off x="6839854" y="2368451"/>
                <a:ext cx="325315" cy="325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C0040"/>
                    </a:solidFill>
                    <a:latin typeface="FuturaBookC" pitchFamily="2" charset="-52"/>
                  </a:rPr>
                  <a:t>3</a:t>
                </a:r>
                <a:endParaRPr lang="zh-CN" altLang="en-US" dirty="0">
                  <a:solidFill>
                    <a:srgbClr val="0C0040"/>
                  </a:solidFill>
                  <a:latin typeface="FuturaBookC" pitchFamily="2" charset="-5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974900" y="3319277"/>
              <a:ext cx="1579013" cy="3538723"/>
              <a:chOff x="6974900" y="3319277"/>
              <a:chExt cx="1579013" cy="3538723"/>
            </a:xfrm>
          </p:grpSpPr>
          <p:sp>
            <p:nvSpPr>
              <p:cNvPr id="10" name="MH_Other_2"/>
              <p:cNvSpPr/>
              <p:nvPr>
                <p:custDataLst>
                  <p:tags r:id="rId1"/>
                </p:custDataLst>
              </p:nvPr>
            </p:nvSpPr>
            <p:spPr>
              <a:xfrm flipH="1">
                <a:off x="6974900" y="5105470"/>
                <a:ext cx="325316" cy="1752530"/>
              </a:xfrm>
              <a:custGeom>
                <a:avLst/>
                <a:gdLst>
                  <a:gd name="connsiteX0" fmla="*/ 325316 w 325316"/>
                  <a:gd name="connsiteY0" fmla="*/ 0 h 445584"/>
                  <a:gd name="connsiteX1" fmla="*/ 0 w 325316"/>
                  <a:gd name="connsiteY1" fmla="*/ 0 h 445584"/>
                  <a:gd name="connsiteX2" fmla="*/ 0 w 325316"/>
                  <a:gd name="connsiteY2" fmla="*/ 445584 h 445584"/>
                  <a:gd name="connsiteX3" fmla="*/ 325316 w 325316"/>
                  <a:gd name="connsiteY3" fmla="*/ 445584 h 44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316" h="445584">
                    <a:moveTo>
                      <a:pt x="325316" y="0"/>
                    </a:moveTo>
                    <a:lnTo>
                      <a:pt x="0" y="0"/>
                    </a:lnTo>
                    <a:lnTo>
                      <a:pt x="0" y="445584"/>
                    </a:lnTo>
                    <a:lnTo>
                      <a:pt x="325316" y="4455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1" name="MH_Other_3"/>
              <p:cNvSpPr/>
              <p:nvPr>
                <p:custDataLst>
                  <p:tags r:id="rId2"/>
                </p:custDataLst>
              </p:nvPr>
            </p:nvSpPr>
            <p:spPr>
              <a:xfrm flipH="1">
                <a:off x="6974900" y="4832911"/>
                <a:ext cx="1253696" cy="281354"/>
              </a:xfrm>
              <a:custGeom>
                <a:avLst/>
                <a:gdLst>
                  <a:gd name="connsiteX0" fmla="*/ 0 w 1253696"/>
                  <a:gd name="connsiteY0" fmla="*/ 0 h 281354"/>
                  <a:gd name="connsiteX1" fmla="*/ 1102479 w 1253696"/>
                  <a:gd name="connsiteY1" fmla="*/ 0 h 281354"/>
                  <a:gd name="connsiteX2" fmla="*/ 1253696 w 1253696"/>
                  <a:gd name="connsiteY2" fmla="*/ 281354 h 281354"/>
                  <a:gd name="connsiteX3" fmla="*/ 0 w 1253696"/>
                  <a:gd name="connsiteY3" fmla="*/ 281354 h 28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3696" h="281354">
                    <a:moveTo>
                      <a:pt x="0" y="0"/>
                    </a:moveTo>
                    <a:lnTo>
                      <a:pt x="1102479" y="0"/>
                    </a:lnTo>
                    <a:lnTo>
                      <a:pt x="1253696" y="281354"/>
                    </a:lnTo>
                    <a:lnTo>
                      <a:pt x="0" y="28135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2" name="MH_SubTitle_4"/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8228596" y="3709173"/>
                <a:ext cx="325316" cy="1405093"/>
              </a:xfrm>
              <a:custGeom>
                <a:avLst/>
                <a:gdLst>
                  <a:gd name="connsiteX0" fmla="*/ 162658 w 325316"/>
                  <a:gd name="connsiteY0" fmla="*/ 0 h 1405093"/>
                  <a:gd name="connsiteX1" fmla="*/ 325316 w 325316"/>
                  <a:gd name="connsiteY1" fmla="*/ 162658 h 1405093"/>
                  <a:gd name="connsiteX2" fmla="*/ 325315 w 325316"/>
                  <a:gd name="connsiteY2" fmla="*/ 1405093 h 1405093"/>
                  <a:gd name="connsiteX3" fmla="*/ 0 w 325316"/>
                  <a:gd name="connsiteY3" fmla="*/ 1235997 h 1405093"/>
                  <a:gd name="connsiteX4" fmla="*/ 0 w 325316"/>
                  <a:gd name="connsiteY4" fmla="*/ 162658 h 1405093"/>
                  <a:gd name="connsiteX5" fmla="*/ 162658 w 325316"/>
                  <a:gd name="connsiteY5" fmla="*/ 0 h 140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316" h="1405093">
                    <a:moveTo>
                      <a:pt x="162658" y="0"/>
                    </a:moveTo>
                    <a:cubicBezTo>
                      <a:pt x="252492" y="0"/>
                      <a:pt x="325316" y="72824"/>
                      <a:pt x="325316" y="162658"/>
                    </a:cubicBezTo>
                    <a:lnTo>
                      <a:pt x="325315" y="1405093"/>
                    </a:lnTo>
                    <a:lnTo>
                      <a:pt x="0" y="1235997"/>
                    </a:lnTo>
                    <a:lnTo>
                      <a:pt x="0" y="162658"/>
                    </a:lnTo>
                    <a:cubicBezTo>
                      <a:pt x="0" y="72824"/>
                      <a:pt x="72824" y="0"/>
                      <a:pt x="162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rgbClr val="0C0040"/>
                  </a:solidFill>
                  <a:latin typeface="Calibri" pitchFamily="34" charset="0"/>
                </a:endParaRPr>
              </a:p>
            </p:txBody>
          </p:sp>
          <p:sp>
            <p:nvSpPr>
              <p:cNvPr id="13" name="MH_Other_13"/>
              <p:cNvSpPr/>
              <p:nvPr>
                <p:custDataLst>
                  <p:tags r:id="rId4"/>
                </p:custDataLst>
              </p:nvPr>
            </p:nvSpPr>
            <p:spPr>
              <a:xfrm>
                <a:off x="8228598" y="3319277"/>
                <a:ext cx="325315" cy="3253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C0040"/>
                    </a:solidFill>
                    <a:latin typeface="FuturaBookC" pitchFamily="2" charset="-52"/>
                  </a:rPr>
                  <a:t>4</a:t>
                </a:r>
                <a:endParaRPr lang="zh-CN" altLang="en-US" dirty="0">
                  <a:solidFill>
                    <a:srgbClr val="0C0040"/>
                  </a:solidFill>
                  <a:latin typeface="FuturaBookC" pitchFamily="2" charset="-52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156523" y="191754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156523" y="2375366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38936" y="191754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38936" y="2375366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56523" y="387407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6523" y="4331899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38936" y="387407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238936" y="4331899"/>
            <a:ext cx="262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2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6256" y="2013744"/>
            <a:ext cx="237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第二部分</a:t>
            </a:r>
            <a:endParaRPr lang="zh-CN" altLang="en-US" sz="28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3170" y="1713674"/>
            <a:ext cx="137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TWO</a:t>
            </a:r>
            <a:endParaRPr lang="zh-CN" altLang="en-US" sz="11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4580" y="2801263"/>
            <a:ext cx="6298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60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110" y="4081225"/>
            <a:ext cx="6563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Life was like a box of chocolates, you never know what you’re go to get.</a:t>
            </a:r>
            <a:endParaRPr lang="zh-CN" altLang="en-US" sz="12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00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38E46AD-AE1B-4A4C-A069-CCF146DD8F16}"/>
              </a:ext>
            </a:extLst>
          </p:cNvPr>
          <p:cNvGrpSpPr/>
          <p:nvPr/>
        </p:nvGrpSpPr>
        <p:grpSpPr>
          <a:xfrm>
            <a:off x="6730279" y="2483432"/>
            <a:ext cx="4229822" cy="2076474"/>
            <a:chOff x="876078" y="843558"/>
            <a:chExt cx="7209512" cy="3539243"/>
          </a:xfrm>
          <a:solidFill>
            <a:schemeClr val="bg1"/>
          </a:solidFill>
        </p:grpSpPr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22C20E01-ABFF-48D3-84C1-BC4EE242DC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4410" y="2683596"/>
              <a:ext cx="951811" cy="953626"/>
              <a:chOff x="0" y="0"/>
              <a:chExt cx="1080120" cy="1080120"/>
            </a:xfrm>
            <a:grpFill/>
          </p:grpSpPr>
          <p:sp>
            <p:nvSpPr>
              <p:cNvPr id="25" name="淘宝店chenying0907出品 48">
                <a:extLst>
                  <a:ext uri="{FF2B5EF4-FFF2-40B4-BE49-F238E27FC236}">
                    <a16:creationId xmlns:a16="http://schemas.microsoft.com/office/drawing/2014/main" id="{5035D181-4F96-4283-9546-111014025C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6" name="淘宝店chenying0907出品 5">
                <a:extLst>
                  <a:ext uri="{FF2B5EF4-FFF2-40B4-BE49-F238E27FC236}">
                    <a16:creationId xmlns:a16="http://schemas.microsoft.com/office/drawing/2014/main" id="{017CE5FB-CD33-411A-84B0-4DB9786D2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grpFill/>
              <a:ln w="19050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7" name="Group 11">
              <a:extLst>
                <a:ext uri="{FF2B5EF4-FFF2-40B4-BE49-F238E27FC236}">
                  <a16:creationId xmlns:a16="http://schemas.microsoft.com/office/drawing/2014/main" id="{7C17CC00-9A6E-4EAF-BB43-C5C1854EBC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67016" y="1414895"/>
              <a:ext cx="1305941" cy="1306509"/>
              <a:chOff x="0" y="0"/>
              <a:chExt cx="1080120" cy="1080120"/>
            </a:xfrm>
            <a:grpFill/>
          </p:grpSpPr>
          <p:sp>
            <p:nvSpPr>
              <p:cNvPr id="23" name="淘宝店chenying0907出品 53">
                <a:extLst>
                  <a:ext uri="{FF2B5EF4-FFF2-40B4-BE49-F238E27FC236}">
                    <a16:creationId xmlns:a16="http://schemas.microsoft.com/office/drawing/2014/main" id="{1F02734A-5FF7-43FE-B69A-E0A47F71E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4" name="淘宝店chenying0907出品 54">
                <a:extLst>
                  <a:ext uri="{FF2B5EF4-FFF2-40B4-BE49-F238E27FC236}">
                    <a16:creationId xmlns:a16="http://schemas.microsoft.com/office/drawing/2014/main" id="{EBD183B9-C7B4-495E-9495-427A486F8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grpFill/>
              <a:ln w="19050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8" name="Group 16">
              <a:extLst>
                <a:ext uri="{FF2B5EF4-FFF2-40B4-BE49-F238E27FC236}">
                  <a16:creationId xmlns:a16="http://schemas.microsoft.com/office/drawing/2014/main" id="{7EC42C04-AF72-4346-B6AF-E37C1FFDDC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5672" y="2683596"/>
              <a:ext cx="1170169" cy="1170677"/>
              <a:chOff x="0" y="0"/>
              <a:chExt cx="1080120" cy="1080120"/>
            </a:xfrm>
            <a:grpFill/>
          </p:grpSpPr>
          <p:sp>
            <p:nvSpPr>
              <p:cNvPr id="21" name="淘宝店chenying0907出品 58">
                <a:extLst>
                  <a:ext uri="{FF2B5EF4-FFF2-40B4-BE49-F238E27FC236}">
                    <a16:creationId xmlns:a16="http://schemas.microsoft.com/office/drawing/2014/main" id="{E4D26FE1-A371-4319-985F-68BB3ADD0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2" name="淘宝店chenying0907出品 59">
                <a:extLst>
                  <a:ext uri="{FF2B5EF4-FFF2-40B4-BE49-F238E27FC236}">
                    <a16:creationId xmlns:a16="http://schemas.microsoft.com/office/drawing/2014/main" id="{8934B20D-9FA7-440C-AAF1-E1EA96E4FA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grpFill/>
              <a:ln w="19050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id="{B598D9B1-F9FF-4A6D-9E6B-A675D3FD4D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86872" y="843558"/>
              <a:ext cx="1714659" cy="1715406"/>
              <a:chOff x="0" y="0"/>
              <a:chExt cx="1080120" cy="1080120"/>
            </a:xfrm>
            <a:grpFill/>
          </p:grpSpPr>
          <p:sp>
            <p:nvSpPr>
              <p:cNvPr id="19" name="淘宝店chenying0907出品 63">
                <a:extLst>
                  <a:ext uri="{FF2B5EF4-FFF2-40B4-BE49-F238E27FC236}">
                    <a16:creationId xmlns:a16="http://schemas.microsoft.com/office/drawing/2014/main" id="{EA7978FF-70E4-4CE2-83A3-C9DC06BA2A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" name="淘宝店chenying0907出品 64">
                <a:extLst>
                  <a:ext uri="{FF2B5EF4-FFF2-40B4-BE49-F238E27FC236}">
                    <a16:creationId xmlns:a16="http://schemas.microsoft.com/office/drawing/2014/main" id="{F70DC83A-C4C4-4F1A-9511-6A9C520D0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grpFill/>
              <a:ln w="19050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800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微软雅黑" pitchFamily="34" charset="-122"/>
                </a:endParaRPr>
              </a:p>
            </p:txBody>
          </p:sp>
        </p:grpSp>
        <p:cxnSp>
          <p:nvCxnSpPr>
            <p:cNvPr id="10" name="淘宝店chenying0907出品 13">
              <a:extLst>
                <a:ext uri="{FF2B5EF4-FFF2-40B4-BE49-F238E27FC236}">
                  <a16:creationId xmlns:a16="http://schemas.microsoft.com/office/drawing/2014/main" id="{A69C2F35-3478-4BE9-A2CF-3FF3E2396E63}"/>
                </a:ext>
              </a:extLst>
            </p:cNvPr>
            <p:cNvCxnSpPr>
              <a:cxnSpLocks noChangeShapeType="1"/>
              <a:stCxn id="25" idx="7"/>
              <a:endCxn id="23" idx="3"/>
            </p:cNvCxnSpPr>
            <p:nvPr/>
          </p:nvCxnSpPr>
          <p:spPr bwMode="auto">
            <a:xfrm flipV="1">
              <a:off x="2196831" y="2530069"/>
              <a:ext cx="361434" cy="293180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cxnSp>
          <p:nvCxnSpPr>
            <p:cNvPr id="11" name="淘宝店chenying0907出品 17">
              <a:extLst>
                <a:ext uri="{FF2B5EF4-FFF2-40B4-BE49-F238E27FC236}">
                  <a16:creationId xmlns:a16="http://schemas.microsoft.com/office/drawing/2014/main" id="{66796372-7542-464D-84CF-6760A1BB01B9}"/>
                </a:ext>
              </a:extLst>
            </p:cNvPr>
            <p:cNvCxnSpPr>
              <a:cxnSpLocks noChangeShapeType="1"/>
              <a:endCxn id="21" idx="1"/>
            </p:cNvCxnSpPr>
            <p:nvPr/>
          </p:nvCxnSpPr>
          <p:spPr bwMode="auto">
            <a:xfrm>
              <a:off x="3585893" y="2364321"/>
              <a:ext cx="681146" cy="490717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cxnSp>
          <p:nvCxnSpPr>
            <p:cNvPr id="12" name="淘宝店chenying0907出品 20">
              <a:extLst>
                <a:ext uri="{FF2B5EF4-FFF2-40B4-BE49-F238E27FC236}">
                  <a16:creationId xmlns:a16="http://schemas.microsoft.com/office/drawing/2014/main" id="{734E0E78-14B6-4E4E-AA6F-B9FEB20F6CA8}"/>
                </a:ext>
              </a:extLst>
            </p:cNvPr>
            <p:cNvCxnSpPr>
              <a:cxnSpLocks noChangeShapeType="1"/>
              <a:stCxn id="21" idx="7"/>
              <a:endCxn id="19" idx="3"/>
            </p:cNvCxnSpPr>
            <p:nvPr/>
          </p:nvCxnSpPr>
          <p:spPr bwMode="auto">
            <a:xfrm flipV="1">
              <a:off x="5094474" y="2307748"/>
              <a:ext cx="643504" cy="547289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cxnSp>
          <p:nvCxnSpPr>
            <p:cNvPr id="13" name="淘宝店chenying0907出品 23">
              <a:extLst>
                <a:ext uri="{FF2B5EF4-FFF2-40B4-BE49-F238E27FC236}">
                  <a16:creationId xmlns:a16="http://schemas.microsoft.com/office/drawing/2014/main" id="{7C7F96A5-93F8-4447-894D-47B02215E815}"/>
                </a:ext>
              </a:extLst>
            </p:cNvPr>
            <p:cNvCxnSpPr>
              <a:cxnSpLocks noChangeShapeType="1"/>
              <a:stCxn id="16" idx="5"/>
              <a:endCxn id="25" idx="1"/>
            </p:cNvCxnSpPr>
            <p:nvPr/>
          </p:nvCxnSpPr>
          <p:spPr bwMode="auto">
            <a:xfrm>
              <a:off x="1224310" y="2609667"/>
              <a:ext cx="299489" cy="213584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cxnSp>
          <p:nvCxnSpPr>
            <p:cNvPr id="14" name="淘宝店chenying0907出品 69">
              <a:extLst>
                <a:ext uri="{FF2B5EF4-FFF2-40B4-BE49-F238E27FC236}">
                  <a16:creationId xmlns:a16="http://schemas.microsoft.com/office/drawing/2014/main" id="{22668598-C487-4F9C-B9DF-98CC6AC417C8}"/>
                </a:ext>
              </a:extLst>
            </p:cNvPr>
            <p:cNvCxnSpPr>
              <a:cxnSpLocks noChangeShapeType="1"/>
              <a:stCxn id="17" idx="7"/>
              <a:endCxn id="21" idx="3"/>
            </p:cNvCxnSpPr>
            <p:nvPr/>
          </p:nvCxnSpPr>
          <p:spPr bwMode="auto">
            <a:xfrm flipV="1">
              <a:off x="3965597" y="3682831"/>
              <a:ext cx="301442" cy="278043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cxnSp>
          <p:nvCxnSpPr>
            <p:cNvPr id="15" name="淘宝店chenying0907出品 72">
              <a:extLst>
                <a:ext uri="{FF2B5EF4-FFF2-40B4-BE49-F238E27FC236}">
                  <a16:creationId xmlns:a16="http://schemas.microsoft.com/office/drawing/2014/main" id="{509093AF-1905-4A95-AA4F-45CB846EC480}"/>
                </a:ext>
              </a:extLst>
            </p:cNvPr>
            <p:cNvCxnSpPr>
              <a:cxnSpLocks noChangeShapeType="1"/>
              <a:stCxn id="19" idx="6"/>
              <a:endCxn id="18" idx="1"/>
            </p:cNvCxnSpPr>
            <p:nvPr/>
          </p:nvCxnSpPr>
          <p:spPr bwMode="auto">
            <a:xfrm>
              <a:off x="7201531" y="1701261"/>
              <a:ext cx="397800" cy="281076"/>
            </a:xfrm>
            <a:prstGeom prst="line">
              <a:avLst/>
            </a:prstGeom>
            <a:grpFill/>
            <a:ln w="28575">
              <a:solidFill>
                <a:schemeClr val="bg1"/>
              </a:solidFill>
              <a:miter lim="800000"/>
              <a:headEnd/>
              <a:tailEnd/>
            </a:ln>
            <a:extLst/>
          </p:spPr>
        </p:cxnSp>
        <p:sp>
          <p:nvSpPr>
            <p:cNvPr id="16" name="淘宝店chenying0907出品 56">
              <a:extLst>
                <a:ext uri="{FF2B5EF4-FFF2-40B4-BE49-F238E27FC236}">
                  <a16:creationId xmlns:a16="http://schemas.microsoft.com/office/drawing/2014/main" id="{28BA94AE-F7A0-48DA-8650-75D5C8949B9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019161">
              <a:off x="876078" y="2306904"/>
              <a:ext cx="383524" cy="38369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80624" tIns="40312" rIns="80624" bIns="40312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sym typeface="微软雅黑" pitchFamily="34" charset="-122"/>
              </a:endParaRPr>
            </a:p>
          </p:txBody>
        </p:sp>
        <p:sp>
          <p:nvSpPr>
            <p:cNvPr id="17" name="淘宝店chenying0907出品 58">
              <a:extLst>
                <a:ext uri="{FF2B5EF4-FFF2-40B4-BE49-F238E27FC236}">
                  <a16:creationId xmlns:a16="http://schemas.microsoft.com/office/drawing/2014/main" id="{EAF1D713-7209-4F1E-BD37-0015A014F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5048" y="3888483"/>
              <a:ext cx="492703" cy="49431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80624" tIns="40312" rIns="80624" bIns="40312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sym typeface="微软雅黑" pitchFamily="34" charset="-122"/>
              </a:endParaRPr>
            </a:p>
          </p:txBody>
        </p:sp>
        <p:sp>
          <p:nvSpPr>
            <p:cNvPr id="18" name="淘宝店chenying0907出品 70">
              <a:extLst>
                <a:ext uri="{FF2B5EF4-FFF2-40B4-BE49-F238E27FC236}">
                  <a16:creationId xmlns:a16="http://schemas.microsoft.com/office/drawing/2014/main" id="{0CA04AF6-C37B-48C4-8D72-FFDB1F88F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5903" y="1898872"/>
              <a:ext cx="569687" cy="5699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80624" tIns="40312" rIns="80624" bIns="40312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sym typeface="微软雅黑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223960" y="2193088"/>
            <a:ext cx="34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23959" y="3591491"/>
            <a:ext cx="3410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23960" y="4960866"/>
            <a:ext cx="341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23959" y="1823645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23959" y="3197995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223959" y="4591151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27" y="2144833"/>
            <a:ext cx="249236" cy="24923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55" y="4885867"/>
            <a:ext cx="249236" cy="24923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13" y="3513859"/>
            <a:ext cx="249236" cy="24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6656"/>
            <a:ext cx="228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372031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84" y="833212"/>
            <a:ext cx="2579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 smtClean="0">
                <a:solidFill>
                  <a:schemeClr val="bg1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YOUR ENGLISH TITLE</a:t>
            </a:r>
            <a:endParaRPr lang="zh-CN" altLang="en-US" sz="800" dirty="0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52151" y="2642164"/>
            <a:ext cx="1687698" cy="1687972"/>
            <a:chOff x="4386515" y="2051594"/>
            <a:chExt cx="3418969" cy="3419527"/>
          </a:xfrm>
        </p:grpSpPr>
        <p:sp>
          <p:nvSpPr>
            <p:cNvPr id="6" name="椭圆 6"/>
            <p:cNvSpPr/>
            <p:nvPr/>
          </p:nvSpPr>
          <p:spPr>
            <a:xfrm flipH="1" flipV="1">
              <a:off x="6165595" y="3582383"/>
              <a:ext cx="1639889" cy="1888738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rgbClr val="E6DC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1"/>
            <p:cNvSpPr/>
            <p:nvPr/>
          </p:nvSpPr>
          <p:spPr>
            <a:xfrm flipH="1" flipV="1">
              <a:off x="4386515" y="3831007"/>
              <a:ext cx="1888738" cy="1640112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rgbClr val="E6DC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6"/>
            <p:cNvSpPr/>
            <p:nvPr/>
          </p:nvSpPr>
          <p:spPr>
            <a:xfrm>
              <a:off x="4386515" y="2063656"/>
              <a:ext cx="1639889" cy="1888738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rgbClr val="E6DC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61"/>
            <p:cNvSpPr/>
            <p:nvPr/>
          </p:nvSpPr>
          <p:spPr>
            <a:xfrm>
              <a:off x="5904673" y="2051594"/>
              <a:ext cx="1888738" cy="1640112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i="0" u="none" strike="noStrike" kern="0" cap="none" spc="0" normalizeH="0" baseline="0" noProof="0">
                <a:ln>
                  <a:noFill/>
                </a:ln>
                <a:solidFill>
                  <a:srgbClr val="E6DC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449803" y="2888610"/>
            <a:ext cx="53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C004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01</a:t>
            </a:r>
            <a:endParaRPr lang="zh-CN" altLang="en-US" sz="2000" dirty="0">
              <a:solidFill>
                <a:srgbClr val="0C004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37527" y="2888610"/>
            <a:ext cx="53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C004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02</a:t>
            </a:r>
            <a:endParaRPr lang="zh-CN" altLang="en-US" sz="2000" dirty="0">
              <a:solidFill>
                <a:srgbClr val="0C004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7527" y="3687791"/>
            <a:ext cx="53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C004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04</a:t>
            </a:r>
            <a:endParaRPr lang="zh-CN" altLang="en-US" sz="2000" dirty="0">
              <a:solidFill>
                <a:srgbClr val="0C004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9803" y="3687791"/>
            <a:ext cx="53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C004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03</a:t>
            </a:r>
            <a:endParaRPr lang="zh-CN" altLang="en-US" sz="2000" dirty="0">
              <a:solidFill>
                <a:srgbClr val="0C004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1930" y="214133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1850" y="2556086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41930" y="386406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1850" y="4278817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84652" y="214103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84652" y="257267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46384" y="386241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46384" y="4294057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656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4181035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1636</Words>
  <Application>Microsoft Office PowerPoint</Application>
  <PresentationFormat>宽屏</PresentationFormat>
  <Paragraphs>165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微软雅黑</vt:lpstr>
      <vt:lpstr>FuturaBookC</vt:lpstr>
      <vt:lpstr>思源黑体 Normal</vt:lpstr>
      <vt:lpstr>思源黑体 Bold</vt:lpstr>
      <vt:lpstr>等线</vt:lpstr>
      <vt:lpstr>Century Gothic</vt:lpstr>
      <vt:lpstr>Arial</vt:lpstr>
      <vt:lpstr>方正楷体_GBK</vt:lpstr>
      <vt:lpstr>Calibri</vt:lpstr>
      <vt:lpstr>等线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14</cp:revision>
  <dcterms:created xsi:type="dcterms:W3CDTF">2019-07-28T11:08:37Z</dcterms:created>
  <dcterms:modified xsi:type="dcterms:W3CDTF">2019-07-28T15:18:15Z</dcterms:modified>
</cp:coreProperties>
</file>