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57" r:id="rId4"/>
    <p:sldId id="258" r:id="rId5"/>
    <p:sldId id="263" r:id="rId6"/>
    <p:sldId id="262" r:id="rId7"/>
    <p:sldId id="259" r:id="rId8"/>
    <p:sldId id="264" r:id="rId9"/>
    <p:sldId id="265" r:id="rId10"/>
    <p:sldId id="260" r:id="rId11"/>
    <p:sldId id="267" r:id="rId12"/>
    <p:sldId id="268" r:id="rId13"/>
    <p:sldId id="261" r:id="rId14"/>
    <p:sldId id="269" r:id="rId15"/>
    <p:sldId id="270" r:id="rId16"/>
    <p:sldId id="266"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14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5458"/>
    <a:srgbClr val="1BBAC4"/>
    <a:srgbClr val="19BDCD"/>
    <a:srgbClr val="56F3DB"/>
    <a:srgbClr val="1B4A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08" autoAdjust="0"/>
    <p:restoredTop sz="94660"/>
  </p:normalViewPr>
  <p:slideViewPr>
    <p:cSldViewPr snapToGrid="0" showGuides="1">
      <p:cViewPr varScale="1">
        <p:scale>
          <a:sx n="77" d="100"/>
          <a:sy n="77" d="100"/>
        </p:scale>
        <p:origin x="821" y="72"/>
      </p:cViewPr>
      <p:guideLst>
        <p:guide orient="horz" pos="2160"/>
        <p:guide pos="3840"/>
        <p:guide pos="14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054CDF-1E08-4BAD-91B0-B959E98AA23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5B0E26C-6ADB-4DB6-B4A1-7D4A1EEF81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B609212-B3EA-4C5B-82BF-01535B86ED4E}"/>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5" name="页脚占位符 4">
            <a:extLst>
              <a:ext uri="{FF2B5EF4-FFF2-40B4-BE49-F238E27FC236}">
                <a16:creationId xmlns:a16="http://schemas.microsoft.com/office/drawing/2014/main" id="{B410EBFC-A332-499F-B47B-30B2060672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8C7386-DCA4-4ECC-B193-3FCFBDF19415}"/>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626178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F0A2D2-B729-432A-A49A-392A0FDD870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228091E-B6CD-4968-B18A-500E1D998AC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8FC7EB7-C6F1-470B-B486-2C69E64091AB}"/>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5" name="页脚占位符 4">
            <a:extLst>
              <a:ext uri="{FF2B5EF4-FFF2-40B4-BE49-F238E27FC236}">
                <a16:creationId xmlns:a16="http://schemas.microsoft.com/office/drawing/2014/main" id="{010143F8-7527-4187-AE0E-DA80F6A1AD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EC44C7-CC0C-4F70-9E45-457FEDB02323}"/>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3779624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E3E6DF-D7F0-4102-A78E-63895F251A3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5954451-5807-4A60-99DF-888D6CCB781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E68818B-6274-42C7-AD76-8621BBC6B148}"/>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5" name="页脚占位符 4">
            <a:extLst>
              <a:ext uri="{FF2B5EF4-FFF2-40B4-BE49-F238E27FC236}">
                <a16:creationId xmlns:a16="http://schemas.microsoft.com/office/drawing/2014/main" id="{644AD07A-2F39-4AFA-B2AE-7B8F770B9E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051E00-671E-4CF3-85DB-DE687FD246B2}"/>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2438185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AFA015-1176-4C3B-9B67-79C54FEF9CF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B9F941B-747D-487B-B9A4-4F52448DCD9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62D4B3-53CA-4636-8417-0882C7C4A834}"/>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5" name="页脚占位符 4">
            <a:extLst>
              <a:ext uri="{FF2B5EF4-FFF2-40B4-BE49-F238E27FC236}">
                <a16:creationId xmlns:a16="http://schemas.microsoft.com/office/drawing/2014/main" id="{DB199794-4AA9-4327-BC0D-5EC0BA3646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D39BFB-0DF4-435D-B3EA-49DAFED62C5D}"/>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674887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839CAA-6BAD-4CB9-9AA1-903267DB32A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835AF7A-40EE-47BA-B404-846CB6C63EB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91C4C1A-27CC-4776-A0B0-3DC7D6AE62AE}"/>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5" name="页脚占位符 4">
            <a:extLst>
              <a:ext uri="{FF2B5EF4-FFF2-40B4-BE49-F238E27FC236}">
                <a16:creationId xmlns:a16="http://schemas.microsoft.com/office/drawing/2014/main" id="{09052625-83B3-4AA5-831C-42CD6E9804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D7C5BE-24A2-4B90-8199-54C13AD6C679}"/>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1210271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FC9CC5-A3C5-450C-8FF5-862B68ACD7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6DD3BDE-DE02-4EE0-9E10-17AF96D45BC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7286A62-B86F-41C8-8557-D3235B89399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A02E0BE-9834-4B36-AFA4-2E652AF4BEE1}"/>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6" name="页脚占位符 5">
            <a:extLst>
              <a:ext uri="{FF2B5EF4-FFF2-40B4-BE49-F238E27FC236}">
                <a16:creationId xmlns:a16="http://schemas.microsoft.com/office/drawing/2014/main" id="{8D55C69D-4FF8-4E36-99DB-6AD8B2D8728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A472DAF-21ED-4885-BBFB-E870CE11B880}"/>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705370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E1F6AB-4B66-4A00-9A41-F36987DCAAF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1F42B28-1549-4C35-B253-4E489542F3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95EA2B5-9A1E-46BF-B3DA-B0E7D817962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16583C9-7A11-4AFE-9B45-813197543A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26F57C0-C503-4CBB-8FE0-B6D1FA58942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6ECC460-C1F6-4F20-B891-6EC54FE28F74}"/>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8" name="页脚占位符 7">
            <a:extLst>
              <a:ext uri="{FF2B5EF4-FFF2-40B4-BE49-F238E27FC236}">
                <a16:creationId xmlns:a16="http://schemas.microsoft.com/office/drawing/2014/main" id="{92ADB3D2-70A9-4557-8F7E-CFEA324FAAA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31B9FCC-94AE-4875-99F2-786C4686B9CB}"/>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2528868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3446F9-1E6E-4B0A-AECA-D6ECC195964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69BA2D4-E171-486E-A3E0-819B2B54FF12}"/>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4" name="页脚占位符 3">
            <a:extLst>
              <a:ext uri="{FF2B5EF4-FFF2-40B4-BE49-F238E27FC236}">
                <a16:creationId xmlns:a16="http://schemas.microsoft.com/office/drawing/2014/main" id="{21C0400B-9387-4F6E-8940-4A8D5A64799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A9CF61B-8FE4-400D-9167-BBD72E47F1AB}"/>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2079140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5EEC784-6A06-449A-BC49-27EA9641C352}"/>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3" name="页脚占位符 2">
            <a:extLst>
              <a:ext uri="{FF2B5EF4-FFF2-40B4-BE49-F238E27FC236}">
                <a16:creationId xmlns:a16="http://schemas.microsoft.com/office/drawing/2014/main" id="{A1288174-C793-482C-B04D-99AE78E9581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391E20C-4623-4DE8-9859-E876E74BA507}"/>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2913744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F5B2BA-1646-4992-AA85-BFE48A61FDF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A810BD5-D97D-4EBE-8E55-7EACAA5287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53A1389-FC79-4BAF-8979-14DCB9B85C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395043A-96F2-4008-A992-F3BB98C59580}"/>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6" name="页脚占位符 5">
            <a:extLst>
              <a:ext uri="{FF2B5EF4-FFF2-40B4-BE49-F238E27FC236}">
                <a16:creationId xmlns:a16="http://schemas.microsoft.com/office/drawing/2014/main" id="{4CEF127D-9776-4871-99FF-4CEA97042D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0358CB4-7562-417E-97DC-6EC089719494}"/>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1195604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ACE4C9-44B5-4141-A184-63E587A923A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48859A1-2C48-460C-A43E-DC4170252C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8A6F84B-6C3B-4874-BC94-3ABC97BCDE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5530CD4-ACF6-4699-995E-4504EDCFA6AD}"/>
              </a:ext>
            </a:extLst>
          </p:cNvPr>
          <p:cNvSpPr>
            <a:spLocks noGrp="1"/>
          </p:cNvSpPr>
          <p:nvPr>
            <p:ph type="dt" sz="half" idx="10"/>
          </p:nvPr>
        </p:nvSpPr>
        <p:spPr/>
        <p:txBody>
          <a:bodyPr/>
          <a:lstStyle/>
          <a:p>
            <a:fld id="{DC76DF2D-4F35-4B61-A864-F97A611DE11B}" type="datetimeFigureOut">
              <a:rPr lang="zh-CN" altLang="en-US" smtClean="0"/>
              <a:t>2019/8/18</a:t>
            </a:fld>
            <a:endParaRPr lang="zh-CN" altLang="en-US"/>
          </a:p>
        </p:txBody>
      </p:sp>
      <p:sp>
        <p:nvSpPr>
          <p:cNvPr id="6" name="页脚占位符 5">
            <a:extLst>
              <a:ext uri="{FF2B5EF4-FFF2-40B4-BE49-F238E27FC236}">
                <a16:creationId xmlns:a16="http://schemas.microsoft.com/office/drawing/2014/main" id="{3B51AC9F-6934-40AC-8F4C-FBA045C595E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5FD9AF7-C572-4C03-BBA1-C3662C2F9BD5}"/>
              </a:ext>
            </a:extLst>
          </p:cNvPr>
          <p:cNvSpPr>
            <a:spLocks noGrp="1"/>
          </p:cNvSpPr>
          <p:nvPr>
            <p:ph type="sldNum" sz="quarter" idx="12"/>
          </p:nvPr>
        </p:nvSpPr>
        <p:spPr/>
        <p:txBody>
          <a:body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3704639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AA35422-52A3-4991-810E-4DB3808864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345C821-1321-4C6C-8825-C5B8F8FF46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F94A9C7-AEEF-4DAB-9145-BBD0A59A37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76DF2D-4F35-4B61-A864-F97A611DE11B}" type="datetimeFigureOut">
              <a:rPr lang="zh-CN" altLang="en-US" smtClean="0"/>
              <a:t>2019/8/18</a:t>
            </a:fld>
            <a:endParaRPr lang="zh-CN" altLang="en-US"/>
          </a:p>
        </p:txBody>
      </p:sp>
      <p:sp>
        <p:nvSpPr>
          <p:cNvPr id="5" name="页脚占位符 4">
            <a:extLst>
              <a:ext uri="{FF2B5EF4-FFF2-40B4-BE49-F238E27FC236}">
                <a16:creationId xmlns:a16="http://schemas.microsoft.com/office/drawing/2014/main" id="{63D7911C-6519-4BEC-BBC5-6877613BC7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2CF7BF6-CEA8-4EA0-9192-0A1CE07FED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C6D3FE-F1EB-4DD6-8799-9A9B3E82BF45}" type="slidenum">
              <a:rPr lang="zh-CN" altLang="en-US" smtClean="0"/>
              <a:t>‹#›</a:t>
            </a:fld>
            <a:endParaRPr lang="zh-CN" altLang="en-US"/>
          </a:p>
        </p:txBody>
      </p:sp>
    </p:spTree>
    <p:extLst>
      <p:ext uri="{BB962C8B-B14F-4D97-AF65-F5344CB8AC3E}">
        <p14:creationId xmlns:p14="http://schemas.microsoft.com/office/powerpoint/2010/main" val="905488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pic>
        <p:nvPicPr>
          <p:cNvPr id="7" name="图片 6" descr="图片包含 人员, 服装, 加压服, 户外&#10;&#10;描述已自动生成">
            <a:extLst>
              <a:ext uri="{FF2B5EF4-FFF2-40B4-BE49-F238E27FC236}">
                <a16:creationId xmlns:a16="http://schemas.microsoft.com/office/drawing/2014/main" id="{0C85F1C1-0615-44F0-9E9C-50A245AA9B6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608450" y="778608"/>
            <a:ext cx="5647740" cy="6661248"/>
          </a:xfrm>
          <a:prstGeom prst="rect">
            <a:avLst/>
          </a:prstGeom>
          <a:effectLst>
            <a:outerShdw blurRad="76200" dist="38100" dir="2700000" sx="101000" sy="101000" algn="tl" rotWithShape="0">
              <a:prstClr val="black">
                <a:alpha val="25000"/>
              </a:prstClr>
            </a:outerShdw>
          </a:effectLst>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514F157A-94EA-404D-8BCE-60CC189B3B01}"/>
              </a:ext>
            </a:extLst>
          </p:cNvPr>
          <p:cNvSpPr txBox="1"/>
          <p:nvPr/>
        </p:nvSpPr>
        <p:spPr>
          <a:xfrm>
            <a:off x="2142575" y="1262075"/>
            <a:ext cx="937544" cy="2554545"/>
          </a:xfrm>
          <a:prstGeom prst="rect">
            <a:avLst/>
          </a:prstGeom>
          <a:noFill/>
        </p:spPr>
        <p:txBody>
          <a:bodyPr wrap="square" rtlCol="0">
            <a:spAutoFit/>
          </a:bodyPr>
          <a:lstStyle/>
          <a:p>
            <a:pPr algn="ctr"/>
            <a:r>
              <a:rPr lang="zh-CN" altLang="en-US" sz="8000" dirty="0">
                <a:solidFill>
                  <a:srgbClr val="1BBAC4"/>
                </a:solidFill>
                <a:latin typeface="方正剑体简体" panose="02000000000000000000" pitchFamily="2" charset="-122"/>
                <a:ea typeface="方正剑体简体" panose="02000000000000000000" pitchFamily="2" charset="-122"/>
              </a:rPr>
              <a:t>你好</a:t>
            </a:r>
          </a:p>
        </p:txBody>
      </p:sp>
      <p:sp>
        <p:nvSpPr>
          <p:cNvPr id="33" name="文本框 32">
            <a:extLst>
              <a:ext uri="{FF2B5EF4-FFF2-40B4-BE49-F238E27FC236}">
                <a16:creationId xmlns:a16="http://schemas.microsoft.com/office/drawing/2014/main" id="{C10F93A1-36D2-43A2-8CA9-51D01BADDF02}"/>
              </a:ext>
            </a:extLst>
          </p:cNvPr>
          <p:cNvSpPr txBox="1"/>
          <p:nvPr/>
        </p:nvSpPr>
        <p:spPr>
          <a:xfrm>
            <a:off x="3195112" y="1488843"/>
            <a:ext cx="677108" cy="1275604"/>
          </a:xfrm>
          <a:prstGeom prst="rect">
            <a:avLst/>
          </a:prstGeom>
          <a:noFill/>
        </p:spPr>
        <p:txBody>
          <a:bodyPr vert="eaVert" wrap="square" rtlCol="0">
            <a:spAutoFit/>
          </a:bodyPr>
          <a:lstStyle/>
          <a:p>
            <a:r>
              <a:rPr lang="en-US" altLang="zh-CN" sz="1600" b="1" dirty="0">
                <a:solidFill>
                  <a:schemeClr val="bg1">
                    <a:lumMod val="75000"/>
                  </a:schemeClr>
                </a:solidFill>
                <a:latin typeface="Yu Mincho Demibold" panose="020B0400000000000000" pitchFamily="18" charset="-128"/>
                <a:ea typeface="Yu Mincho Demibold" panose="020B0400000000000000" pitchFamily="18" charset="-128"/>
                <a:cs typeface="JasmineUPC" panose="020B0502040204020203" pitchFamily="18" charset="-34"/>
              </a:rPr>
              <a:t>HELLO FEATURE</a:t>
            </a:r>
            <a:endParaRPr lang="zh-CN" altLang="en-US" sz="1600" b="1" dirty="0">
              <a:solidFill>
                <a:schemeClr val="bg1">
                  <a:lumMod val="75000"/>
                </a:schemeClr>
              </a:solidFill>
              <a:latin typeface="Yu Mincho Demibold" panose="020B0400000000000000" pitchFamily="18" charset="-128"/>
              <a:ea typeface="Yu Mincho Demibold" panose="020B0400000000000000" pitchFamily="18" charset="-128"/>
              <a:cs typeface="JasmineUPC" panose="020B0502040204020203" pitchFamily="18" charset="-34"/>
            </a:endParaRPr>
          </a:p>
        </p:txBody>
      </p:sp>
      <p:sp>
        <p:nvSpPr>
          <p:cNvPr id="22" name="矩形 21">
            <a:extLst>
              <a:ext uri="{FF2B5EF4-FFF2-40B4-BE49-F238E27FC236}">
                <a16:creationId xmlns:a16="http://schemas.microsoft.com/office/drawing/2014/main" id="{32FC4F47-6054-41A6-B518-1D12109AA171}"/>
              </a:ext>
            </a:extLst>
          </p:cNvPr>
          <p:cNvSpPr/>
          <p:nvPr/>
        </p:nvSpPr>
        <p:spPr>
          <a:xfrm>
            <a:off x="3839676" y="2769527"/>
            <a:ext cx="999447" cy="2554545"/>
          </a:xfrm>
          <a:prstGeom prst="rect">
            <a:avLst/>
          </a:prstGeom>
        </p:spPr>
        <p:txBody>
          <a:bodyPr wrap="square">
            <a:spAutoFit/>
          </a:bodyPr>
          <a:lstStyle/>
          <a:p>
            <a:pPr algn="ctr"/>
            <a:r>
              <a:rPr lang="zh-CN" altLang="en-US" sz="8000" dirty="0">
                <a:solidFill>
                  <a:srgbClr val="1BBAC4"/>
                </a:solidFill>
                <a:latin typeface="方正剑体简体" panose="02000000000000000000" pitchFamily="2" charset="-122"/>
                <a:ea typeface="方正剑体简体" panose="02000000000000000000" pitchFamily="2" charset="-122"/>
              </a:rPr>
              <a:t>未来</a:t>
            </a:r>
          </a:p>
        </p:txBody>
      </p:sp>
      <p:cxnSp>
        <p:nvCxnSpPr>
          <p:cNvPr id="29" name="直接连接符 28">
            <a:extLst>
              <a:ext uri="{FF2B5EF4-FFF2-40B4-BE49-F238E27FC236}">
                <a16:creationId xmlns:a16="http://schemas.microsoft.com/office/drawing/2014/main" id="{8CC9863C-52B0-4390-8DBB-F896A340310C}"/>
              </a:ext>
            </a:extLst>
          </p:cNvPr>
          <p:cNvCxnSpPr>
            <a:cxnSpLocks/>
          </p:cNvCxnSpPr>
          <p:nvPr/>
        </p:nvCxnSpPr>
        <p:spPr>
          <a:xfrm flipV="1">
            <a:off x="2656658" y="3396603"/>
            <a:ext cx="1225700" cy="12256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7AA34DF7-CF66-47C4-916A-4FEF06C957A8}"/>
              </a:ext>
            </a:extLst>
          </p:cNvPr>
          <p:cNvCxnSpPr>
            <a:cxnSpLocks/>
          </p:cNvCxnSpPr>
          <p:nvPr/>
        </p:nvCxnSpPr>
        <p:spPr>
          <a:xfrm flipV="1">
            <a:off x="3581057" y="5092030"/>
            <a:ext cx="308921" cy="3089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D1D3AA9A-7A52-44C9-9906-74ACED58BCA7}"/>
              </a:ext>
            </a:extLst>
          </p:cNvPr>
          <p:cNvSpPr/>
          <p:nvPr/>
        </p:nvSpPr>
        <p:spPr>
          <a:xfrm>
            <a:off x="2871789" y="3820773"/>
            <a:ext cx="333965" cy="1390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E9EF1E85-D1D1-484E-9314-F6B30241E2F7}"/>
              </a:ext>
            </a:extLst>
          </p:cNvPr>
          <p:cNvSpPr txBox="1"/>
          <p:nvPr/>
        </p:nvSpPr>
        <p:spPr>
          <a:xfrm>
            <a:off x="2823328" y="3933751"/>
            <a:ext cx="430887" cy="1164061"/>
          </a:xfrm>
          <a:prstGeom prst="rect">
            <a:avLst/>
          </a:prstGeom>
          <a:noFill/>
        </p:spPr>
        <p:txBody>
          <a:bodyPr vert="eaVert" wrap="square" rtlCol="0">
            <a:spAutoFit/>
          </a:bodyPr>
          <a:lstStyle/>
          <a:p>
            <a:pPr algn="dist"/>
            <a:r>
              <a:rPr lang="en-US" altLang="zh-CN" sz="1600" b="1" dirty="0">
                <a:latin typeface="Yu Mincho Demibold" panose="02020600000000000000" pitchFamily="18" charset="-128"/>
                <a:ea typeface="Yu Mincho Demibold" panose="02020600000000000000" pitchFamily="18" charset="-128"/>
                <a:cs typeface="JasmineUPC" panose="020B0502040204020203" pitchFamily="18" charset="-34"/>
              </a:rPr>
              <a:t>SPEAKER</a:t>
            </a:r>
            <a:endParaRPr lang="zh-CN" altLang="en-US" sz="1600" b="1" dirty="0">
              <a:latin typeface="Yu Mincho Demibold" panose="02020600000000000000" pitchFamily="18" charset="-128"/>
              <a:ea typeface="Yu Mincho Demibold" panose="02020600000000000000" pitchFamily="18" charset="-128"/>
              <a:cs typeface="JasmineUPC" panose="020B0502040204020203" pitchFamily="18" charset="-34"/>
            </a:endParaRPr>
          </a:p>
        </p:txBody>
      </p:sp>
      <p:sp>
        <p:nvSpPr>
          <p:cNvPr id="40" name="文本框 39">
            <a:extLst>
              <a:ext uri="{FF2B5EF4-FFF2-40B4-BE49-F238E27FC236}">
                <a16:creationId xmlns:a16="http://schemas.microsoft.com/office/drawing/2014/main" id="{01835C0E-E17E-4893-B10E-4716CAF6C0D2}"/>
              </a:ext>
            </a:extLst>
          </p:cNvPr>
          <p:cNvSpPr txBox="1"/>
          <p:nvPr/>
        </p:nvSpPr>
        <p:spPr>
          <a:xfrm>
            <a:off x="3380772" y="3797167"/>
            <a:ext cx="430887" cy="1390017"/>
          </a:xfrm>
          <a:prstGeom prst="rect">
            <a:avLst/>
          </a:prstGeom>
          <a:noFill/>
        </p:spPr>
        <p:txBody>
          <a:bodyPr vert="eaVert" wrap="square" rtlCol="0">
            <a:spAutoFit/>
          </a:bodyPr>
          <a:lstStyle/>
          <a:p>
            <a:pPr algn="dist"/>
            <a:r>
              <a:rPr lang="en-US" altLang="zh-CN" sz="1600" b="1" dirty="0">
                <a:solidFill>
                  <a:schemeClr val="bg1"/>
                </a:solidFill>
                <a:latin typeface="Yu Mincho Demibold" panose="02020600000000000000" pitchFamily="18" charset="-128"/>
                <a:ea typeface="Yu Mincho Demibold" panose="02020600000000000000" pitchFamily="18" charset="-128"/>
                <a:cs typeface="JasmineUPC" panose="020B0502040204020203" pitchFamily="18" charset="-34"/>
              </a:rPr>
              <a:t>JACK</a:t>
            </a:r>
            <a:endParaRPr lang="zh-CN" altLang="en-US" sz="1600" b="1" dirty="0">
              <a:solidFill>
                <a:schemeClr val="bg1"/>
              </a:solidFill>
              <a:latin typeface="Yu Mincho Demibold" panose="02020600000000000000" pitchFamily="18" charset="-128"/>
              <a:ea typeface="Yu Mincho Demibold" panose="02020600000000000000" pitchFamily="18" charset="-128"/>
              <a:cs typeface="JasmineUPC" panose="020B0502040204020203" pitchFamily="18" charset="-34"/>
            </a:endParaRPr>
          </a:p>
        </p:txBody>
      </p:sp>
      <p:sp>
        <p:nvSpPr>
          <p:cNvPr id="41" name="文本框 40">
            <a:extLst>
              <a:ext uri="{FF2B5EF4-FFF2-40B4-BE49-F238E27FC236}">
                <a16:creationId xmlns:a16="http://schemas.microsoft.com/office/drawing/2014/main" id="{C379AF5A-E926-466F-AF9B-9D6A03FCE299}"/>
              </a:ext>
            </a:extLst>
          </p:cNvPr>
          <p:cNvSpPr txBox="1"/>
          <p:nvPr/>
        </p:nvSpPr>
        <p:spPr>
          <a:xfrm>
            <a:off x="434816" y="320040"/>
            <a:ext cx="1378744" cy="400110"/>
          </a:xfrm>
          <a:prstGeom prst="rect">
            <a:avLst/>
          </a:prstGeom>
          <a:noFill/>
        </p:spPr>
        <p:txBody>
          <a:bodyPr vert="horz" wrap="square" rtlCol="0">
            <a:spAutoFit/>
          </a:bodyPr>
          <a:lstStyle/>
          <a:p>
            <a:pPr algn="dist"/>
            <a:r>
              <a:rPr lang="en-US" altLang="zh-CN" sz="2000" b="1" dirty="0">
                <a:solidFill>
                  <a:schemeClr val="bg1"/>
                </a:solidFill>
                <a:latin typeface="Yu Mincho Demibold" panose="02020600000000000000" pitchFamily="18" charset="-128"/>
                <a:ea typeface="Yu Mincho Demibold" panose="02020600000000000000" pitchFamily="18" charset="-128"/>
              </a:rPr>
              <a:t>LOGO</a:t>
            </a:r>
            <a:endParaRPr lang="zh-CN" altLang="en-US" sz="2000" b="1" dirty="0">
              <a:solidFill>
                <a:schemeClr val="bg1"/>
              </a:solidFill>
              <a:latin typeface="Yu Mincho Demibold" panose="02020600000000000000" pitchFamily="18" charset="-128"/>
              <a:ea typeface="Yu Mincho Demibold" panose="02020600000000000000" pitchFamily="18" charset="-128"/>
            </a:endParaRPr>
          </a:p>
        </p:txBody>
      </p:sp>
      <p:sp>
        <p:nvSpPr>
          <p:cNvPr id="42" name="文本框 41">
            <a:extLst>
              <a:ext uri="{FF2B5EF4-FFF2-40B4-BE49-F238E27FC236}">
                <a16:creationId xmlns:a16="http://schemas.microsoft.com/office/drawing/2014/main" id="{0E08E1BE-13BB-49FE-BC6A-652A569D5AF1}"/>
              </a:ext>
            </a:extLst>
          </p:cNvPr>
          <p:cNvSpPr txBox="1"/>
          <p:nvPr/>
        </p:nvSpPr>
        <p:spPr>
          <a:xfrm>
            <a:off x="845820" y="6260941"/>
            <a:ext cx="10500360" cy="307777"/>
          </a:xfrm>
          <a:prstGeom prst="rect">
            <a:avLst/>
          </a:prstGeom>
          <a:noFill/>
        </p:spPr>
        <p:txBody>
          <a:bodyPr wrap="square" rtlCol="0">
            <a:spAutoFit/>
          </a:bodyPr>
          <a:lstStyle/>
          <a:p>
            <a:pPr algn="dist"/>
            <a:r>
              <a:rPr lang="en-US" altLang="zh-CN" sz="1400" dirty="0">
                <a:solidFill>
                  <a:schemeClr val="bg1">
                    <a:lumMod val="50000"/>
                  </a:schemeClr>
                </a:solidFill>
                <a:latin typeface="Yu Mincho Demibold" panose="02020600000000000000" pitchFamily="18" charset="-128"/>
                <a:ea typeface="Yu Mincho Demibold" panose="02020600000000000000" pitchFamily="18" charset="-128"/>
              </a:rPr>
              <a:t>ENJOY THE LIFE IN THE FEATURE</a:t>
            </a:r>
            <a:endParaRPr lang="zh-CN" altLang="en-US" sz="1400" dirty="0">
              <a:solidFill>
                <a:schemeClr val="bg1">
                  <a:lumMod val="50000"/>
                </a:schemeClr>
              </a:solidFill>
              <a:latin typeface="Yu Mincho Demibold" panose="02020600000000000000" pitchFamily="18" charset="-128"/>
              <a:ea typeface="Yu Mincho Demibold" panose="02020600000000000000" pitchFamily="18" charset="-128"/>
            </a:endParaRPr>
          </a:p>
        </p:txBody>
      </p:sp>
      <p:cxnSp>
        <p:nvCxnSpPr>
          <p:cNvPr id="11" name="直接连接符 10">
            <a:extLst>
              <a:ext uri="{FF2B5EF4-FFF2-40B4-BE49-F238E27FC236}">
                <a16:creationId xmlns:a16="http://schemas.microsoft.com/office/drawing/2014/main" id="{96B80A59-31F5-460A-8BC0-52E62BA14968}"/>
              </a:ext>
            </a:extLst>
          </p:cNvPr>
          <p:cNvCxnSpPr/>
          <p:nvPr/>
        </p:nvCxnSpPr>
        <p:spPr>
          <a:xfrm flipH="1">
            <a:off x="3062710" y="780513"/>
            <a:ext cx="879676" cy="879676"/>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D392B8F-358E-480A-90A6-936663B029B3}"/>
              </a:ext>
            </a:extLst>
          </p:cNvPr>
          <p:cNvCxnSpPr>
            <a:cxnSpLocks/>
          </p:cNvCxnSpPr>
          <p:nvPr/>
        </p:nvCxnSpPr>
        <p:spPr>
          <a:xfrm flipH="1">
            <a:off x="1944626" y="3694618"/>
            <a:ext cx="555658" cy="555658"/>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618C694-2343-4E0E-9FA5-6435E0401CCA}"/>
              </a:ext>
            </a:extLst>
          </p:cNvPr>
          <p:cNvCxnSpPr>
            <a:cxnSpLocks/>
          </p:cNvCxnSpPr>
          <p:nvPr/>
        </p:nvCxnSpPr>
        <p:spPr>
          <a:xfrm flipH="1">
            <a:off x="4000254" y="1263375"/>
            <a:ext cx="396814" cy="396814"/>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04D18CA8-990A-44DB-9372-FFDACBA1314B}"/>
              </a:ext>
            </a:extLst>
          </p:cNvPr>
          <p:cNvCxnSpPr/>
          <p:nvPr/>
        </p:nvCxnSpPr>
        <p:spPr>
          <a:xfrm flipH="1">
            <a:off x="10762638" y="199622"/>
            <a:ext cx="879676" cy="879676"/>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81847D2-A11B-435B-83EF-369A5DC58CCA}"/>
              </a:ext>
            </a:extLst>
          </p:cNvPr>
          <p:cNvCxnSpPr/>
          <p:nvPr/>
        </p:nvCxnSpPr>
        <p:spPr>
          <a:xfrm flipH="1">
            <a:off x="3064615" y="2246448"/>
            <a:ext cx="879676" cy="879676"/>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0FDD9A84-C1F6-4163-8F90-015734A5B82D}"/>
              </a:ext>
            </a:extLst>
          </p:cNvPr>
          <p:cNvCxnSpPr>
            <a:cxnSpLocks/>
          </p:cNvCxnSpPr>
          <p:nvPr/>
        </p:nvCxnSpPr>
        <p:spPr>
          <a:xfrm flipH="1">
            <a:off x="11348758" y="419542"/>
            <a:ext cx="439838" cy="439838"/>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2044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pic>
        <p:nvPicPr>
          <p:cNvPr id="126" name="图片 125" descr="图片包含 人员, 服装, 加压服, 户外&#10;&#10;描述已自动生成">
            <a:extLst>
              <a:ext uri="{FF2B5EF4-FFF2-40B4-BE49-F238E27FC236}">
                <a16:creationId xmlns:a16="http://schemas.microsoft.com/office/drawing/2014/main" id="{CB1E3F81-DDA4-4A32-AE1C-F6791B9C2490}"/>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608450" y="778608"/>
            <a:ext cx="5647740" cy="6661248"/>
          </a:xfrm>
          <a:prstGeom prst="rect">
            <a:avLst/>
          </a:prstGeom>
          <a:effectLst>
            <a:outerShdw blurRad="76200" dist="38100" dir="2700000" sx="101000" sy="101000" algn="tl" rotWithShape="0">
              <a:prstClr val="black">
                <a:alpha val="25000"/>
              </a:prstClr>
            </a:outerShdw>
          </a:effectLst>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04C37CB8-0A0F-4DED-98AC-20483DDEC422}"/>
              </a:ext>
            </a:extLst>
          </p:cNvPr>
          <p:cNvGrpSpPr/>
          <p:nvPr/>
        </p:nvGrpSpPr>
        <p:grpSpPr>
          <a:xfrm>
            <a:off x="813578" y="2268706"/>
            <a:ext cx="4685724" cy="1487469"/>
            <a:chOff x="813578" y="2774795"/>
            <a:chExt cx="4685724" cy="1487469"/>
          </a:xfrm>
        </p:grpSpPr>
        <p:grpSp>
          <p:nvGrpSpPr>
            <p:cNvPr id="7" name="组合 6">
              <a:extLst>
                <a:ext uri="{FF2B5EF4-FFF2-40B4-BE49-F238E27FC236}">
                  <a16:creationId xmlns:a16="http://schemas.microsoft.com/office/drawing/2014/main" id="{DF171793-DBB9-4463-B4A3-42D10D277AD7}"/>
                </a:ext>
              </a:extLst>
            </p:cNvPr>
            <p:cNvGrpSpPr/>
            <p:nvPr/>
          </p:nvGrpSpPr>
          <p:grpSpPr>
            <a:xfrm>
              <a:off x="813578" y="2774795"/>
              <a:ext cx="4685724" cy="1487469"/>
              <a:chOff x="813578" y="2774795"/>
              <a:chExt cx="4685724" cy="1487469"/>
            </a:xfrm>
          </p:grpSpPr>
          <p:sp>
            <p:nvSpPr>
              <p:cNvPr id="106" name="矩形 105">
                <a:extLst>
                  <a:ext uri="{FF2B5EF4-FFF2-40B4-BE49-F238E27FC236}">
                    <a16:creationId xmlns:a16="http://schemas.microsoft.com/office/drawing/2014/main" id="{B463A5F2-D9A9-4E8B-858E-4B92B580C8EA}"/>
                  </a:ext>
                </a:extLst>
              </p:cNvPr>
              <p:cNvSpPr/>
              <p:nvPr/>
            </p:nvSpPr>
            <p:spPr>
              <a:xfrm>
                <a:off x="935810" y="2901191"/>
                <a:ext cx="4441260" cy="1208041"/>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a:extLst>
                  <a:ext uri="{FF2B5EF4-FFF2-40B4-BE49-F238E27FC236}">
                    <a16:creationId xmlns:a16="http://schemas.microsoft.com/office/drawing/2014/main" id="{B45B71EF-6443-432B-80BF-97943AD1130E}"/>
                  </a:ext>
                </a:extLst>
              </p:cNvPr>
              <p:cNvGrpSpPr/>
              <p:nvPr/>
            </p:nvGrpSpPr>
            <p:grpSpPr>
              <a:xfrm rot="5400000">
                <a:off x="813578" y="2774796"/>
                <a:ext cx="252785" cy="252785"/>
                <a:chOff x="4715454" y="1366299"/>
                <a:chExt cx="252785" cy="252785"/>
              </a:xfrm>
            </p:grpSpPr>
            <p:sp>
              <p:nvSpPr>
                <p:cNvPr id="120" name="L 形 119">
                  <a:extLst>
                    <a:ext uri="{FF2B5EF4-FFF2-40B4-BE49-F238E27FC236}">
                      <a16:creationId xmlns:a16="http://schemas.microsoft.com/office/drawing/2014/main" id="{BA6DDC0E-EE84-4472-B22A-B068A509570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L 形 120">
                  <a:extLst>
                    <a:ext uri="{FF2B5EF4-FFF2-40B4-BE49-F238E27FC236}">
                      <a16:creationId xmlns:a16="http://schemas.microsoft.com/office/drawing/2014/main" id="{8747469A-884E-44FA-A9E2-AE35CCB83DA0}"/>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a:extLst>
                  <a:ext uri="{FF2B5EF4-FFF2-40B4-BE49-F238E27FC236}">
                    <a16:creationId xmlns:a16="http://schemas.microsoft.com/office/drawing/2014/main" id="{11E43F42-F982-46FC-839B-40D5A752F9D8}"/>
                  </a:ext>
                </a:extLst>
              </p:cNvPr>
              <p:cNvGrpSpPr/>
              <p:nvPr/>
            </p:nvGrpSpPr>
            <p:grpSpPr>
              <a:xfrm>
                <a:off x="813578" y="4009479"/>
                <a:ext cx="252785" cy="252785"/>
                <a:chOff x="4715454" y="1366299"/>
                <a:chExt cx="252785" cy="252785"/>
              </a:xfrm>
            </p:grpSpPr>
            <p:sp>
              <p:nvSpPr>
                <p:cNvPr id="118" name="L 形 117">
                  <a:extLst>
                    <a:ext uri="{FF2B5EF4-FFF2-40B4-BE49-F238E27FC236}">
                      <a16:creationId xmlns:a16="http://schemas.microsoft.com/office/drawing/2014/main" id="{9C617348-ABFE-4BB9-8BF5-14091A5E4A6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L 形 118">
                  <a:extLst>
                    <a:ext uri="{FF2B5EF4-FFF2-40B4-BE49-F238E27FC236}">
                      <a16:creationId xmlns:a16="http://schemas.microsoft.com/office/drawing/2014/main" id="{70D287F3-C852-4E84-925D-A57DC15BF7FD}"/>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138DF60E-A173-4384-8189-58F3F3AFCB75}"/>
                  </a:ext>
                </a:extLst>
              </p:cNvPr>
              <p:cNvGrpSpPr/>
              <p:nvPr/>
            </p:nvGrpSpPr>
            <p:grpSpPr>
              <a:xfrm rot="10800000">
                <a:off x="5246517" y="2774795"/>
                <a:ext cx="252785" cy="252785"/>
                <a:chOff x="4715454" y="1366299"/>
                <a:chExt cx="252785" cy="252785"/>
              </a:xfrm>
            </p:grpSpPr>
            <p:sp>
              <p:nvSpPr>
                <p:cNvPr id="114" name="L 形 113">
                  <a:extLst>
                    <a:ext uri="{FF2B5EF4-FFF2-40B4-BE49-F238E27FC236}">
                      <a16:creationId xmlns:a16="http://schemas.microsoft.com/office/drawing/2014/main" id="{46F91B2D-CA2F-4798-A68B-0C1C90ACBC08}"/>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L 形 114">
                  <a:extLst>
                    <a:ext uri="{FF2B5EF4-FFF2-40B4-BE49-F238E27FC236}">
                      <a16:creationId xmlns:a16="http://schemas.microsoft.com/office/drawing/2014/main" id="{D0C71107-19E8-45E5-A0D0-A5398BBF80EC}"/>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0B353832-6C1A-4838-A0E7-FE8AFE449EE2}"/>
                  </a:ext>
                </a:extLst>
              </p:cNvPr>
              <p:cNvGrpSpPr/>
              <p:nvPr/>
            </p:nvGrpSpPr>
            <p:grpSpPr>
              <a:xfrm rot="16200000">
                <a:off x="5246517" y="3952936"/>
                <a:ext cx="252785" cy="252785"/>
                <a:chOff x="4715454" y="1366299"/>
                <a:chExt cx="252785" cy="252785"/>
              </a:xfrm>
            </p:grpSpPr>
            <p:sp>
              <p:nvSpPr>
                <p:cNvPr id="112" name="L 形 111">
                  <a:extLst>
                    <a:ext uri="{FF2B5EF4-FFF2-40B4-BE49-F238E27FC236}">
                      <a16:creationId xmlns:a16="http://schemas.microsoft.com/office/drawing/2014/main" id="{E7853A0F-8743-4A88-BAFD-169B2031B57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L 形 112">
                  <a:extLst>
                    <a:ext uri="{FF2B5EF4-FFF2-40B4-BE49-F238E27FC236}">
                      <a16:creationId xmlns:a16="http://schemas.microsoft.com/office/drawing/2014/main" id="{4D38FF4F-3809-45EF-9207-F62CE3473D88}"/>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7" name="文本框 146">
              <a:extLst>
                <a:ext uri="{FF2B5EF4-FFF2-40B4-BE49-F238E27FC236}">
                  <a16:creationId xmlns:a16="http://schemas.microsoft.com/office/drawing/2014/main" id="{CE38EB33-93B9-4591-B73E-48D9F852E08E}"/>
                </a:ext>
              </a:extLst>
            </p:cNvPr>
            <p:cNvSpPr txBox="1"/>
            <p:nvPr/>
          </p:nvSpPr>
          <p:spPr>
            <a:xfrm>
              <a:off x="2410239" y="3227102"/>
              <a:ext cx="2244939" cy="523220"/>
            </a:xfrm>
            <a:prstGeom prst="rect">
              <a:avLst/>
            </a:prstGeom>
            <a:noFill/>
          </p:spPr>
          <p:txBody>
            <a:bodyPr wrap="square" rtlCol="0">
              <a:spAutoFit/>
            </a:bodyPr>
            <a:lstStyle/>
            <a:p>
              <a:pPr algn="dist"/>
              <a:r>
                <a:rPr lang="zh-CN" altLang="en-US" sz="2800" spc="300" dirty="0">
                  <a:solidFill>
                    <a:schemeClr val="bg1"/>
                  </a:solidFill>
                  <a:latin typeface="微软雅黑" panose="020B0503020204020204" pitchFamily="34" charset="-122"/>
                  <a:ea typeface="微软雅黑" panose="020B0503020204020204" pitchFamily="34" charset="-122"/>
                </a:rPr>
                <a:t>小标题三</a:t>
              </a:r>
            </a:p>
          </p:txBody>
        </p:sp>
        <p:grpSp>
          <p:nvGrpSpPr>
            <p:cNvPr id="11" name="组合 10">
              <a:extLst>
                <a:ext uri="{FF2B5EF4-FFF2-40B4-BE49-F238E27FC236}">
                  <a16:creationId xmlns:a16="http://schemas.microsoft.com/office/drawing/2014/main" id="{0CBA2F30-792B-4F13-8F11-DDFC905877AC}"/>
                </a:ext>
              </a:extLst>
            </p:cNvPr>
            <p:cNvGrpSpPr/>
            <p:nvPr/>
          </p:nvGrpSpPr>
          <p:grpSpPr>
            <a:xfrm>
              <a:off x="1222513" y="3150781"/>
              <a:ext cx="735496" cy="735496"/>
              <a:chOff x="1222513" y="3159267"/>
              <a:chExt cx="735496" cy="735496"/>
            </a:xfrm>
          </p:grpSpPr>
          <p:sp>
            <p:nvSpPr>
              <p:cNvPr id="151" name="椭圆 150">
                <a:extLst>
                  <a:ext uri="{FF2B5EF4-FFF2-40B4-BE49-F238E27FC236}">
                    <a16:creationId xmlns:a16="http://schemas.microsoft.com/office/drawing/2014/main" id="{1D15856D-E24C-4CF8-B94F-C4F267B3A552}"/>
                  </a:ext>
                </a:extLst>
              </p:cNvPr>
              <p:cNvSpPr/>
              <p:nvPr/>
            </p:nvSpPr>
            <p:spPr>
              <a:xfrm>
                <a:off x="1222513" y="3159267"/>
                <a:ext cx="735496" cy="735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文本框 151">
                <a:extLst>
                  <a:ext uri="{FF2B5EF4-FFF2-40B4-BE49-F238E27FC236}">
                    <a16:creationId xmlns:a16="http://schemas.microsoft.com/office/drawing/2014/main" id="{2E40D29D-83D1-4C6C-8D2A-58027E3BF67E}"/>
                  </a:ext>
                </a:extLst>
              </p:cNvPr>
              <p:cNvSpPr txBox="1"/>
              <p:nvPr/>
            </p:nvSpPr>
            <p:spPr>
              <a:xfrm>
                <a:off x="1422600" y="3234628"/>
                <a:ext cx="335322" cy="584775"/>
              </a:xfrm>
              <a:prstGeom prst="rect">
                <a:avLst/>
              </a:prstGeom>
              <a:noFill/>
            </p:spPr>
            <p:txBody>
              <a:bodyPr wrap="square" rtlCol="0">
                <a:spAutoFit/>
              </a:bodyPr>
              <a:lstStyle/>
              <a:p>
                <a:pPr algn="ctr"/>
                <a:r>
                  <a:rPr lang="en-US" altLang="zh-CN" sz="3200" b="1" dirty="0">
                    <a:solidFill>
                      <a:srgbClr val="0C5458"/>
                    </a:solidFill>
                    <a:latin typeface="微软雅黑" panose="020B0503020204020204" pitchFamily="34" charset="-122"/>
                    <a:ea typeface="微软雅黑" panose="020B0503020204020204" pitchFamily="34" charset="-122"/>
                  </a:rPr>
                  <a:t>3</a:t>
                </a:r>
                <a:endParaRPr lang="zh-CN" altLang="en-US" sz="3200" b="1" dirty="0">
                  <a:solidFill>
                    <a:srgbClr val="0C5458"/>
                  </a:solidFill>
                  <a:latin typeface="微软雅黑" panose="020B0503020204020204" pitchFamily="34" charset="-122"/>
                  <a:ea typeface="微软雅黑" panose="020B0503020204020204" pitchFamily="34" charset="-122"/>
                </a:endParaRPr>
              </a:p>
            </p:txBody>
          </p:sp>
        </p:grpSp>
        <p:cxnSp>
          <p:nvCxnSpPr>
            <p:cNvPr id="149" name="直接连接符 148">
              <a:extLst>
                <a:ext uri="{FF2B5EF4-FFF2-40B4-BE49-F238E27FC236}">
                  <a16:creationId xmlns:a16="http://schemas.microsoft.com/office/drawing/2014/main" id="{6104A3EB-5570-4659-8D96-5A9423028343}"/>
                </a:ext>
              </a:extLst>
            </p:cNvPr>
            <p:cNvCxnSpPr>
              <a:cxnSpLocks/>
            </p:cNvCxnSpPr>
            <p:nvPr/>
          </p:nvCxnSpPr>
          <p:spPr>
            <a:xfrm>
              <a:off x="2556716" y="3212127"/>
              <a:ext cx="1951984"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5C421423-D60C-40C8-993A-ADEA268B9C8A}"/>
                </a:ext>
              </a:extLst>
            </p:cNvPr>
            <p:cNvCxnSpPr>
              <a:cxnSpLocks/>
            </p:cNvCxnSpPr>
            <p:nvPr/>
          </p:nvCxnSpPr>
          <p:spPr>
            <a:xfrm>
              <a:off x="2556716" y="3752110"/>
              <a:ext cx="1951984"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1073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D63046B1-EF36-4088-B4B5-EEBD894C814F}"/>
              </a:ext>
            </a:extLst>
          </p:cNvPr>
          <p:cNvSpPr/>
          <p:nvPr/>
        </p:nvSpPr>
        <p:spPr>
          <a:xfrm>
            <a:off x="5147475" y="535948"/>
            <a:ext cx="1897050" cy="42080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09D6AB90-4065-41EC-B6F0-093070C1F390}"/>
              </a:ext>
            </a:extLst>
          </p:cNvPr>
          <p:cNvSpPr txBox="1"/>
          <p:nvPr/>
        </p:nvSpPr>
        <p:spPr>
          <a:xfrm>
            <a:off x="5486069" y="546295"/>
            <a:ext cx="1219863" cy="400110"/>
          </a:xfrm>
          <a:prstGeom prst="rect">
            <a:avLst/>
          </a:prstGeom>
          <a:noFill/>
        </p:spPr>
        <p:txBody>
          <a:bodyPr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nvGrpSpPr>
          <p:cNvPr id="30" name="组合 29">
            <a:extLst>
              <a:ext uri="{FF2B5EF4-FFF2-40B4-BE49-F238E27FC236}">
                <a16:creationId xmlns:a16="http://schemas.microsoft.com/office/drawing/2014/main" id="{88AD6CBF-2D6D-410C-AEE2-315B39A77597}"/>
              </a:ext>
            </a:extLst>
          </p:cNvPr>
          <p:cNvGrpSpPr/>
          <p:nvPr/>
        </p:nvGrpSpPr>
        <p:grpSpPr>
          <a:xfrm>
            <a:off x="5009474" y="412259"/>
            <a:ext cx="2173053" cy="668182"/>
            <a:chOff x="8688014" y="962418"/>
            <a:chExt cx="2173053" cy="668182"/>
          </a:xfrm>
        </p:grpSpPr>
        <p:grpSp>
          <p:nvGrpSpPr>
            <p:cNvPr id="44" name="组合 43">
              <a:extLst>
                <a:ext uri="{FF2B5EF4-FFF2-40B4-BE49-F238E27FC236}">
                  <a16:creationId xmlns:a16="http://schemas.microsoft.com/office/drawing/2014/main" id="{472D732B-5F35-41E7-8322-95DE05CFDED3}"/>
                </a:ext>
              </a:extLst>
            </p:cNvPr>
            <p:cNvGrpSpPr/>
            <p:nvPr/>
          </p:nvGrpSpPr>
          <p:grpSpPr>
            <a:xfrm rot="5400000">
              <a:off x="8688014" y="962418"/>
              <a:ext cx="252785" cy="252785"/>
              <a:chOff x="4715454" y="1366299"/>
              <a:chExt cx="252785" cy="252785"/>
            </a:xfrm>
          </p:grpSpPr>
          <p:sp>
            <p:nvSpPr>
              <p:cNvPr id="55" name="L 形 54">
                <a:extLst>
                  <a:ext uri="{FF2B5EF4-FFF2-40B4-BE49-F238E27FC236}">
                    <a16:creationId xmlns:a16="http://schemas.microsoft.com/office/drawing/2014/main" id="{DC3E2B6C-C53F-4FF0-BDA1-A15D8782AC51}"/>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a:extLst>
                  <a:ext uri="{FF2B5EF4-FFF2-40B4-BE49-F238E27FC236}">
                    <a16:creationId xmlns:a16="http://schemas.microsoft.com/office/drawing/2014/main" id="{30A80515-B660-4298-8D45-F4A8F6FCBED6}"/>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8D7DCA88-47F0-43A6-9BFE-6E7C47996B98}"/>
                </a:ext>
              </a:extLst>
            </p:cNvPr>
            <p:cNvGrpSpPr/>
            <p:nvPr/>
          </p:nvGrpSpPr>
          <p:grpSpPr>
            <a:xfrm rot="10800000">
              <a:off x="10599365" y="967356"/>
              <a:ext cx="252785" cy="252785"/>
              <a:chOff x="4715454" y="1366299"/>
              <a:chExt cx="252785" cy="252785"/>
            </a:xfrm>
          </p:grpSpPr>
          <p:sp>
            <p:nvSpPr>
              <p:cNvPr id="53" name="L 形 52">
                <a:extLst>
                  <a:ext uri="{FF2B5EF4-FFF2-40B4-BE49-F238E27FC236}">
                    <a16:creationId xmlns:a16="http://schemas.microsoft.com/office/drawing/2014/main" id="{F50B6E6D-FFC2-42A2-9450-EBC357DD5C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63587AD0-BC00-4DA2-B17C-AACB4F13A86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id="{D5A8C367-3C7E-4B1C-AD0A-356D1B431E1A}"/>
                </a:ext>
              </a:extLst>
            </p:cNvPr>
            <p:cNvGrpSpPr/>
            <p:nvPr/>
          </p:nvGrpSpPr>
          <p:grpSpPr>
            <a:xfrm>
              <a:off x="8688014" y="1377815"/>
              <a:ext cx="252785" cy="252785"/>
              <a:chOff x="4715454" y="1366299"/>
              <a:chExt cx="252785" cy="252785"/>
            </a:xfrm>
          </p:grpSpPr>
          <p:sp>
            <p:nvSpPr>
              <p:cNvPr id="51" name="L 形 50">
                <a:extLst>
                  <a:ext uri="{FF2B5EF4-FFF2-40B4-BE49-F238E27FC236}">
                    <a16:creationId xmlns:a16="http://schemas.microsoft.com/office/drawing/2014/main" id="{F0849487-960C-410A-BB43-163E99D0EBC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L 形 51">
                <a:extLst>
                  <a:ext uri="{FF2B5EF4-FFF2-40B4-BE49-F238E27FC236}">
                    <a16:creationId xmlns:a16="http://schemas.microsoft.com/office/drawing/2014/main" id="{B4D7687F-FA2C-4E21-9A9D-76B159F71D6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712FF325-E57E-4628-B96D-64BFA762B1B4}"/>
                </a:ext>
              </a:extLst>
            </p:cNvPr>
            <p:cNvGrpSpPr/>
            <p:nvPr/>
          </p:nvGrpSpPr>
          <p:grpSpPr>
            <a:xfrm rot="16200000">
              <a:off x="10608282" y="1372406"/>
              <a:ext cx="252785" cy="252785"/>
              <a:chOff x="4715454" y="1366299"/>
              <a:chExt cx="252785" cy="252785"/>
            </a:xfrm>
          </p:grpSpPr>
          <p:sp>
            <p:nvSpPr>
              <p:cNvPr id="48" name="L 形 47">
                <a:extLst>
                  <a:ext uri="{FF2B5EF4-FFF2-40B4-BE49-F238E27FC236}">
                    <a16:creationId xmlns:a16="http://schemas.microsoft.com/office/drawing/2014/main" id="{41AB745E-C8F8-4B9F-975B-729884A6B34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80C13700-B09F-44FA-86FD-5A225065C23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 name="组合 19">
            <a:extLst>
              <a:ext uri="{FF2B5EF4-FFF2-40B4-BE49-F238E27FC236}">
                <a16:creationId xmlns:a16="http://schemas.microsoft.com/office/drawing/2014/main" id="{4584F263-0388-43F3-8E07-B74353C202B0}"/>
              </a:ext>
            </a:extLst>
          </p:cNvPr>
          <p:cNvGrpSpPr/>
          <p:nvPr/>
        </p:nvGrpSpPr>
        <p:grpSpPr>
          <a:xfrm>
            <a:off x="452470" y="1897279"/>
            <a:ext cx="11099450" cy="4567565"/>
            <a:chOff x="452470" y="1330957"/>
            <a:chExt cx="11099450" cy="4567565"/>
          </a:xfrm>
        </p:grpSpPr>
        <p:grpSp>
          <p:nvGrpSpPr>
            <p:cNvPr id="12" name="组合 11">
              <a:extLst>
                <a:ext uri="{FF2B5EF4-FFF2-40B4-BE49-F238E27FC236}">
                  <a16:creationId xmlns:a16="http://schemas.microsoft.com/office/drawing/2014/main" id="{7DD6983F-9980-4C4B-98E1-173A749329FD}"/>
                </a:ext>
              </a:extLst>
            </p:cNvPr>
            <p:cNvGrpSpPr/>
            <p:nvPr/>
          </p:nvGrpSpPr>
          <p:grpSpPr>
            <a:xfrm>
              <a:off x="452470" y="1925278"/>
              <a:ext cx="4613546" cy="3973244"/>
              <a:chOff x="141334" y="1454248"/>
              <a:chExt cx="5529262" cy="4761870"/>
            </a:xfrm>
          </p:grpSpPr>
          <p:pic>
            <p:nvPicPr>
              <p:cNvPr id="28" name="图片 27">
                <a:extLst>
                  <a:ext uri="{FF2B5EF4-FFF2-40B4-BE49-F238E27FC236}">
                    <a16:creationId xmlns:a16="http://schemas.microsoft.com/office/drawing/2014/main" id="{D000522D-862C-4D9C-8047-B2A176410452}"/>
                  </a:ext>
                </a:extLst>
              </p:cNvPr>
              <p:cNvPicPr>
                <a:picLocks noChangeAspect="1"/>
              </p:cNvPicPr>
              <p:nvPr/>
            </p:nvPicPr>
            <p:blipFill>
              <a:blip r:embed="rId3"/>
              <a:stretch>
                <a:fillRect/>
              </a:stretch>
            </p:blipFill>
            <p:spPr>
              <a:xfrm>
                <a:off x="141334" y="1454248"/>
                <a:ext cx="5529262" cy="4761870"/>
              </a:xfrm>
              <a:prstGeom prst="rect">
                <a:avLst/>
              </a:prstGeom>
            </p:spPr>
          </p:pic>
          <p:grpSp>
            <p:nvGrpSpPr>
              <p:cNvPr id="11" name="组合 10">
                <a:extLst>
                  <a:ext uri="{FF2B5EF4-FFF2-40B4-BE49-F238E27FC236}">
                    <a16:creationId xmlns:a16="http://schemas.microsoft.com/office/drawing/2014/main" id="{76CD5CCB-98E6-4969-A117-C39DFFC6BF2B}"/>
                  </a:ext>
                </a:extLst>
              </p:cNvPr>
              <p:cNvGrpSpPr/>
              <p:nvPr/>
            </p:nvGrpSpPr>
            <p:grpSpPr>
              <a:xfrm>
                <a:off x="843279" y="2338490"/>
                <a:ext cx="4053841" cy="2534032"/>
                <a:chOff x="843279" y="2338490"/>
                <a:chExt cx="4053841" cy="2534032"/>
              </a:xfrm>
            </p:grpSpPr>
            <p:pic>
              <p:nvPicPr>
                <p:cNvPr id="3" name="图片 2">
                  <a:extLst>
                    <a:ext uri="{FF2B5EF4-FFF2-40B4-BE49-F238E27FC236}">
                      <a16:creationId xmlns:a16="http://schemas.microsoft.com/office/drawing/2014/main" id="{87325794-C95C-4890-8F1D-CD53BD006FE4}"/>
                    </a:ext>
                  </a:extLst>
                </p:cNvPr>
                <p:cNvPicPr>
                  <a:picLocks noChangeAspect="1"/>
                </p:cNvPicPr>
                <p:nvPr/>
              </p:nvPicPr>
              <p:blipFill rotWithShape="1">
                <a:blip r:embed="rId4"/>
                <a:srcRect l="7141" r="8628"/>
                <a:stretch/>
              </p:blipFill>
              <p:spPr>
                <a:xfrm>
                  <a:off x="843279" y="2338490"/>
                  <a:ext cx="4053841" cy="2534032"/>
                </a:xfrm>
                <a:prstGeom prst="rect">
                  <a:avLst/>
                </a:prstGeom>
              </p:spPr>
            </p:pic>
            <p:grpSp>
              <p:nvGrpSpPr>
                <p:cNvPr id="4" name="组合 3">
                  <a:extLst>
                    <a:ext uri="{FF2B5EF4-FFF2-40B4-BE49-F238E27FC236}">
                      <a16:creationId xmlns:a16="http://schemas.microsoft.com/office/drawing/2014/main" id="{388B66C8-C726-4BED-9348-6EEE2BC49E46}"/>
                    </a:ext>
                  </a:extLst>
                </p:cNvPr>
                <p:cNvGrpSpPr/>
                <p:nvPr/>
              </p:nvGrpSpPr>
              <p:grpSpPr>
                <a:xfrm>
                  <a:off x="2664194" y="2995821"/>
                  <a:ext cx="609685" cy="839362"/>
                  <a:chOff x="2664194" y="2995821"/>
                  <a:chExt cx="609685" cy="839362"/>
                </a:xfrm>
              </p:grpSpPr>
              <p:sp>
                <p:nvSpPr>
                  <p:cNvPr id="32" name="map-outline-inside-a-circle_41864">
                    <a:extLst>
                      <a:ext uri="{FF2B5EF4-FFF2-40B4-BE49-F238E27FC236}">
                        <a16:creationId xmlns:a16="http://schemas.microsoft.com/office/drawing/2014/main" id="{EFED4081-AFFD-42BB-AE12-197F322CE67A}"/>
                      </a:ext>
                    </a:extLst>
                  </p:cNvPr>
                  <p:cNvSpPr>
                    <a:spLocks noChangeAspect="1"/>
                  </p:cNvSpPr>
                  <p:nvPr/>
                </p:nvSpPr>
                <p:spPr bwMode="auto">
                  <a:xfrm>
                    <a:off x="2664194" y="3472988"/>
                    <a:ext cx="609685" cy="362195"/>
                  </a:xfrm>
                  <a:custGeom>
                    <a:avLst/>
                    <a:gdLst>
                      <a:gd name="T0" fmla="*/ 754 w 763"/>
                      <a:gd name="T1" fmla="*/ 205 h 454"/>
                      <a:gd name="T2" fmla="*/ 492 w 763"/>
                      <a:gd name="T3" fmla="*/ 5 h 454"/>
                      <a:gd name="T4" fmla="*/ 477 w 763"/>
                      <a:gd name="T5" fmla="*/ 1 h 454"/>
                      <a:gd name="T6" fmla="*/ 464 w 763"/>
                      <a:gd name="T7" fmla="*/ 9 h 454"/>
                      <a:gd name="T8" fmla="*/ 394 w 763"/>
                      <a:gd name="T9" fmla="*/ 107 h 454"/>
                      <a:gd name="T10" fmla="*/ 104 w 763"/>
                      <a:gd name="T11" fmla="*/ 107 h 454"/>
                      <a:gd name="T12" fmla="*/ 104 w 763"/>
                      <a:gd name="T13" fmla="*/ 107 h 454"/>
                      <a:gd name="T14" fmla="*/ 101 w 763"/>
                      <a:gd name="T15" fmla="*/ 107 h 454"/>
                      <a:gd name="T16" fmla="*/ 100 w 763"/>
                      <a:gd name="T17" fmla="*/ 108 h 454"/>
                      <a:gd name="T18" fmla="*/ 98 w 763"/>
                      <a:gd name="T19" fmla="*/ 108 h 454"/>
                      <a:gd name="T20" fmla="*/ 96 w 763"/>
                      <a:gd name="T21" fmla="*/ 109 h 454"/>
                      <a:gd name="T22" fmla="*/ 94 w 763"/>
                      <a:gd name="T23" fmla="*/ 110 h 454"/>
                      <a:gd name="T24" fmla="*/ 92 w 763"/>
                      <a:gd name="T25" fmla="*/ 111 h 454"/>
                      <a:gd name="T26" fmla="*/ 91 w 763"/>
                      <a:gd name="T27" fmla="*/ 113 h 454"/>
                      <a:gd name="T28" fmla="*/ 90 w 763"/>
                      <a:gd name="T29" fmla="*/ 114 h 454"/>
                      <a:gd name="T30" fmla="*/ 5 w 763"/>
                      <a:gd name="T31" fmla="*/ 207 h 454"/>
                      <a:gd name="T32" fmla="*/ 0 w 763"/>
                      <a:gd name="T33" fmla="*/ 222 h 454"/>
                      <a:gd name="T34" fmla="*/ 7 w 763"/>
                      <a:gd name="T35" fmla="*/ 236 h 454"/>
                      <a:gd name="T36" fmla="*/ 254 w 763"/>
                      <a:gd name="T37" fmla="*/ 449 h 454"/>
                      <a:gd name="T38" fmla="*/ 267 w 763"/>
                      <a:gd name="T39" fmla="*/ 454 h 454"/>
                      <a:gd name="T40" fmla="*/ 268 w 763"/>
                      <a:gd name="T41" fmla="*/ 454 h 454"/>
                      <a:gd name="T42" fmla="*/ 282 w 763"/>
                      <a:gd name="T43" fmla="*/ 446 h 454"/>
                      <a:gd name="T44" fmla="*/ 357 w 763"/>
                      <a:gd name="T45" fmla="*/ 353 h 454"/>
                      <a:gd name="T46" fmla="*/ 661 w 763"/>
                      <a:gd name="T47" fmla="*/ 343 h 454"/>
                      <a:gd name="T48" fmla="*/ 663 w 763"/>
                      <a:gd name="T49" fmla="*/ 342 h 454"/>
                      <a:gd name="T50" fmla="*/ 665 w 763"/>
                      <a:gd name="T51" fmla="*/ 342 h 454"/>
                      <a:gd name="T52" fmla="*/ 667 w 763"/>
                      <a:gd name="T53" fmla="*/ 341 h 454"/>
                      <a:gd name="T54" fmla="*/ 669 w 763"/>
                      <a:gd name="T55" fmla="*/ 341 h 454"/>
                      <a:gd name="T56" fmla="*/ 673 w 763"/>
                      <a:gd name="T57" fmla="*/ 338 h 454"/>
                      <a:gd name="T58" fmla="*/ 673 w 763"/>
                      <a:gd name="T59" fmla="*/ 338 h 454"/>
                      <a:gd name="T60" fmla="*/ 676 w 763"/>
                      <a:gd name="T61" fmla="*/ 335 h 454"/>
                      <a:gd name="T62" fmla="*/ 758 w 763"/>
                      <a:gd name="T63" fmla="*/ 233 h 454"/>
                      <a:gd name="T64" fmla="*/ 762 w 763"/>
                      <a:gd name="T65" fmla="*/ 218 h 454"/>
                      <a:gd name="T66" fmla="*/ 754 w 763"/>
                      <a:gd name="T67" fmla="*/ 205 h 454"/>
                      <a:gd name="T68" fmla="*/ 354 w 763"/>
                      <a:gd name="T69" fmla="*/ 314 h 454"/>
                      <a:gd name="T70" fmla="*/ 159 w 763"/>
                      <a:gd name="T71" fmla="*/ 147 h 454"/>
                      <a:gd name="T72" fmla="*/ 398 w 763"/>
                      <a:gd name="T73" fmla="*/ 147 h 454"/>
                      <a:gd name="T74" fmla="*/ 604 w 763"/>
                      <a:gd name="T75" fmla="*/ 305 h 454"/>
                      <a:gd name="T76" fmla="*/ 354 w 763"/>
                      <a:gd name="T77" fmla="*/ 314 h 454"/>
                      <a:gd name="T78" fmla="*/ 264 w 763"/>
                      <a:gd name="T79" fmla="*/ 405 h 454"/>
                      <a:gd name="T80" fmla="*/ 49 w 763"/>
                      <a:gd name="T81" fmla="*/ 219 h 454"/>
                      <a:gd name="T82" fmla="*/ 106 w 763"/>
                      <a:gd name="T83" fmla="*/ 155 h 454"/>
                      <a:gd name="T84" fmla="*/ 319 w 763"/>
                      <a:gd name="T85" fmla="*/ 336 h 454"/>
                      <a:gd name="T86" fmla="*/ 264 w 763"/>
                      <a:gd name="T87" fmla="*/ 405 h 454"/>
                      <a:gd name="T88" fmla="*/ 657 w 763"/>
                      <a:gd name="T89" fmla="*/ 295 h 454"/>
                      <a:gd name="T90" fmla="*/ 432 w 763"/>
                      <a:gd name="T91" fmla="*/ 123 h 454"/>
                      <a:gd name="T92" fmla="*/ 484 w 763"/>
                      <a:gd name="T93" fmla="*/ 49 h 454"/>
                      <a:gd name="T94" fmla="*/ 714 w 763"/>
                      <a:gd name="T95" fmla="*/ 224 h 454"/>
                      <a:gd name="T96" fmla="*/ 657 w 763"/>
                      <a:gd name="T97" fmla="*/ 295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3" h="454">
                        <a:moveTo>
                          <a:pt x="754" y="205"/>
                        </a:moveTo>
                        <a:lnTo>
                          <a:pt x="492" y="5"/>
                        </a:lnTo>
                        <a:cubicBezTo>
                          <a:pt x="488" y="1"/>
                          <a:pt x="482" y="0"/>
                          <a:pt x="477" y="1"/>
                        </a:cubicBezTo>
                        <a:cubicBezTo>
                          <a:pt x="472" y="1"/>
                          <a:pt x="467" y="4"/>
                          <a:pt x="464" y="9"/>
                        </a:cubicBezTo>
                        <a:lnTo>
                          <a:pt x="394" y="107"/>
                        </a:lnTo>
                        <a:lnTo>
                          <a:pt x="104" y="107"/>
                        </a:lnTo>
                        <a:cubicBezTo>
                          <a:pt x="104" y="107"/>
                          <a:pt x="104" y="107"/>
                          <a:pt x="104" y="107"/>
                        </a:cubicBezTo>
                        <a:cubicBezTo>
                          <a:pt x="103" y="107"/>
                          <a:pt x="102" y="107"/>
                          <a:pt x="101" y="107"/>
                        </a:cubicBezTo>
                        <a:cubicBezTo>
                          <a:pt x="101" y="108"/>
                          <a:pt x="100" y="108"/>
                          <a:pt x="100" y="108"/>
                        </a:cubicBezTo>
                        <a:cubicBezTo>
                          <a:pt x="99" y="108"/>
                          <a:pt x="98" y="108"/>
                          <a:pt x="98" y="108"/>
                        </a:cubicBezTo>
                        <a:cubicBezTo>
                          <a:pt x="97" y="109"/>
                          <a:pt x="96" y="109"/>
                          <a:pt x="96" y="109"/>
                        </a:cubicBezTo>
                        <a:cubicBezTo>
                          <a:pt x="95" y="109"/>
                          <a:pt x="95" y="110"/>
                          <a:pt x="94" y="110"/>
                        </a:cubicBezTo>
                        <a:cubicBezTo>
                          <a:pt x="93" y="110"/>
                          <a:pt x="93" y="111"/>
                          <a:pt x="92" y="111"/>
                        </a:cubicBezTo>
                        <a:cubicBezTo>
                          <a:pt x="92" y="112"/>
                          <a:pt x="91" y="112"/>
                          <a:pt x="91" y="113"/>
                        </a:cubicBezTo>
                        <a:cubicBezTo>
                          <a:pt x="90" y="113"/>
                          <a:pt x="90" y="113"/>
                          <a:pt x="90" y="114"/>
                        </a:cubicBezTo>
                        <a:lnTo>
                          <a:pt x="5" y="207"/>
                        </a:lnTo>
                        <a:cubicBezTo>
                          <a:pt x="2" y="211"/>
                          <a:pt x="0" y="216"/>
                          <a:pt x="0" y="222"/>
                        </a:cubicBezTo>
                        <a:cubicBezTo>
                          <a:pt x="0" y="227"/>
                          <a:pt x="3" y="232"/>
                          <a:pt x="7" y="236"/>
                        </a:cubicBezTo>
                        <a:lnTo>
                          <a:pt x="254" y="449"/>
                        </a:lnTo>
                        <a:cubicBezTo>
                          <a:pt x="257" y="452"/>
                          <a:pt x="262" y="454"/>
                          <a:pt x="267" y="454"/>
                        </a:cubicBezTo>
                        <a:cubicBezTo>
                          <a:pt x="267" y="454"/>
                          <a:pt x="268" y="454"/>
                          <a:pt x="268" y="454"/>
                        </a:cubicBezTo>
                        <a:cubicBezTo>
                          <a:pt x="274" y="453"/>
                          <a:pt x="279" y="451"/>
                          <a:pt x="282" y="446"/>
                        </a:cubicBezTo>
                        <a:lnTo>
                          <a:pt x="357" y="353"/>
                        </a:lnTo>
                        <a:lnTo>
                          <a:pt x="661" y="343"/>
                        </a:lnTo>
                        <a:cubicBezTo>
                          <a:pt x="661" y="343"/>
                          <a:pt x="662" y="342"/>
                          <a:pt x="663" y="342"/>
                        </a:cubicBezTo>
                        <a:cubicBezTo>
                          <a:pt x="663" y="342"/>
                          <a:pt x="664" y="342"/>
                          <a:pt x="665" y="342"/>
                        </a:cubicBezTo>
                        <a:cubicBezTo>
                          <a:pt x="666" y="342"/>
                          <a:pt x="666" y="341"/>
                          <a:pt x="667" y="341"/>
                        </a:cubicBezTo>
                        <a:cubicBezTo>
                          <a:pt x="668" y="341"/>
                          <a:pt x="668" y="341"/>
                          <a:pt x="669" y="341"/>
                        </a:cubicBezTo>
                        <a:cubicBezTo>
                          <a:pt x="670" y="340"/>
                          <a:pt x="671" y="339"/>
                          <a:pt x="673" y="338"/>
                        </a:cubicBezTo>
                        <a:cubicBezTo>
                          <a:pt x="673" y="338"/>
                          <a:pt x="673" y="338"/>
                          <a:pt x="673" y="338"/>
                        </a:cubicBezTo>
                        <a:cubicBezTo>
                          <a:pt x="674" y="337"/>
                          <a:pt x="675" y="336"/>
                          <a:pt x="676" y="335"/>
                        </a:cubicBezTo>
                        <a:lnTo>
                          <a:pt x="758" y="233"/>
                        </a:lnTo>
                        <a:cubicBezTo>
                          <a:pt x="761" y="229"/>
                          <a:pt x="763" y="223"/>
                          <a:pt x="762" y="218"/>
                        </a:cubicBezTo>
                        <a:cubicBezTo>
                          <a:pt x="761" y="213"/>
                          <a:pt x="759" y="208"/>
                          <a:pt x="754" y="205"/>
                        </a:cubicBezTo>
                        <a:close/>
                        <a:moveTo>
                          <a:pt x="354" y="314"/>
                        </a:moveTo>
                        <a:lnTo>
                          <a:pt x="159" y="147"/>
                        </a:lnTo>
                        <a:lnTo>
                          <a:pt x="398" y="147"/>
                        </a:lnTo>
                        <a:lnTo>
                          <a:pt x="604" y="305"/>
                        </a:lnTo>
                        <a:lnTo>
                          <a:pt x="354" y="314"/>
                        </a:lnTo>
                        <a:close/>
                        <a:moveTo>
                          <a:pt x="264" y="405"/>
                        </a:moveTo>
                        <a:lnTo>
                          <a:pt x="49" y="219"/>
                        </a:lnTo>
                        <a:lnTo>
                          <a:pt x="106" y="155"/>
                        </a:lnTo>
                        <a:lnTo>
                          <a:pt x="319" y="336"/>
                        </a:lnTo>
                        <a:lnTo>
                          <a:pt x="264" y="405"/>
                        </a:lnTo>
                        <a:close/>
                        <a:moveTo>
                          <a:pt x="657" y="295"/>
                        </a:moveTo>
                        <a:lnTo>
                          <a:pt x="432" y="123"/>
                        </a:lnTo>
                        <a:lnTo>
                          <a:pt x="484" y="49"/>
                        </a:lnTo>
                        <a:lnTo>
                          <a:pt x="714" y="224"/>
                        </a:lnTo>
                        <a:lnTo>
                          <a:pt x="657" y="295"/>
                        </a:lnTo>
                        <a:close/>
                      </a:path>
                    </a:pathLst>
                  </a:custGeom>
                  <a:solidFill>
                    <a:srgbClr val="0C5458"/>
                  </a:solidFill>
                  <a:ln>
                    <a:noFill/>
                  </a:ln>
                </p:spPr>
              </p:sp>
              <p:sp>
                <p:nvSpPr>
                  <p:cNvPr id="31" name="map-location-pointer_17177">
                    <a:extLst>
                      <a:ext uri="{FF2B5EF4-FFF2-40B4-BE49-F238E27FC236}">
                        <a16:creationId xmlns:a16="http://schemas.microsoft.com/office/drawing/2014/main" id="{8D843F48-9920-481C-8BB1-2EE3D98B1E95}"/>
                      </a:ext>
                    </a:extLst>
                  </p:cNvPr>
                  <p:cNvSpPr>
                    <a:spLocks noChangeAspect="1"/>
                  </p:cNvSpPr>
                  <p:nvPr/>
                </p:nvSpPr>
                <p:spPr bwMode="auto">
                  <a:xfrm>
                    <a:off x="2778758" y="2995821"/>
                    <a:ext cx="380557" cy="609685"/>
                  </a:xfrm>
                  <a:custGeom>
                    <a:avLst/>
                    <a:gdLst>
                      <a:gd name="T0" fmla="*/ 1269 w 2823"/>
                      <a:gd name="T1" fmla="*/ 4366 h 4529"/>
                      <a:gd name="T2" fmla="*/ 1554 w 2823"/>
                      <a:gd name="T3" fmla="*/ 4366 h 4529"/>
                      <a:gd name="T4" fmla="*/ 2738 w 2823"/>
                      <a:gd name="T5" fmla="*/ 1890 h 4529"/>
                      <a:gd name="T6" fmla="*/ 2742 w 2823"/>
                      <a:gd name="T7" fmla="*/ 1878 h 4529"/>
                      <a:gd name="T8" fmla="*/ 2823 w 2823"/>
                      <a:gd name="T9" fmla="*/ 1412 h 4529"/>
                      <a:gd name="T10" fmla="*/ 1411 w 2823"/>
                      <a:gd name="T11" fmla="*/ 0 h 4529"/>
                      <a:gd name="T12" fmla="*/ 0 w 2823"/>
                      <a:gd name="T13" fmla="*/ 1412 h 4529"/>
                      <a:gd name="T14" fmla="*/ 41 w 2823"/>
                      <a:gd name="T15" fmla="*/ 1746 h 4529"/>
                      <a:gd name="T16" fmla="*/ 43 w 2823"/>
                      <a:gd name="T17" fmla="*/ 1752 h 4529"/>
                      <a:gd name="T18" fmla="*/ 1269 w 2823"/>
                      <a:gd name="T19" fmla="*/ 4366 h 4529"/>
                      <a:gd name="T20" fmla="*/ 1411 w 2823"/>
                      <a:gd name="T21" fmla="*/ 615 h 4529"/>
                      <a:gd name="T22" fmla="*/ 2207 w 2823"/>
                      <a:gd name="T23" fmla="*/ 1412 h 4529"/>
                      <a:gd name="T24" fmla="*/ 1411 w 2823"/>
                      <a:gd name="T25" fmla="*/ 2208 h 4529"/>
                      <a:gd name="T26" fmla="*/ 615 w 2823"/>
                      <a:gd name="T27" fmla="*/ 1412 h 4529"/>
                      <a:gd name="T28" fmla="*/ 1411 w 2823"/>
                      <a:gd name="T29" fmla="*/ 615 h 4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3" h="4529">
                        <a:moveTo>
                          <a:pt x="1269" y="4366"/>
                        </a:moveTo>
                        <a:cubicBezTo>
                          <a:pt x="1347" y="4529"/>
                          <a:pt x="1475" y="4529"/>
                          <a:pt x="1554" y="4366"/>
                        </a:cubicBezTo>
                        <a:cubicBezTo>
                          <a:pt x="1891" y="3666"/>
                          <a:pt x="2712" y="1961"/>
                          <a:pt x="2738" y="1890"/>
                        </a:cubicBezTo>
                        <a:lnTo>
                          <a:pt x="2742" y="1878"/>
                        </a:lnTo>
                        <a:cubicBezTo>
                          <a:pt x="2794" y="1732"/>
                          <a:pt x="2823" y="1575"/>
                          <a:pt x="2823" y="1412"/>
                        </a:cubicBezTo>
                        <a:cubicBezTo>
                          <a:pt x="2823" y="632"/>
                          <a:pt x="2191" y="0"/>
                          <a:pt x="1411" y="0"/>
                        </a:cubicBezTo>
                        <a:cubicBezTo>
                          <a:pt x="632" y="0"/>
                          <a:pt x="0" y="632"/>
                          <a:pt x="0" y="1412"/>
                        </a:cubicBezTo>
                        <a:cubicBezTo>
                          <a:pt x="0" y="1527"/>
                          <a:pt x="15" y="1639"/>
                          <a:pt x="41" y="1746"/>
                        </a:cubicBezTo>
                        <a:lnTo>
                          <a:pt x="43" y="1752"/>
                        </a:lnTo>
                        <a:cubicBezTo>
                          <a:pt x="79" y="1897"/>
                          <a:pt x="925" y="3656"/>
                          <a:pt x="1269" y="4366"/>
                        </a:cubicBezTo>
                        <a:close/>
                        <a:moveTo>
                          <a:pt x="1411" y="615"/>
                        </a:moveTo>
                        <a:cubicBezTo>
                          <a:pt x="1851" y="615"/>
                          <a:pt x="2207" y="972"/>
                          <a:pt x="2207" y="1412"/>
                        </a:cubicBezTo>
                        <a:cubicBezTo>
                          <a:pt x="2207" y="1851"/>
                          <a:pt x="1851" y="2208"/>
                          <a:pt x="1411" y="2208"/>
                        </a:cubicBezTo>
                        <a:cubicBezTo>
                          <a:pt x="972" y="2208"/>
                          <a:pt x="615" y="1851"/>
                          <a:pt x="615" y="1412"/>
                        </a:cubicBezTo>
                        <a:cubicBezTo>
                          <a:pt x="615" y="972"/>
                          <a:pt x="972" y="615"/>
                          <a:pt x="1411" y="615"/>
                        </a:cubicBezTo>
                        <a:close/>
                      </a:path>
                    </a:pathLst>
                  </a:custGeom>
                  <a:solidFill>
                    <a:srgbClr val="1BBAC4"/>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sp>
            </p:grpSp>
          </p:grpSp>
        </p:grpSp>
        <p:grpSp>
          <p:nvGrpSpPr>
            <p:cNvPr id="14" name="组合 13">
              <a:extLst>
                <a:ext uri="{FF2B5EF4-FFF2-40B4-BE49-F238E27FC236}">
                  <a16:creationId xmlns:a16="http://schemas.microsoft.com/office/drawing/2014/main" id="{854F8E62-5905-4E5B-98BE-4A936D9563E2}"/>
                </a:ext>
              </a:extLst>
            </p:cNvPr>
            <p:cNvGrpSpPr/>
            <p:nvPr/>
          </p:nvGrpSpPr>
          <p:grpSpPr>
            <a:xfrm>
              <a:off x="6167120" y="1330957"/>
              <a:ext cx="5384800" cy="3728720"/>
              <a:chOff x="6167120" y="1778000"/>
              <a:chExt cx="5384800" cy="3728720"/>
            </a:xfrm>
          </p:grpSpPr>
          <p:sp>
            <p:nvSpPr>
              <p:cNvPr id="13" name="矩形 12">
                <a:extLst>
                  <a:ext uri="{FF2B5EF4-FFF2-40B4-BE49-F238E27FC236}">
                    <a16:creationId xmlns:a16="http://schemas.microsoft.com/office/drawing/2014/main" id="{4A983847-D0AF-4893-8B51-A10DA64AB273}"/>
                  </a:ext>
                </a:extLst>
              </p:cNvPr>
              <p:cNvSpPr/>
              <p:nvPr/>
            </p:nvSpPr>
            <p:spPr>
              <a:xfrm>
                <a:off x="6167120" y="1778000"/>
                <a:ext cx="5384800" cy="3728720"/>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24CEAA2B-97A6-4DD7-BF23-47AC9D2CF160}"/>
                  </a:ext>
                </a:extLst>
              </p:cNvPr>
              <p:cNvPicPr>
                <a:picLocks noChangeAspect="1"/>
              </p:cNvPicPr>
              <p:nvPr/>
            </p:nvPicPr>
            <p:blipFill rotWithShape="1">
              <a:blip r:embed="rId5"/>
              <a:srcRect r="21834"/>
              <a:stretch/>
            </p:blipFill>
            <p:spPr>
              <a:xfrm>
                <a:off x="6310019" y="1897188"/>
                <a:ext cx="5099003" cy="3490344"/>
              </a:xfrm>
              <a:prstGeom prst="rect">
                <a:avLst/>
              </a:prstGeom>
            </p:spPr>
          </p:pic>
        </p:grpSp>
        <p:cxnSp>
          <p:nvCxnSpPr>
            <p:cNvPr id="16" name="直接连接符 15">
              <a:extLst>
                <a:ext uri="{FF2B5EF4-FFF2-40B4-BE49-F238E27FC236}">
                  <a16:creationId xmlns:a16="http://schemas.microsoft.com/office/drawing/2014/main" id="{A83D7567-71C7-45AF-80DF-135B03F1EB9B}"/>
                </a:ext>
              </a:extLst>
            </p:cNvPr>
            <p:cNvCxnSpPr>
              <a:endCxn id="31" idx="0"/>
            </p:cNvCxnSpPr>
            <p:nvPr/>
          </p:nvCxnSpPr>
          <p:spPr>
            <a:xfrm flipH="1">
              <a:off x="2795841" y="1330957"/>
              <a:ext cx="3371279" cy="23709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4AF2A52-63A6-467F-908A-4C12E5840F9E}"/>
                </a:ext>
              </a:extLst>
            </p:cNvPr>
            <p:cNvCxnSpPr/>
            <p:nvPr/>
          </p:nvCxnSpPr>
          <p:spPr>
            <a:xfrm flipH="1" flipV="1">
              <a:off x="2811868" y="3720260"/>
              <a:ext cx="3355252" cy="1339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6CA752D7-502C-485F-B04E-28ABF23E0A4D}"/>
              </a:ext>
            </a:extLst>
          </p:cNvPr>
          <p:cNvGrpSpPr/>
          <p:nvPr/>
        </p:nvGrpSpPr>
        <p:grpSpPr>
          <a:xfrm>
            <a:off x="1131783" y="1968380"/>
            <a:ext cx="3569426" cy="884565"/>
            <a:chOff x="1131783" y="1968380"/>
            <a:chExt cx="3569426" cy="884565"/>
          </a:xfrm>
        </p:grpSpPr>
        <p:sp>
          <p:nvSpPr>
            <p:cNvPr id="58" name="文本框 57">
              <a:extLst>
                <a:ext uri="{FF2B5EF4-FFF2-40B4-BE49-F238E27FC236}">
                  <a16:creationId xmlns:a16="http://schemas.microsoft.com/office/drawing/2014/main" id="{B41BD614-D46C-42A0-AE84-5FA3EF744AF9}"/>
                </a:ext>
              </a:extLst>
            </p:cNvPr>
            <p:cNvSpPr txBox="1"/>
            <p:nvPr/>
          </p:nvSpPr>
          <p:spPr>
            <a:xfrm>
              <a:off x="1131783" y="1968380"/>
              <a:ext cx="1684573" cy="523220"/>
            </a:xfrm>
            <a:prstGeom prst="rect">
              <a:avLst/>
            </a:prstGeom>
            <a:noFill/>
          </p:spPr>
          <p:txBody>
            <a:bodyPr wrap="square" rtlCol="0">
              <a:spAutoFit/>
            </a:bodyPr>
            <a:lstStyle/>
            <a:p>
              <a:pPr algn="dist"/>
              <a:r>
                <a:rPr lang="zh-CN" altLang="en-US" sz="2800" b="1" dirty="0">
                  <a:solidFill>
                    <a:schemeClr val="bg1"/>
                  </a:solidFill>
                  <a:latin typeface="微软雅黑" panose="020B0503020204020204" pitchFamily="34" charset="-122"/>
                  <a:ea typeface="微软雅黑" panose="020B0503020204020204" pitchFamily="34" charset="-122"/>
                </a:rPr>
                <a:t>输入标题</a:t>
              </a:r>
            </a:p>
          </p:txBody>
        </p:sp>
        <p:sp>
          <p:nvSpPr>
            <p:cNvPr id="59" name="文本框 58">
              <a:extLst>
                <a:ext uri="{FF2B5EF4-FFF2-40B4-BE49-F238E27FC236}">
                  <a16:creationId xmlns:a16="http://schemas.microsoft.com/office/drawing/2014/main" id="{6FC6D6F9-A30F-4417-9778-B86B8D22E969}"/>
                </a:ext>
              </a:extLst>
            </p:cNvPr>
            <p:cNvSpPr txBox="1"/>
            <p:nvPr/>
          </p:nvSpPr>
          <p:spPr>
            <a:xfrm>
              <a:off x="1131783" y="2452835"/>
              <a:ext cx="3569426" cy="400110"/>
            </a:xfrm>
            <a:prstGeom prst="rect">
              <a:avLst/>
            </a:prstGeom>
            <a:noFill/>
          </p:spPr>
          <p:txBody>
            <a:bodyPr wrap="square" rtlCol="0">
              <a:spAutoFit/>
            </a:bodyPr>
            <a:lstStyle/>
            <a:p>
              <a:pPr algn="dist"/>
              <a:r>
                <a:rPr lang="en-US" altLang="zh-CN" sz="2000" b="1" dirty="0">
                  <a:solidFill>
                    <a:schemeClr val="bg1"/>
                  </a:solidFill>
                  <a:latin typeface="微软雅黑" panose="020B0503020204020204" pitchFamily="34" charset="-122"/>
                  <a:ea typeface="微软雅黑" panose="020B0503020204020204" pitchFamily="34" charset="-122"/>
                </a:rPr>
                <a:t>INPUT YOUR TITEL</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2" name="矩形 21">
            <a:extLst>
              <a:ext uri="{FF2B5EF4-FFF2-40B4-BE49-F238E27FC236}">
                <a16:creationId xmlns:a16="http://schemas.microsoft.com/office/drawing/2014/main" id="{6C8FAA6A-E02D-47D3-A18C-1432E0BA063E}"/>
              </a:ext>
            </a:extLst>
          </p:cNvPr>
          <p:cNvSpPr/>
          <p:nvPr/>
        </p:nvSpPr>
        <p:spPr>
          <a:xfrm>
            <a:off x="964096" y="2067174"/>
            <a:ext cx="74068" cy="686976"/>
          </a:xfrm>
          <a:prstGeom prst="rect">
            <a:avLst/>
          </a:prstGeom>
          <a:solidFill>
            <a:srgbClr val="0C545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4894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D63046B1-EF36-4088-B4B5-EEBD894C814F}"/>
              </a:ext>
            </a:extLst>
          </p:cNvPr>
          <p:cNvSpPr/>
          <p:nvPr/>
        </p:nvSpPr>
        <p:spPr>
          <a:xfrm>
            <a:off x="5147475" y="535948"/>
            <a:ext cx="1897050" cy="42080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09D6AB90-4065-41EC-B6F0-093070C1F390}"/>
              </a:ext>
            </a:extLst>
          </p:cNvPr>
          <p:cNvSpPr txBox="1"/>
          <p:nvPr/>
        </p:nvSpPr>
        <p:spPr>
          <a:xfrm>
            <a:off x="5486069" y="546295"/>
            <a:ext cx="1219863" cy="400110"/>
          </a:xfrm>
          <a:prstGeom prst="rect">
            <a:avLst/>
          </a:prstGeom>
          <a:noFill/>
        </p:spPr>
        <p:txBody>
          <a:bodyPr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nvGrpSpPr>
          <p:cNvPr id="30" name="组合 29">
            <a:extLst>
              <a:ext uri="{FF2B5EF4-FFF2-40B4-BE49-F238E27FC236}">
                <a16:creationId xmlns:a16="http://schemas.microsoft.com/office/drawing/2014/main" id="{88AD6CBF-2D6D-410C-AEE2-315B39A77597}"/>
              </a:ext>
            </a:extLst>
          </p:cNvPr>
          <p:cNvGrpSpPr/>
          <p:nvPr/>
        </p:nvGrpSpPr>
        <p:grpSpPr>
          <a:xfrm>
            <a:off x="5009474" y="412259"/>
            <a:ext cx="2173053" cy="668182"/>
            <a:chOff x="8688014" y="962418"/>
            <a:chExt cx="2173053" cy="668182"/>
          </a:xfrm>
        </p:grpSpPr>
        <p:grpSp>
          <p:nvGrpSpPr>
            <p:cNvPr id="44" name="组合 43">
              <a:extLst>
                <a:ext uri="{FF2B5EF4-FFF2-40B4-BE49-F238E27FC236}">
                  <a16:creationId xmlns:a16="http://schemas.microsoft.com/office/drawing/2014/main" id="{472D732B-5F35-41E7-8322-95DE05CFDED3}"/>
                </a:ext>
              </a:extLst>
            </p:cNvPr>
            <p:cNvGrpSpPr/>
            <p:nvPr/>
          </p:nvGrpSpPr>
          <p:grpSpPr>
            <a:xfrm rot="5400000">
              <a:off x="8688014" y="962418"/>
              <a:ext cx="252785" cy="252785"/>
              <a:chOff x="4715454" y="1366299"/>
              <a:chExt cx="252785" cy="252785"/>
            </a:xfrm>
          </p:grpSpPr>
          <p:sp>
            <p:nvSpPr>
              <p:cNvPr id="55" name="L 形 54">
                <a:extLst>
                  <a:ext uri="{FF2B5EF4-FFF2-40B4-BE49-F238E27FC236}">
                    <a16:creationId xmlns:a16="http://schemas.microsoft.com/office/drawing/2014/main" id="{DC3E2B6C-C53F-4FF0-BDA1-A15D8782AC51}"/>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a:extLst>
                  <a:ext uri="{FF2B5EF4-FFF2-40B4-BE49-F238E27FC236}">
                    <a16:creationId xmlns:a16="http://schemas.microsoft.com/office/drawing/2014/main" id="{30A80515-B660-4298-8D45-F4A8F6FCBED6}"/>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8D7DCA88-47F0-43A6-9BFE-6E7C47996B98}"/>
                </a:ext>
              </a:extLst>
            </p:cNvPr>
            <p:cNvGrpSpPr/>
            <p:nvPr/>
          </p:nvGrpSpPr>
          <p:grpSpPr>
            <a:xfrm rot="10800000">
              <a:off x="10599365" y="967356"/>
              <a:ext cx="252785" cy="252785"/>
              <a:chOff x="4715454" y="1366299"/>
              <a:chExt cx="252785" cy="252785"/>
            </a:xfrm>
          </p:grpSpPr>
          <p:sp>
            <p:nvSpPr>
              <p:cNvPr id="53" name="L 形 52">
                <a:extLst>
                  <a:ext uri="{FF2B5EF4-FFF2-40B4-BE49-F238E27FC236}">
                    <a16:creationId xmlns:a16="http://schemas.microsoft.com/office/drawing/2014/main" id="{F50B6E6D-FFC2-42A2-9450-EBC357DD5C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63587AD0-BC00-4DA2-B17C-AACB4F13A86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id="{D5A8C367-3C7E-4B1C-AD0A-356D1B431E1A}"/>
                </a:ext>
              </a:extLst>
            </p:cNvPr>
            <p:cNvGrpSpPr/>
            <p:nvPr/>
          </p:nvGrpSpPr>
          <p:grpSpPr>
            <a:xfrm>
              <a:off x="8688014" y="1377815"/>
              <a:ext cx="252785" cy="252785"/>
              <a:chOff x="4715454" y="1366299"/>
              <a:chExt cx="252785" cy="252785"/>
            </a:xfrm>
          </p:grpSpPr>
          <p:sp>
            <p:nvSpPr>
              <p:cNvPr id="51" name="L 形 50">
                <a:extLst>
                  <a:ext uri="{FF2B5EF4-FFF2-40B4-BE49-F238E27FC236}">
                    <a16:creationId xmlns:a16="http://schemas.microsoft.com/office/drawing/2014/main" id="{F0849487-960C-410A-BB43-163E99D0EBC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L 形 51">
                <a:extLst>
                  <a:ext uri="{FF2B5EF4-FFF2-40B4-BE49-F238E27FC236}">
                    <a16:creationId xmlns:a16="http://schemas.microsoft.com/office/drawing/2014/main" id="{B4D7687F-FA2C-4E21-9A9D-76B159F71D6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712FF325-E57E-4628-B96D-64BFA762B1B4}"/>
                </a:ext>
              </a:extLst>
            </p:cNvPr>
            <p:cNvGrpSpPr/>
            <p:nvPr/>
          </p:nvGrpSpPr>
          <p:grpSpPr>
            <a:xfrm rot="16200000">
              <a:off x="10608282" y="1372406"/>
              <a:ext cx="252785" cy="252785"/>
              <a:chOff x="4715454" y="1366299"/>
              <a:chExt cx="252785" cy="252785"/>
            </a:xfrm>
          </p:grpSpPr>
          <p:sp>
            <p:nvSpPr>
              <p:cNvPr id="48" name="L 形 47">
                <a:extLst>
                  <a:ext uri="{FF2B5EF4-FFF2-40B4-BE49-F238E27FC236}">
                    <a16:creationId xmlns:a16="http://schemas.microsoft.com/office/drawing/2014/main" id="{41AB745E-C8F8-4B9F-975B-729884A6B34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80C13700-B09F-44FA-86FD-5A225065C23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 name="组合 22">
            <a:extLst>
              <a:ext uri="{FF2B5EF4-FFF2-40B4-BE49-F238E27FC236}">
                <a16:creationId xmlns:a16="http://schemas.microsoft.com/office/drawing/2014/main" id="{259259BC-643B-441A-94E7-9642719FFF6C}"/>
              </a:ext>
            </a:extLst>
          </p:cNvPr>
          <p:cNvGrpSpPr/>
          <p:nvPr/>
        </p:nvGrpSpPr>
        <p:grpSpPr>
          <a:xfrm>
            <a:off x="1079259" y="2991872"/>
            <a:ext cx="4620728" cy="3109843"/>
            <a:chOff x="584291" y="2516760"/>
            <a:chExt cx="4620728" cy="3109843"/>
          </a:xfrm>
        </p:grpSpPr>
        <p:sp>
          <p:nvSpPr>
            <p:cNvPr id="42" name="矩形 41">
              <a:extLst>
                <a:ext uri="{FF2B5EF4-FFF2-40B4-BE49-F238E27FC236}">
                  <a16:creationId xmlns:a16="http://schemas.microsoft.com/office/drawing/2014/main" id="{D4D5BA06-3C5A-48FC-9F60-D67CC9A0EE7A}"/>
                </a:ext>
              </a:extLst>
            </p:cNvPr>
            <p:cNvSpPr/>
            <p:nvPr/>
          </p:nvSpPr>
          <p:spPr>
            <a:xfrm>
              <a:off x="584291" y="2516760"/>
              <a:ext cx="4620728" cy="3109843"/>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9067F6D5-27B9-4F3D-9A4B-50469B391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805" y="2585781"/>
              <a:ext cx="4457700" cy="2971800"/>
            </a:xfrm>
            <a:prstGeom prst="rect">
              <a:avLst/>
            </a:prstGeom>
          </p:spPr>
        </p:pic>
      </p:grpSp>
      <p:grpSp>
        <p:nvGrpSpPr>
          <p:cNvPr id="18" name="组合 17">
            <a:extLst>
              <a:ext uri="{FF2B5EF4-FFF2-40B4-BE49-F238E27FC236}">
                <a16:creationId xmlns:a16="http://schemas.microsoft.com/office/drawing/2014/main" id="{6D0156B1-DA46-4B42-B753-8EEC1BA6B3A5}"/>
              </a:ext>
            </a:extLst>
          </p:cNvPr>
          <p:cNvGrpSpPr/>
          <p:nvPr/>
        </p:nvGrpSpPr>
        <p:grpSpPr>
          <a:xfrm>
            <a:off x="6492013" y="2991872"/>
            <a:ext cx="4620728" cy="3109843"/>
            <a:chOff x="5480210" y="2598431"/>
            <a:chExt cx="4620728" cy="3109843"/>
          </a:xfrm>
        </p:grpSpPr>
        <p:sp>
          <p:nvSpPr>
            <p:cNvPr id="49" name="矩形 48">
              <a:extLst>
                <a:ext uri="{FF2B5EF4-FFF2-40B4-BE49-F238E27FC236}">
                  <a16:creationId xmlns:a16="http://schemas.microsoft.com/office/drawing/2014/main" id="{1AF4A385-1413-46EB-B70B-705F01A6BD4B}"/>
                </a:ext>
              </a:extLst>
            </p:cNvPr>
            <p:cNvSpPr/>
            <p:nvPr/>
          </p:nvSpPr>
          <p:spPr>
            <a:xfrm>
              <a:off x="5480210" y="2598431"/>
              <a:ext cx="4620728" cy="3109843"/>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工厂, 建筑物, 户外&#10;&#10;描述已自动生成">
              <a:extLst>
                <a:ext uri="{FF2B5EF4-FFF2-40B4-BE49-F238E27FC236}">
                  <a16:creationId xmlns:a16="http://schemas.microsoft.com/office/drawing/2014/main" id="{AFCD1893-8167-4E1D-BA27-FCA04E73287F}"/>
                </a:ext>
              </a:extLst>
            </p:cNvPr>
            <p:cNvPicPr>
              <a:picLocks noChangeAspect="1"/>
            </p:cNvPicPr>
            <p:nvPr/>
          </p:nvPicPr>
          <p:blipFill rotWithShape="1">
            <a:blip r:embed="rId4">
              <a:extLst>
                <a:ext uri="{28A0092B-C50C-407E-A947-70E740481C1C}">
                  <a14:useLocalDpi xmlns:a14="http://schemas.microsoft.com/office/drawing/2010/main" val="0"/>
                </a:ext>
              </a:extLst>
            </a:blip>
            <a:srcRect l="7704" r="7914"/>
            <a:stretch/>
          </p:blipFill>
          <p:spPr>
            <a:xfrm>
              <a:off x="5561724" y="2667452"/>
              <a:ext cx="4457700" cy="2971800"/>
            </a:xfrm>
            <a:prstGeom prst="rect">
              <a:avLst/>
            </a:prstGeom>
          </p:spPr>
        </p:pic>
      </p:grpSp>
      <p:grpSp>
        <p:nvGrpSpPr>
          <p:cNvPr id="34" name="组合 33">
            <a:extLst>
              <a:ext uri="{FF2B5EF4-FFF2-40B4-BE49-F238E27FC236}">
                <a16:creationId xmlns:a16="http://schemas.microsoft.com/office/drawing/2014/main" id="{0509A50C-AA3C-4F28-B6A7-D087C2654F61}"/>
              </a:ext>
            </a:extLst>
          </p:cNvPr>
          <p:cNvGrpSpPr/>
          <p:nvPr/>
        </p:nvGrpSpPr>
        <p:grpSpPr>
          <a:xfrm>
            <a:off x="5980485" y="4431278"/>
            <a:ext cx="231030" cy="231030"/>
            <a:chOff x="2131943" y="1610139"/>
            <a:chExt cx="231030" cy="231030"/>
          </a:xfrm>
        </p:grpSpPr>
        <p:cxnSp>
          <p:nvCxnSpPr>
            <p:cNvPr id="29" name="直接连接符 28">
              <a:extLst>
                <a:ext uri="{FF2B5EF4-FFF2-40B4-BE49-F238E27FC236}">
                  <a16:creationId xmlns:a16="http://schemas.microsoft.com/office/drawing/2014/main" id="{8BF546BC-8841-4288-8E67-7EE71F4721FC}"/>
                </a:ext>
              </a:extLst>
            </p:cNvPr>
            <p:cNvCxnSpPr>
              <a:cxnSpLocks/>
            </p:cNvCxnSpPr>
            <p:nvPr/>
          </p:nvCxnSpPr>
          <p:spPr>
            <a:xfrm>
              <a:off x="2131943" y="1610139"/>
              <a:ext cx="231030" cy="23103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B87735A3-EBDE-4A83-864B-DA1B0DA5C531}"/>
                </a:ext>
              </a:extLst>
            </p:cNvPr>
            <p:cNvCxnSpPr>
              <a:cxnSpLocks/>
            </p:cNvCxnSpPr>
            <p:nvPr/>
          </p:nvCxnSpPr>
          <p:spPr>
            <a:xfrm rot="5400000">
              <a:off x="2131943" y="1610139"/>
              <a:ext cx="231030" cy="23103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4AC2AF21-DFB3-44F2-98F8-250FAD8E6A7F}"/>
              </a:ext>
            </a:extLst>
          </p:cNvPr>
          <p:cNvGrpSpPr/>
          <p:nvPr/>
        </p:nvGrpSpPr>
        <p:grpSpPr>
          <a:xfrm>
            <a:off x="1079259" y="1698365"/>
            <a:ext cx="6179175" cy="744309"/>
            <a:chOff x="1802959" y="1280919"/>
            <a:chExt cx="6179175" cy="744309"/>
          </a:xfrm>
        </p:grpSpPr>
        <p:sp>
          <p:nvSpPr>
            <p:cNvPr id="35" name="矩形 34">
              <a:extLst>
                <a:ext uri="{FF2B5EF4-FFF2-40B4-BE49-F238E27FC236}">
                  <a16:creationId xmlns:a16="http://schemas.microsoft.com/office/drawing/2014/main" id="{6DA9204C-3112-4670-8C90-55F9CBA99E60}"/>
                </a:ext>
              </a:extLst>
            </p:cNvPr>
            <p:cNvSpPr/>
            <p:nvPr/>
          </p:nvSpPr>
          <p:spPr>
            <a:xfrm>
              <a:off x="1802959" y="1339763"/>
              <a:ext cx="45719" cy="626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933FE33D-CA68-4D54-B32E-493D0035AC81}"/>
                </a:ext>
              </a:extLst>
            </p:cNvPr>
            <p:cNvGrpSpPr/>
            <p:nvPr/>
          </p:nvGrpSpPr>
          <p:grpSpPr>
            <a:xfrm>
              <a:off x="2036813" y="1280919"/>
              <a:ext cx="5945321" cy="744309"/>
              <a:chOff x="2642088" y="1538305"/>
              <a:chExt cx="5945321" cy="744309"/>
            </a:xfrm>
          </p:grpSpPr>
          <p:sp>
            <p:nvSpPr>
              <p:cNvPr id="61" name="文本框 60">
                <a:extLst>
                  <a:ext uri="{FF2B5EF4-FFF2-40B4-BE49-F238E27FC236}">
                    <a16:creationId xmlns:a16="http://schemas.microsoft.com/office/drawing/2014/main" id="{0D1C9F0D-7974-407C-BE4D-06F3BB2EAEEB}"/>
                  </a:ext>
                </a:extLst>
              </p:cNvPr>
              <p:cNvSpPr txBox="1"/>
              <p:nvPr/>
            </p:nvSpPr>
            <p:spPr>
              <a:xfrm>
                <a:off x="2642089" y="1538305"/>
                <a:ext cx="4852015" cy="461665"/>
              </a:xfrm>
              <a:prstGeom prst="rect">
                <a:avLst/>
              </a:prstGeom>
              <a:noFill/>
            </p:spPr>
            <p:txBody>
              <a:bodyPr wrap="square" rtlCol="0">
                <a:spAutoFit/>
              </a:bodyPr>
              <a:lstStyle/>
              <a:p>
                <a:r>
                  <a:rPr lang="zh-CN" altLang="en-US" sz="2400" b="1" spc="600" dirty="0">
                    <a:solidFill>
                      <a:schemeClr val="bg1"/>
                    </a:solidFill>
                    <a:latin typeface="微软雅黑" panose="020B0503020204020204" pitchFamily="34" charset="-122"/>
                    <a:ea typeface="微软雅黑" panose="020B0503020204020204" pitchFamily="34" charset="-122"/>
                  </a:rPr>
                  <a:t>输入您需要输入的文本</a:t>
                </a:r>
              </a:p>
            </p:txBody>
          </p:sp>
          <p:sp>
            <p:nvSpPr>
              <p:cNvPr id="62" name="文本框 61">
                <a:extLst>
                  <a:ext uri="{FF2B5EF4-FFF2-40B4-BE49-F238E27FC236}">
                    <a16:creationId xmlns:a16="http://schemas.microsoft.com/office/drawing/2014/main" id="{58075581-A104-4429-854F-EA1AAC613934}"/>
                  </a:ext>
                </a:extLst>
              </p:cNvPr>
              <p:cNvSpPr txBox="1"/>
              <p:nvPr/>
            </p:nvSpPr>
            <p:spPr>
              <a:xfrm>
                <a:off x="2642088" y="1944060"/>
                <a:ext cx="5945321" cy="338554"/>
              </a:xfrm>
              <a:prstGeom prst="rect">
                <a:avLst/>
              </a:prstGeom>
              <a:noFill/>
            </p:spPr>
            <p:txBody>
              <a:bodyPr wrap="square" rtlCol="0">
                <a:spAutoFit/>
              </a:bodyPr>
              <a:lstStyle/>
              <a:p>
                <a:r>
                  <a:rPr lang="en-US" altLang="zh-CN" sz="1600" b="1" spc="300" dirty="0">
                    <a:solidFill>
                      <a:schemeClr val="bg1">
                        <a:lumMod val="50000"/>
                      </a:schemeClr>
                    </a:solidFill>
                    <a:latin typeface="微软雅黑" panose="020B0503020204020204" pitchFamily="34" charset="-122"/>
                    <a:ea typeface="微软雅黑" panose="020B0503020204020204" pitchFamily="34" charset="-122"/>
                  </a:rPr>
                  <a:t>INPUT YOUR SENTENCE THAT YOU NEED</a:t>
                </a:r>
                <a:endParaRPr lang="zh-CN" altLang="en-US" sz="1600" b="1" spc="300" dirty="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238130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pic>
        <p:nvPicPr>
          <p:cNvPr id="126" name="图片 125" descr="图片包含 人员, 服装, 加压服, 户外&#10;&#10;描述已自动生成">
            <a:extLst>
              <a:ext uri="{FF2B5EF4-FFF2-40B4-BE49-F238E27FC236}">
                <a16:creationId xmlns:a16="http://schemas.microsoft.com/office/drawing/2014/main" id="{CB1E3F81-DDA4-4A32-AE1C-F6791B9C2490}"/>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608450" y="778608"/>
            <a:ext cx="5647740" cy="6661248"/>
          </a:xfrm>
          <a:prstGeom prst="rect">
            <a:avLst/>
          </a:prstGeom>
          <a:effectLst>
            <a:outerShdw blurRad="76200" dist="38100" dir="2700000" sx="101000" sy="101000" algn="tl" rotWithShape="0">
              <a:prstClr val="black">
                <a:alpha val="25000"/>
              </a:prstClr>
            </a:outerShdw>
          </a:effectLst>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04C37CB8-0A0F-4DED-98AC-20483DDEC422}"/>
              </a:ext>
            </a:extLst>
          </p:cNvPr>
          <p:cNvGrpSpPr/>
          <p:nvPr/>
        </p:nvGrpSpPr>
        <p:grpSpPr>
          <a:xfrm>
            <a:off x="813578" y="2268706"/>
            <a:ext cx="4685724" cy="1487469"/>
            <a:chOff x="813578" y="2774795"/>
            <a:chExt cx="4685724" cy="1487469"/>
          </a:xfrm>
        </p:grpSpPr>
        <p:grpSp>
          <p:nvGrpSpPr>
            <p:cNvPr id="7" name="组合 6">
              <a:extLst>
                <a:ext uri="{FF2B5EF4-FFF2-40B4-BE49-F238E27FC236}">
                  <a16:creationId xmlns:a16="http://schemas.microsoft.com/office/drawing/2014/main" id="{DF171793-DBB9-4463-B4A3-42D10D277AD7}"/>
                </a:ext>
              </a:extLst>
            </p:cNvPr>
            <p:cNvGrpSpPr/>
            <p:nvPr/>
          </p:nvGrpSpPr>
          <p:grpSpPr>
            <a:xfrm>
              <a:off x="813578" y="2774795"/>
              <a:ext cx="4685724" cy="1487469"/>
              <a:chOff x="813578" y="2774795"/>
              <a:chExt cx="4685724" cy="1487469"/>
            </a:xfrm>
          </p:grpSpPr>
          <p:sp>
            <p:nvSpPr>
              <p:cNvPr id="106" name="矩形 105">
                <a:extLst>
                  <a:ext uri="{FF2B5EF4-FFF2-40B4-BE49-F238E27FC236}">
                    <a16:creationId xmlns:a16="http://schemas.microsoft.com/office/drawing/2014/main" id="{B463A5F2-D9A9-4E8B-858E-4B92B580C8EA}"/>
                  </a:ext>
                </a:extLst>
              </p:cNvPr>
              <p:cNvSpPr/>
              <p:nvPr/>
            </p:nvSpPr>
            <p:spPr>
              <a:xfrm>
                <a:off x="935810" y="2901191"/>
                <a:ext cx="4441260" cy="1208041"/>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a:extLst>
                  <a:ext uri="{FF2B5EF4-FFF2-40B4-BE49-F238E27FC236}">
                    <a16:creationId xmlns:a16="http://schemas.microsoft.com/office/drawing/2014/main" id="{B45B71EF-6443-432B-80BF-97943AD1130E}"/>
                  </a:ext>
                </a:extLst>
              </p:cNvPr>
              <p:cNvGrpSpPr/>
              <p:nvPr/>
            </p:nvGrpSpPr>
            <p:grpSpPr>
              <a:xfrm rot="5400000">
                <a:off x="813578" y="2774796"/>
                <a:ext cx="252785" cy="252785"/>
                <a:chOff x="4715454" y="1366299"/>
                <a:chExt cx="252785" cy="252785"/>
              </a:xfrm>
            </p:grpSpPr>
            <p:sp>
              <p:nvSpPr>
                <p:cNvPr id="120" name="L 形 119">
                  <a:extLst>
                    <a:ext uri="{FF2B5EF4-FFF2-40B4-BE49-F238E27FC236}">
                      <a16:creationId xmlns:a16="http://schemas.microsoft.com/office/drawing/2014/main" id="{BA6DDC0E-EE84-4472-B22A-B068A509570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L 形 120">
                  <a:extLst>
                    <a:ext uri="{FF2B5EF4-FFF2-40B4-BE49-F238E27FC236}">
                      <a16:creationId xmlns:a16="http://schemas.microsoft.com/office/drawing/2014/main" id="{8747469A-884E-44FA-A9E2-AE35CCB83DA0}"/>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a:extLst>
                  <a:ext uri="{FF2B5EF4-FFF2-40B4-BE49-F238E27FC236}">
                    <a16:creationId xmlns:a16="http://schemas.microsoft.com/office/drawing/2014/main" id="{11E43F42-F982-46FC-839B-40D5A752F9D8}"/>
                  </a:ext>
                </a:extLst>
              </p:cNvPr>
              <p:cNvGrpSpPr/>
              <p:nvPr/>
            </p:nvGrpSpPr>
            <p:grpSpPr>
              <a:xfrm>
                <a:off x="813578" y="4009479"/>
                <a:ext cx="252785" cy="252785"/>
                <a:chOff x="4715454" y="1366299"/>
                <a:chExt cx="252785" cy="252785"/>
              </a:xfrm>
            </p:grpSpPr>
            <p:sp>
              <p:nvSpPr>
                <p:cNvPr id="118" name="L 形 117">
                  <a:extLst>
                    <a:ext uri="{FF2B5EF4-FFF2-40B4-BE49-F238E27FC236}">
                      <a16:creationId xmlns:a16="http://schemas.microsoft.com/office/drawing/2014/main" id="{9C617348-ABFE-4BB9-8BF5-14091A5E4A6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L 形 118">
                  <a:extLst>
                    <a:ext uri="{FF2B5EF4-FFF2-40B4-BE49-F238E27FC236}">
                      <a16:creationId xmlns:a16="http://schemas.microsoft.com/office/drawing/2014/main" id="{70D287F3-C852-4E84-925D-A57DC15BF7FD}"/>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138DF60E-A173-4384-8189-58F3F3AFCB75}"/>
                  </a:ext>
                </a:extLst>
              </p:cNvPr>
              <p:cNvGrpSpPr/>
              <p:nvPr/>
            </p:nvGrpSpPr>
            <p:grpSpPr>
              <a:xfrm rot="10800000">
                <a:off x="5246517" y="2774795"/>
                <a:ext cx="252785" cy="252785"/>
                <a:chOff x="4715454" y="1366299"/>
                <a:chExt cx="252785" cy="252785"/>
              </a:xfrm>
            </p:grpSpPr>
            <p:sp>
              <p:nvSpPr>
                <p:cNvPr id="114" name="L 形 113">
                  <a:extLst>
                    <a:ext uri="{FF2B5EF4-FFF2-40B4-BE49-F238E27FC236}">
                      <a16:creationId xmlns:a16="http://schemas.microsoft.com/office/drawing/2014/main" id="{46F91B2D-CA2F-4798-A68B-0C1C90ACBC08}"/>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L 形 114">
                  <a:extLst>
                    <a:ext uri="{FF2B5EF4-FFF2-40B4-BE49-F238E27FC236}">
                      <a16:creationId xmlns:a16="http://schemas.microsoft.com/office/drawing/2014/main" id="{D0C71107-19E8-45E5-A0D0-A5398BBF80EC}"/>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0B353832-6C1A-4838-A0E7-FE8AFE449EE2}"/>
                  </a:ext>
                </a:extLst>
              </p:cNvPr>
              <p:cNvGrpSpPr/>
              <p:nvPr/>
            </p:nvGrpSpPr>
            <p:grpSpPr>
              <a:xfrm rot="16200000">
                <a:off x="5246517" y="3952936"/>
                <a:ext cx="252785" cy="252785"/>
                <a:chOff x="4715454" y="1366299"/>
                <a:chExt cx="252785" cy="252785"/>
              </a:xfrm>
            </p:grpSpPr>
            <p:sp>
              <p:nvSpPr>
                <p:cNvPr id="112" name="L 形 111">
                  <a:extLst>
                    <a:ext uri="{FF2B5EF4-FFF2-40B4-BE49-F238E27FC236}">
                      <a16:creationId xmlns:a16="http://schemas.microsoft.com/office/drawing/2014/main" id="{E7853A0F-8743-4A88-BAFD-169B2031B57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L 形 112">
                  <a:extLst>
                    <a:ext uri="{FF2B5EF4-FFF2-40B4-BE49-F238E27FC236}">
                      <a16:creationId xmlns:a16="http://schemas.microsoft.com/office/drawing/2014/main" id="{4D38FF4F-3809-45EF-9207-F62CE3473D88}"/>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7" name="文本框 146">
              <a:extLst>
                <a:ext uri="{FF2B5EF4-FFF2-40B4-BE49-F238E27FC236}">
                  <a16:creationId xmlns:a16="http://schemas.microsoft.com/office/drawing/2014/main" id="{CE38EB33-93B9-4591-B73E-48D9F852E08E}"/>
                </a:ext>
              </a:extLst>
            </p:cNvPr>
            <p:cNvSpPr txBox="1"/>
            <p:nvPr/>
          </p:nvSpPr>
          <p:spPr>
            <a:xfrm>
              <a:off x="2410239" y="3227102"/>
              <a:ext cx="2244939" cy="523220"/>
            </a:xfrm>
            <a:prstGeom prst="rect">
              <a:avLst/>
            </a:prstGeom>
            <a:noFill/>
          </p:spPr>
          <p:txBody>
            <a:bodyPr wrap="square" rtlCol="0">
              <a:spAutoFit/>
            </a:bodyPr>
            <a:lstStyle/>
            <a:p>
              <a:pPr algn="dist"/>
              <a:r>
                <a:rPr lang="zh-CN" altLang="en-US" sz="2800" spc="300" dirty="0">
                  <a:solidFill>
                    <a:schemeClr val="bg1"/>
                  </a:solidFill>
                  <a:latin typeface="微软雅黑" panose="020B0503020204020204" pitchFamily="34" charset="-122"/>
                  <a:ea typeface="微软雅黑" panose="020B0503020204020204" pitchFamily="34" charset="-122"/>
                </a:rPr>
                <a:t>小标题四</a:t>
              </a:r>
            </a:p>
          </p:txBody>
        </p:sp>
        <p:grpSp>
          <p:nvGrpSpPr>
            <p:cNvPr id="11" name="组合 10">
              <a:extLst>
                <a:ext uri="{FF2B5EF4-FFF2-40B4-BE49-F238E27FC236}">
                  <a16:creationId xmlns:a16="http://schemas.microsoft.com/office/drawing/2014/main" id="{0CBA2F30-792B-4F13-8F11-DDFC905877AC}"/>
                </a:ext>
              </a:extLst>
            </p:cNvPr>
            <p:cNvGrpSpPr/>
            <p:nvPr/>
          </p:nvGrpSpPr>
          <p:grpSpPr>
            <a:xfrm>
              <a:off x="1222513" y="3150781"/>
              <a:ext cx="735496" cy="735496"/>
              <a:chOff x="1222513" y="3159267"/>
              <a:chExt cx="735496" cy="735496"/>
            </a:xfrm>
          </p:grpSpPr>
          <p:sp>
            <p:nvSpPr>
              <p:cNvPr id="151" name="椭圆 150">
                <a:extLst>
                  <a:ext uri="{FF2B5EF4-FFF2-40B4-BE49-F238E27FC236}">
                    <a16:creationId xmlns:a16="http://schemas.microsoft.com/office/drawing/2014/main" id="{1D15856D-E24C-4CF8-B94F-C4F267B3A552}"/>
                  </a:ext>
                </a:extLst>
              </p:cNvPr>
              <p:cNvSpPr/>
              <p:nvPr/>
            </p:nvSpPr>
            <p:spPr>
              <a:xfrm>
                <a:off x="1222513" y="3159267"/>
                <a:ext cx="735496" cy="735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文本框 151">
                <a:extLst>
                  <a:ext uri="{FF2B5EF4-FFF2-40B4-BE49-F238E27FC236}">
                    <a16:creationId xmlns:a16="http://schemas.microsoft.com/office/drawing/2014/main" id="{2E40D29D-83D1-4C6C-8D2A-58027E3BF67E}"/>
                  </a:ext>
                </a:extLst>
              </p:cNvPr>
              <p:cNvSpPr txBox="1"/>
              <p:nvPr/>
            </p:nvSpPr>
            <p:spPr>
              <a:xfrm>
                <a:off x="1422600" y="3234628"/>
                <a:ext cx="335322" cy="584775"/>
              </a:xfrm>
              <a:prstGeom prst="rect">
                <a:avLst/>
              </a:prstGeom>
              <a:noFill/>
            </p:spPr>
            <p:txBody>
              <a:bodyPr wrap="square" rtlCol="0">
                <a:spAutoFit/>
              </a:bodyPr>
              <a:lstStyle/>
              <a:p>
                <a:pPr algn="ctr"/>
                <a:r>
                  <a:rPr lang="en-US" altLang="zh-CN" sz="3200" b="1" dirty="0">
                    <a:solidFill>
                      <a:srgbClr val="0C5458"/>
                    </a:solidFill>
                    <a:latin typeface="微软雅黑" panose="020B0503020204020204" pitchFamily="34" charset="-122"/>
                    <a:ea typeface="微软雅黑" panose="020B0503020204020204" pitchFamily="34" charset="-122"/>
                  </a:rPr>
                  <a:t>4</a:t>
                </a:r>
                <a:endParaRPr lang="zh-CN" altLang="en-US" sz="3200" b="1" dirty="0">
                  <a:solidFill>
                    <a:srgbClr val="0C5458"/>
                  </a:solidFill>
                  <a:latin typeface="微软雅黑" panose="020B0503020204020204" pitchFamily="34" charset="-122"/>
                  <a:ea typeface="微软雅黑" panose="020B0503020204020204" pitchFamily="34" charset="-122"/>
                </a:endParaRPr>
              </a:p>
            </p:txBody>
          </p:sp>
        </p:grpSp>
        <p:cxnSp>
          <p:nvCxnSpPr>
            <p:cNvPr id="149" name="直接连接符 148">
              <a:extLst>
                <a:ext uri="{FF2B5EF4-FFF2-40B4-BE49-F238E27FC236}">
                  <a16:creationId xmlns:a16="http://schemas.microsoft.com/office/drawing/2014/main" id="{6104A3EB-5570-4659-8D96-5A9423028343}"/>
                </a:ext>
              </a:extLst>
            </p:cNvPr>
            <p:cNvCxnSpPr>
              <a:cxnSpLocks/>
            </p:cNvCxnSpPr>
            <p:nvPr/>
          </p:nvCxnSpPr>
          <p:spPr>
            <a:xfrm>
              <a:off x="2556716" y="3212127"/>
              <a:ext cx="1951984"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5C421423-D60C-40C8-993A-ADEA268B9C8A}"/>
                </a:ext>
              </a:extLst>
            </p:cNvPr>
            <p:cNvCxnSpPr>
              <a:cxnSpLocks/>
            </p:cNvCxnSpPr>
            <p:nvPr/>
          </p:nvCxnSpPr>
          <p:spPr>
            <a:xfrm>
              <a:off x="2556716" y="3752110"/>
              <a:ext cx="1951984"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3843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D63046B1-EF36-4088-B4B5-EEBD894C814F}"/>
              </a:ext>
            </a:extLst>
          </p:cNvPr>
          <p:cNvSpPr/>
          <p:nvPr/>
        </p:nvSpPr>
        <p:spPr>
          <a:xfrm>
            <a:off x="5147475" y="535948"/>
            <a:ext cx="1897050" cy="42080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09D6AB90-4065-41EC-B6F0-093070C1F390}"/>
              </a:ext>
            </a:extLst>
          </p:cNvPr>
          <p:cNvSpPr txBox="1"/>
          <p:nvPr/>
        </p:nvSpPr>
        <p:spPr>
          <a:xfrm>
            <a:off x="5486069" y="546295"/>
            <a:ext cx="1219863" cy="400110"/>
          </a:xfrm>
          <a:prstGeom prst="rect">
            <a:avLst/>
          </a:prstGeom>
          <a:noFill/>
        </p:spPr>
        <p:txBody>
          <a:bodyPr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nvGrpSpPr>
          <p:cNvPr id="30" name="组合 29">
            <a:extLst>
              <a:ext uri="{FF2B5EF4-FFF2-40B4-BE49-F238E27FC236}">
                <a16:creationId xmlns:a16="http://schemas.microsoft.com/office/drawing/2014/main" id="{88AD6CBF-2D6D-410C-AEE2-315B39A77597}"/>
              </a:ext>
            </a:extLst>
          </p:cNvPr>
          <p:cNvGrpSpPr/>
          <p:nvPr/>
        </p:nvGrpSpPr>
        <p:grpSpPr>
          <a:xfrm>
            <a:off x="5009474" y="412259"/>
            <a:ext cx="2173053" cy="668182"/>
            <a:chOff x="8688014" y="962418"/>
            <a:chExt cx="2173053" cy="668182"/>
          </a:xfrm>
        </p:grpSpPr>
        <p:grpSp>
          <p:nvGrpSpPr>
            <p:cNvPr id="44" name="组合 43">
              <a:extLst>
                <a:ext uri="{FF2B5EF4-FFF2-40B4-BE49-F238E27FC236}">
                  <a16:creationId xmlns:a16="http://schemas.microsoft.com/office/drawing/2014/main" id="{472D732B-5F35-41E7-8322-95DE05CFDED3}"/>
                </a:ext>
              </a:extLst>
            </p:cNvPr>
            <p:cNvGrpSpPr/>
            <p:nvPr/>
          </p:nvGrpSpPr>
          <p:grpSpPr>
            <a:xfrm rot="5400000">
              <a:off x="8688014" y="962418"/>
              <a:ext cx="252785" cy="252785"/>
              <a:chOff x="4715454" y="1366299"/>
              <a:chExt cx="252785" cy="252785"/>
            </a:xfrm>
          </p:grpSpPr>
          <p:sp>
            <p:nvSpPr>
              <p:cNvPr id="55" name="L 形 54">
                <a:extLst>
                  <a:ext uri="{FF2B5EF4-FFF2-40B4-BE49-F238E27FC236}">
                    <a16:creationId xmlns:a16="http://schemas.microsoft.com/office/drawing/2014/main" id="{DC3E2B6C-C53F-4FF0-BDA1-A15D8782AC51}"/>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a:extLst>
                  <a:ext uri="{FF2B5EF4-FFF2-40B4-BE49-F238E27FC236}">
                    <a16:creationId xmlns:a16="http://schemas.microsoft.com/office/drawing/2014/main" id="{30A80515-B660-4298-8D45-F4A8F6FCBED6}"/>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8D7DCA88-47F0-43A6-9BFE-6E7C47996B98}"/>
                </a:ext>
              </a:extLst>
            </p:cNvPr>
            <p:cNvGrpSpPr/>
            <p:nvPr/>
          </p:nvGrpSpPr>
          <p:grpSpPr>
            <a:xfrm rot="10800000">
              <a:off x="10599365" y="967356"/>
              <a:ext cx="252785" cy="252785"/>
              <a:chOff x="4715454" y="1366299"/>
              <a:chExt cx="252785" cy="252785"/>
            </a:xfrm>
          </p:grpSpPr>
          <p:sp>
            <p:nvSpPr>
              <p:cNvPr id="53" name="L 形 52">
                <a:extLst>
                  <a:ext uri="{FF2B5EF4-FFF2-40B4-BE49-F238E27FC236}">
                    <a16:creationId xmlns:a16="http://schemas.microsoft.com/office/drawing/2014/main" id="{F50B6E6D-FFC2-42A2-9450-EBC357DD5C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63587AD0-BC00-4DA2-B17C-AACB4F13A86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id="{D5A8C367-3C7E-4B1C-AD0A-356D1B431E1A}"/>
                </a:ext>
              </a:extLst>
            </p:cNvPr>
            <p:cNvGrpSpPr/>
            <p:nvPr/>
          </p:nvGrpSpPr>
          <p:grpSpPr>
            <a:xfrm>
              <a:off x="8688014" y="1377815"/>
              <a:ext cx="252785" cy="252785"/>
              <a:chOff x="4715454" y="1366299"/>
              <a:chExt cx="252785" cy="252785"/>
            </a:xfrm>
          </p:grpSpPr>
          <p:sp>
            <p:nvSpPr>
              <p:cNvPr id="51" name="L 形 50">
                <a:extLst>
                  <a:ext uri="{FF2B5EF4-FFF2-40B4-BE49-F238E27FC236}">
                    <a16:creationId xmlns:a16="http://schemas.microsoft.com/office/drawing/2014/main" id="{F0849487-960C-410A-BB43-163E99D0EBC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L 形 51">
                <a:extLst>
                  <a:ext uri="{FF2B5EF4-FFF2-40B4-BE49-F238E27FC236}">
                    <a16:creationId xmlns:a16="http://schemas.microsoft.com/office/drawing/2014/main" id="{B4D7687F-FA2C-4E21-9A9D-76B159F71D6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712FF325-E57E-4628-B96D-64BFA762B1B4}"/>
                </a:ext>
              </a:extLst>
            </p:cNvPr>
            <p:cNvGrpSpPr/>
            <p:nvPr/>
          </p:nvGrpSpPr>
          <p:grpSpPr>
            <a:xfrm rot="16200000">
              <a:off x="10608282" y="1372406"/>
              <a:ext cx="252785" cy="252785"/>
              <a:chOff x="4715454" y="1366299"/>
              <a:chExt cx="252785" cy="252785"/>
            </a:xfrm>
          </p:grpSpPr>
          <p:sp>
            <p:nvSpPr>
              <p:cNvPr id="48" name="L 形 47">
                <a:extLst>
                  <a:ext uri="{FF2B5EF4-FFF2-40B4-BE49-F238E27FC236}">
                    <a16:creationId xmlns:a16="http://schemas.microsoft.com/office/drawing/2014/main" id="{41AB745E-C8F8-4B9F-975B-729884A6B34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80C13700-B09F-44FA-86FD-5A225065C23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矩形 3">
            <a:extLst>
              <a:ext uri="{FF2B5EF4-FFF2-40B4-BE49-F238E27FC236}">
                <a16:creationId xmlns:a16="http://schemas.microsoft.com/office/drawing/2014/main" id="{3997090C-5C4B-460C-995D-55A98EC29B24}"/>
              </a:ext>
            </a:extLst>
          </p:cNvPr>
          <p:cNvSpPr/>
          <p:nvPr/>
        </p:nvSpPr>
        <p:spPr>
          <a:xfrm>
            <a:off x="0" y="1779000"/>
            <a:ext cx="12192000" cy="256776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蛋糕, 蓝色, 地面&#10;&#10;描述已自动生成">
            <a:extLst>
              <a:ext uri="{FF2B5EF4-FFF2-40B4-BE49-F238E27FC236}">
                <a16:creationId xmlns:a16="http://schemas.microsoft.com/office/drawing/2014/main" id="{B634A327-824A-4906-ACED-3345D5A20C68}"/>
              </a:ext>
            </a:extLst>
          </p:cNvPr>
          <p:cNvPicPr>
            <a:picLocks noChangeAspect="1"/>
          </p:cNvPicPr>
          <p:nvPr/>
        </p:nvPicPr>
        <p:blipFill rotWithShape="1">
          <a:blip r:embed="rId3">
            <a:extLst>
              <a:ext uri="{28A0092B-C50C-407E-A947-70E740481C1C}">
                <a14:useLocalDpi xmlns:a14="http://schemas.microsoft.com/office/drawing/2010/main" val="0"/>
              </a:ext>
            </a:extLst>
          </a:blip>
          <a:srcRect t="27665" b="36385"/>
          <a:stretch/>
        </p:blipFill>
        <p:spPr>
          <a:xfrm>
            <a:off x="0" y="1881315"/>
            <a:ext cx="12192000" cy="2465452"/>
          </a:xfrm>
          <a:prstGeom prst="rect">
            <a:avLst/>
          </a:prstGeom>
        </p:spPr>
      </p:pic>
      <p:sp>
        <p:nvSpPr>
          <p:cNvPr id="9" name="矩形: 圆角 8">
            <a:extLst>
              <a:ext uri="{FF2B5EF4-FFF2-40B4-BE49-F238E27FC236}">
                <a16:creationId xmlns:a16="http://schemas.microsoft.com/office/drawing/2014/main" id="{2D5F5062-2403-44F1-9C90-668124E342E7}"/>
              </a:ext>
            </a:extLst>
          </p:cNvPr>
          <p:cNvSpPr/>
          <p:nvPr/>
        </p:nvSpPr>
        <p:spPr>
          <a:xfrm>
            <a:off x="0" y="3372732"/>
            <a:ext cx="12192000" cy="974035"/>
          </a:xfrm>
          <a:prstGeom prst="roundRect">
            <a:avLst>
              <a:gd name="adj" fmla="val 0"/>
            </a:avLst>
          </a:prstGeom>
          <a:solidFill>
            <a:schemeClr val="bg1">
              <a:alpha val="90000"/>
            </a:scheme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21902BA9-437C-4F1E-8AD6-2D36A5ACAFEB}"/>
              </a:ext>
            </a:extLst>
          </p:cNvPr>
          <p:cNvSpPr/>
          <p:nvPr/>
        </p:nvSpPr>
        <p:spPr>
          <a:xfrm>
            <a:off x="1913835" y="3561575"/>
            <a:ext cx="596348" cy="596348"/>
          </a:xfrm>
          <a:prstGeom prst="rect">
            <a:avLst/>
          </a:prstGeom>
          <a:solidFill>
            <a:srgbClr val="1BBAC4">
              <a:alpha val="85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5818AEC8-87FE-4A92-8977-BFB3F3E63E13}"/>
              </a:ext>
            </a:extLst>
          </p:cNvPr>
          <p:cNvSpPr/>
          <p:nvPr/>
        </p:nvSpPr>
        <p:spPr>
          <a:xfrm>
            <a:off x="4503163" y="3561575"/>
            <a:ext cx="596348" cy="596348"/>
          </a:xfrm>
          <a:prstGeom prst="rect">
            <a:avLst/>
          </a:prstGeom>
          <a:solidFill>
            <a:srgbClr val="1BBAC4">
              <a:alpha val="85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9BA71D67-28C1-45E4-AE12-697D549DA75A}"/>
              </a:ext>
            </a:extLst>
          </p:cNvPr>
          <p:cNvSpPr/>
          <p:nvPr/>
        </p:nvSpPr>
        <p:spPr>
          <a:xfrm>
            <a:off x="7092491" y="3561575"/>
            <a:ext cx="596348" cy="596348"/>
          </a:xfrm>
          <a:prstGeom prst="rect">
            <a:avLst/>
          </a:prstGeom>
          <a:solidFill>
            <a:srgbClr val="1BBAC4">
              <a:alpha val="85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C2661C63-CAD1-4B16-B536-A724B157387B}"/>
              </a:ext>
            </a:extLst>
          </p:cNvPr>
          <p:cNvSpPr/>
          <p:nvPr/>
        </p:nvSpPr>
        <p:spPr>
          <a:xfrm>
            <a:off x="9681818" y="3561575"/>
            <a:ext cx="596348" cy="596348"/>
          </a:xfrm>
          <a:prstGeom prst="rect">
            <a:avLst/>
          </a:prstGeom>
          <a:solidFill>
            <a:srgbClr val="1BBAC4">
              <a:alpha val="85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vertical-rocket_62490">
            <a:extLst>
              <a:ext uri="{FF2B5EF4-FFF2-40B4-BE49-F238E27FC236}">
                <a16:creationId xmlns:a16="http://schemas.microsoft.com/office/drawing/2014/main" id="{99128925-54D2-42C4-B35E-0DBA0A56618D}"/>
              </a:ext>
            </a:extLst>
          </p:cNvPr>
          <p:cNvSpPr>
            <a:spLocks noChangeAspect="1"/>
          </p:cNvSpPr>
          <p:nvPr/>
        </p:nvSpPr>
        <p:spPr bwMode="auto">
          <a:xfrm>
            <a:off x="2032616" y="3648510"/>
            <a:ext cx="358787" cy="422478"/>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chemeClr val="bg1"/>
          </a:solidFill>
          <a:ln>
            <a:noFill/>
          </a:ln>
        </p:spPr>
      </p:sp>
      <p:sp>
        <p:nvSpPr>
          <p:cNvPr id="60" name="vertical-rocket_62490">
            <a:extLst>
              <a:ext uri="{FF2B5EF4-FFF2-40B4-BE49-F238E27FC236}">
                <a16:creationId xmlns:a16="http://schemas.microsoft.com/office/drawing/2014/main" id="{CC9502F2-D163-435B-A868-832E124E181F}"/>
              </a:ext>
            </a:extLst>
          </p:cNvPr>
          <p:cNvSpPr>
            <a:spLocks noChangeAspect="1"/>
          </p:cNvSpPr>
          <p:nvPr/>
        </p:nvSpPr>
        <p:spPr bwMode="auto">
          <a:xfrm>
            <a:off x="4621943" y="3648510"/>
            <a:ext cx="358787" cy="422478"/>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chemeClr val="bg1"/>
          </a:solidFill>
          <a:ln>
            <a:noFill/>
          </a:ln>
        </p:spPr>
      </p:sp>
      <p:sp>
        <p:nvSpPr>
          <p:cNvPr id="63" name="vertical-rocket_62490">
            <a:extLst>
              <a:ext uri="{FF2B5EF4-FFF2-40B4-BE49-F238E27FC236}">
                <a16:creationId xmlns:a16="http://schemas.microsoft.com/office/drawing/2014/main" id="{FA3C6B3D-75C6-429E-9E8E-B222F496E4BD}"/>
              </a:ext>
            </a:extLst>
          </p:cNvPr>
          <p:cNvSpPr>
            <a:spLocks noChangeAspect="1"/>
          </p:cNvSpPr>
          <p:nvPr/>
        </p:nvSpPr>
        <p:spPr bwMode="auto">
          <a:xfrm>
            <a:off x="7211271" y="3648510"/>
            <a:ext cx="358787" cy="422478"/>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chemeClr val="bg1"/>
          </a:solidFill>
          <a:ln>
            <a:noFill/>
          </a:ln>
        </p:spPr>
      </p:sp>
      <p:sp>
        <p:nvSpPr>
          <p:cNvPr id="64" name="vertical-rocket_62490">
            <a:extLst>
              <a:ext uri="{FF2B5EF4-FFF2-40B4-BE49-F238E27FC236}">
                <a16:creationId xmlns:a16="http://schemas.microsoft.com/office/drawing/2014/main" id="{8F299AA3-AC96-4B8B-91E5-2903DF65F5D5}"/>
              </a:ext>
            </a:extLst>
          </p:cNvPr>
          <p:cNvSpPr>
            <a:spLocks noChangeAspect="1"/>
          </p:cNvSpPr>
          <p:nvPr/>
        </p:nvSpPr>
        <p:spPr bwMode="auto">
          <a:xfrm>
            <a:off x="9800597" y="3648510"/>
            <a:ext cx="358787" cy="422478"/>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chemeClr val="bg1"/>
          </a:solidFill>
          <a:ln>
            <a:noFill/>
          </a:ln>
        </p:spPr>
      </p:sp>
      <p:grpSp>
        <p:nvGrpSpPr>
          <p:cNvPr id="13" name="组合 12">
            <a:extLst>
              <a:ext uri="{FF2B5EF4-FFF2-40B4-BE49-F238E27FC236}">
                <a16:creationId xmlns:a16="http://schemas.microsoft.com/office/drawing/2014/main" id="{35C9646B-193D-44A3-9E2F-B1388BD78974}"/>
              </a:ext>
            </a:extLst>
          </p:cNvPr>
          <p:cNvGrpSpPr/>
          <p:nvPr/>
        </p:nvGrpSpPr>
        <p:grpSpPr>
          <a:xfrm>
            <a:off x="1150730" y="4642771"/>
            <a:ext cx="2122557" cy="1482996"/>
            <a:chOff x="1150730" y="4642771"/>
            <a:chExt cx="2122557" cy="1482996"/>
          </a:xfrm>
        </p:grpSpPr>
        <p:sp>
          <p:nvSpPr>
            <p:cNvPr id="66" name="矩形 65">
              <a:extLst>
                <a:ext uri="{FF2B5EF4-FFF2-40B4-BE49-F238E27FC236}">
                  <a16:creationId xmlns:a16="http://schemas.microsoft.com/office/drawing/2014/main" id="{28846F3B-3B20-4D9E-93DF-C2FA70E607F0}"/>
                </a:ext>
              </a:extLst>
            </p:cNvPr>
            <p:cNvSpPr/>
            <p:nvPr/>
          </p:nvSpPr>
          <p:spPr>
            <a:xfrm>
              <a:off x="1150730" y="4642771"/>
              <a:ext cx="2122557" cy="148299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37BFB06A-5D73-43E1-A07F-1B5BC6557495}"/>
                </a:ext>
              </a:extLst>
            </p:cNvPr>
            <p:cNvSpPr txBox="1"/>
            <p:nvPr/>
          </p:nvSpPr>
          <p:spPr>
            <a:xfrm>
              <a:off x="1283015" y="4713509"/>
              <a:ext cx="1857987" cy="1341521"/>
            </a:xfrm>
            <a:prstGeom prst="rect">
              <a:avLst/>
            </a:prstGeom>
            <a:noFill/>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71" name="组合 70">
            <a:extLst>
              <a:ext uri="{FF2B5EF4-FFF2-40B4-BE49-F238E27FC236}">
                <a16:creationId xmlns:a16="http://schemas.microsoft.com/office/drawing/2014/main" id="{9C2E51C1-D520-46FF-9F87-62B1432AD5FF}"/>
              </a:ext>
            </a:extLst>
          </p:cNvPr>
          <p:cNvGrpSpPr/>
          <p:nvPr/>
        </p:nvGrpSpPr>
        <p:grpSpPr>
          <a:xfrm>
            <a:off x="3740057" y="4642771"/>
            <a:ext cx="2122557" cy="1482996"/>
            <a:chOff x="1150730" y="4642771"/>
            <a:chExt cx="2122557" cy="1482996"/>
          </a:xfrm>
        </p:grpSpPr>
        <p:sp>
          <p:nvSpPr>
            <p:cNvPr id="72" name="矩形 71">
              <a:extLst>
                <a:ext uri="{FF2B5EF4-FFF2-40B4-BE49-F238E27FC236}">
                  <a16:creationId xmlns:a16="http://schemas.microsoft.com/office/drawing/2014/main" id="{E2EB4A3F-43B5-46E0-A376-B1705FB83864}"/>
                </a:ext>
              </a:extLst>
            </p:cNvPr>
            <p:cNvSpPr/>
            <p:nvPr/>
          </p:nvSpPr>
          <p:spPr>
            <a:xfrm>
              <a:off x="1150730" y="4642771"/>
              <a:ext cx="2122557" cy="148299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58046A80-111E-4900-A373-E7FACDFF3EFE}"/>
                </a:ext>
              </a:extLst>
            </p:cNvPr>
            <p:cNvSpPr txBox="1"/>
            <p:nvPr/>
          </p:nvSpPr>
          <p:spPr>
            <a:xfrm>
              <a:off x="1283015" y="4713509"/>
              <a:ext cx="1857987" cy="1341521"/>
            </a:xfrm>
            <a:prstGeom prst="rect">
              <a:avLst/>
            </a:prstGeom>
            <a:noFill/>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74" name="组合 73">
            <a:extLst>
              <a:ext uri="{FF2B5EF4-FFF2-40B4-BE49-F238E27FC236}">
                <a16:creationId xmlns:a16="http://schemas.microsoft.com/office/drawing/2014/main" id="{50511BB2-F5E6-42ED-B583-9387A1E1D8B1}"/>
              </a:ext>
            </a:extLst>
          </p:cNvPr>
          <p:cNvGrpSpPr/>
          <p:nvPr/>
        </p:nvGrpSpPr>
        <p:grpSpPr>
          <a:xfrm>
            <a:off x="5983246" y="4642771"/>
            <a:ext cx="2122557" cy="1482996"/>
            <a:chOff x="1150730" y="4642771"/>
            <a:chExt cx="2122557" cy="1482996"/>
          </a:xfrm>
        </p:grpSpPr>
        <p:sp>
          <p:nvSpPr>
            <p:cNvPr id="75" name="矩形 74">
              <a:extLst>
                <a:ext uri="{FF2B5EF4-FFF2-40B4-BE49-F238E27FC236}">
                  <a16:creationId xmlns:a16="http://schemas.microsoft.com/office/drawing/2014/main" id="{C3BCB346-8011-47A4-A171-826D0371B31E}"/>
                </a:ext>
              </a:extLst>
            </p:cNvPr>
            <p:cNvSpPr/>
            <p:nvPr/>
          </p:nvSpPr>
          <p:spPr>
            <a:xfrm>
              <a:off x="1150730" y="4642771"/>
              <a:ext cx="2122557" cy="148299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id="{F9E4DFE0-6259-45C8-960D-B93AECBD534F}"/>
                </a:ext>
              </a:extLst>
            </p:cNvPr>
            <p:cNvSpPr txBox="1"/>
            <p:nvPr/>
          </p:nvSpPr>
          <p:spPr>
            <a:xfrm>
              <a:off x="1283015" y="4713509"/>
              <a:ext cx="1857987" cy="1341521"/>
            </a:xfrm>
            <a:prstGeom prst="rect">
              <a:avLst/>
            </a:prstGeom>
            <a:noFill/>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77" name="组合 76">
            <a:extLst>
              <a:ext uri="{FF2B5EF4-FFF2-40B4-BE49-F238E27FC236}">
                <a16:creationId xmlns:a16="http://schemas.microsoft.com/office/drawing/2014/main" id="{73C49C8A-A337-48E7-90FD-48C3CA1C6E48}"/>
              </a:ext>
            </a:extLst>
          </p:cNvPr>
          <p:cNvGrpSpPr/>
          <p:nvPr/>
        </p:nvGrpSpPr>
        <p:grpSpPr>
          <a:xfrm>
            <a:off x="8918713" y="4642771"/>
            <a:ext cx="2122557" cy="1482996"/>
            <a:chOff x="1150730" y="4642771"/>
            <a:chExt cx="2122557" cy="1482996"/>
          </a:xfrm>
        </p:grpSpPr>
        <p:sp>
          <p:nvSpPr>
            <p:cNvPr id="78" name="矩形 77">
              <a:extLst>
                <a:ext uri="{FF2B5EF4-FFF2-40B4-BE49-F238E27FC236}">
                  <a16:creationId xmlns:a16="http://schemas.microsoft.com/office/drawing/2014/main" id="{FE8D9FBF-4686-4A8F-8EEF-A4F2DE1BC776}"/>
                </a:ext>
              </a:extLst>
            </p:cNvPr>
            <p:cNvSpPr/>
            <p:nvPr/>
          </p:nvSpPr>
          <p:spPr>
            <a:xfrm>
              <a:off x="1150730" y="4642771"/>
              <a:ext cx="2122557" cy="148299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30B09281-1E99-4BAC-81D7-44A177F348E5}"/>
                </a:ext>
              </a:extLst>
            </p:cNvPr>
            <p:cNvSpPr txBox="1"/>
            <p:nvPr/>
          </p:nvSpPr>
          <p:spPr>
            <a:xfrm>
              <a:off x="1283015" y="4713509"/>
              <a:ext cx="1857987" cy="1341521"/>
            </a:xfrm>
            <a:prstGeom prst="rect">
              <a:avLst/>
            </a:prstGeom>
            <a:noFill/>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spTree>
    <p:extLst>
      <p:ext uri="{BB962C8B-B14F-4D97-AF65-F5344CB8AC3E}">
        <p14:creationId xmlns:p14="http://schemas.microsoft.com/office/powerpoint/2010/main" val="3731648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D63046B1-EF36-4088-B4B5-EEBD894C814F}"/>
              </a:ext>
            </a:extLst>
          </p:cNvPr>
          <p:cNvSpPr/>
          <p:nvPr/>
        </p:nvSpPr>
        <p:spPr>
          <a:xfrm>
            <a:off x="5147475" y="535948"/>
            <a:ext cx="1897050" cy="42080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09D6AB90-4065-41EC-B6F0-093070C1F390}"/>
              </a:ext>
            </a:extLst>
          </p:cNvPr>
          <p:cNvSpPr txBox="1"/>
          <p:nvPr/>
        </p:nvSpPr>
        <p:spPr>
          <a:xfrm>
            <a:off x="5486069" y="546295"/>
            <a:ext cx="1219863" cy="400110"/>
          </a:xfrm>
          <a:prstGeom prst="rect">
            <a:avLst/>
          </a:prstGeom>
          <a:noFill/>
        </p:spPr>
        <p:txBody>
          <a:bodyPr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nvGrpSpPr>
          <p:cNvPr id="30" name="组合 29">
            <a:extLst>
              <a:ext uri="{FF2B5EF4-FFF2-40B4-BE49-F238E27FC236}">
                <a16:creationId xmlns:a16="http://schemas.microsoft.com/office/drawing/2014/main" id="{88AD6CBF-2D6D-410C-AEE2-315B39A77597}"/>
              </a:ext>
            </a:extLst>
          </p:cNvPr>
          <p:cNvGrpSpPr/>
          <p:nvPr/>
        </p:nvGrpSpPr>
        <p:grpSpPr>
          <a:xfrm>
            <a:off x="5009474" y="412259"/>
            <a:ext cx="2173053" cy="668182"/>
            <a:chOff x="8688014" y="962418"/>
            <a:chExt cx="2173053" cy="668182"/>
          </a:xfrm>
        </p:grpSpPr>
        <p:grpSp>
          <p:nvGrpSpPr>
            <p:cNvPr id="44" name="组合 43">
              <a:extLst>
                <a:ext uri="{FF2B5EF4-FFF2-40B4-BE49-F238E27FC236}">
                  <a16:creationId xmlns:a16="http://schemas.microsoft.com/office/drawing/2014/main" id="{472D732B-5F35-41E7-8322-95DE05CFDED3}"/>
                </a:ext>
              </a:extLst>
            </p:cNvPr>
            <p:cNvGrpSpPr/>
            <p:nvPr/>
          </p:nvGrpSpPr>
          <p:grpSpPr>
            <a:xfrm rot="5400000">
              <a:off x="8688014" y="962418"/>
              <a:ext cx="252785" cy="252785"/>
              <a:chOff x="4715454" y="1366299"/>
              <a:chExt cx="252785" cy="252785"/>
            </a:xfrm>
          </p:grpSpPr>
          <p:sp>
            <p:nvSpPr>
              <p:cNvPr id="55" name="L 形 54">
                <a:extLst>
                  <a:ext uri="{FF2B5EF4-FFF2-40B4-BE49-F238E27FC236}">
                    <a16:creationId xmlns:a16="http://schemas.microsoft.com/office/drawing/2014/main" id="{DC3E2B6C-C53F-4FF0-BDA1-A15D8782AC51}"/>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a:extLst>
                  <a:ext uri="{FF2B5EF4-FFF2-40B4-BE49-F238E27FC236}">
                    <a16:creationId xmlns:a16="http://schemas.microsoft.com/office/drawing/2014/main" id="{30A80515-B660-4298-8D45-F4A8F6FCBED6}"/>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8D7DCA88-47F0-43A6-9BFE-6E7C47996B98}"/>
                </a:ext>
              </a:extLst>
            </p:cNvPr>
            <p:cNvGrpSpPr/>
            <p:nvPr/>
          </p:nvGrpSpPr>
          <p:grpSpPr>
            <a:xfrm rot="10800000">
              <a:off x="10599365" y="967356"/>
              <a:ext cx="252785" cy="252785"/>
              <a:chOff x="4715454" y="1366299"/>
              <a:chExt cx="252785" cy="252785"/>
            </a:xfrm>
          </p:grpSpPr>
          <p:sp>
            <p:nvSpPr>
              <p:cNvPr id="53" name="L 形 52">
                <a:extLst>
                  <a:ext uri="{FF2B5EF4-FFF2-40B4-BE49-F238E27FC236}">
                    <a16:creationId xmlns:a16="http://schemas.microsoft.com/office/drawing/2014/main" id="{F50B6E6D-FFC2-42A2-9450-EBC357DD5C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63587AD0-BC00-4DA2-B17C-AACB4F13A86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id="{D5A8C367-3C7E-4B1C-AD0A-356D1B431E1A}"/>
                </a:ext>
              </a:extLst>
            </p:cNvPr>
            <p:cNvGrpSpPr/>
            <p:nvPr/>
          </p:nvGrpSpPr>
          <p:grpSpPr>
            <a:xfrm>
              <a:off x="8688014" y="1377815"/>
              <a:ext cx="252785" cy="252785"/>
              <a:chOff x="4715454" y="1366299"/>
              <a:chExt cx="252785" cy="252785"/>
            </a:xfrm>
          </p:grpSpPr>
          <p:sp>
            <p:nvSpPr>
              <p:cNvPr id="51" name="L 形 50">
                <a:extLst>
                  <a:ext uri="{FF2B5EF4-FFF2-40B4-BE49-F238E27FC236}">
                    <a16:creationId xmlns:a16="http://schemas.microsoft.com/office/drawing/2014/main" id="{F0849487-960C-410A-BB43-163E99D0EBC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L 形 51">
                <a:extLst>
                  <a:ext uri="{FF2B5EF4-FFF2-40B4-BE49-F238E27FC236}">
                    <a16:creationId xmlns:a16="http://schemas.microsoft.com/office/drawing/2014/main" id="{B4D7687F-FA2C-4E21-9A9D-76B159F71D6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712FF325-E57E-4628-B96D-64BFA762B1B4}"/>
                </a:ext>
              </a:extLst>
            </p:cNvPr>
            <p:cNvGrpSpPr/>
            <p:nvPr/>
          </p:nvGrpSpPr>
          <p:grpSpPr>
            <a:xfrm rot="16200000">
              <a:off x="10608282" y="1372406"/>
              <a:ext cx="252785" cy="252785"/>
              <a:chOff x="4715454" y="1366299"/>
              <a:chExt cx="252785" cy="252785"/>
            </a:xfrm>
          </p:grpSpPr>
          <p:sp>
            <p:nvSpPr>
              <p:cNvPr id="48" name="L 形 47">
                <a:extLst>
                  <a:ext uri="{FF2B5EF4-FFF2-40B4-BE49-F238E27FC236}">
                    <a16:creationId xmlns:a16="http://schemas.microsoft.com/office/drawing/2014/main" id="{41AB745E-C8F8-4B9F-975B-729884A6B34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80C13700-B09F-44FA-86FD-5A225065C23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矩形 1">
            <a:extLst>
              <a:ext uri="{FF2B5EF4-FFF2-40B4-BE49-F238E27FC236}">
                <a16:creationId xmlns:a16="http://schemas.microsoft.com/office/drawing/2014/main" id="{DB9DDCDA-8A70-4B64-BDFC-6B5B891C552B}"/>
              </a:ext>
            </a:extLst>
          </p:cNvPr>
          <p:cNvSpPr/>
          <p:nvPr/>
        </p:nvSpPr>
        <p:spPr>
          <a:xfrm>
            <a:off x="4443715" y="2875507"/>
            <a:ext cx="3304571" cy="181722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0BDAD495-C344-45B9-AB67-E913DD9028A1}"/>
              </a:ext>
            </a:extLst>
          </p:cNvPr>
          <p:cNvSpPr/>
          <p:nvPr/>
        </p:nvSpPr>
        <p:spPr>
          <a:xfrm>
            <a:off x="4015452" y="2447244"/>
            <a:ext cx="856526" cy="85652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DFD04C03-A2B7-40AD-B1EF-B40FE095A017}"/>
              </a:ext>
            </a:extLst>
          </p:cNvPr>
          <p:cNvSpPr/>
          <p:nvPr/>
        </p:nvSpPr>
        <p:spPr>
          <a:xfrm>
            <a:off x="4015452" y="4264470"/>
            <a:ext cx="856526" cy="85652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2BEDEAFE-114E-499F-8816-7F3E5E813A0C}"/>
              </a:ext>
            </a:extLst>
          </p:cNvPr>
          <p:cNvSpPr/>
          <p:nvPr/>
        </p:nvSpPr>
        <p:spPr>
          <a:xfrm>
            <a:off x="7320023" y="2447244"/>
            <a:ext cx="856526" cy="85652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CCAC80D2-D2BB-42A1-80A3-6DBCF186C4CA}"/>
              </a:ext>
            </a:extLst>
          </p:cNvPr>
          <p:cNvSpPr/>
          <p:nvPr/>
        </p:nvSpPr>
        <p:spPr>
          <a:xfrm>
            <a:off x="7320023" y="4264470"/>
            <a:ext cx="856526" cy="85652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verification-symbol-in-a-square-box_37892">
            <a:extLst>
              <a:ext uri="{FF2B5EF4-FFF2-40B4-BE49-F238E27FC236}">
                <a16:creationId xmlns:a16="http://schemas.microsoft.com/office/drawing/2014/main" id="{A2CE2C30-DB99-402A-97EE-3FE60F15A5EE}"/>
              </a:ext>
            </a:extLst>
          </p:cNvPr>
          <p:cNvSpPr>
            <a:spLocks noChangeAspect="1"/>
          </p:cNvSpPr>
          <p:nvPr/>
        </p:nvSpPr>
        <p:spPr bwMode="auto">
          <a:xfrm>
            <a:off x="4231347" y="2697003"/>
            <a:ext cx="424736" cy="357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0C5458"/>
          </a:solidFill>
          <a:ln>
            <a:noFill/>
          </a:ln>
        </p:spPr>
      </p:sp>
      <p:sp>
        <p:nvSpPr>
          <p:cNvPr id="26" name="verification-symbol-in-a-square-box_37892">
            <a:extLst>
              <a:ext uri="{FF2B5EF4-FFF2-40B4-BE49-F238E27FC236}">
                <a16:creationId xmlns:a16="http://schemas.microsoft.com/office/drawing/2014/main" id="{3F76772C-0568-4424-AAF1-CD8CD69F74BE}"/>
              </a:ext>
            </a:extLst>
          </p:cNvPr>
          <p:cNvSpPr>
            <a:spLocks noChangeAspect="1"/>
          </p:cNvSpPr>
          <p:nvPr/>
        </p:nvSpPr>
        <p:spPr bwMode="auto">
          <a:xfrm>
            <a:off x="7535918" y="2697003"/>
            <a:ext cx="424736" cy="357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0C5458"/>
          </a:solidFill>
          <a:ln>
            <a:noFill/>
          </a:ln>
        </p:spPr>
      </p:sp>
      <p:sp>
        <p:nvSpPr>
          <p:cNvPr id="28" name="verification-symbol-in-a-square-box_37892">
            <a:extLst>
              <a:ext uri="{FF2B5EF4-FFF2-40B4-BE49-F238E27FC236}">
                <a16:creationId xmlns:a16="http://schemas.microsoft.com/office/drawing/2014/main" id="{CAC17C9F-FB33-419C-847C-C0074B70240B}"/>
              </a:ext>
            </a:extLst>
          </p:cNvPr>
          <p:cNvSpPr>
            <a:spLocks noChangeAspect="1"/>
          </p:cNvSpPr>
          <p:nvPr/>
        </p:nvSpPr>
        <p:spPr bwMode="auto">
          <a:xfrm>
            <a:off x="4231347" y="4514230"/>
            <a:ext cx="424736" cy="357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0C5458"/>
          </a:solidFill>
          <a:ln>
            <a:noFill/>
          </a:ln>
        </p:spPr>
      </p:sp>
      <p:sp>
        <p:nvSpPr>
          <p:cNvPr id="29" name="verification-symbol-in-a-square-box_37892">
            <a:extLst>
              <a:ext uri="{FF2B5EF4-FFF2-40B4-BE49-F238E27FC236}">
                <a16:creationId xmlns:a16="http://schemas.microsoft.com/office/drawing/2014/main" id="{25E55D4B-AC92-41E0-981D-72C645868F2F}"/>
              </a:ext>
            </a:extLst>
          </p:cNvPr>
          <p:cNvSpPr>
            <a:spLocks noChangeAspect="1"/>
          </p:cNvSpPr>
          <p:nvPr/>
        </p:nvSpPr>
        <p:spPr bwMode="auto">
          <a:xfrm>
            <a:off x="7535918" y="4514230"/>
            <a:ext cx="424736" cy="357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0C5458"/>
          </a:solidFill>
          <a:ln>
            <a:noFill/>
          </a:ln>
        </p:spPr>
      </p:sp>
      <p:grpSp>
        <p:nvGrpSpPr>
          <p:cNvPr id="4" name="组合 3">
            <a:extLst>
              <a:ext uri="{FF2B5EF4-FFF2-40B4-BE49-F238E27FC236}">
                <a16:creationId xmlns:a16="http://schemas.microsoft.com/office/drawing/2014/main" id="{5C80BF95-FFA0-42AA-8E8F-3FE3386C769B}"/>
              </a:ext>
            </a:extLst>
          </p:cNvPr>
          <p:cNvGrpSpPr/>
          <p:nvPr/>
        </p:nvGrpSpPr>
        <p:grpSpPr>
          <a:xfrm>
            <a:off x="4636825" y="3388004"/>
            <a:ext cx="2918350" cy="792232"/>
            <a:chOff x="4636825" y="3197432"/>
            <a:chExt cx="2918350" cy="792232"/>
          </a:xfrm>
        </p:grpSpPr>
        <p:sp>
          <p:nvSpPr>
            <p:cNvPr id="32" name="文本框 31">
              <a:extLst>
                <a:ext uri="{FF2B5EF4-FFF2-40B4-BE49-F238E27FC236}">
                  <a16:creationId xmlns:a16="http://schemas.microsoft.com/office/drawing/2014/main" id="{247AAB6C-47F2-4B72-B283-A658E2E5C0FF}"/>
                </a:ext>
              </a:extLst>
            </p:cNvPr>
            <p:cNvSpPr txBox="1"/>
            <p:nvPr/>
          </p:nvSpPr>
          <p:spPr>
            <a:xfrm>
              <a:off x="4919502" y="3197432"/>
              <a:ext cx="2352996" cy="523220"/>
            </a:xfrm>
            <a:prstGeom prst="rect">
              <a:avLst/>
            </a:prstGeom>
            <a:noFill/>
          </p:spPr>
          <p:txBody>
            <a:bodyPr wrap="square" rtlCol="0">
              <a:spAutoFit/>
            </a:bodyPr>
            <a:lstStyle/>
            <a:p>
              <a:pPr algn="dist"/>
              <a:r>
                <a:rPr lang="zh-CN" altLang="en-US" sz="2800" b="1" dirty="0">
                  <a:solidFill>
                    <a:schemeClr val="bg1"/>
                  </a:solidFill>
                  <a:latin typeface="微软雅黑" panose="020B0503020204020204" pitchFamily="34" charset="-122"/>
                  <a:ea typeface="微软雅黑" panose="020B0503020204020204" pitchFamily="34" charset="-122"/>
                </a:rPr>
                <a:t>大数据分析</a:t>
              </a:r>
            </a:p>
          </p:txBody>
        </p:sp>
        <p:sp>
          <p:nvSpPr>
            <p:cNvPr id="33" name="文本框 32">
              <a:extLst>
                <a:ext uri="{FF2B5EF4-FFF2-40B4-BE49-F238E27FC236}">
                  <a16:creationId xmlns:a16="http://schemas.microsoft.com/office/drawing/2014/main" id="{EE6E9E3D-539D-4A4B-8AAC-3536E97E2C65}"/>
                </a:ext>
              </a:extLst>
            </p:cNvPr>
            <p:cNvSpPr txBox="1"/>
            <p:nvPr/>
          </p:nvSpPr>
          <p:spPr>
            <a:xfrm>
              <a:off x="4636825" y="3681887"/>
              <a:ext cx="2918350" cy="307777"/>
            </a:xfrm>
            <a:prstGeom prst="rect">
              <a:avLst/>
            </a:prstGeom>
            <a:noFill/>
          </p:spPr>
          <p:txBody>
            <a:bodyPr wrap="square" rtlCol="0">
              <a:spAutoFit/>
            </a:bodyPr>
            <a:lstStyle/>
            <a:p>
              <a:pPr algn="dist"/>
              <a:r>
                <a:rPr lang="en-US" altLang="zh-CN" sz="1400" b="1" dirty="0">
                  <a:solidFill>
                    <a:schemeClr val="bg1"/>
                  </a:solidFill>
                  <a:latin typeface="微软雅黑" panose="020B0503020204020204" pitchFamily="34" charset="-122"/>
                  <a:ea typeface="微软雅黑" panose="020B0503020204020204" pitchFamily="34" charset="-122"/>
                </a:rPr>
                <a:t>INPUT YOUR TITEL</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a16="http://schemas.microsoft.com/office/drawing/2014/main" id="{CAB1EB17-DF2E-47C4-9D67-8F347DE8576A}"/>
              </a:ext>
            </a:extLst>
          </p:cNvPr>
          <p:cNvGrpSpPr/>
          <p:nvPr/>
        </p:nvGrpSpPr>
        <p:grpSpPr>
          <a:xfrm>
            <a:off x="946448" y="2264814"/>
            <a:ext cx="2593216" cy="1221386"/>
            <a:chOff x="946448" y="1998164"/>
            <a:chExt cx="2593216" cy="1221386"/>
          </a:xfrm>
        </p:grpSpPr>
        <p:sp>
          <p:nvSpPr>
            <p:cNvPr id="36" name="矩形 35">
              <a:extLst>
                <a:ext uri="{FF2B5EF4-FFF2-40B4-BE49-F238E27FC236}">
                  <a16:creationId xmlns:a16="http://schemas.microsoft.com/office/drawing/2014/main" id="{CE47D127-A618-4E13-9FBD-1BFD8C428669}"/>
                </a:ext>
              </a:extLst>
            </p:cNvPr>
            <p:cNvSpPr/>
            <p:nvPr/>
          </p:nvSpPr>
          <p:spPr>
            <a:xfrm>
              <a:off x="946448" y="1998164"/>
              <a:ext cx="2593216" cy="122138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01EDA3FA-F617-4EEB-88FD-1C1D59349822}"/>
                </a:ext>
              </a:extLst>
            </p:cNvPr>
            <p:cNvSpPr txBox="1"/>
            <p:nvPr/>
          </p:nvSpPr>
          <p:spPr>
            <a:xfrm>
              <a:off x="1072892" y="2098141"/>
              <a:ext cx="2340328" cy="1021433"/>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38" name="组合 37">
            <a:extLst>
              <a:ext uri="{FF2B5EF4-FFF2-40B4-BE49-F238E27FC236}">
                <a16:creationId xmlns:a16="http://schemas.microsoft.com/office/drawing/2014/main" id="{CD9E03FE-9091-4BB7-B63D-650B199B94F8}"/>
              </a:ext>
            </a:extLst>
          </p:cNvPr>
          <p:cNvGrpSpPr/>
          <p:nvPr/>
        </p:nvGrpSpPr>
        <p:grpSpPr>
          <a:xfrm>
            <a:off x="946448" y="4082040"/>
            <a:ext cx="2593216" cy="1221386"/>
            <a:chOff x="946448" y="1998164"/>
            <a:chExt cx="2593216" cy="1221386"/>
          </a:xfrm>
        </p:grpSpPr>
        <p:sp>
          <p:nvSpPr>
            <p:cNvPr id="39" name="矩形 38">
              <a:extLst>
                <a:ext uri="{FF2B5EF4-FFF2-40B4-BE49-F238E27FC236}">
                  <a16:creationId xmlns:a16="http://schemas.microsoft.com/office/drawing/2014/main" id="{6B2984DD-F9C0-43ED-A831-C0550AABA02B}"/>
                </a:ext>
              </a:extLst>
            </p:cNvPr>
            <p:cNvSpPr/>
            <p:nvPr/>
          </p:nvSpPr>
          <p:spPr>
            <a:xfrm>
              <a:off x="946448" y="1998164"/>
              <a:ext cx="2593216" cy="122138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D13C9987-8DD7-43A4-87A6-E1CAFCD21FC9}"/>
                </a:ext>
              </a:extLst>
            </p:cNvPr>
            <p:cNvSpPr txBox="1"/>
            <p:nvPr/>
          </p:nvSpPr>
          <p:spPr>
            <a:xfrm>
              <a:off x="1072892" y="2098141"/>
              <a:ext cx="2340328" cy="1021433"/>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41" name="组合 40">
            <a:extLst>
              <a:ext uri="{FF2B5EF4-FFF2-40B4-BE49-F238E27FC236}">
                <a16:creationId xmlns:a16="http://schemas.microsoft.com/office/drawing/2014/main" id="{A0775C92-1D2E-49CF-AEBB-A9E86A342A4B}"/>
              </a:ext>
            </a:extLst>
          </p:cNvPr>
          <p:cNvGrpSpPr/>
          <p:nvPr/>
        </p:nvGrpSpPr>
        <p:grpSpPr>
          <a:xfrm>
            <a:off x="8673535" y="2264814"/>
            <a:ext cx="2593216" cy="1221386"/>
            <a:chOff x="946448" y="1998164"/>
            <a:chExt cx="2593216" cy="1221386"/>
          </a:xfrm>
        </p:grpSpPr>
        <p:sp>
          <p:nvSpPr>
            <p:cNvPr id="42" name="矩形 41">
              <a:extLst>
                <a:ext uri="{FF2B5EF4-FFF2-40B4-BE49-F238E27FC236}">
                  <a16:creationId xmlns:a16="http://schemas.microsoft.com/office/drawing/2014/main" id="{D867FDC6-D721-4764-A3D0-41FBE1967464}"/>
                </a:ext>
              </a:extLst>
            </p:cNvPr>
            <p:cNvSpPr/>
            <p:nvPr/>
          </p:nvSpPr>
          <p:spPr>
            <a:xfrm>
              <a:off x="946448" y="1998164"/>
              <a:ext cx="2593216" cy="122138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A28290C0-07B5-4087-B130-FA30C7CCDDF3}"/>
                </a:ext>
              </a:extLst>
            </p:cNvPr>
            <p:cNvSpPr txBox="1"/>
            <p:nvPr/>
          </p:nvSpPr>
          <p:spPr>
            <a:xfrm>
              <a:off x="1072892" y="2098141"/>
              <a:ext cx="2340328" cy="1021433"/>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57" name="组合 56">
            <a:extLst>
              <a:ext uri="{FF2B5EF4-FFF2-40B4-BE49-F238E27FC236}">
                <a16:creationId xmlns:a16="http://schemas.microsoft.com/office/drawing/2014/main" id="{EB5D8FF2-A044-42C8-BE5A-5BF89BC903B2}"/>
              </a:ext>
            </a:extLst>
          </p:cNvPr>
          <p:cNvGrpSpPr/>
          <p:nvPr/>
        </p:nvGrpSpPr>
        <p:grpSpPr>
          <a:xfrm>
            <a:off x="8673535" y="4082040"/>
            <a:ext cx="2593216" cy="1221386"/>
            <a:chOff x="946448" y="1998164"/>
            <a:chExt cx="2593216" cy="1221386"/>
          </a:xfrm>
        </p:grpSpPr>
        <p:sp>
          <p:nvSpPr>
            <p:cNvPr id="58" name="矩形 57">
              <a:extLst>
                <a:ext uri="{FF2B5EF4-FFF2-40B4-BE49-F238E27FC236}">
                  <a16:creationId xmlns:a16="http://schemas.microsoft.com/office/drawing/2014/main" id="{FC632C3A-D154-46D0-8A9F-546AF29CA013}"/>
                </a:ext>
              </a:extLst>
            </p:cNvPr>
            <p:cNvSpPr/>
            <p:nvPr/>
          </p:nvSpPr>
          <p:spPr>
            <a:xfrm>
              <a:off x="946448" y="1998164"/>
              <a:ext cx="2593216" cy="122138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DF9B25D3-BD42-4C60-8DB6-F0B48E4446A8}"/>
                </a:ext>
              </a:extLst>
            </p:cNvPr>
            <p:cNvSpPr txBox="1"/>
            <p:nvPr/>
          </p:nvSpPr>
          <p:spPr>
            <a:xfrm>
              <a:off x="1072892" y="2098141"/>
              <a:ext cx="2340328" cy="1021433"/>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spTree>
    <p:extLst>
      <p:ext uri="{BB962C8B-B14F-4D97-AF65-F5344CB8AC3E}">
        <p14:creationId xmlns:p14="http://schemas.microsoft.com/office/powerpoint/2010/main" val="2603363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pic>
        <p:nvPicPr>
          <p:cNvPr id="7" name="图片 6" descr="图片包含 人员, 服装, 加压服, 户外&#10;&#10;描述已自动生成">
            <a:extLst>
              <a:ext uri="{FF2B5EF4-FFF2-40B4-BE49-F238E27FC236}">
                <a16:creationId xmlns:a16="http://schemas.microsoft.com/office/drawing/2014/main" id="{0C85F1C1-0615-44F0-9E9C-50A245AA9B6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608450" y="778608"/>
            <a:ext cx="5647740" cy="6661248"/>
          </a:xfrm>
          <a:prstGeom prst="rect">
            <a:avLst/>
          </a:prstGeom>
          <a:effectLst>
            <a:outerShdw blurRad="76200" dist="38100" dir="2700000" sx="101000" sy="101000" algn="tl" rotWithShape="0">
              <a:prstClr val="black">
                <a:alpha val="25000"/>
              </a:prstClr>
            </a:outerShdw>
          </a:effectLst>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514F157A-94EA-404D-8BCE-60CC189B3B01}"/>
              </a:ext>
            </a:extLst>
          </p:cNvPr>
          <p:cNvSpPr txBox="1"/>
          <p:nvPr/>
        </p:nvSpPr>
        <p:spPr>
          <a:xfrm>
            <a:off x="2142575" y="1262075"/>
            <a:ext cx="937544" cy="2554545"/>
          </a:xfrm>
          <a:prstGeom prst="rect">
            <a:avLst/>
          </a:prstGeom>
          <a:noFill/>
        </p:spPr>
        <p:txBody>
          <a:bodyPr wrap="square" rtlCol="0">
            <a:spAutoFit/>
          </a:bodyPr>
          <a:lstStyle/>
          <a:p>
            <a:pPr algn="ctr"/>
            <a:r>
              <a:rPr lang="zh-CN" altLang="en-US" sz="8000" dirty="0">
                <a:solidFill>
                  <a:srgbClr val="1BBAC4"/>
                </a:solidFill>
                <a:latin typeface="方正剑体简体" panose="02000000000000000000" pitchFamily="2" charset="-122"/>
                <a:ea typeface="方正剑体简体" panose="02000000000000000000" pitchFamily="2" charset="-122"/>
              </a:rPr>
              <a:t>谢谢</a:t>
            </a:r>
          </a:p>
        </p:txBody>
      </p:sp>
      <p:sp>
        <p:nvSpPr>
          <p:cNvPr id="33" name="文本框 32">
            <a:extLst>
              <a:ext uri="{FF2B5EF4-FFF2-40B4-BE49-F238E27FC236}">
                <a16:creationId xmlns:a16="http://schemas.microsoft.com/office/drawing/2014/main" id="{C10F93A1-36D2-43A2-8CA9-51D01BADDF02}"/>
              </a:ext>
            </a:extLst>
          </p:cNvPr>
          <p:cNvSpPr txBox="1"/>
          <p:nvPr/>
        </p:nvSpPr>
        <p:spPr>
          <a:xfrm>
            <a:off x="3195112" y="1488843"/>
            <a:ext cx="677108" cy="1275604"/>
          </a:xfrm>
          <a:prstGeom prst="rect">
            <a:avLst/>
          </a:prstGeom>
          <a:noFill/>
        </p:spPr>
        <p:txBody>
          <a:bodyPr vert="eaVert" wrap="square" rtlCol="0">
            <a:spAutoFit/>
          </a:bodyPr>
          <a:lstStyle/>
          <a:p>
            <a:r>
              <a:rPr lang="en-US" altLang="zh-CN" sz="1600" b="1" dirty="0">
                <a:solidFill>
                  <a:schemeClr val="bg1">
                    <a:lumMod val="75000"/>
                  </a:schemeClr>
                </a:solidFill>
                <a:latin typeface="Yu Mincho Demibold" panose="020B0400000000000000" pitchFamily="18" charset="-128"/>
                <a:ea typeface="Yu Mincho Demibold" panose="020B0400000000000000" pitchFamily="18" charset="-128"/>
                <a:cs typeface="JasmineUPC" panose="020B0502040204020203" pitchFamily="18" charset="-34"/>
              </a:rPr>
              <a:t>HELLO FEATURE</a:t>
            </a:r>
            <a:endParaRPr lang="zh-CN" altLang="en-US" sz="1600" b="1" dirty="0">
              <a:solidFill>
                <a:schemeClr val="bg1">
                  <a:lumMod val="75000"/>
                </a:schemeClr>
              </a:solidFill>
              <a:latin typeface="Yu Mincho Demibold" panose="020B0400000000000000" pitchFamily="18" charset="-128"/>
              <a:ea typeface="Yu Mincho Demibold" panose="020B0400000000000000" pitchFamily="18" charset="-128"/>
              <a:cs typeface="JasmineUPC" panose="020B0502040204020203" pitchFamily="18" charset="-34"/>
            </a:endParaRPr>
          </a:p>
        </p:txBody>
      </p:sp>
      <p:sp>
        <p:nvSpPr>
          <p:cNvPr id="22" name="矩形 21">
            <a:extLst>
              <a:ext uri="{FF2B5EF4-FFF2-40B4-BE49-F238E27FC236}">
                <a16:creationId xmlns:a16="http://schemas.microsoft.com/office/drawing/2014/main" id="{32FC4F47-6054-41A6-B518-1D12109AA171}"/>
              </a:ext>
            </a:extLst>
          </p:cNvPr>
          <p:cNvSpPr/>
          <p:nvPr/>
        </p:nvSpPr>
        <p:spPr>
          <a:xfrm>
            <a:off x="3839676" y="2769527"/>
            <a:ext cx="999447" cy="2554545"/>
          </a:xfrm>
          <a:prstGeom prst="rect">
            <a:avLst/>
          </a:prstGeom>
        </p:spPr>
        <p:txBody>
          <a:bodyPr wrap="square">
            <a:spAutoFit/>
          </a:bodyPr>
          <a:lstStyle/>
          <a:p>
            <a:pPr algn="ctr"/>
            <a:r>
              <a:rPr lang="zh-CN" altLang="en-US" sz="8000" dirty="0">
                <a:solidFill>
                  <a:srgbClr val="1BBAC4"/>
                </a:solidFill>
                <a:latin typeface="方正剑体简体" panose="02000000000000000000" pitchFamily="2" charset="-122"/>
                <a:ea typeface="方正剑体简体" panose="02000000000000000000" pitchFamily="2" charset="-122"/>
              </a:rPr>
              <a:t>观看</a:t>
            </a:r>
          </a:p>
        </p:txBody>
      </p:sp>
      <p:cxnSp>
        <p:nvCxnSpPr>
          <p:cNvPr id="29" name="直接连接符 28">
            <a:extLst>
              <a:ext uri="{FF2B5EF4-FFF2-40B4-BE49-F238E27FC236}">
                <a16:creationId xmlns:a16="http://schemas.microsoft.com/office/drawing/2014/main" id="{8CC9863C-52B0-4390-8DBB-F896A340310C}"/>
              </a:ext>
            </a:extLst>
          </p:cNvPr>
          <p:cNvCxnSpPr>
            <a:cxnSpLocks/>
          </p:cNvCxnSpPr>
          <p:nvPr/>
        </p:nvCxnSpPr>
        <p:spPr>
          <a:xfrm flipV="1">
            <a:off x="2656658" y="3396603"/>
            <a:ext cx="1225700" cy="12256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7AA34DF7-CF66-47C4-916A-4FEF06C957A8}"/>
              </a:ext>
            </a:extLst>
          </p:cNvPr>
          <p:cNvCxnSpPr>
            <a:cxnSpLocks/>
          </p:cNvCxnSpPr>
          <p:nvPr/>
        </p:nvCxnSpPr>
        <p:spPr>
          <a:xfrm flipV="1">
            <a:off x="3581057" y="5092030"/>
            <a:ext cx="308921" cy="3089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D1D3AA9A-7A52-44C9-9906-74ACED58BCA7}"/>
              </a:ext>
            </a:extLst>
          </p:cNvPr>
          <p:cNvSpPr/>
          <p:nvPr/>
        </p:nvSpPr>
        <p:spPr>
          <a:xfrm>
            <a:off x="2871789" y="3820773"/>
            <a:ext cx="333965" cy="1390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E9EF1E85-D1D1-484E-9314-F6B30241E2F7}"/>
              </a:ext>
            </a:extLst>
          </p:cNvPr>
          <p:cNvSpPr txBox="1"/>
          <p:nvPr/>
        </p:nvSpPr>
        <p:spPr>
          <a:xfrm>
            <a:off x="2823328" y="3933751"/>
            <a:ext cx="430887" cy="1164061"/>
          </a:xfrm>
          <a:prstGeom prst="rect">
            <a:avLst/>
          </a:prstGeom>
          <a:noFill/>
        </p:spPr>
        <p:txBody>
          <a:bodyPr vert="eaVert" wrap="square" rtlCol="0">
            <a:spAutoFit/>
          </a:bodyPr>
          <a:lstStyle/>
          <a:p>
            <a:pPr algn="dist"/>
            <a:r>
              <a:rPr lang="en-US" altLang="zh-CN" sz="1600" b="1" dirty="0">
                <a:latin typeface="Yu Mincho Demibold" panose="02020600000000000000" pitchFamily="18" charset="-128"/>
                <a:ea typeface="Yu Mincho Demibold" panose="02020600000000000000" pitchFamily="18" charset="-128"/>
                <a:cs typeface="JasmineUPC" panose="020B0502040204020203" pitchFamily="18" charset="-34"/>
              </a:rPr>
              <a:t>SPEAKER</a:t>
            </a:r>
            <a:endParaRPr lang="zh-CN" altLang="en-US" sz="1600" b="1" dirty="0">
              <a:latin typeface="Yu Mincho Demibold" panose="02020600000000000000" pitchFamily="18" charset="-128"/>
              <a:ea typeface="Yu Mincho Demibold" panose="02020600000000000000" pitchFamily="18" charset="-128"/>
              <a:cs typeface="JasmineUPC" panose="020B0502040204020203" pitchFamily="18" charset="-34"/>
            </a:endParaRPr>
          </a:p>
        </p:txBody>
      </p:sp>
      <p:sp>
        <p:nvSpPr>
          <p:cNvPr id="40" name="文本框 39">
            <a:extLst>
              <a:ext uri="{FF2B5EF4-FFF2-40B4-BE49-F238E27FC236}">
                <a16:creationId xmlns:a16="http://schemas.microsoft.com/office/drawing/2014/main" id="{01835C0E-E17E-4893-B10E-4716CAF6C0D2}"/>
              </a:ext>
            </a:extLst>
          </p:cNvPr>
          <p:cNvSpPr txBox="1"/>
          <p:nvPr/>
        </p:nvSpPr>
        <p:spPr>
          <a:xfrm>
            <a:off x="3380772" y="3797167"/>
            <a:ext cx="430887" cy="1390017"/>
          </a:xfrm>
          <a:prstGeom prst="rect">
            <a:avLst/>
          </a:prstGeom>
          <a:noFill/>
        </p:spPr>
        <p:txBody>
          <a:bodyPr vert="eaVert" wrap="square" rtlCol="0">
            <a:spAutoFit/>
          </a:bodyPr>
          <a:lstStyle/>
          <a:p>
            <a:pPr algn="dist"/>
            <a:r>
              <a:rPr lang="en-US" altLang="zh-CN" sz="1600" b="1" dirty="0">
                <a:solidFill>
                  <a:schemeClr val="bg1"/>
                </a:solidFill>
                <a:latin typeface="Yu Mincho Demibold" panose="02020600000000000000" pitchFamily="18" charset="-128"/>
                <a:ea typeface="Yu Mincho Demibold" panose="02020600000000000000" pitchFamily="18" charset="-128"/>
                <a:cs typeface="JasmineUPC" panose="020B0502040204020203" pitchFamily="18" charset="-34"/>
              </a:rPr>
              <a:t>JACK</a:t>
            </a:r>
            <a:endParaRPr lang="zh-CN" altLang="en-US" sz="1600" b="1" dirty="0">
              <a:solidFill>
                <a:schemeClr val="bg1"/>
              </a:solidFill>
              <a:latin typeface="Yu Mincho Demibold" panose="02020600000000000000" pitchFamily="18" charset="-128"/>
              <a:ea typeface="Yu Mincho Demibold" panose="02020600000000000000" pitchFamily="18" charset="-128"/>
              <a:cs typeface="JasmineUPC" panose="020B0502040204020203" pitchFamily="18" charset="-34"/>
            </a:endParaRPr>
          </a:p>
        </p:txBody>
      </p:sp>
      <p:sp>
        <p:nvSpPr>
          <p:cNvPr id="41" name="文本框 40">
            <a:extLst>
              <a:ext uri="{FF2B5EF4-FFF2-40B4-BE49-F238E27FC236}">
                <a16:creationId xmlns:a16="http://schemas.microsoft.com/office/drawing/2014/main" id="{C379AF5A-E926-466F-AF9B-9D6A03FCE299}"/>
              </a:ext>
            </a:extLst>
          </p:cNvPr>
          <p:cNvSpPr txBox="1"/>
          <p:nvPr/>
        </p:nvSpPr>
        <p:spPr>
          <a:xfrm>
            <a:off x="434816" y="320040"/>
            <a:ext cx="1378744" cy="400110"/>
          </a:xfrm>
          <a:prstGeom prst="rect">
            <a:avLst/>
          </a:prstGeom>
          <a:noFill/>
        </p:spPr>
        <p:txBody>
          <a:bodyPr vert="horz" wrap="square" rtlCol="0">
            <a:spAutoFit/>
          </a:bodyPr>
          <a:lstStyle/>
          <a:p>
            <a:pPr algn="dist"/>
            <a:r>
              <a:rPr lang="en-US" altLang="zh-CN" sz="2000" b="1" dirty="0">
                <a:solidFill>
                  <a:schemeClr val="bg1"/>
                </a:solidFill>
                <a:latin typeface="Yu Mincho Demibold" panose="02020600000000000000" pitchFamily="18" charset="-128"/>
                <a:ea typeface="Yu Mincho Demibold" panose="02020600000000000000" pitchFamily="18" charset="-128"/>
              </a:rPr>
              <a:t>LOGO</a:t>
            </a:r>
            <a:endParaRPr lang="zh-CN" altLang="en-US" sz="2000" b="1" dirty="0">
              <a:solidFill>
                <a:schemeClr val="bg1"/>
              </a:solidFill>
              <a:latin typeface="Yu Mincho Demibold" panose="02020600000000000000" pitchFamily="18" charset="-128"/>
              <a:ea typeface="Yu Mincho Demibold" panose="02020600000000000000" pitchFamily="18" charset="-128"/>
            </a:endParaRPr>
          </a:p>
        </p:txBody>
      </p:sp>
      <p:sp>
        <p:nvSpPr>
          <p:cNvPr id="42" name="文本框 41">
            <a:extLst>
              <a:ext uri="{FF2B5EF4-FFF2-40B4-BE49-F238E27FC236}">
                <a16:creationId xmlns:a16="http://schemas.microsoft.com/office/drawing/2014/main" id="{0E08E1BE-13BB-49FE-BC6A-652A569D5AF1}"/>
              </a:ext>
            </a:extLst>
          </p:cNvPr>
          <p:cNvSpPr txBox="1"/>
          <p:nvPr/>
        </p:nvSpPr>
        <p:spPr>
          <a:xfrm>
            <a:off x="845820" y="6260941"/>
            <a:ext cx="10500360" cy="307777"/>
          </a:xfrm>
          <a:prstGeom prst="rect">
            <a:avLst/>
          </a:prstGeom>
          <a:noFill/>
        </p:spPr>
        <p:txBody>
          <a:bodyPr wrap="square" rtlCol="0">
            <a:spAutoFit/>
          </a:bodyPr>
          <a:lstStyle/>
          <a:p>
            <a:pPr algn="dist"/>
            <a:r>
              <a:rPr lang="en-US" altLang="zh-CN" sz="1400" dirty="0">
                <a:solidFill>
                  <a:schemeClr val="bg1">
                    <a:lumMod val="50000"/>
                  </a:schemeClr>
                </a:solidFill>
                <a:latin typeface="Yu Mincho Demibold" panose="02020600000000000000" pitchFamily="18" charset="-128"/>
                <a:ea typeface="Yu Mincho Demibold" panose="02020600000000000000" pitchFamily="18" charset="-128"/>
              </a:rPr>
              <a:t>ENJOY THE LIFE IN THE FEATURE</a:t>
            </a:r>
            <a:endParaRPr lang="zh-CN" altLang="en-US" sz="1400" dirty="0">
              <a:solidFill>
                <a:schemeClr val="bg1">
                  <a:lumMod val="50000"/>
                </a:schemeClr>
              </a:solidFill>
              <a:latin typeface="Yu Mincho Demibold" panose="02020600000000000000" pitchFamily="18" charset="-128"/>
              <a:ea typeface="Yu Mincho Demibold" panose="02020600000000000000" pitchFamily="18" charset="-128"/>
            </a:endParaRPr>
          </a:p>
        </p:txBody>
      </p:sp>
      <p:cxnSp>
        <p:nvCxnSpPr>
          <p:cNvPr id="11" name="直接连接符 10">
            <a:extLst>
              <a:ext uri="{FF2B5EF4-FFF2-40B4-BE49-F238E27FC236}">
                <a16:creationId xmlns:a16="http://schemas.microsoft.com/office/drawing/2014/main" id="{96B80A59-31F5-460A-8BC0-52E62BA14968}"/>
              </a:ext>
            </a:extLst>
          </p:cNvPr>
          <p:cNvCxnSpPr/>
          <p:nvPr/>
        </p:nvCxnSpPr>
        <p:spPr>
          <a:xfrm flipH="1">
            <a:off x="3062710" y="780513"/>
            <a:ext cx="879676" cy="879676"/>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D392B8F-358E-480A-90A6-936663B029B3}"/>
              </a:ext>
            </a:extLst>
          </p:cNvPr>
          <p:cNvCxnSpPr>
            <a:cxnSpLocks/>
          </p:cNvCxnSpPr>
          <p:nvPr/>
        </p:nvCxnSpPr>
        <p:spPr>
          <a:xfrm flipH="1">
            <a:off x="1944626" y="3694618"/>
            <a:ext cx="555658" cy="555658"/>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618C694-2343-4E0E-9FA5-6435E0401CCA}"/>
              </a:ext>
            </a:extLst>
          </p:cNvPr>
          <p:cNvCxnSpPr>
            <a:cxnSpLocks/>
          </p:cNvCxnSpPr>
          <p:nvPr/>
        </p:nvCxnSpPr>
        <p:spPr>
          <a:xfrm flipH="1">
            <a:off x="4000254" y="1263375"/>
            <a:ext cx="396814" cy="396814"/>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04D18CA8-990A-44DB-9372-FFDACBA1314B}"/>
              </a:ext>
            </a:extLst>
          </p:cNvPr>
          <p:cNvCxnSpPr/>
          <p:nvPr/>
        </p:nvCxnSpPr>
        <p:spPr>
          <a:xfrm flipH="1">
            <a:off x="10762638" y="199622"/>
            <a:ext cx="879676" cy="879676"/>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81847D2-A11B-435B-83EF-369A5DC58CCA}"/>
              </a:ext>
            </a:extLst>
          </p:cNvPr>
          <p:cNvCxnSpPr/>
          <p:nvPr/>
        </p:nvCxnSpPr>
        <p:spPr>
          <a:xfrm flipH="1">
            <a:off x="3064615" y="2246448"/>
            <a:ext cx="879676" cy="879676"/>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0FDD9A84-C1F6-4163-8F90-015734A5B82D}"/>
              </a:ext>
            </a:extLst>
          </p:cNvPr>
          <p:cNvCxnSpPr>
            <a:cxnSpLocks/>
          </p:cNvCxnSpPr>
          <p:nvPr/>
        </p:nvCxnSpPr>
        <p:spPr>
          <a:xfrm flipH="1">
            <a:off x="11348758" y="419542"/>
            <a:ext cx="439838" cy="439838"/>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3934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pic>
        <p:nvPicPr>
          <p:cNvPr id="7" name="图片 6" descr="图片包含 人员, 服装, 加压服, 户外&#10;&#10;描述已自动生成">
            <a:extLst>
              <a:ext uri="{FF2B5EF4-FFF2-40B4-BE49-F238E27FC236}">
                <a16:creationId xmlns:a16="http://schemas.microsoft.com/office/drawing/2014/main" id="{0C85F1C1-0615-44F0-9E9C-50A245AA9B6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608450" y="778608"/>
            <a:ext cx="5647740" cy="6661248"/>
          </a:xfrm>
          <a:prstGeom prst="rect">
            <a:avLst/>
          </a:prstGeom>
          <a:effectLst>
            <a:outerShdw blurRad="76200" dist="38100" dir="2700000" sx="101000" sy="101000" algn="tl" rotWithShape="0">
              <a:prstClr val="black">
                <a:alpha val="25000"/>
              </a:prstClr>
            </a:outerShdw>
          </a:effectLst>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C379AF5A-E926-466F-AF9B-9D6A03FCE299}"/>
              </a:ext>
            </a:extLst>
          </p:cNvPr>
          <p:cNvSpPr txBox="1"/>
          <p:nvPr/>
        </p:nvSpPr>
        <p:spPr>
          <a:xfrm>
            <a:off x="434816" y="320040"/>
            <a:ext cx="1378744" cy="400110"/>
          </a:xfrm>
          <a:prstGeom prst="rect">
            <a:avLst/>
          </a:prstGeom>
          <a:noFill/>
        </p:spPr>
        <p:txBody>
          <a:bodyPr vert="horz" wrap="square" rtlCol="0">
            <a:spAutoFit/>
          </a:bodyPr>
          <a:lstStyle/>
          <a:p>
            <a:pPr algn="dist"/>
            <a:r>
              <a:rPr lang="en-US" altLang="zh-CN" sz="2000" b="1" dirty="0">
                <a:solidFill>
                  <a:schemeClr val="bg1"/>
                </a:solidFill>
                <a:latin typeface="Yu Mincho Demibold" panose="02020600000000000000" pitchFamily="18" charset="-128"/>
                <a:ea typeface="Yu Mincho Demibold" panose="02020600000000000000" pitchFamily="18" charset="-128"/>
              </a:rPr>
              <a:t>LOGO</a:t>
            </a:r>
            <a:endParaRPr lang="zh-CN" altLang="en-US" sz="2000" b="1" dirty="0">
              <a:solidFill>
                <a:schemeClr val="bg1"/>
              </a:solidFill>
              <a:latin typeface="Yu Mincho Demibold" panose="02020600000000000000" pitchFamily="18" charset="-128"/>
              <a:ea typeface="Yu Mincho Demibold" panose="02020600000000000000" pitchFamily="18" charset="-128"/>
            </a:endParaRPr>
          </a:p>
        </p:txBody>
      </p:sp>
      <p:sp>
        <p:nvSpPr>
          <p:cNvPr id="42" name="文本框 41">
            <a:extLst>
              <a:ext uri="{FF2B5EF4-FFF2-40B4-BE49-F238E27FC236}">
                <a16:creationId xmlns:a16="http://schemas.microsoft.com/office/drawing/2014/main" id="{0E08E1BE-13BB-49FE-BC6A-652A569D5AF1}"/>
              </a:ext>
            </a:extLst>
          </p:cNvPr>
          <p:cNvSpPr txBox="1"/>
          <p:nvPr/>
        </p:nvSpPr>
        <p:spPr>
          <a:xfrm>
            <a:off x="845820" y="6260941"/>
            <a:ext cx="10500360" cy="307777"/>
          </a:xfrm>
          <a:prstGeom prst="rect">
            <a:avLst/>
          </a:prstGeom>
          <a:noFill/>
        </p:spPr>
        <p:txBody>
          <a:bodyPr wrap="square" rtlCol="0">
            <a:spAutoFit/>
          </a:bodyPr>
          <a:lstStyle/>
          <a:p>
            <a:pPr algn="dist"/>
            <a:r>
              <a:rPr lang="en-US" altLang="zh-CN" sz="1400" dirty="0">
                <a:solidFill>
                  <a:schemeClr val="bg1">
                    <a:lumMod val="50000"/>
                  </a:schemeClr>
                </a:solidFill>
                <a:latin typeface="Yu Mincho Demibold" panose="02020600000000000000" pitchFamily="18" charset="-128"/>
                <a:ea typeface="Yu Mincho Demibold" panose="02020600000000000000" pitchFamily="18" charset="-128"/>
              </a:rPr>
              <a:t>ENJOY THE LIFE IN THE FEATURE</a:t>
            </a:r>
            <a:endParaRPr lang="zh-CN" altLang="en-US" sz="1400" dirty="0">
              <a:solidFill>
                <a:schemeClr val="bg1">
                  <a:lumMod val="50000"/>
                </a:schemeClr>
              </a:solidFill>
              <a:latin typeface="Yu Mincho Demibold" panose="02020600000000000000" pitchFamily="18" charset="-128"/>
              <a:ea typeface="Yu Mincho Demibold" panose="02020600000000000000" pitchFamily="18" charset="-128"/>
            </a:endParaRPr>
          </a:p>
        </p:txBody>
      </p:sp>
      <p:cxnSp>
        <p:nvCxnSpPr>
          <p:cNvPr id="30" name="直接连接符 29">
            <a:extLst>
              <a:ext uri="{FF2B5EF4-FFF2-40B4-BE49-F238E27FC236}">
                <a16:creationId xmlns:a16="http://schemas.microsoft.com/office/drawing/2014/main" id="{04D18CA8-990A-44DB-9372-FFDACBA1314B}"/>
              </a:ext>
            </a:extLst>
          </p:cNvPr>
          <p:cNvCxnSpPr/>
          <p:nvPr/>
        </p:nvCxnSpPr>
        <p:spPr>
          <a:xfrm flipH="1">
            <a:off x="10762638" y="199622"/>
            <a:ext cx="879676" cy="879676"/>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0FDD9A84-C1F6-4163-8F90-015734A5B82D}"/>
              </a:ext>
            </a:extLst>
          </p:cNvPr>
          <p:cNvCxnSpPr>
            <a:cxnSpLocks/>
          </p:cNvCxnSpPr>
          <p:nvPr/>
        </p:nvCxnSpPr>
        <p:spPr>
          <a:xfrm flipH="1">
            <a:off x="11348758" y="419542"/>
            <a:ext cx="439838" cy="439838"/>
          </a:xfrm>
          <a:prstGeom prst="line">
            <a:avLst/>
          </a:prstGeom>
          <a:ln w="9525" cap="rnd">
            <a:gradFill flip="none" rotWithShape="1">
              <a:gsLst>
                <a:gs pos="0">
                  <a:schemeClr val="bg1"/>
                </a:gs>
                <a:gs pos="100000">
                  <a:schemeClr val="tx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674BC5B2-7213-4F06-A26B-069AD74819C2}"/>
              </a:ext>
            </a:extLst>
          </p:cNvPr>
          <p:cNvPicPr>
            <a:picLocks noChangeAspect="1"/>
          </p:cNvPicPr>
          <p:nvPr/>
        </p:nvPicPr>
        <p:blipFill>
          <a:blip r:embed="rId5"/>
          <a:stretch>
            <a:fillRect/>
          </a:stretch>
        </p:blipFill>
        <p:spPr>
          <a:xfrm>
            <a:off x="1493328" y="778608"/>
            <a:ext cx="3968840" cy="5090601"/>
          </a:xfrm>
          <a:prstGeom prst="rect">
            <a:avLst/>
          </a:prstGeom>
        </p:spPr>
      </p:pic>
    </p:spTree>
    <p:extLst>
      <p:ext uri="{BB962C8B-B14F-4D97-AF65-F5344CB8AC3E}">
        <p14:creationId xmlns:p14="http://schemas.microsoft.com/office/powerpoint/2010/main" val="3060016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99E13F13-1CE9-4AC0-B3D6-ADF925D3AFE3}"/>
              </a:ext>
            </a:extLst>
          </p:cNvPr>
          <p:cNvGrpSpPr/>
          <p:nvPr/>
        </p:nvGrpSpPr>
        <p:grpSpPr>
          <a:xfrm>
            <a:off x="4698972" y="773097"/>
            <a:ext cx="2794056" cy="862471"/>
            <a:chOff x="4698972" y="773097"/>
            <a:chExt cx="2794056" cy="862471"/>
          </a:xfrm>
        </p:grpSpPr>
        <p:sp>
          <p:nvSpPr>
            <p:cNvPr id="2" name="矩形 1">
              <a:extLst>
                <a:ext uri="{FF2B5EF4-FFF2-40B4-BE49-F238E27FC236}">
                  <a16:creationId xmlns:a16="http://schemas.microsoft.com/office/drawing/2014/main" id="{BE689864-2349-4251-9238-DAC0DE55C58A}"/>
                </a:ext>
              </a:extLst>
            </p:cNvPr>
            <p:cNvSpPr/>
            <p:nvPr/>
          </p:nvSpPr>
          <p:spPr>
            <a:xfrm>
              <a:off x="4808883" y="891250"/>
              <a:ext cx="2574235" cy="62616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409EAFA3-6472-4DDF-A663-C4059B643C15}"/>
                </a:ext>
              </a:extLst>
            </p:cNvPr>
            <p:cNvGrpSpPr/>
            <p:nvPr/>
          </p:nvGrpSpPr>
          <p:grpSpPr>
            <a:xfrm>
              <a:off x="4698972" y="773097"/>
              <a:ext cx="2794056" cy="862471"/>
              <a:chOff x="4715454" y="773097"/>
              <a:chExt cx="2794056" cy="862471"/>
            </a:xfrm>
          </p:grpSpPr>
          <p:grpSp>
            <p:nvGrpSpPr>
              <p:cNvPr id="6" name="组合 5">
                <a:extLst>
                  <a:ext uri="{FF2B5EF4-FFF2-40B4-BE49-F238E27FC236}">
                    <a16:creationId xmlns:a16="http://schemas.microsoft.com/office/drawing/2014/main" id="{437E3E89-6D95-432A-9AEF-E51777994BBB}"/>
                  </a:ext>
                </a:extLst>
              </p:cNvPr>
              <p:cNvGrpSpPr/>
              <p:nvPr/>
            </p:nvGrpSpPr>
            <p:grpSpPr>
              <a:xfrm>
                <a:off x="4715454" y="773097"/>
                <a:ext cx="2794056" cy="252785"/>
                <a:chOff x="4715454" y="773097"/>
                <a:chExt cx="2794056" cy="252785"/>
              </a:xfrm>
            </p:grpSpPr>
            <p:grpSp>
              <p:nvGrpSpPr>
                <p:cNvPr id="38" name="组合 37">
                  <a:extLst>
                    <a:ext uri="{FF2B5EF4-FFF2-40B4-BE49-F238E27FC236}">
                      <a16:creationId xmlns:a16="http://schemas.microsoft.com/office/drawing/2014/main" id="{961B74AA-697F-43F1-A552-D36878B1F34C}"/>
                    </a:ext>
                  </a:extLst>
                </p:cNvPr>
                <p:cNvGrpSpPr/>
                <p:nvPr/>
              </p:nvGrpSpPr>
              <p:grpSpPr>
                <a:xfrm rot="5400000">
                  <a:off x="4715454" y="773097"/>
                  <a:ext cx="252785" cy="252785"/>
                  <a:chOff x="4715454" y="1366299"/>
                  <a:chExt cx="252785" cy="252785"/>
                </a:xfrm>
              </p:grpSpPr>
              <p:sp>
                <p:nvSpPr>
                  <p:cNvPr id="39" name="L 形 38">
                    <a:extLst>
                      <a:ext uri="{FF2B5EF4-FFF2-40B4-BE49-F238E27FC236}">
                        <a16:creationId xmlns:a16="http://schemas.microsoft.com/office/drawing/2014/main" id="{308A1FFC-96DC-417A-9209-9AF18E34D4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L 形 42">
                    <a:extLst>
                      <a:ext uri="{FF2B5EF4-FFF2-40B4-BE49-F238E27FC236}">
                        <a16:creationId xmlns:a16="http://schemas.microsoft.com/office/drawing/2014/main" id="{0C1C35D5-7C06-45FD-8466-098A5E92CC0E}"/>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7FF3AD12-A9F7-4A18-94BD-9322D5D0D8D2}"/>
                    </a:ext>
                  </a:extLst>
                </p:cNvPr>
                <p:cNvGrpSpPr/>
                <p:nvPr/>
              </p:nvGrpSpPr>
              <p:grpSpPr>
                <a:xfrm rot="10800000">
                  <a:off x="7256725" y="773097"/>
                  <a:ext cx="252785" cy="252785"/>
                  <a:chOff x="4715454" y="1366299"/>
                  <a:chExt cx="252785" cy="252785"/>
                </a:xfrm>
              </p:grpSpPr>
              <p:sp>
                <p:nvSpPr>
                  <p:cNvPr id="49" name="L 形 48">
                    <a:extLst>
                      <a:ext uri="{FF2B5EF4-FFF2-40B4-BE49-F238E27FC236}">
                        <a16:creationId xmlns:a16="http://schemas.microsoft.com/office/drawing/2014/main" id="{F39F3969-4806-4C78-B84A-A3E5B132A760}"/>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6E53825C-DD83-48E9-9307-920867F196BE}"/>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a:extLst>
                  <a:ext uri="{FF2B5EF4-FFF2-40B4-BE49-F238E27FC236}">
                    <a16:creationId xmlns:a16="http://schemas.microsoft.com/office/drawing/2014/main" id="{9D94C64F-DDB1-471A-BF7B-62602909AF5B}"/>
                  </a:ext>
                </a:extLst>
              </p:cNvPr>
              <p:cNvGrpSpPr/>
              <p:nvPr/>
            </p:nvGrpSpPr>
            <p:grpSpPr>
              <a:xfrm>
                <a:off x="4715454" y="1382783"/>
                <a:ext cx="2794056" cy="252785"/>
                <a:chOff x="4715454" y="1382783"/>
                <a:chExt cx="2794056" cy="252785"/>
              </a:xfrm>
            </p:grpSpPr>
            <p:grpSp>
              <p:nvGrpSpPr>
                <p:cNvPr id="5" name="组合 4">
                  <a:extLst>
                    <a:ext uri="{FF2B5EF4-FFF2-40B4-BE49-F238E27FC236}">
                      <a16:creationId xmlns:a16="http://schemas.microsoft.com/office/drawing/2014/main" id="{D7A9AB90-6D23-4CD3-8605-8541237859C0}"/>
                    </a:ext>
                  </a:extLst>
                </p:cNvPr>
                <p:cNvGrpSpPr/>
                <p:nvPr/>
              </p:nvGrpSpPr>
              <p:grpSpPr>
                <a:xfrm>
                  <a:off x="4715454" y="1382783"/>
                  <a:ext cx="252785" cy="252785"/>
                  <a:chOff x="4715454" y="1366299"/>
                  <a:chExt cx="252785" cy="252785"/>
                </a:xfrm>
              </p:grpSpPr>
              <p:sp>
                <p:nvSpPr>
                  <p:cNvPr id="37" name="L 形 36">
                    <a:extLst>
                      <a:ext uri="{FF2B5EF4-FFF2-40B4-BE49-F238E27FC236}">
                        <a16:creationId xmlns:a16="http://schemas.microsoft.com/office/drawing/2014/main" id="{489B9079-BECF-426D-8105-0540D7075FCC}"/>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L 形 2">
                    <a:extLst>
                      <a:ext uri="{FF2B5EF4-FFF2-40B4-BE49-F238E27FC236}">
                        <a16:creationId xmlns:a16="http://schemas.microsoft.com/office/drawing/2014/main" id="{A26F9286-230D-454B-97B0-BDADAFFC840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18D27FF0-C195-4FCF-8547-99DD5EF7FB23}"/>
                    </a:ext>
                  </a:extLst>
                </p:cNvPr>
                <p:cNvGrpSpPr/>
                <p:nvPr/>
              </p:nvGrpSpPr>
              <p:grpSpPr>
                <a:xfrm rot="16200000">
                  <a:off x="7256725" y="1382783"/>
                  <a:ext cx="252785" cy="252785"/>
                  <a:chOff x="4715454" y="1366299"/>
                  <a:chExt cx="252785" cy="252785"/>
                </a:xfrm>
              </p:grpSpPr>
              <p:sp>
                <p:nvSpPr>
                  <p:cNvPr id="52" name="L 形 51">
                    <a:extLst>
                      <a:ext uri="{FF2B5EF4-FFF2-40B4-BE49-F238E27FC236}">
                        <a16:creationId xmlns:a16="http://schemas.microsoft.com/office/drawing/2014/main" id="{2FCDA518-2926-4D05-8D2F-EBE1A78F0E8E}"/>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L 形 52">
                    <a:extLst>
                      <a:ext uri="{FF2B5EF4-FFF2-40B4-BE49-F238E27FC236}">
                        <a16:creationId xmlns:a16="http://schemas.microsoft.com/office/drawing/2014/main" id="{B1695BBF-B4DC-434F-8FA8-D720B4E5B51C}"/>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8" name="组合 17">
            <a:extLst>
              <a:ext uri="{FF2B5EF4-FFF2-40B4-BE49-F238E27FC236}">
                <a16:creationId xmlns:a16="http://schemas.microsoft.com/office/drawing/2014/main" id="{5E479762-BB61-4EBD-90E3-B5E0082FE499}"/>
              </a:ext>
            </a:extLst>
          </p:cNvPr>
          <p:cNvGrpSpPr/>
          <p:nvPr/>
        </p:nvGrpSpPr>
        <p:grpSpPr>
          <a:xfrm>
            <a:off x="1349486" y="2709529"/>
            <a:ext cx="1728662" cy="2428668"/>
            <a:chOff x="1349485" y="2997764"/>
            <a:chExt cx="1728662" cy="2428668"/>
          </a:xfrm>
        </p:grpSpPr>
        <p:sp>
          <p:nvSpPr>
            <p:cNvPr id="55" name="矩形 54">
              <a:extLst>
                <a:ext uri="{FF2B5EF4-FFF2-40B4-BE49-F238E27FC236}">
                  <a16:creationId xmlns:a16="http://schemas.microsoft.com/office/drawing/2014/main" id="{C7910659-AE8F-44C7-91E0-3DD4F3796E41}"/>
                </a:ext>
              </a:extLst>
            </p:cNvPr>
            <p:cNvSpPr/>
            <p:nvPr/>
          </p:nvSpPr>
          <p:spPr>
            <a:xfrm>
              <a:off x="1467637" y="3113385"/>
              <a:ext cx="1492359" cy="219742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60040157-03FB-41A1-B247-C2CCEED67F5F}"/>
                </a:ext>
              </a:extLst>
            </p:cNvPr>
            <p:cNvGrpSpPr/>
            <p:nvPr/>
          </p:nvGrpSpPr>
          <p:grpSpPr>
            <a:xfrm>
              <a:off x="1349485" y="2997764"/>
              <a:ext cx="1728662" cy="2428668"/>
              <a:chOff x="1349485" y="2997764"/>
              <a:chExt cx="1728662" cy="2428668"/>
            </a:xfrm>
          </p:grpSpPr>
          <p:grpSp>
            <p:nvGrpSpPr>
              <p:cNvPr id="15" name="组合 14">
                <a:extLst>
                  <a:ext uri="{FF2B5EF4-FFF2-40B4-BE49-F238E27FC236}">
                    <a16:creationId xmlns:a16="http://schemas.microsoft.com/office/drawing/2014/main" id="{7F1B441D-C990-438F-9AEB-7C76B2A56CF8}"/>
                  </a:ext>
                </a:extLst>
              </p:cNvPr>
              <p:cNvGrpSpPr/>
              <p:nvPr/>
            </p:nvGrpSpPr>
            <p:grpSpPr>
              <a:xfrm>
                <a:off x="1349485" y="2997764"/>
                <a:ext cx="252785" cy="2428668"/>
                <a:chOff x="1349485" y="2997764"/>
                <a:chExt cx="252785" cy="2428668"/>
              </a:xfrm>
            </p:grpSpPr>
            <p:grpSp>
              <p:nvGrpSpPr>
                <p:cNvPr id="65" name="组合 64">
                  <a:extLst>
                    <a:ext uri="{FF2B5EF4-FFF2-40B4-BE49-F238E27FC236}">
                      <a16:creationId xmlns:a16="http://schemas.microsoft.com/office/drawing/2014/main" id="{607F2F0D-20AB-4094-9997-06A4C481B60D}"/>
                    </a:ext>
                  </a:extLst>
                </p:cNvPr>
                <p:cNvGrpSpPr/>
                <p:nvPr/>
              </p:nvGrpSpPr>
              <p:grpSpPr>
                <a:xfrm rot="5400000">
                  <a:off x="1349485" y="2997764"/>
                  <a:ext cx="252785" cy="252785"/>
                  <a:chOff x="4715454" y="1366299"/>
                  <a:chExt cx="252785" cy="252785"/>
                </a:xfrm>
              </p:grpSpPr>
              <p:sp>
                <p:nvSpPr>
                  <p:cNvPr id="69" name="L 形 68">
                    <a:extLst>
                      <a:ext uri="{FF2B5EF4-FFF2-40B4-BE49-F238E27FC236}">
                        <a16:creationId xmlns:a16="http://schemas.microsoft.com/office/drawing/2014/main" id="{0B697C70-A298-4B41-957F-B3BA73671A9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L 形 69">
                    <a:extLst>
                      <a:ext uri="{FF2B5EF4-FFF2-40B4-BE49-F238E27FC236}">
                        <a16:creationId xmlns:a16="http://schemas.microsoft.com/office/drawing/2014/main" id="{BE625215-6527-44C8-88E0-064695605AED}"/>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DAD0F80C-950F-460B-9912-9847C09734B8}"/>
                    </a:ext>
                  </a:extLst>
                </p:cNvPr>
                <p:cNvGrpSpPr/>
                <p:nvPr/>
              </p:nvGrpSpPr>
              <p:grpSpPr>
                <a:xfrm>
                  <a:off x="1349485" y="5173647"/>
                  <a:ext cx="252785" cy="252785"/>
                  <a:chOff x="4715454" y="1366299"/>
                  <a:chExt cx="252785" cy="252785"/>
                </a:xfrm>
              </p:grpSpPr>
              <p:sp>
                <p:nvSpPr>
                  <p:cNvPr id="63" name="L 形 62">
                    <a:extLst>
                      <a:ext uri="{FF2B5EF4-FFF2-40B4-BE49-F238E27FC236}">
                        <a16:creationId xmlns:a16="http://schemas.microsoft.com/office/drawing/2014/main" id="{75770CA8-F728-463A-A292-A98E21CD1010}"/>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L 形 63">
                    <a:extLst>
                      <a:ext uri="{FF2B5EF4-FFF2-40B4-BE49-F238E27FC236}">
                        <a16:creationId xmlns:a16="http://schemas.microsoft.com/office/drawing/2014/main" id="{C857556D-ACB0-4ECA-8A92-F1D64794922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 name="组合 13">
                <a:extLst>
                  <a:ext uri="{FF2B5EF4-FFF2-40B4-BE49-F238E27FC236}">
                    <a16:creationId xmlns:a16="http://schemas.microsoft.com/office/drawing/2014/main" id="{5C353715-43ED-43AF-B164-96D9BD479A94}"/>
                  </a:ext>
                </a:extLst>
              </p:cNvPr>
              <p:cNvGrpSpPr/>
              <p:nvPr/>
            </p:nvGrpSpPr>
            <p:grpSpPr>
              <a:xfrm>
                <a:off x="2825362" y="2997764"/>
                <a:ext cx="252785" cy="2428668"/>
                <a:chOff x="3173398" y="2997764"/>
                <a:chExt cx="252785" cy="2428668"/>
              </a:xfrm>
            </p:grpSpPr>
            <p:grpSp>
              <p:nvGrpSpPr>
                <p:cNvPr id="66" name="组合 65">
                  <a:extLst>
                    <a:ext uri="{FF2B5EF4-FFF2-40B4-BE49-F238E27FC236}">
                      <a16:creationId xmlns:a16="http://schemas.microsoft.com/office/drawing/2014/main" id="{3B64BD80-F68D-4311-A4E8-828A77FF9BA6}"/>
                    </a:ext>
                  </a:extLst>
                </p:cNvPr>
                <p:cNvGrpSpPr/>
                <p:nvPr/>
              </p:nvGrpSpPr>
              <p:grpSpPr>
                <a:xfrm rot="10800000">
                  <a:off x="3173398" y="2997764"/>
                  <a:ext cx="252785" cy="252785"/>
                  <a:chOff x="4715454" y="1366299"/>
                  <a:chExt cx="252785" cy="252785"/>
                </a:xfrm>
              </p:grpSpPr>
              <p:sp>
                <p:nvSpPr>
                  <p:cNvPr id="67" name="L 形 66">
                    <a:extLst>
                      <a:ext uri="{FF2B5EF4-FFF2-40B4-BE49-F238E27FC236}">
                        <a16:creationId xmlns:a16="http://schemas.microsoft.com/office/drawing/2014/main" id="{F9FA6A3E-488E-4EAB-A823-26ACF7ACB4C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L 形 67">
                    <a:extLst>
                      <a:ext uri="{FF2B5EF4-FFF2-40B4-BE49-F238E27FC236}">
                        <a16:creationId xmlns:a16="http://schemas.microsoft.com/office/drawing/2014/main" id="{2822D63A-9111-4C6C-B29E-A27BB97752C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id="{582A3F8F-EDE1-4F16-ABA2-A8E152A55DD7}"/>
                    </a:ext>
                  </a:extLst>
                </p:cNvPr>
                <p:cNvGrpSpPr/>
                <p:nvPr/>
              </p:nvGrpSpPr>
              <p:grpSpPr>
                <a:xfrm rot="16200000">
                  <a:off x="3173398" y="5173647"/>
                  <a:ext cx="252785" cy="252785"/>
                  <a:chOff x="4715454" y="1366299"/>
                  <a:chExt cx="252785" cy="252785"/>
                </a:xfrm>
              </p:grpSpPr>
              <p:sp>
                <p:nvSpPr>
                  <p:cNvPr id="61" name="L 形 60">
                    <a:extLst>
                      <a:ext uri="{FF2B5EF4-FFF2-40B4-BE49-F238E27FC236}">
                        <a16:creationId xmlns:a16="http://schemas.microsoft.com/office/drawing/2014/main" id="{77B5B687-8DD5-4A72-91CD-919669905219}"/>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L 形 61">
                    <a:extLst>
                      <a:ext uri="{FF2B5EF4-FFF2-40B4-BE49-F238E27FC236}">
                        <a16:creationId xmlns:a16="http://schemas.microsoft.com/office/drawing/2014/main" id="{0302C2F5-FA29-47E9-AE15-478BDE4A655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71" name="组合 70">
            <a:extLst>
              <a:ext uri="{FF2B5EF4-FFF2-40B4-BE49-F238E27FC236}">
                <a16:creationId xmlns:a16="http://schemas.microsoft.com/office/drawing/2014/main" id="{F8404732-7D7F-47AC-B8B5-25CBAC42F6A7}"/>
              </a:ext>
            </a:extLst>
          </p:cNvPr>
          <p:cNvGrpSpPr/>
          <p:nvPr/>
        </p:nvGrpSpPr>
        <p:grpSpPr>
          <a:xfrm>
            <a:off x="3937608" y="2709529"/>
            <a:ext cx="1728662" cy="2428668"/>
            <a:chOff x="1349485" y="2997764"/>
            <a:chExt cx="1728662" cy="2428668"/>
          </a:xfrm>
        </p:grpSpPr>
        <p:sp>
          <p:nvSpPr>
            <p:cNvPr id="72" name="矩形 71">
              <a:extLst>
                <a:ext uri="{FF2B5EF4-FFF2-40B4-BE49-F238E27FC236}">
                  <a16:creationId xmlns:a16="http://schemas.microsoft.com/office/drawing/2014/main" id="{B49C8115-0B77-4D47-A4BC-CD373B4C6D17}"/>
                </a:ext>
              </a:extLst>
            </p:cNvPr>
            <p:cNvSpPr/>
            <p:nvPr/>
          </p:nvSpPr>
          <p:spPr>
            <a:xfrm>
              <a:off x="1467637" y="3113385"/>
              <a:ext cx="1492359" cy="219742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a:extLst>
                <a:ext uri="{FF2B5EF4-FFF2-40B4-BE49-F238E27FC236}">
                  <a16:creationId xmlns:a16="http://schemas.microsoft.com/office/drawing/2014/main" id="{C796C09A-5867-4492-B5E7-E8CD2F16B6E8}"/>
                </a:ext>
              </a:extLst>
            </p:cNvPr>
            <p:cNvGrpSpPr/>
            <p:nvPr/>
          </p:nvGrpSpPr>
          <p:grpSpPr>
            <a:xfrm>
              <a:off x="1349485" y="2997764"/>
              <a:ext cx="1728662" cy="2428668"/>
              <a:chOff x="1349485" y="2997764"/>
              <a:chExt cx="1728662" cy="2428668"/>
            </a:xfrm>
          </p:grpSpPr>
          <p:grpSp>
            <p:nvGrpSpPr>
              <p:cNvPr id="74" name="组合 73">
                <a:extLst>
                  <a:ext uri="{FF2B5EF4-FFF2-40B4-BE49-F238E27FC236}">
                    <a16:creationId xmlns:a16="http://schemas.microsoft.com/office/drawing/2014/main" id="{368F97BE-2E9D-4DAE-A06B-86DCA547CDBB}"/>
                  </a:ext>
                </a:extLst>
              </p:cNvPr>
              <p:cNvGrpSpPr/>
              <p:nvPr/>
            </p:nvGrpSpPr>
            <p:grpSpPr>
              <a:xfrm>
                <a:off x="1349485" y="2997764"/>
                <a:ext cx="252785" cy="2428668"/>
                <a:chOff x="1349485" y="2997764"/>
                <a:chExt cx="252785" cy="2428668"/>
              </a:xfrm>
            </p:grpSpPr>
            <p:grpSp>
              <p:nvGrpSpPr>
                <p:cNvPr id="82" name="组合 81">
                  <a:extLst>
                    <a:ext uri="{FF2B5EF4-FFF2-40B4-BE49-F238E27FC236}">
                      <a16:creationId xmlns:a16="http://schemas.microsoft.com/office/drawing/2014/main" id="{4B80B1C5-7C62-4E0C-8D53-204C61A7DF8F}"/>
                    </a:ext>
                  </a:extLst>
                </p:cNvPr>
                <p:cNvGrpSpPr/>
                <p:nvPr/>
              </p:nvGrpSpPr>
              <p:grpSpPr>
                <a:xfrm rot="5400000">
                  <a:off x="1349485" y="2997764"/>
                  <a:ext cx="252785" cy="252785"/>
                  <a:chOff x="4715454" y="1366299"/>
                  <a:chExt cx="252785" cy="252785"/>
                </a:xfrm>
              </p:grpSpPr>
              <p:sp>
                <p:nvSpPr>
                  <p:cNvPr id="86" name="L 形 85">
                    <a:extLst>
                      <a:ext uri="{FF2B5EF4-FFF2-40B4-BE49-F238E27FC236}">
                        <a16:creationId xmlns:a16="http://schemas.microsoft.com/office/drawing/2014/main" id="{0DEA662B-F7A7-4D4D-93A9-74DEEDBFB005}"/>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L 形 86">
                    <a:extLst>
                      <a:ext uri="{FF2B5EF4-FFF2-40B4-BE49-F238E27FC236}">
                        <a16:creationId xmlns:a16="http://schemas.microsoft.com/office/drawing/2014/main" id="{492F7F55-83B2-406E-B339-C9D564155529}"/>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id="{8E03A87E-D643-4C12-B637-DBA1BFEF9595}"/>
                    </a:ext>
                  </a:extLst>
                </p:cNvPr>
                <p:cNvGrpSpPr/>
                <p:nvPr/>
              </p:nvGrpSpPr>
              <p:grpSpPr>
                <a:xfrm>
                  <a:off x="1349485" y="5173647"/>
                  <a:ext cx="252785" cy="252785"/>
                  <a:chOff x="4715454" y="1366299"/>
                  <a:chExt cx="252785" cy="252785"/>
                </a:xfrm>
              </p:grpSpPr>
              <p:sp>
                <p:nvSpPr>
                  <p:cNvPr id="84" name="L 形 83">
                    <a:extLst>
                      <a:ext uri="{FF2B5EF4-FFF2-40B4-BE49-F238E27FC236}">
                        <a16:creationId xmlns:a16="http://schemas.microsoft.com/office/drawing/2014/main" id="{E617943C-D159-4D41-8343-EF611EF2B1A7}"/>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L 形 84">
                    <a:extLst>
                      <a:ext uri="{FF2B5EF4-FFF2-40B4-BE49-F238E27FC236}">
                        <a16:creationId xmlns:a16="http://schemas.microsoft.com/office/drawing/2014/main" id="{18FDA71E-FEC8-4101-9742-7CA9BC78C651}"/>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a:extLst>
                  <a:ext uri="{FF2B5EF4-FFF2-40B4-BE49-F238E27FC236}">
                    <a16:creationId xmlns:a16="http://schemas.microsoft.com/office/drawing/2014/main" id="{C029B812-7A52-480B-9824-DFFE64E63BBE}"/>
                  </a:ext>
                </a:extLst>
              </p:cNvPr>
              <p:cNvGrpSpPr/>
              <p:nvPr/>
            </p:nvGrpSpPr>
            <p:grpSpPr>
              <a:xfrm>
                <a:off x="2825362" y="2997764"/>
                <a:ext cx="252785" cy="2428668"/>
                <a:chOff x="3173398" y="2997764"/>
                <a:chExt cx="252785" cy="2428668"/>
              </a:xfrm>
            </p:grpSpPr>
            <p:grpSp>
              <p:nvGrpSpPr>
                <p:cNvPr id="76" name="组合 75">
                  <a:extLst>
                    <a:ext uri="{FF2B5EF4-FFF2-40B4-BE49-F238E27FC236}">
                      <a16:creationId xmlns:a16="http://schemas.microsoft.com/office/drawing/2014/main" id="{6777C09A-6A0E-440B-9023-A895A03D425C}"/>
                    </a:ext>
                  </a:extLst>
                </p:cNvPr>
                <p:cNvGrpSpPr/>
                <p:nvPr/>
              </p:nvGrpSpPr>
              <p:grpSpPr>
                <a:xfrm rot="10800000">
                  <a:off x="3173398" y="2997764"/>
                  <a:ext cx="252785" cy="252785"/>
                  <a:chOff x="4715454" y="1366299"/>
                  <a:chExt cx="252785" cy="252785"/>
                </a:xfrm>
              </p:grpSpPr>
              <p:sp>
                <p:nvSpPr>
                  <p:cNvPr id="80" name="L 形 79">
                    <a:extLst>
                      <a:ext uri="{FF2B5EF4-FFF2-40B4-BE49-F238E27FC236}">
                        <a16:creationId xmlns:a16="http://schemas.microsoft.com/office/drawing/2014/main" id="{DBF7BD03-A033-4BA6-8DA5-7FC62B5F575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L 形 80">
                    <a:extLst>
                      <a:ext uri="{FF2B5EF4-FFF2-40B4-BE49-F238E27FC236}">
                        <a16:creationId xmlns:a16="http://schemas.microsoft.com/office/drawing/2014/main" id="{77FD0DAC-9A88-4A58-9BD3-6138D6C5BA40}"/>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a16="http://schemas.microsoft.com/office/drawing/2014/main" id="{D2AFD488-E3F5-4B74-A8E8-A8F364D5F029}"/>
                    </a:ext>
                  </a:extLst>
                </p:cNvPr>
                <p:cNvGrpSpPr/>
                <p:nvPr/>
              </p:nvGrpSpPr>
              <p:grpSpPr>
                <a:xfrm rot="16200000">
                  <a:off x="3173398" y="5173647"/>
                  <a:ext cx="252785" cy="252785"/>
                  <a:chOff x="4715454" y="1366299"/>
                  <a:chExt cx="252785" cy="252785"/>
                </a:xfrm>
              </p:grpSpPr>
              <p:sp>
                <p:nvSpPr>
                  <p:cNvPr id="78" name="L 形 77">
                    <a:extLst>
                      <a:ext uri="{FF2B5EF4-FFF2-40B4-BE49-F238E27FC236}">
                        <a16:creationId xmlns:a16="http://schemas.microsoft.com/office/drawing/2014/main" id="{6A99CA3F-81AD-4C41-9A7D-7EEB0E7A07C9}"/>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L 形 78">
                    <a:extLst>
                      <a:ext uri="{FF2B5EF4-FFF2-40B4-BE49-F238E27FC236}">
                        <a16:creationId xmlns:a16="http://schemas.microsoft.com/office/drawing/2014/main" id="{3B1CB112-67B3-4EBB-AF23-6C62FB2289F5}"/>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88" name="组合 87">
            <a:extLst>
              <a:ext uri="{FF2B5EF4-FFF2-40B4-BE49-F238E27FC236}">
                <a16:creationId xmlns:a16="http://schemas.microsoft.com/office/drawing/2014/main" id="{1FE07A05-D9D7-4E24-AC60-245535F261B9}"/>
              </a:ext>
            </a:extLst>
          </p:cNvPr>
          <p:cNvGrpSpPr/>
          <p:nvPr/>
        </p:nvGrpSpPr>
        <p:grpSpPr>
          <a:xfrm>
            <a:off x="6525730" y="2709529"/>
            <a:ext cx="1728662" cy="2428668"/>
            <a:chOff x="1349485" y="2997764"/>
            <a:chExt cx="1728662" cy="2428668"/>
          </a:xfrm>
        </p:grpSpPr>
        <p:sp>
          <p:nvSpPr>
            <p:cNvPr id="89" name="矩形 88">
              <a:extLst>
                <a:ext uri="{FF2B5EF4-FFF2-40B4-BE49-F238E27FC236}">
                  <a16:creationId xmlns:a16="http://schemas.microsoft.com/office/drawing/2014/main" id="{7A0AF29F-D73E-4625-A0F7-512F1FD2D6C4}"/>
                </a:ext>
              </a:extLst>
            </p:cNvPr>
            <p:cNvSpPr/>
            <p:nvPr/>
          </p:nvSpPr>
          <p:spPr>
            <a:xfrm>
              <a:off x="1467637" y="3113385"/>
              <a:ext cx="1492359" cy="219742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a:extLst>
                <a:ext uri="{FF2B5EF4-FFF2-40B4-BE49-F238E27FC236}">
                  <a16:creationId xmlns:a16="http://schemas.microsoft.com/office/drawing/2014/main" id="{302BFF57-0BA1-4151-A421-8A65EAB6E09E}"/>
                </a:ext>
              </a:extLst>
            </p:cNvPr>
            <p:cNvGrpSpPr/>
            <p:nvPr/>
          </p:nvGrpSpPr>
          <p:grpSpPr>
            <a:xfrm>
              <a:off x="1349485" y="2997764"/>
              <a:ext cx="1728662" cy="2428668"/>
              <a:chOff x="1349485" y="2997764"/>
              <a:chExt cx="1728662" cy="2428668"/>
            </a:xfrm>
          </p:grpSpPr>
          <p:grpSp>
            <p:nvGrpSpPr>
              <p:cNvPr id="91" name="组合 90">
                <a:extLst>
                  <a:ext uri="{FF2B5EF4-FFF2-40B4-BE49-F238E27FC236}">
                    <a16:creationId xmlns:a16="http://schemas.microsoft.com/office/drawing/2014/main" id="{AF6DB48F-0FC3-44C5-A64C-CCCAC11FA0F7}"/>
                  </a:ext>
                </a:extLst>
              </p:cNvPr>
              <p:cNvGrpSpPr/>
              <p:nvPr/>
            </p:nvGrpSpPr>
            <p:grpSpPr>
              <a:xfrm>
                <a:off x="1349485" y="2997764"/>
                <a:ext cx="252785" cy="2428668"/>
                <a:chOff x="1349485" y="2997764"/>
                <a:chExt cx="252785" cy="2428668"/>
              </a:xfrm>
            </p:grpSpPr>
            <p:grpSp>
              <p:nvGrpSpPr>
                <p:cNvPr id="99" name="组合 98">
                  <a:extLst>
                    <a:ext uri="{FF2B5EF4-FFF2-40B4-BE49-F238E27FC236}">
                      <a16:creationId xmlns:a16="http://schemas.microsoft.com/office/drawing/2014/main" id="{75108A87-1E1D-4562-AC2B-D82270C23AD6}"/>
                    </a:ext>
                  </a:extLst>
                </p:cNvPr>
                <p:cNvGrpSpPr/>
                <p:nvPr/>
              </p:nvGrpSpPr>
              <p:grpSpPr>
                <a:xfrm rot="5400000">
                  <a:off x="1349485" y="2997764"/>
                  <a:ext cx="252785" cy="252785"/>
                  <a:chOff x="4715454" y="1366299"/>
                  <a:chExt cx="252785" cy="252785"/>
                </a:xfrm>
              </p:grpSpPr>
              <p:sp>
                <p:nvSpPr>
                  <p:cNvPr id="103" name="L 形 102">
                    <a:extLst>
                      <a:ext uri="{FF2B5EF4-FFF2-40B4-BE49-F238E27FC236}">
                        <a16:creationId xmlns:a16="http://schemas.microsoft.com/office/drawing/2014/main" id="{97CEF180-AAFB-4D61-898F-128019B78588}"/>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L 形 103">
                    <a:extLst>
                      <a:ext uri="{FF2B5EF4-FFF2-40B4-BE49-F238E27FC236}">
                        <a16:creationId xmlns:a16="http://schemas.microsoft.com/office/drawing/2014/main" id="{DE602FFD-817D-4F30-BF77-65F80C5A7AFD}"/>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a:extLst>
                    <a:ext uri="{FF2B5EF4-FFF2-40B4-BE49-F238E27FC236}">
                      <a16:creationId xmlns:a16="http://schemas.microsoft.com/office/drawing/2014/main" id="{D9E9C37D-89E4-4AE2-8277-1F8BAAB54050}"/>
                    </a:ext>
                  </a:extLst>
                </p:cNvPr>
                <p:cNvGrpSpPr/>
                <p:nvPr/>
              </p:nvGrpSpPr>
              <p:grpSpPr>
                <a:xfrm>
                  <a:off x="1349485" y="5173647"/>
                  <a:ext cx="252785" cy="252785"/>
                  <a:chOff x="4715454" y="1366299"/>
                  <a:chExt cx="252785" cy="252785"/>
                </a:xfrm>
              </p:grpSpPr>
              <p:sp>
                <p:nvSpPr>
                  <p:cNvPr id="101" name="L 形 100">
                    <a:extLst>
                      <a:ext uri="{FF2B5EF4-FFF2-40B4-BE49-F238E27FC236}">
                        <a16:creationId xmlns:a16="http://schemas.microsoft.com/office/drawing/2014/main" id="{FCB167C1-69E1-471D-BADF-965C35077AB9}"/>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L 形 101">
                    <a:extLst>
                      <a:ext uri="{FF2B5EF4-FFF2-40B4-BE49-F238E27FC236}">
                        <a16:creationId xmlns:a16="http://schemas.microsoft.com/office/drawing/2014/main" id="{6580DC0E-FADA-48FB-8199-12F94A2C00B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2" name="组合 91">
                <a:extLst>
                  <a:ext uri="{FF2B5EF4-FFF2-40B4-BE49-F238E27FC236}">
                    <a16:creationId xmlns:a16="http://schemas.microsoft.com/office/drawing/2014/main" id="{86C2D4A9-CCE0-433F-9B53-BF0CD2B701F6}"/>
                  </a:ext>
                </a:extLst>
              </p:cNvPr>
              <p:cNvGrpSpPr/>
              <p:nvPr/>
            </p:nvGrpSpPr>
            <p:grpSpPr>
              <a:xfrm>
                <a:off x="2825362" y="2997764"/>
                <a:ext cx="252785" cy="2428668"/>
                <a:chOff x="3173398" y="2997764"/>
                <a:chExt cx="252785" cy="2428668"/>
              </a:xfrm>
            </p:grpSpPr>
            <p:grpSp>
              <p:nvGrpSpPr>
                <p:cNvPr id="93" name="组合 92">
                  <a:extLst>
                    <a:ext uri="{FF2B5EF4-FFF2-40B4-BE49-F238E27FC236}">
                      <a16:creationId xmlns:a16="http://schemas.microsoft.com/office/drawing/2014/main" id="{C9A7BD02-DCEC-4745-BAE1-46B0D75DEA00}"/>
                    </a:ext>
                  </a:extLst>
                </p:cNvPr>
                <p:cNvGrpSpPr/>
                <p:nvPr/>
              </p:nvGrpSpPr>
              <p:grpSpPr>
                <a:xfrm rot="10800000">
                  <a:off x="3173398" y="2997764"/>
                  <a:ext cx="252785" cy="252785"/>
                  <a:chOff x="4715454" y="1366299"/>
                  <a:chExt cx="252785" cy="252785"/>
                </a:xfrm>
              </p:grpSpPr>
              <p:sp>
                <p:nvSpPr>
                  <p:cNvPr id="97" name="L 形 96">
                    <a:extLst>
                      <a:ext uri="{FF2B5EF4-FFF2-40B4-BE49-F238E27FC236}">
                        <a16:creationId xmlns:a16="http://schemas.microsoft.com/office/drawing/2014/main" id="{75F7B684-00C2-4290-9907-A6A56F6CDDF5}"/>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L 形 97">
                    <a:extLst>
                      <a:ext uri="{FF2B5EF4-FFF2-40B4-BE49-F238E27FC236}">
                        <a16:creationId xmlns:a16="http://schemas.microsoft.com/office/drawing/2014/main" id="{4179D27E-3465-4A68-A02E-E3D840BD680D}"/>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a:extLst>
                    <a:ext uri="{FF2B5EF4-FFF2-40B4-BE49-F238E27FC236}">
                      <a16:creationId xmlns:a16="http://schemas.microsoft.com/office/drawing/2014/main" id="{C64D323F-B0F7-4248-A3A7-734582B53EAA}"/>
                    </a:ext>
                  </a:extLst>
                </p:cNvPr>
                <p:cNvGrpSpPr/>
                <p:nvPr/>
              </p:nvGrpSpPr>
              <p:grpSpPr>
                <a:xfrm rot="16200000">
                  <a:off x="3173398" y="5173647"/>
                  <a:ext cx="252785" cy="252785"/>
                  <a:chOff x="4715454" y="1366299"/>
                  <a:chExt cx="252785" cy="252785"/>
                </a:xfrm>
              </p:grpSpPr>
              <p:sp>
                <p:nvSpPr>
                  <p:cNvPr id="95" name="L 形 94">
                    <a:extLst>
                      <a:ext uri="{FF2B5EF4-FFF2-40B4-BE49-F238E27FC236}">
                        <a16:creationId xmlns:a16="http://schemas.microsoft.com/office/drawing/2014/main" id="{B65EE508-90C2-42B4-8EAD-25DAC16D3CBC}"/>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L 形 95">
                    <a:extLst>
                      <a:ext uri="{FF2B5EF4-FFF2-40B4-BE49-F238E27FC236}">
                        <a16:creationId xmlns:a16="http://schemas.microsoft.com/office/drawing/2014/main" id="{40DDE3F7-44E5-411B-B1F6-8A10E0F68C1B}"/>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05" name="组合 104">
            <a:extLst>
              <a:ext uri="{FF2B5EF4-FFF2-40B4-BE49-F238E27FC236}">
                <a16:creationId xmlns:a16="http://schemas.microsoft.com/office/drawing/2014/main" id="{ECF8C539-353A-49CF-9E83-02CD0C734081}"/>
              </a:ext>
            </a:extLst>
          </p:cNvPr>
          <p:cNvGrpSpPr/>
          <p:nvPr/>
        </p:nvGrpSpPr>
        <p:grpSpPr>
          <a:xfrm>
            <a:off x="9113853" y="2709529"/>
            <a:ext cx="1728662" cy="2428668"/>
            <a:chOff x="1349485" y="2997764"/>
            <a:chExt cx="1728662" cy="2428668"/>
          </a:xfrm>
        </p:grpSpPr>
        <p:sp>
          <p:nvSpPr>
            <p:cNvPr id="106" name="矩形 105">
              <a:extLst>
                <a:ext uri="{FF2B5EF4-FFF2-40B4-BE49-F238E27FC236}">
                  <a16:creationId xmlns:a16="http://schemas.microsoft.com/office/drawing/2014/main" id="{B463A5F2-D9A9-4E8B-858E-4B92B580C8EA}"/>
                </a:ext>
              </a:extLst>
            </p:cNvPr>
            <p:cNvSpPr/>
            <p:nvPr/>
          </p:nvSpPr>
          <p:spPr>
            <a:xfrm>
              <a:off x="1467637" y="3113385"/>
              <a:ext cx="1492359" cy="219742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a:extLst>
                <a:ext uri="{FF2B5EF4-FFF2-40B4-BE49-F238E27FC236}">
                  <a16:creationId xmlns:a16="http://schemas.microsoft.com/office/drawing/2014/main" id="{875EBBFD-9FA1-46A8-8E61-A063DA7CAF68}"/>
                </a:ext>
              </a:extLst>
            </p:cNvPr>
            <p:cNvGrpSpPr/>
            <p:nvPr/>
          </p:nvGrpSpPr>
          <p:grpSpPr>
            <a:xfrm>
              <a:off x="1349485" y="2997764"/>
              <a:ext cx="1728662" cy="2428668"/>
              <a:chOff x="1349485" y="2997764"/>
              <a:chExt cx="1728662" cy="2428668"/>
            </a:xfrm>
          </p:grpSpPr>
          <p:grpSp>
            <p:nvGrpSpPr>
              <p:cNvPr id="108" name="组合 107">
                <a:extLst>
                  <a:ext uri="{FF2B5EF4-FFF2-40B4-BE49-F238E27FC236}">
                    <a16:creationId xmlns:a16="http://schemas.microsoft.com/office/drawing/2014/main" id="{6B8B10E6-5D65-4D57-BA0E-72FA86C1259B}"/>
                  </a:ext>
                </a:extLst>
              </p:cNvPr>
              <p:cNvGrpSpPr/>
              <p:nvPr/>
            </p:nvGrpSpPr>
            <p:grpSpPr>
              <a:xfrm>
                <a:off x="1349485" y="2997764"/>
                <a:ext cx="252785" cy="2428668"/>
                <a:chOff x="1349485" y="2997764"/>
                <a:chExt cx="252785" cy="2428668"/>
              </a:xfrm>
            </p:grpSpPr>
            <p:grpSp>
              <p:nvGrpSpPr>
                <p:cNvPr id="116" name="组合 115">
                  <a:extLst>
                    <a:ext uri="{FF2B5EF4-FFF2-40B4-BE49-F238E27FC236}">
                      <a16:creationId xmlns:a16="http://schemas.microsoft.com/office/drawing/2014/main" id="{B45B71EF-6443-432B-80BF-97943AD1130E}"/>
                    </a:ext>
                  </a:extLst>
                </p:cNvPr>
                <p:cNvGrpSpPr/>
                <p:nvPr/>
              </p:nvGrpSpPr>
              <p:grpSpPr>
                <a:xfrm rot="5400000">
                  <a:off x="1349485" y="2997764"/>
                  <a:ext cx="252785" cy="252785"/>
                  <a:chOff x="4715454" y="1366299"/>
                  <a:chExt cx="252785" cy="252785"/>
                </a:xfrm>
              </p:grpSpPr>
              <p:sp>
                <p:nvSpPr>
                  <p:cNvPr id="120" name="L 形 119">
                    <a:extLst>
                      <a:ext uri="{FF2B5EF4-FFF2-40B4-BE49-F238E27FC236}">
                        <a16:creationId xmlns:a16="http://schemas.microsoft.com/office/drawing/2014/main" id="{BA6DDC0E-EE84-4472-B22A-B068A509570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L 形 120">
                    <a:extLst>
                      <a:ext uri="{FF2B5EF4-FFF2-40B4-BE49-F238E27FC236}">
                        <a16:creationId xmlns:a16="http://schemas.microsoft.com/office/drawing/2014/main" id="{8747469A-884E-44FA-A9E2-AE35CCB83DA0}"/>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a:extLst>
                    <a:ext uri="{FF2B5EF4-FFF2-40B4-BE49-F238E27FC236}">
                      <a16:creationId xmlns:a16="http://schemas.microsoft.com/office/drawing/2014/main" id="{11E43F42-F982-46FC-839B-40D5A752F9D8}"/>
                    </a:ext>
                  </a:extLst>
                </p:cNvPr>
                <p:cNvGrpSpPr/>
                <p:nvPr/>
              </p:nvGrpSpPr>
              <p:grpSpPr>
                <a:xfrm>
                  <a:off x="1349485" y="5173647"/>
                  <a:ext cx="252785" cy="252785"/>
                  <a:chOff x="4715454" y="1366299"/>
                  <a:chExt cx="252785" cy="252785"/>
                </a:xfrm>
              </p:grpSpPr>
              <p:sp>
                <p:nvSpPr>
                  <p:cNvPr id="118" name="L 形 117">
                    <a:extLst>
                      <a:ext uri="{FF2B5EF4-FFF2-40B4-BE49-F238E27FC236}">
                        <a16:creationId xmlns:a16="http://schemas.microsoft.com/office/drawing/2014/main" id="{9C617348-ABFE-4BB9-8BF5-14091A5E4A6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L 形 118">
                    <a:extLst>
                      <a:ext uri="{FF2B5EF4-FFF2-40B4-BE49-F238E27FC236}">
                        <a16:creationId xmlns:a16="http://schemas.microsoft.com/office/drawing/2014/main" id="{70D287F3-C852-4E84-925D-A57DC15BF7FD}"/>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9" name="组合 108">
                <a:extLst>
                  <a:ext uri="{FF2B5EF4-FFF2-40B4-BE49-F238E27FC236}">
                    <a16:creationId xmlns:a16="http://schemas.microsoft.com/office/drawing/2014/main" id="{E935F6D1-700C-4C3F-A35E-7B4B02FFEDEE}"/>
                  </a:ext>
                </a:extLst>
              </p:cNvPr>
              <p:cNvGrpSpPr/>
              <p:nvPr/>
            </p:nvGrpSpPr>
            <p:grpSpPr>
              <a:xfrm>
                <a:off x="2825362" y="2997764"/>
                <a:ext cx="252785" cy="2428668"/>
                <a:chOff x="3173398" y="2997764"/>
                <a:chExt cx="252785" cy="2428668"/>
              </a:xfrm>
            </p:grpSpPr>
            <p:grpSp>
              <p:nvGrpSpPr>
                <p:cNvPr id="110" name="组合 109">
                  <a:extLst>
                    <a:ext uri="{FF2B5EF4-FFF2-40B4-BE49-F238E27FC236}">
                      <a16:creationId xmlns:a16="http://schemas.microsoft.com/office/drawing/2014/main" id="{138DF60E-A173-4384-8189-58F3F3AFCB75}"/>
                    </a:ext>
                  </a:extLst>
                </p:cNvPr>
                <p:cNvGrpSpPr/>
                <p:nvPr/>
              </p:nvGrpSpPr>
              <p:grpSpPr>
                <a:xfrm rot="10800000">
                  <a:off x="3173398" y="2997764"/>
                  <a:ext cx="252785" cy="252785"/>
                  <a:chOff x="4715454" y="1366299"/>
                  <a:chExt cx="252785" cy="252785"/>
                </a:xfrm>
              </p:grpSpPr>
              <p:sp>
                <p:nvSpPr>
                  <p:cNvPr id="114" name="L 形 113">
                    <a:extLst>
                      <a:ext uri="{FF2B5EF4-FFF2-40B4-BE49-F238E27FC236}">
                        <a16:creationId xmlns:a16="http://schemas.microsoft.com/office/drawing/2014/main" id="{46F91B2D-CA2F-4798-A68B-0C1C90ACBC08}"/>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L 形 114">
                    <a:extLst>
                      <a:ext uri="{FF2B5EF4-FFF2-40B4-BE49-F238E27FC236}">
                        <a16:creationId xmlns:a16="http://schemas.microsoft.com/office/drawing/2014/main" id="{D0C71107-19E8-45E5-A0D0-A5398BBF80EC}"/>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0B353832-6C1A-4838-A0E7-FE8AFE449EE2}"/>
                    </a:ext>
                  </a:extLst>
                </p:cNvPr>
                <p:cNvGrpSpPr/>
                <p:nvPr/>
              </p:nvGrpSpPr>
              <p:grpSpPr>
                <a:xfrm rot="16200000">
                  <a:off x="3173398" y="5173647"/>
                  <a:ext cx="252785" cy="252785"/>
                  <a:chOff x="4715454" y="1366299"/>
                  <a:chExt cx="252785" cy="252785"/>
                </a:xfrm>
              </p:grpSpPr>
              <p:sp>
                <p:nvSpPr>
                  <p:cNvPr id="112" name="L 形 111">
                    <a:extLst>
                      <a:ext uri="{FF2B5EF4-FFF2-40B4-BE49-F238E27FC236}">
                        <a16:creationId xmlns:a16="http://schemas.microsoft.com/office/drawing/2014/main" id="{E7853A0F-8743-4A88-BAFD-169B2031B57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L 形 112">
                    <a:extLst>
                      <a:ext uri="{FF2B5EF4-FFF2-40B4-BE49-F238E27FC236}">
                        <a16:creationId xmlns:a16="http://schemas.microsoft.com/office/drawing/2014/main" id="{4D38FF4F-3809-45EF-9207-F62CE3473D88}"/>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sp>
        <p:nvSpPr>
          <p:cNvPr id="122" name="文本框 121">
            <a:extLst>
              <a:ext uri="{FF2B5EF4-FFF2-40B4-BE49-F238E27FC236}">
                <a16:creationId xmlns:a16="http://schemas.microsoft.com/office/drawing/2014/main" id="{0937130F-CF90-495A-B0F1-59BD489AFF3B}"/>
              </a:ext>
            </a:extLst>
          </p:cNvPr>
          <p:cNvSpPr txBox="1"/>
          <p:nvPr/>
        </p:nvSpPr>
        <p:spPr>
          <a:xfrm>
            <a:off x="5486069" y="911945"/>
            <a:ext cx="1219863" cy="584775"/>
          </a:xfrm>
          <a:prstGeom prst="rect">
            <a:avLst/>
          </a:prstGeom>
          <a:noFill/>
        </p:spPr>
        <p:txBody>
          <a:bodyPr wrap="square" rtlCol="0">
            <a:spAutoFit/>
          </a:bodyPr>
          <a:lstStyle/>
          <a:p>
            <a:pPr algn="dist"/>
            <a:r>
              <a:rPr lang="zh-CN" altLang="en-US" sz="3200" dirty="0">
                <a:solidFill>
                  <a:schemeClr val="bg1"/>
                </a:solidFill>
                <a:latin typeface="方正剑体简体" panose="02000000000000000000" pitchFamily="2" charset="-122"/>
                <a:ea typeface="方正剑体简体" panose="02000000000000000000" pitchFamily="2" charset="-122"/>
              </a:rPr>
              <a:t>你好</a:t>
            </a:r>
          </a:p>
        </p:txBody>
      </p:sp>
      <p:sp>
        <p:nvSpPr>
          <p:cNvPr id="20" name="文本框 19">
            <a:extLst>
              <a:ext uri="{FF2B5EF4-FFF2-40B4-BE49-F238E27FC236}">
                <a16:creationId xmlns:a16="http://schemas.microsoft.com/office/drawing/2014/main" id="{2F6E681D-4872-44A8-A4D2-6BCB90AEFD47}"/>
              </a:ext>
            </a:extLst>
          </p:cNvPr>
          <p:cNvSpPr txBox="1"/>
          <p:nvPr/>
        </p:nvSpPr>
        <p:spPr>
          <a:xfrm>
            <a:off x="1513109" y="4172431"/>
            <a:ext cx="1401417"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小标题一</a:t>
            </a:r>
          </a:p>
        </p:txBody>
      </p:sp>
      <p:grpSp>
        <p:nvGrpSpPr>
          <p:cNvPr id="125" name="组合 124">
            <a:extLst>
              <a:ext uri="{FF2B5EF4-FFF2-40B4-BE49-F238E27FC236}">
                <a16:creationId xmlns:a16="http://schemas.microsoft.com/office/drawing/2014/main" id="{5809B007-7BC0-433D-BE6A-D05EDF5D70BA}"/>
              </a:ext>
            </a:extLst>
          </p:cNvPr>
          <p:cNvGrpSpPr/>
          <p:nvPr/>
        </p:nvGrpSpPr>
        <p:grpSpPr>
          <a:xfrm>
            <a:off x="1955400" y="3317394"/>
            <a:ext cx="516835" cy="516835"/>
            <a:chOff x="1955400" y="3112532"/>
            <a:chExt cx="516835" cy="516835"/>
          </a:xfrm>
        </p:grpSpPr>
        <p:sp>
          <p:nvSpPr>
            <p:cNvPr id="123" name="椭圆 122">
              <a:extLst>
                <a:ext uri="{FF2B5EF4-FFF2-40B4-BE49-F238E27FC236}">
                  <a16:creationId xmlns:a16="http://schemas.microsoft.com/office/drawing/2014/main" id="{20A80F3F-D5A4-40ED-819D-B3AC13B54B1A}"/>
                </a:ext>
              </a:extLst>
            </p:cNvPr>
            <p:cNvSpPr/>
            <p:nvPr/>
          </p:nvSpPr>
          <p:spPr>
            <a:xfrm>
              <a:off x="1955400" y="3112532"/>
              <a:ext cx="516835" cy="51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a:extLst>
                <a:ext uri="{FF2B5EF4-FFF2-40B4-BE49-F238E27FC236}">
                  <a16:creationId xmlns:a16="http://schemas.microsoft.com/office/drawing/2014/main" id="{3AF4C37F-5C66-41BD-BADA-EBD3CC93BC49}"/>
                </a:ext>
              </a:extLst>
            </p:cNvPr>
            <p:cNvSpPr txBox="1"/>
            <p:nvPr/>
          </p:nvSpPr>
          <p:spPr>
            <a:xfrm>
              <a:off x="2046156" y="3170894"/>
              <a:ext cx="335322" cy="400110"/>
            </a:xfrm>
            <a:prstGeom prst="rect">
              <a:avLst/>
            </a:prstGeom>
            <a:noFill/>
          </p:spPr>
          <p:txBody>
            <a:bodyPr wrap="square" rtlCol="0">
              <a:spAutoFit/>
            </a:bodyPr>
            <a:lstStyle/>
            <a:p>
              <a:pPr algn="ctr"/>
              <a:r>
                <a:rPr lang="en-US" altLang="zh-CN" sz="2000" b="1" dirty="0">
                  <a:solidFill>
                    <a:srgbClr val="0C5458"/>
                  </a:solidFill>
                  <a:latin typeface="微软雅黑" panose="020B0503020204020204" pitchFamily="34" charset="-122"/>
                  <a:ea typeface="微软雅黑" panose="020B0503020204020204" pitchFamily="34" charset="-122"/>
                </a:rPr>
                <a:t>1</a:t>
              </a:r>
              <a:endParaRPr lang="zh-CN" altLang="en-US" sz="2000" b="1" dirty="0">
                <a:solidFill>
                  <a:srgbClr val="0C5458"/>
                </a:solidFill>
                <a:latin typeface="微软雅黑" panose="020B0503020204020204" pitchFamily="34" charset="-122"/>
                <a:ea typeface="微软雅黑" panose="020B0503020204020204" pitchFamily="34" charset="-122"/>
              </a:endParaRPr>
            </a:p>
          </p:txBody>
        </p:sp>
      </p:grpSp>
      <p:sp>
        <p:nvSpPr>
          <p:cNvPr id="133" name="文本框 132">
            <a:extLst>
              <a:ext uri="{FF2B5EF4-FFF2-40B4-BE49-F238E27FC236}">
                <a16:creationId xmlns:a16="http://schemas.microsoft.com/office/drawing/2014/main" id="{E7B956E7-CEC5-479B-B52C-552CEDAB8C0C}"/>
              </a:ext>
            </a:extLst>
          </p:cNvPr>
          <p:cNvSpPr txBox="1"/>
          <p:nvPr/>
        </p:nvSpPr>
        <p:spPr>
          <a:xfrm>
            <a:off x="4101231" y="4161001"/>
            <a:ext cx="1401417"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小标题二</a:t>
            </a:r>
          </a:p>
        </p:txBody>
      </p:sp>
      <p:grpSp>
        <p:nvGrpSpPr>
          <p:cNvPr id="134" name="组合 133">
            <a:extLst>
              <a:ext uri="{FF2B5EF4-FFF2-40B4-BE49-F238E27FC236}">
                <a16:creationId xmlns:a16="http://schemas.microsoft.com/office/drawing/2014/main" id="{FAF80A9C-7195-4D01-9C9B-444278E28801}"/>
              </a:ext>
            </a:extLst>
          </p:cNvPr>
          <p:cNvGrpSpPr/>
          <p:nvPr/>
        </p:nvGrpSpPr>
        <p:grpSpPr>
          <a:xfrm>
            <a:off x="4543522" y="3317394"/>
            <a:ext cx="516835" cy="516835"/>
            <a:chOff x="1955400" y="3112532"/>
            <a:chExt cx="516835" cy="516835"/>
          </a:xfrm>
        </p:grpSpPr>
        <p:sp>
          <p:nvSpPr>
            <p:cNvPr id="137" name="椭圆 136">
              <a:extLst>
                <a:ext uri="{FF2B5EF4-FFF2-40B4-BE49-F238E27FC236}">
                  <a16:creationId xmlns:a16="http://schemas.microsoft.com/office/drawing/2014/main" id="{7B21E0F9-87B5-4CE3-B986-33AACC2C9C4A}"/>
                </a:ext>
              </a:extLst>
            </p:cNvPr>
            <p:cNvSpPr/>
            <p:nvPr/>
          </p:nvSpPr>
          <p:spPr>
            <a:xfrm>
              <a:off x="1955400" y="3112532"/>
              <a:ext cx="516835" cy="51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a:extLst>
                <a:ext uri="{FF2B5EF4-FFF2-40B4-BE49-F238E27FC236}">
                  <a16:creationId xmlns:a16="http://schemas.microsoft.com/office/drawing/2014/main" id="{FBB8BA90-FA41-4DD1-8061-F56D730688D3}"/>
                </a:ext>
              </a:extLst>
            </p:cNvPr>
            <p:cNvSpPr txBox="1"/>
            <p:nvPr/>
          </p:nvSpPr>
          <p:spPr>
            <a:xfrm>
              <a:off x="2046156" y="3170894"/>
              <a:ext cx="335322" cy="400110"/>
            </a:xfrm>
            <a:prstGeom prst="rect">
              <a:avLst/>
            </a:prstGeom>
            <a:noFill/>
          </p:spPr>
          <p:txBody>
            <a:bodyPr wrap="square" rtlCol="0">
              <a:spAutoFit/>
            </a:bodyPr>
            <a:lstStyle/>
            <a:p>
              <a:pPr algn="ctr"/>
              <a:r>
                <a:rPr lang="en-US" altLang="zh-CN" sz="2000" b="1" dirty="0">
                  <a:solidFill>
                    <a:srgbClr val="0C5458"/>
                  </a:solidFill>
                  <a:latin typeface="微软雅黑" panose="020B0503020204020204" pitchFamily="34" charset="-122"/>
                  <a:ea typeface="微软雅黑" panose="020B0503020204020204" pitchFamily="34" charset="-122"/>
                </a:rPr>
                <a:t>2</a:t>
              </a:r>
              <a:endParaRPr lang="zh-CN" altLang="en-US" sz="2000" b="1" dirty="0">
                <a:solidFill>
                  <a:srgbClr val="0C5458"/>
                </a:solidFill>
                <a:latin typeface="微软雅黑" panose="020B0503020204020204" pitchFamily="34" charset="-122"/>
                <a:ea typeface="微软雅黑" panose="020B0503020204020204" pitchFamily="34" charset="-122"/>
              </a:endParaRPr>
            </a:p>
          </p:txBody>
        </p:sp>
      </p:grpSp>
      <p:sp>
        <p:nvSpPr>
          <p:cNvPr id="140" name="文本框 139">
            <a:extLst>
              <a:ext uri="{FF2B5EF4-FFF2-40B4-BE49-F238E27FC236}">
                <a16:creationId xmlns:a16="http://schemas.microsoft.com/office/drawing/2014/main" id="{35C5C8BC-EF10-424D-BC5E-DC75918EF144}"/>
              </a:ext>
            </a:extLst>
          </p:cNvPr>
          <p:cNvSpPr txBox="1"/>
          <p:nvPr/>
        </p:nvSpPr>
        <p:spPr>
          <a:xfrm>
            <a:off x="6689353" y="4161001"/>
            <a:ext cx="1401417"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小标题三</a:t>
            </a:r>
          </a:p>
        </p:txBody>
      </p:sp>
      <p:grpSp>
        <p:nvGrpSpPr>
          <p:cNvPr id="141" name="组合 140">
            <a:extLst>
              <a:ext uri="{FF2B5EF4-FFF2-40B4-BE49-F238E27FC236}">
                <a16:creationId xmlns:a16="http://schemas.microsoft.com/office/drawing/2014/main" id="{9C2800B2-9D4C-4D14-B874-0D499D7342E9}"/>
              </a:ext>
            </a:extLst>
          </p:cNvPr>
          <p:cNvGrpSpPr/>
          <p:nvPr/>
        </p:nvGrpSpPr>
        <p:grpSpPr>
          <a:xfrm>
            <a:off x="7131644" y="3317394"/>
            <a:ext cx="516835" cy="516835"/>
            <a:chOff x="1955400" y="3112532"/>
            <a:chExt cx="516835" cy="516835"/>
          </a:xfrm>
        </p:grpSpPr>
        <p:sp>
          <p:nvSpPr>
            <p:cNvPr id="144" name="椭圆 143">
              <a:extLst>
                <a:ext uri="{FF2B5EF4-FFF2-40B4-BE49-F238E27FC236}">
                  <a16:creationId xmlns:a16="http://schemas.microsoft.com/office/drawing/2014/main" id="{73378BDB-3511-4C95-9C69-BEA7E175C62B}"/>
                </a:ext>
              </a:extLst>
            </p:cNvPr>
            <p:cNvSpPr/>
            <p:nvPr/>
          </p:nvSpPr>
          <p:spPr>
            <a:xfrm>
              <a:off x="1955400" y="3112532"/>
              <a:ext cx="516835" cy="51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文本框 144">
              <a:extLst>
                <a:ext uri="{FF2B5EF4-FFF2-40B4-BE49-F238E27FC236}">
                  <a16:creationId xmlns:a16="http://schemas.microsoft.com/office/drawing/2014/main" id="{EE3DA346-AD98-47BB-8840-BB9249E60E20}"/>
                </a:ext>
              </a:extLst>
            </p:cNvPr>
            <p:cNvSpPr txBox="1"/>
            <p:nvPr/>
          </p:nvSpPr>
          <p:spPr>
            <a:xfrm>
              <a:off x="2046156" y="3170894"/>
              <a:ext cx="335322" cy="400110"/>
            </a:xfrm>
            <a:prstGeom prst="rect">
              <a:avLst/>
            </a:prstGeom>
            <a:noFill/>
          </p:spPr>
          <p:txBody>
            <a:bodyPr wrap="square" rtlCol="0">
              <a:spAutoFit/>
            </a:bodyPr>
            <a:lstStyle/>
            <a:p>
              <a:pPr algn="ctr"/>
              <a:r>
                <a:rPr lang="en-US" altLang="zh-CN" sz="2000" b="1" dirty="0">
                  <a:solidFill>
                    <a:srgbClr val="0C5458"/>
                  </a:solidFill>
                  <a:latin typeface="微软雅黑" panose="020B0503020204020204" pitchFamily="34" charset="-122"/>
                  <a:ea typeface="微软雅黑" panose="020B0503020204020204" pitchFamily="34" charset="-122"/>
                </a:rPr>
                <a:t>3</a:t>
              </a:r>
              <a:endParaRPr lang="zh-CN" altLang="en-US" sz="2000" b="1" dirty="0">
                <a:solidFill>
                  <a:srgbClr val="0C5458"/>
                </a:solidFill>
                <a:latin typeface="微软雅黑" panose="020B0503020204020204" pitchFamily="34" charset="-122"/>
                <a:ea typeface="微软雅黑" panose="020B0503020204020204" pitchFamily="34" charset="-122"/>
              </a:endParaRPr>
            </a:p>
          </p:txBody>
        </p:sp>
      </p:grpSp>
      <p:sp>
        <p:nvSpPr>
          <p:cNvPr id="147" name="文本框 146">
            <a:extLst>
              <a:ext uri="{FF2B5EF4-FFF2-40B4-BE49-F238E27FC236}">
                <a16:creationId xmlns:a16="http://schemas.microsoft.com/office/drawing/2014/main" id="{CE38EB33-93B9-4591-B73E-48D9F852E08E}"/>
              </a:ext>
            </a:extLst>
          </p:cNvPr>
          <p:cNvSpPr txBox="1"/>
          <p:nvPr/>
        </p:nvSpPr>
        <p:spPr>
          <a:xfrm>
            <a:off x="9277476" y="4161001"/>
            <a:ext cx="1401417" cy="369332"/>
          </a:xfrm>
          <a:prstGeom prst="rect">
            <a:avLst/>
          </a:prstGeom>
          <a:noFill/>
        </p:spPr>
        <p:txBody>
          <a:bodyPr wrap="square" rtlCol="0">
            <a:spAutoFit/>
          </a:bodyPr>
          <a:lstStyle/>
          <a:p>
            <a:pPr algn="ctr"/>
            <a:r>
              <a:rPr lang="zh-CN" altLang="en-US" spc="300" dirty="0">
                <a:solidFill>
                  <a:schemeClr val="bg1"/>
                </a:solidFill>
                <a:latin typeface="微软雅黑" panose="020B0503020204020204" pitchFamily="34" charset="-122"/>
                <a:ea typeface="微软雅黑" panose="020B0503020204020204" pitchFamily="34" charset="-122"/>
              </a:rPr>
              <a:t>小标题四</a:t>
            </a:r>
          </a:p>
        </p:txBody>
      </p:sp>
      <p:grpSp>
        <p:nvGrpSpPr>
          <p:cNvPr id="148" name="组合 147">
            <a:extLst>
              <a:ext uri="{FF2B5EF4-FFF2-40B4-BE49-F238E27FC236}">
                <a16:creationId xmlns:a16="http://schemas.microsoft.com/office/drawing/2014/main" id="{E0009797-1380-43FC-B532-9CE96E9245DC}"/>
              </a:ext>
            </a:extLst>
          </p:cNvPr>
          <p:cNvGrpSpPr/>
          <p:nvPr/>
        </p:nvGrpSpPr>
        <p:grpSpPr>
          <a:xfrm>
            <a:off x="9719767" y="3317394"/>
            <a:ext cx="516835" cy="516835"/>
            <a:chOff x="1955400" y="3112532"/>
            <a:chExt cx="516835" cy="516835"/>
          </a:xfrm>
        </p:grpSpPr>
        <p:sp>
          <p:nvSpPr>
            <p:cNvPr id="151" name="椭圆 150">
              <a:extLst>
                <a:ext uri="{FF2B5EF4-FFF2-40B4-BE49-F238E27FC236}">
                  <a16:creationId xmlns:a16="http://schemas.microsoft.com/office/drawing/2014/main" id="{1D15856D-E24C-4CF8-B94F-C4F267B3A552}"/>
                </a:ext>
              </a:extLst>
            </p:cNvPr>
            <p:cNvSpPr/>
            <p:nvPr/>
          </p:nvSpPr>
          <p:spPr>
            <a:xfrm>
              <a:off x="1955400" y="3112532"/>
              <a:ext cx="516835" cy="516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文本框 151">
              <a:extLst>
                <a:ext uri="{FF2B5EF4-FFF2-40B4-BE49-F238E27FC236}">
                  <a16:creationId xmlns:a16="http://schemas.microsoft.com/office/drawing/2014/main" id="{2E40D29D-83D1-4C6C-8D2A-58027E3BF67E}"/>
                </a:ext>
              </a:extLst>
            </p:cNvPr>
            <p:cNvSpPr txBox="1"/>
            <p:nvPr/>
          </p:nvSpPr>
          <p:spPr>
            <a:xfrm>
              <a:off x="2046156" y="3170894"/>
              <a:ext cx="335322" cy="400110"/>
            </a:xfrm>
            <a:prstGeom prst="rect">
              <a:avLst/>
            </a:prstGeom>
            <a:noFill/>
          </p:spPr>
          <p:txBody>
            <a:bodyPr wrap="square" rtlCol="0">
              <a:spAutoFit/>
            </a:bodyPr>
            <a:lstStyle/>
            <a:p>
              <a:pPr algn="ctr"/>
              <a:r>
                <a:rPr lang="en-US" altLang="zh-CN" sz="2000" b="1" dirty="0">
                  <a:solidFill>
                    <a:srgbClr val="0C5458"/>
                  </a:solidFill>
                  <a:latin typeface="微软雅黑" panose="020B0503020204020204" pitchFamily="34" charset="-122"/>
                  <a:ea typeface="微软雅黑" panose="020B0503020204020204" pitchFamily="34" charset="-122"/>
                </a:rPr>
                <a:t>4</a:t>
              </a:r>
              <a:endParaRPr lang="zh-CN" altLang="en-US" sz="2000" b="1" dirty="0">
                <a:solidFill>
                  <a:srgbClr val="0C5458"/>
                </a:solidFill>
                <a:latin typeface="微软雅黑" panose="020B0503020204020204" pitchFamily="34" charset="-122"/>
                <a:ea typeface="微软雅黑" panose="020B0503020204020204" pitchFamily="34" charset="-122"/>
              </a:endParaRPr>
            </a:p>
          </p:txBody>
        </p:sp>
      </p:grpSp>
      <p:grpSp>
        <p:nvGrpSpPr>
          <p:cNvPr id="157" name="组合 156">
            <a:extLst>
              <a:ext uri="{FF2B5EF4-FFF2-40B4-BE49-F238E27FC236}">
                <a16:creationId xmlns:a16="http://schemas.microsoft.com/office/drawing/2014/main" id="{6B832F55-76F6-4580-A692-F469BB545678}"/>
              </a:ext>
            </a:extLst>
          </p:cNvPr>
          <p:cNvGrpSpPr/>
          <p:nvPr/>
        </p:nvGrpSpPr>
        <p:grpSpPr>
          <a:xfrm>
            <a:off x="1682812" y="4180051"/>
            <a:ext cx="1062011" cy="354573"/>
            <a:chOff x="1682812" y="4180051"/>
            <a:chExt cx="1062011" cy="354573"/>
          </a:xfrm>
        </p:grpSpPr>
        <p:cxnSp>
          <p:nvCxnSpPr>
            <p:cNvPr id="153" name="直接连接符 152">
              <a:extLst>
                <a:ext uri="{FF2B5EF4-FFF2-40B4-BE49-F238E27FC236}">
                  <a16:creationId xmlns:a16="http://schemas.microsoft.com/office/drawing/2014/main" id="{572605C6-8C2C-48A4-AD9E-B2A3C6173772}"/>
                </a:ext>
              </a:extLst>
            </p:cNvPr>
            <p:cNvCxnSpPr>
              <a:cxnSpLocks/>
            </p:cNvCxnSpPr>
            <p:nvPr/>
          </p:nvCxnSpPr>
          <p:spPr>
            <a:xfrm>
              <a:off x="1682812" y="4180051"/>
              <a:ext cx="1062011"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0F1ACCC1-9F49-4392-9995-65362CDD3E9D}"/>
                </a:ext>
              </a:extLst>
            </p:cNvPr>
            <p:cNvCxnSpPr>
              <a:cxnSpLocks/>
            </p:cNvCxnSpPr>
            <p:nvPr/>
          </p:nvCxnSpPr>
          <p:spPr>
            <a:xfrm>
              <a:off x="1682812" y="4534624"/>
              <a:ext cx="1062011"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58" name="组合 157">
            <a:extLst>
              <a:ext uri="{FF2B5EF4-FFF2-40B4-BE49-F238E27FC236}">
                <a16:creationId xmlns:a16="http://schemas.microsoft.com/office/drawing/2014/main" id="{C4D44697-34FD-4B86-BCE5-7AB7EF19EE25}"/>
              </a:ext>
            </a:extLst>
          </p:cNvPr>
          <p:cNvGrpSpPr/>
          <p:nvPr/>
        </p:nvGrpSpPr>
        <p:grpSpPr>
          <a:xfrm>
            <a:off x="4270934" y="4180051"/>
            <a:ext cx="1062011" cy="354573"/>
            <a:chOff x="1682812" y="4180051"/>
            <a:chExt cx="1062011" cy="354573"/>
          </a:xfrm>
        </p:grpSpPr>
        <p:cxnSp>
          <p:nvCxnSpPr>
            <p:cNvPr id="159" name="直接连接符 158">
              <a:extLst>
                <a:ext uri="{FF2B5EF4-FFF2-40B4-BE49-F238E27FC236}">
                  <a16:creationId xmlns:a16="http://schemas.microsoft.com/office/drawing/2014/main" id="{C28CAB48-681B-461C-B376-866CA3782DCC}"/>
                </a:ext>
              </a:extLst>
            </p:cNvPr>
            <p:cNvCxnSpPr>
              <a:cxnSpLocks/>
            </p:cNvCxnSpPr>
            <p:nvPr/>
          </p:nvCxnSpPr>
          <p:spPr>
            <a:xfrm>
              <a:off x="1682812" y="4180051"/>
              <a:ext cx="1062011"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21E09747-7007-4A59-9FDF-09808AC61A8A}"/>
                </a:ext>
              </a:extLst>
            </p:cNvPr>
            <p:cNvCxnSpPr>
              <a:cxnSpLocks/>
            </p:cNvCxnSpPr>
            <p:nvPr/>
          </p:nvCxnSpPr>
          <p:spPr>
            <a:xfrm>
              <a:off x="1682812" y="4534624"/>
              <a:ext cx="1062011"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61" name="组合 160">
            <a:extLst>
              <a:ext uri="{FF2B5EF4-FFF2-40B4-BE49-F238E27FC236}">
                <a16:creationId xmlns:a16="http://schemas.microsoft.com/office/drawing/2014/main" id="{CEAF1F61-6C2C-4DB4-BA53-600E3E8FF330}"/>
              </a:ext>
            </a:extLst>
          </p:cNvPr>
          <p:cNvGrpSpPr/>
          <p:nvPr/>
        </p:nvGrpSpPr>
        <p:grpSpPr>
          <a:xfrm>
            <a:off x="6859056" y="4180051"/>
            <a:ext cx="1062011" cy="354573"/>
            <a:chOff x="1682812" y="4180051"/>
            <a:chExt cx="1062011" cy="354573"/>
          </a:xfrm>
        </p:grpSpPr>
        <p:cxnSp>
          <p:nvCxnSpPr>
            <p:cNvPr id="162" name="直接连接符 161">
              <a:extLst>
                <a:ext uri="{FF2B5EF4-FFF2-40B4-BE49-F238E27FC236}">
                  <a16:creationId xmlns:a16="http://schemas.microsoft.com/office/drawing/2014/main" id="{1A32F702-88F7-4246-87C9-0C5967BAE80F}"/>
                </a:ext>
              </a:extLst>
            </p:cNvPr>
            <p:cNvCxnSpPr>
              <a:cxnSpLocks/>
            </p:cNvCxnSpPr>
            <p:nvPr/>
          </p:nvCxnSpPr>
          <p:spPr>
            <a:xfrm>
              <a:off x="1682812" y="4180051"/>
              <a:ext cx="1062011"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58CBDA4C-CBE7-4462-A742-681C2301C43A}"/>
                </a:ext>
              </a:extLst>
            </p:cNvPr>
            <p:cNvCxnSpPr>
              <a:cxnSpLocks/>
            </p:cNvCxnSpPr>
            <p:nvPr/>
          </p:nvCxnSpPr>
          <p:spPr>
            <a:xfrm>
              <a:off x="1682812" y="4534624"/>
              <a:ext cx="1062011"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64" name="组合 163">
            <a:extLst>
              <a:ext uri="{FF2B5EF4-FFF2-40B4-BE49-F238E27FC236}">
                <a16:creationId xmlns:a16="http://schemas.microsoft.com/office/drawing/2014/main" id="{ED62E1EF-F957-4E55-AF97-0CB866B8B4E6}"/>
              </a:ext>
            </a:extLst>
          </p:cNvPr>
          <p:cNvGrpSpPr/>
          <p:nvPr/>
        </p:nvGrpSpPr>
        <p:grpSpPr>
          <a:xfrm>
            <a:off x="9447179" y="4180051"/>
            <a:ext cx="1062011" cy="354573"/>
            <a:chOff x="1682812" y="4180051"/>
            <a:chExt cx="1062011" cy="354573"/>
          </a:xfrm>
        </p:grpSpPr>
        <p:cxnSp>
          <p:nvCxnSpPr>
            <p:cNvPr id="165" name="直接连接符 164">
              <a:extLst>
                <a:ext uri="{FF2B5EF4-FFF2-40B4-BE49-F238E27FC236}">
                  <a16:creationId xmlns:a16="http://schemas.microsoft.com/office/drawing/2014/main" id="{069CA959-DE74-4D67-8C73-975DE89B5BAF}"/>
                </a:ext>
              </a:extLst>
            </p:cNvPr>
            <p:cNvCxnSpPr>
              <a:cxnSpLocks/>
            </p:cNvCxnSpPr>
            <p:nvPr/>
          </p:nvCxnSpPr>
          <p:spPr>
            <a:xfrm>
              <a:off x="1682812" y="4180051"/>
              <a:ext cx="1062011"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0675DB03-1669-492E-843E-85D765E7659D}"/>
                </a:ext>
              </a:extLst>
            </p:cNvPr>
            <p:cNvCxnSpPr>
              <a:cxnSpLocks/>
            </p:cNvCxnSpPr>
            <p:nvPr/>
          </p:nvCxnSpPr>
          <p:spPr>
            <a:xfrm>
              <a:off x="1682812" y="4534624"/>
              <a:ext cx="1062011"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5467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pic>
        <p:nvPicPr>
          <p:cNvPr id="126" name="图片 125" descr="图片包含 人员, 服装, 加压服, 户外&#10;&#10;描述已自动生成">
            <a:extLst>
              <a:ext uri="{FF2B5EF4-FFF2-40B4-BE49-F238E27FC236}">
                <a16:creationId xmlns:a16="http://schemas.microsoft.com/office/drawing/2014/main" id="{CB1E3F81-DDA4-4A32-AE1C-F6791B9C2490}"/>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608450" y="778608"/>
            <a:ext cx="5647740" cy="6661248"/>
          </a:xfrm>
          <a:prstGeom prst="rect">
            <a:avLst/>
          </a:prstGeom>
          <a:effectLst>
            <a:outerShdw blurRad="76200" dist="38100" dir="2700000" sx="101000" sy="101000" algn="tl" rotWithShape="0">
              <a:prstClr val="black">
                <a:alpha val="25000"/>
              </a:prstClr>
            </a:outerShdw>
          </a:effectLst>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04C37CB8-0A0F-4DED-98AC-20483DDEC422}"/>
              </a:ext>
            </a:extLst>
          </p:cNvPr>
          <p:cNvGrpSpPr/>
          <p:nvPr/>
        </p:nvGrpSpPr>
        <p:grpSpPr>
          <a:xfrm>
            <a:off x="813578" y="2268706"/>
            <a:ext cx="4685724" cy="1487469"/>
            <a:chOff x="813578" y="2774795"/>
            <a:chExt cx="4685724" cy="1487469"/>
          </a:xfrm>
        </p:grpSpPr>
        <p:grpSp>
          <p:nvGrpSpPr>
            <p:cNvPr id="7" name="组合 6">
              <a:extLst>
                <a:ext uri="{FF2B5EF4-FFF2-40B4-BE49-F238E27FC236}">
                  <a16:creationId xmlns:a16="http://schemas.microsoft.com/office/drawing/2014/main" id="{DF171793-DBB9-4463-B4A3-42D10D277AD7}"/>
                </a:ext>
              </a:extLst>
            </p:cNvPr>
            <p:cNvGrpSpPr/>
            <p:nvPr/>
          </p:nvGrpSpPr>
          <p:grpSpPr>
            <a:xfrm>
              <a:off x="813578" y="2774795"/>
              <a:ext cx="4685724" cy="1487469"/>
              <a:chOff x="813578" y="2774795"/>
              <a:chExt cx="4685724" cy="1487469"/>
            </a:xfrm>
          </p:grpSpPr>
          <p:sp>
            <p:nvSpPr>
              <p:cNvPr id="106" name="矩形 105">
                <a:extLst>
                  <a:ext uri="{FF2B5EF4-FFF2-40B4-BE49-F238E27FC236}">
                    <a16:creationId xmlns:a16="http://schemas.microsoft.com/office/drawing/2014/main" id="{B463A5F2-D9A9-4E8B-858E-4B92B580C8EA}"/>
                  </a:ext>
                </a:extLst>
              </p:cNvPr>
              <p:cNvSpPr/>
              <p:nvPr/>
            </p:nvSpPr>
            <p:spPr>
              <a:xfrm>
                <a:off x="935810" y="2901191"/>
                <a:ext cx="4441260" cy="1208041"/>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a:extLst>
                  <a:ext uri="{FF2B5EF4-FFF2-40B4-BE49-F238E27FC236}">
                    <a16:creationId xmlns:a16="http://schemas.microsoft.com/office/drawing/2014/main" id="{B45B71EF-6443-432B-80BF-97943AD1130E}"/>
                  </a:ext>
                </a:extLst>
              </p:cNvPr>
              <p:cNvGrpSpPr/>
              <p:nvPr/>
            </p:nvGrpSpPr>
            <p:grpSpPr>
              <a:xfrm rot="5400000">
                <a:off x="813578" y="2774796"/>
                <a:ext cx="252785" cy="252785"/>
                <a:chOff x="4715454" y="1366299"/>
                <a:chExt cx="252785" cy="252785"/>
              </a:xfrm>
            </p:grpSpPr>
            <p:sp>
              <p:nvSpPr>
                <p:cNvPr id="120" name="L 形 119">
                  <a:extLst>
                    <a:ext uri="{FF2B5EF4-FFF2-40B4-BE49-F238E27FC236}">
                      <a16:creationId xmlns:a16="http://schemas.microsoft.com/office/drawing/2014/main" id="{BA6DDC0E-EE84-4472-B22A-B068A509570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L 形 120">
                  <a:extLst>
                    <a:ext uri="{FF2B5EF4-FFF2-40B4-BE49-F238E27FC236}">
                      <a16:creationId xmlns:a16="http://schemas.microsoft.com/office/drawing/2014/main" id="{8747469A-884E-44FA-A9E2-AE35CCB83DA0}"/>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a:extLst>
                  <a:ext uri="{FF2B5EF4-FFF2-40B4-BE49-F238E27FC236}">
                    <a16:creationId xmlns:a16="http://schemas.microsoft.com/office/drawing/2014/main" id="{11E43F42-F982-46FC-839B-40D5A752F9D8}"/>
                  </a:ext>
                </a:extLst>
              </p:cNvPr>
              <p:cNvGrpSpPr/>
              <p:nvPr/>
            </p:nvGrpSpPr>
            <p:grpSpPr>
              <a:xfrm>
                <a:off x="813578" y="4009479"/>
                <a:ext cx="252785" cy="252785"/>
                <a:chOff x="4715454" y="1366299"/>
                <a:chExt cx="252785" cy="252785"/>
              </a:xfrm>
            </p:grpSpPr>
            <p:sp>
              <p:nvSpPr>
                <p:cNvPr id="118" name="L 形 117">
                  <a:extLst>
                    <a:ext uri="{FF2B5EF4-FFF2-40B4-BE49-F238E27FC236}">
                      <a16:creationId xmlns:a16="http://schemas.microsoft.com/office/drawing/2014/main" id="{9C617348-ABFE-4BB9-8BF5-14091A5E4A6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L 形 118">
                  <a:extLst>
                    <a:ext uri="{FF2B5EF4-FFF2-40B4-BE49-F238E27FC236}">
                      <a16:creationId xmlns:a16="http://schemas.microsoft.com/office/drawing/2014/main" id="{70D287F3-C852-4E84-925D-A57DC15BF7FD}"/>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138DF60E-A173-4384-8189-58F3F3AFCB75}"/>
                  </a:ext>
                </a:extLst>
              </p:cNvPr>
              <p:cNvGrpSpPr/>
              <p:nvPr/>
            </p:nvGrpSpPr>
            <p:grpSpPr>
              <a:xfrm rot="10800000">
                <a:off x="5246517" y="2774795"/>
                <a:ext cx="252785" cy="252785"/>
                <a:chOff x="4715454" y="1366299"/>
                <a:chExt cx="252785" cy="252785"/>
              </a:xfrm>
            </p:grpSpPr>
            <p:sp>
              <p:nvSpPr>
                <p:cNvPr id="114" name="L 形 113">
                  <a:extLst>
                    <a:ext uri="{FF2B5EF4-FFF2-40B4-BE49-F238E27FC236}">
                      <a16:creationId xmlns:a16="http://schemas.microsoft.com/office/drawing/2014/main" id="{46F91B2D-CA2F-4798-A68B-0C1C90ACBC08}"/>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L 形 114">
                  <a:extLst>
                    <a:ext uri="{FF2B5EF4-FFF2-40B4-BE49-F238E27FC236}">
                      <a16:creationId xmlns:a16="http://schemas.microsoft.com/office/drawing/2014/main" id="{D0C71107-19E8-45E5-A0D0-A5398BBF80EC}"/>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0B353832-6C1A-4838-A0E7-FE8AFE449EE2}"/>
                  </a:ext>
                </a:extLst>
              </p:cNvPr>
              <p:cNvGrpSpPr/>
              <p:nvPr/>
            </p:nvGrpSpPr>
            <p:grpSpPr>
              <a:xfrm rot="16200000">
                <a:off x="5246517" y="3952936"/>
                <a:ext cx="252785" cy="252785"/>
                <a:chOff x="4715454" y="1366299"/>
                <a:chExt cx="252785" cy="252785"/>
              </a:xfrm>
            </p:grpSpPr>
            <p:sp>
              <p:nvSpPr>
                <p:cNvPr id="112" name="L 形 111">
                  <a:extLst>
                    <a:ext uri="{FF2B5EF4-FFF2-40B4-BE49-F238E27FC236}">
                      <a16:creationId xmlns:a16="http://schemas.microsoft.com/office/drawing/2014/main" id="{E7853A0F-8743-4A88-BAFD-169B2031B57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L 形 112">
                  <a:extLst>
                    <a:ext uri="{FF2B5EF4-FFF2-40B4-BE49-F238E27FC236}">
                      <a16:creationId xmlns:a16="http://schemas.microsoft.com/office/drawing/2014/main" id="{4D38FF4F-3809-45EF-9207-F62CE3473D88}"/>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7" name="文本框 146">
              <a:extLst>
                <a:ext uri="{FF2B5EF4-FFF2-40B4-BE49-F238E27FC236}">
                  <a16:creationId xmlns:a16="http://schemas.microsoft.com/office/drawing/2014/main" id="{CE38EB33-93B9-4591-B73E-48D9F852E08E}"/>
                </a:ext>
              </a:extLst>
            </p:cNvPr>
            <p:cNvSpPr txBox="1"/>
            <p:nvPr/>
          </p:nvSpPr>
          <p:spPr>
            <a:xfrm>
              <a:off x="2410239" y="3227102"/>
              <a:ext cx="2244939" cy="523220"/>
            </a:xfrm>
            <a:prstGeom prst="rect">
              <a:avLst/>
            </a:prstGeom>
            <a:noFill/>
          </p:spPr>
          <p:txBody>
            <a:bodyPr wrap="square" rtlCol="0">
              <a:spAutoFit/>
            </a:bodyPr>
            <a:lstStyle/>
            <a:p>
              <a:pPr algn="dist"/>
              <a:r>
                <a:rPr lang="zh-CN" altLang="en-US" sz="2800" spc="300" dirty="0">
                  <a:solidFill>
                    <a:schemeClr val="bg1"/>
                  </a:solidFill>
                  <a:latin typeface="微软雅黑" panose="020B0503020204020204" pitchFamily="34" charset="-122"/>
                  <a:ea typeface="微软雅黑" panose="020B0503020204020204" pitchFamily="34" charset="-122"/>
                </a:rPr>
                <a:t>小标题一</a:t>
              </a:r>
            </a:p>
          </p:txBody>
        </p:sp>
        <p:grpSp>
          <p:nvGrpSpPr>
            <p:cNvPr id="11" name="组合 10">
              <a:extLst>
                <a:ext uri="{FF2B5EF4-FFF2-40B4-BE49-F238E27FC236}">
                  <a16:creationId xmlns:a16="http://schemas.microsoft.com/office/drawing/2014/main" id="{0CBA2F30-792B-4F13-8F11-DDFC905877AC}"/>
                </a:ext>
              </a:extLst>
            </p:cNvPr>
            <p:cNvGrpSpPr/>
            <p:nvPr/>
          </p:nvGrpSpPr>
          <p:grpSpPr>
            <a:xfrm>
              <a:off x="1222513" y="3150781"/>
              <a:ext cx="735496" cy="735496"/>
              <a:chOff x="1222513" y="3159267"/>
              <a:chExt cx="735496" cy="735496"/>
            </a:xfrm>
          </p:grpSpPr>
          <p:sp>
            <p:nvSpPr>
              <p:cNvPr id="151" name="椭圆 150">
                <a:extLst>
                  <a:ext uri="{FF2B5EF4-FFF2-40B4-BE49-F238E27FC236}">
                    <a16:creationId xmlns:a16="http://schemas.microsoft.com/office/drawing/2014/main" id="{1D15856D-E24C-4CF8-B94F-C4F267B3A552}"/>
                  </a:ext>
                </a:extLst>
              </p:cNvPr>
              <p:cNvSpPr/>
              <p:nvPr/>
            </p:nvSpPr>
            <p:spPr>
              <a:xfrm>
                <a:off x="1222513" y="3159267"/>
                <a:ext cx="735496" cy="735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文本框 151">
                <a:extLst>
                  <a:ext uri="{FF2B5EF4-FFF2-40B4-BE49-F238E27FC236}">
                    <a16:creationId xmlns:a16="http://schemas.microsoft.com/office/drawing/2014/main" id="{2E40D29D-83D1-4C6C-8D2A-58027E3BF67E}"/>
                  </a:ext>
                </a:extLst>
              </p:cNvPr>
              <p:cNvSpPr txBox="1"/>
              <p:nvPr/>
            </p:nvSpPr>
            <p:spPr>
              <a:xfrm>
                <a:off x="1422600" y="3234628"/>
                <a:ext cx="335322" cy="584775"/>
              </a:xfrm>
              <a:prstGeom prst="rect">
                <a:avLst/>
              </a:prstGeom>
              <a:noFill/>
            </p:spPr>
            <p:txBody>
              <a:bodyPr wrap="square" rtlCol="0">
                <a:spAutoFit/>
              </a:bodyPr>
              <a:lstStyle/>
              <a:p>
                <a:pPr algn="ctr"/>
                <a:r>
                  <a:rPr lang="en-US" altLang="zh-CN" sz="3200" b="1" dirty="0">
                    <a:solidFill>
                      <a:srgbClr val="0C5458"/>
                    </a:solidFill>
                    <a:latin typeface="微软雅黑" panose="020B0503020204020204" pitchFamily="34" charset="-122"/>
                    <a:ea typeface="微软雅黑" panose="020B0503020204020204" pitchFamily="34" charset="-122"/>
                  </a:rPr>
                  <a:t>1</a:t>
                </a:r>
                <a:endParaRPr lang="zh-CN" altLang="en-US" sz="3200" b="1" dirty="0">
                  <a:solidFill>
                    <a:srgbClr val="0C5458"/>
                  </a:solidFill>
                  <a:latin typeface="微软雅黑" panose="020B0503020204020204" pitchFamily="34" charset="-122"/>
                  <a:ea typeface="微软雅黑" panose="020B0503020204020204" pitchFamily="34" charset="-122"/>
                </a:endParaRPr>
              </a:p>
            </p:txBody>
          </p:sp>
        </p:grpSp>
        <p:cxnSp>
          <p:nvCxnSpPr>
            <p:cNvPr id="149" name="直接连接符 148">
              <a:extLst>
                <a:ext uri="{FF2B5EF4-FFF2-40B4-BE49-F238E27FC236}">
                  <a16:creationId xmlns:a16="http://schemas.microsoft.com/office/drawing/2014/main" id="{6104A3EB-5570-4659-8D96-5A9423028343}"/>
                </a:ext>
              </a:extLst>
            </p:cNvPr>
            <p:cNvCxnSpPr>
              <a:cxnSpLocks/>
            </p:cNvCxnSpPr>
            <p:nvPr/>
          </p:nvCxnSpPr>
          <p:spPr>
            <a:xfrm>
              <a:off x="2556716" y="3212127"/>
              <a:ext cx="1951984"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5C421423-D60C-40C8-993A-ADEA268B9C8A}"/>
                </a:ext>
              </a:extLst>
            </p:cNvPr>
            <p:cNvCxnSpPr>
              <a:cxnSpLocks/>
            </p:cNvCxnSpPr>
            <p:nvPr/>
          </p:nvCxnSpPr>
          <p:spPr>
            <a:xfrm>
              <a:off x="2556716" y="3752110"/>
              <a:ext cx="1951984"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729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01C9B641-73D0-4321-A466-7632B42A94E3}"/>
              </a:ext>
            </a:extLst>
          </p:cNvPr>
          <p:cNvGrpSpPr/>
          <p:nvPr/>
        </p:nvGrpSpPr>
        <p:grpSpPr>
          <a:xfrm>
            <a:off x="5147475" y="535948"/>
            <a:ext cx="1897050" cy="420805"/>
            <a:chOff x="5486068" y="891250"/>
            <a:chExt cx="1897050" cy="420805"/>
          </a:xfrm>
        </p:grpSpPr>
        <p:sp>
          <p:nvSpPr>
            <p:cNvPr id="27" name="矩形 26">
              <a:extLst>
                <a:ext uri="{FF2B5EF4-FFF2-40B4-BE49-F238E27FC236}">
                  <a16:creationId xmlns:a16="http://schemas.microsoft.com/office/drawing/2014/main" id="{D63046B1-EF36-4088-B4B5-EEBD894C814F}"/>
                </a:ext>
              </a:extLst>
            </p:cNvPr>
            <p:cNvSpPr/>
            <p:nvPr/>
          </p:nvSpPr>
          <p:spPr>
            <a:xfrm>
              <a:off x="5486068" y="891250"/>
              <a:ext cx="1897050" cy="42080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09D6AB90-4065-41EC-B6F0-093070C1F390}"/>
                </a:ext>
              </a:extLst>
            </p:cNvPr>
            <p:cNvSpPr txBox="1"/>
            <p:nvPr/>
          </p:nvSpPr>
          <p:spPr>
            <a:xfrm>
              <a:off x="5824662" y="901597"/>
              <a:ext cx="1219863" cy="400110"/>
            </a:xfrm>
            <a:prstGeom prst="rect">
              <a:avLst/>
            </a:prstGeom>
            <a:noFill/>
          </p:spPr>
          <p:txBody>
            <a:bodyPr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grpSp>
        <p:nvGrpSpPr>
          <p:cNvPr id="30" name="组合 29">
            <a:extLst>
              <a:ext uri="{FF2B5EF4-FFF2-40B4-BE49-F238E27FC236}">
                <a16:creationId xmlns:a16="http://schemas.microsoft.com/office/drawing/2014/main" id="{88AD6CBF-2D6D-410C-AEE2-315B39A77597}"/>
              </a:ext>
            </a:extLst>
          </p:cNvPr>
          <p:cNvGrpSpPr/>
          <p:nvPr/>
        </p:nvGrpSpPr>
        <p:grpSpPr>
          <a:xfrm>
            <a:off x="5009474" y="412259"/>
            <a:ext cx="2173053" cy="668182"/>
            <a:chOff x="8688014" y="962418"/>
            <a:chExt cx="2173053" cy="668182"/>
          </a:xfrm>
        </p:grpSpPr>
        <p:grpSp>
          <p:nvGrpSpPr>
            <p:cNvPr id="44" name="组合 43">
              <a:extLst>
                <a:ext uri="{FF2B5EF4-FFF2-40B4-BE49-F238E27FC236}">
                  <a16:creationId xmlns:a16="http://schemas.microsoft.com/office/drawing/2014/main" id="{472D732B-5F35-41E7-8322-95DE05CFDED3}"/>
                </a:ext>
              </a:extLst>
            </p:cNvPr>
            <p:cNvGrpSpPr/>
            <p:nvPr/>
          </p:nvGrpSpPr>
          <p:grpSpPr>
            <a:xfrm rot="5400000">
              <a:off x="8688014" y="962418"/>
              <a:ext cx="252785" cy="252785"/>
              <a:chOff x="4715454" y="1366299"/>
              <a:chExt cx="252785" cy="252785"/>
            </a:xfrm>
          </p:grpSpPr>
          <p:sp>
            <p:nvSpPr>
              <p:cNvPr id="55" name="L 形 54">
                <a:extLst>
                  <a:ext uri="{FF2B5EF4-FFF2-40B4-BE49-F238E27FC236}">
                    <a16:creationId xmlns:a16="http://schemas.microsoft.com/office/drawing/2014/main" id="{DC3E2B6C-C53F-4FF0-BDA1-A15D8782AC51}"/>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a:extLst>
                  <a:ext uri="{FF2B5EF4-FFF2-40B4-BE49-F238E27FC236}">
                    <a16:creationId xmlns:a16="http://schemas.microsoft.com/office/drawing/2014/main" id="{30A80515-B660-4298-8D45-F4A8F6FCBED6}"/>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8D7DCA88-47F0-43A6-9BFE-6E7C47996B98}"/>
                </a:ext>
              </a:extLst>
            </p:cNvPr>
            <p:cNvGrpSpPr/>
            <p:nvPr/>
          </p:nvGrpSpPr>
          <p:grpSpPr>
            <a:xfrm rot="10800000">
              <a:off x="10599365" y="967356"/>
              <a:ext cx="252785" cy="252785"/>
              <a:chOff x="4715454" y="1366299"/>
              <a:chExt cx="252785" cy="252785"/>
            </a:xfrm>
          </p:grpSpPr>
          <p:sp>
            <p:nvSpPr>
              <p:cNvPr id="53" name="L 形 52">
                <a:extLst>
                  <a:ext uri="{FF2B5EF4-FFF2-40B4-BE49-F238E27FC236}">
                    <a16:creationId xmlns:a16="http://schemas.microsoft.com/office/drawing/2014/main" id="{F50B6E6D-FFC2-42A2-9450-EBC357DD5C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63587AD0-BC00-4DA2-B17C-AACB4F13A86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id="{D5A8C367-3C7E-4B1C-AD0A-356D1B431E1A}"/>
                </a:ext>
              </a:extLst>
            </p:cNvPr>
            <p:cNvGrpSpPr/>
            <p:nvPr/>
          </p:nvGrpSpPr>
          <p:grpSpPr>
            <a:xfrm>
              <a:off x="8688014" y="1377815"/>
              <a:ext cx="252785" cy="252785"/>
              <a:chOff x="4715454" y="1366299"/>
              <a:chExt cx="252785" cy="252785"/>
            </a:xfrm>
          </p:grpSpPr>
          <p:sp>
            <p:nvSpPr>
              <p:cNvPr id="51" name="L 形 50">
                <a:extLst>
                  <a:ext uri="{FF2B5EF4-FFF2-40B4-BE49-F238E27FC236}">
                    <a16:creationId xmlns:a16="http://schemas.microsoft.com/office/drawing/2014/main" id="{F0849487-960C-410A-BB43-163E99D0EBC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L 形 51">
                <a:extLst>
                  <a:ext uri="{FF2B5EF4-FFF2-40B4-BE49-F238E27FC236}">
                    <a16:creationId xmlns:a16="http://schemas.microsoft.com/office/drawing/2014/main" id="{B4D7687F-FA2C-4E21-9A9D-76B159F71D6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712FF325-E57E-4628-B96D-64BFA762B1B4}"/>
                </a:ext>
              </a:extLst>
            </p:cNvPr>
            <p:cNvGrpSpPr/>
            <p:nvPr/>
          </p:nvGrpSpPr>
          <p:grpSpPr>
            <a:xfrm rot="16200000">
              <a:off x="10608282" y="1372406"/>
              <a:ext cx="252785" cy="252785"/>
              <a:chOff x="4715454" y="1366299"/>
              <a:chExt cx="252785" cy="252785"/>
            </a:xfrm>
          </p:grpSpPr>
          <p:sp>
            <p:nvSpPr>
              <p:cNvPr id="48" name="L 形 47">
                <a:extLst>
                  <a:ext uri="{FF2B5EF4-FFF2-40B4-BE49-F238E27FC236}">
                    <a16:creationId xmlns:a16="http://schemas.microsoft.com/office/drawing/2014/main" id="{41AB745E-C8F8-4B9F-975B-729884A6B34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80C13700-B09F-44FA-86FD-5A225065C23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2" name="图片 21">
            <a:extLst>
              <a:ext uri="{FF2B5EF4-FFF2-40B4-BE49-F238E27FC236}">
                <a16:creationId xmlns:a16="http://schemas.microsoft.com/office/drawing/2014/main" id="{4A3463C4-64F9-4435-BAA4-E93C9B74F335}"/>
              </a:ext>
            </a:extLst>
          </p:cNvPr>
          <p:cNvPicPr>
            <a:picLocks noChangeAspect="1"/>
          </p:cNvPicPr>
          <p:nvPr/>
        </p:nvPicPr>
        <p:blipFill rotWithShape="1">
          <a:blip r:embed="rId3"/>
          <a:srcRect r="48406" b="36134"/>
          <a:stretch/>
        </p:blipFill>
        <p:spPr>
          <a:xfrm>
            <a:off x="1" y="2402341"/>
            <a:ext cx="12192000" cy="4455657"/>
          </a:xfrm>
          <a:prstGeom prst="rect">
            <a:avLst/>
          </a:prstGeom>
        </p:spPr>
      </p:pic>
      <p:grpSp>
        <p:nvGrpSpPr>
          <p:cNvPr id="25" name="组合 24">
            <a:extLst>
              <a:ext uri="{FF2B5EF4-FFF2-40B4-BE49-F238E27FC236}">
                <a16:creationId xmlns:a16="http://schemas.microsoft.com/office/drawing/2014/main" id="{1F03A382-B1D8-4374-B1E0-6C353157AC06}"/>
              </a:ext>
            </a:extLst>
          </p:cNvPr>
          <p:cNvGrpSpPr/>
          <p:nvPr/>
        </p:nvGrpSpPr>
        <p:grpSpPr>
          <a:xfrm>
            <a:off x="1500809" y="3627783"/>
            <a:ext cx="298174" cy="298174"/>
            <a:chOff x="934278" y="3578087"/>
            <a:chExt cx="298174" cy="298174"/>
          </a:xfrm>
        </p:grpSpPr>
        <p:sp>
          <p:nvSpPr>
            <p:cNvPr id="23" name="椭圆 22">
              <a:extLst>
                <a:ext uri="{FF2B5EF4-FFF2-40B4-BE49-F238E27FC236}">
                  <a16:creationId xmlns:a16="http://schemas.microsoft.com/office/drawing/2014/main" id="{66E83222-3C65-4317-8851-0DF413ADCA55}"/>
                </a:ext>
              </a:extLst>
            </p:cNvPr>
            <p:cNvSpPr/>
            <p:nvPr/>
          </p:nvSpPr>
          <p:spPr>
            <a:xfrm>
              <a:off x="934278" y="3578087"/>
              <a:ext cx="298174" cy="298174"/>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A9F30F27-E8AC-4A2B-9C61-B6C1F0351BA6}"/>
                </a:ext>
              </a:extLst>
            </p:cNvPr>
            <p:cNvSpPr/>
            <p:nvPr/>
          </p:nvSpPr>
          <p:spPr>
            <a:xfrm>
              <a:off x="982509" y="3626318"/>
              <a:ext cx="201711" cy="201711"/>
            </a:xfrm>
            <a:prstGeom prst="ellipse">
              <a:avLst/>
            </a:prstGeom>
            <a:solidFill>
              <a:srgbClr val="1BB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id="{FAA20BEE-8BC7-4787-BA59-858900E12F24}"/>
              </a:ext>
            </a:extLst>
          </p:cNvPr>
          <p:cNvGrpSpPr/>
          <p:nvPr/>
        </p:nvGrpSpPr>
        <p:grpSpPr>
          <a:xfrm>
            <a:off x="3540740" y="3101008"/>
            <a:ext cx="298174" cy="298174"/>
            <a:chOff x="934278" y="3578087"/>
            <a:chExt cx="298174" cy="298174"/>
          </a:xfrm>
        </p:grpSpPr>
        <p:sp>
          <p:nvSpPr>
            <p:cNvPr id="61" name="椭圆 60">
              <a:extLst>
                <a:ext uri="{FF2B5EF4-FFF2-40B4-BE49-F238E27FC236}">
                  <a16:creationId xmlns:a16="http://schemas.microsoft.com/office/drawing/2014/main" id="{C3D95D03-D348-47F6-95B1-B5E6E0621B9A}"/>
                </a:ext>
              </a:extLst>
            </p:cNvPr>
            <p:cNvSpPr/>
            <p:nvPr/>
          </p:nvSpPr>
          <p:spPr>
            <a:xfrm>
              <a:off x="934278" y="3578087"/>
              <a:ext cx="298174" cy="298174"/>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FE7A7E50-8305-48CD-950F-E2DCF676FE71}"/>
                </a:ext>
              </a:extLst>
            </p:cNvPr>
            <p:cNvSpPr/>
            <p:nvPr/>
          </p:nvSpPr>
          <p:spPr>
            <a:xfrm>
              <a:off x="982509" y="3626318"/>
              <a:ext cx="201711" cy="201711"/>
            </a:xfrm>
            <a:prstGeom prst="ellipse">
              <a:avLst/>
            </a:prstGeom>
            <a:solidFill>
              <a:srgbClr val="1BB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ED3C229A-B0BC-483B-920B-D0A6CD4519E7}"/>
              </a:ext>
            </a:extLst>
          </p:cNvPr>
          <p:cNvGrpSpPr/>
          <p:nvPr/>
        </p:nvGrpSpPr>
        <p:grpSpPr>
          <a:xfrm>
            <a:off x="5580671" y="2663823"/>
            <a:ext cx="298174" cy="298174"/>
            <a:chOff x="934278" y="3578087"/>
            <a:chExt cx="298174" cy="298174"/>
          </a:xfrm>
        </p:grpSpPr>
        <p:sp>
          <p:nvSpPr>
            <p:cNvPr id="64" name="椭圆 63">
              <a:extLst>
                <a:ext uri="{FF2B5EF4-FFF2-40B4-BE49-F238E27FC236}">
                  <a16:creationId xmlns:a16="http://schemas.microsoft.com/office/drawing/2014/main" id="{7248EC2A-BD94-4502-96E1-92B81DF10948}"/>
                </a:ext>
              </a:extLst>
            </p:cNvPr>
            <p:cNvSpPr/>
            <p:nvPr/>
          </p:nvSpPr>
          <p:spPr>
            <a:xfrm>
              <a:off x="934278" y="3578087"/>
              <a:ext cx="298174" cy="298174"/>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BC18FB67-EE6F-4968-8E83-622661D46328}"/>
                </a:ext>
              </a:extLst>
            </p:cNvPr>
            <p:cNvSpPr/>
            <p:nvPr/>
          </p:nvSpPr>
          <p:spPr>
            <a:xfrm>
              <a:off x="982509" y="3626318"/>
              <a:ext cx="201711" cy="201711"/>
            </a:xfrm>
            <a:prstGeom prst="ellipse">
              <a:avLst/>
            </a:prstGeom>
            <a:solidFill>
              <a:srgbClr val="1BB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85BF62A2-385E-41ED-9B70-AC5A5FD1AFA4}"/>
              </a:ext>
            </a:extLst>
          </p:cNvPr>
          <p:cNvGrpSpPr/>
          <p:nvPr/>
        </p:nvGrpSpPr>
        <p:grpSpPr>
          <a:xfrm>
            <a:off x="7620602" y="2365649"/>
            <a:ext cx="298174" cy="298174"/>
            <a:chOff x="934278" y="3578087"/>
            <a:chExt cx="298174" cy="298174"/>
          </a:xfrm>
        </p:grpSpPr>
        <p:sp>
          <p:nvSpPr>
            <p:cNvPr id="67" name="椭圆 66">
              <a:extLst>
                <a:ext uri="{FF2B5EF4-FFF2-40B4-BE49-F238E27FC236}">
                  <a16:creationId xmlns:a16="http://schemas.microsoft.com/office/drawing/2014/main" id="{3BD130A0-8A6E-4297-9253-FD3A8B672C47}"/>
                </a:ext>
              </a:extLst>
            </p:cNvPr>
            <p:cNvSpPr/>
            <p:nvPr/>
          </p:nvSpPr>
          <p:spPr>
            <a:xfrm>
              <a:off x="934278" y="3578087"/>
              <a:ext cx="298174" cy="298174"/>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57661115-8AEE-4E34-BCD3-A36CEDD6E1CC}"/>
                </a:ext>
              </a:extLst>
            </p:cNvPr>
            <p:cNvSpPr/>
            <p:nvPr/>
          </p:nvSpPr>
          <p:spPr>
            <a:xfrm>
              <a:off x="982509" y="3626318"/>
              <a:ext cx="201711" cy="201711"/>
            </a:xfrm>
            <a:prstGeom prst="ellipse">
              <a:avLst/>
            </a:prstGeom>
            <a:solidFill>
              <a:srgbClr val="1BB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CB862A59-7491-47E3-9C3D-213772710C3B}"/>
              </a:ext>
            </a:extLst>
          </p:cNvPr>
          <p:cNvGrpSpPr/>
          <p:nvPr/>
        </p:nvGrpSpPr>
        <p:grpSpPr>
          <a:xfrm>
            <a:off x="9660532" y="2280140"/>
            <a:ext cx="298174" cy="298174"/>
            <a:chOff x="934278" y="3578087"/>
            <a:chExt cx="298174" cy="298174"/>
          </a:xfrm>
        </p:grpSpPr>
        <p:sp>
          <p:nvSpPr>
            <p:cNvPr id="70" name="椭圆 69">
              <a:extLst>
                <a:ext uri="{FF2B5EF4-FFF2-40B4-BE49-F238E27FC236}">
                  <a16:creationId xmlns:a16="http://schemas.microsoft.com/office/drawing/2014/main" id="{89F6E1A7-E555-47E8-8479-02F479C24C15}"/>
                </a:ext>
              </a:extLst>
            </p:cNvPr>
            <p:cNvSpPr/>
            <p:nvPr/>
          </p:nvSpPr>
          <p:spPr>
            <a:xfrm>
              <a:off x="934278" y="3578087"/>
              <a:ext cx="298174" cy="298174"/>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B9779428-7ED0-426E-9D96-1DB98ADE2337}"/>
                </a:ext>
              </a:extLst>
            </p:cNvPr>
            <p:cNvSpPr/>
            <p:nvPr/>
          </p:nvSpPr>
          <p:spPr>
            <a:xfrm>
              <a:off x="982509" y="3626318"/>
              <a:ext cx="201711" cy="201711"/>
            </a:xfrm>
            <a:prstGeom prst="ellipse">
              <a:avLst/>
            </a:prstGeom>
            <a:solidFill>
              <a:srgbClr val="1BB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a16="http://schemas.microsoft.com/office/drawing/2014/main" id="{7CA32FF3-5D12-46AD-93A5-B07A1F3BFA97}"/>
              </a:ext>
            </a:extLst>
          </p:cNvPr>
          <p:cNvSpPr txBox="1"/>
          <p:nvPr/>
        </p:nvSpPr>
        <p:spPr>
          <a:xfrm>
            <a:off x="1257299" y="2932177"/>
            <a:ext cx="785192" cy="36933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2015</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2" name="文本框 71">
            <a:extLst>
              <a:ext uri="{FF2B5EF4-FFF2-40B4-BE49-F238E27FC236}">
                <a16:creationId xmlns:a16="http://schemas.microsoft.com/office/drawing/2014/main" id="{7BFB90B7-195B-4E52-8B86-CD94D4CB93E3}"/>
              </a:ext>
            </a:extLst>
          </p:cNvPr>
          <p:cNvSpPr txBox="1"/>
          <p:nvPr/>
        </p:nvSpPr>
        <p:spPr>
          <a:xfrm>
            <a:off x="3299789" y="2453649"/>
            <a:ext cx="785192" cy="36933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2016</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3" name="文本框 72">
            <a:extLst>
              <a:ext uri="{FF2B5EF4-FFF2-40B4-BE49-F238E27FC236}">
                <a16:creationId xmlns:a16="http://schemas.microsoft.com/office/drawing/2014/main" id="{AD9F6DD1-CB0E-47A7-AB58-29EE8A8CFB7E}"/>
              </a:ext>
            </a:extLst>
          </p:cNvPr>
          <p:cNvSpPr txBox="1"/>
          <p:nvPr/>
        </p:nvSpPr>
        <p:spPr>
          <a:xfrm>
            <a:off x="5342279" y="1996317"/>
            <a:ext cx="785192" cy="36933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2017</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4" name="文本框 73">
            <a:extLst>
              <a:ext uri="{FF2B5EF4-FFF2-40B4-BE49-F238E27FC236}">
                <a16:creationId xmlns:a16="http://schemas.microsoft.com/office/drawing/2014/main" id="{2BEA9407-FFD8-4768-80BD-8E3CB1DC54E1}"/>
              </a:ext>
            </a:extLst>
          </p:cNvPr>
          <p:cNvSpPr txBox="1"/>
          <p:nvPr/>
        </p:nvSpPr>
        <p:spPr>
          <a:xfrm>
            <a:off x="7377092" y="1732289"/>
            <a:ext cx="785192" cy="36933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2018</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5" name="文本框 74">
            <a:extLst>
              <a:ext uri="{FF2B5EF4-FFF2-40B4-BE49-F238E27FC236}">
                <a16:creationId xmlns:a16="http://schemas.microsoft.com/office/drawing/2014/main" id="{00DBDC06-2D62-46EC-8297-572D6009F3EE}"/>
              </a:ext>
            </a:extLst>
          </p:cNvPr>
          <p:cNvSpPr txBox="1"/>
          <p:nvPr/>
        </p:nvSpPr>
        <p:spPr>
          <a:xfrm>
            <a:off x="9411905" y="1624013"/>
            <a:ext cx="785192" cy="369332"/>
          </a:xfrm>
          <a:prstGeom prst="rect">
            <a:avLst/>
          </a:prstGeom>
          <a:noFill/>
        </p:spPr>
        <p:txBody>
          <a:bodyPr wrap="square" rtlCol="0">
            <a:spAutoFit/>
          </a:bodyPr>
          <a:lstStyle/>
          <a:p>
            <a:pPr algn="ctr"/>
            <a:r>
              <a:rPr lang="en-US" altLang="zh-CN" b="1" dirty="0">
                <a:solidFill>
                  <a:srgbClr val="C00000"/>
                </a:solidFill>
                <a:latin typeface="微软雅黑" panose="020B0503020204020204" pitchFamily="34" charset="-122"/>
                <a:ea typeface="微软雅黑" panose="020B0503020204020204" pitchFamily="34" charset="-122"/>
              </a:rPr>
              <a:t>2019</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29" name="直接连接符 28">
            <a:extLst>
              <a:ext uri="{FF2B5EF4-FFF2-40B4-BE49-F238E27FC236}">
                <a16:creationId xmlns:a16="http://schemas.microsoft.com/office/drawing/2014/main" id="{5FD9E788-0607-47A8-870F-0BCBA1E5D195}"/>
              </a:ext>
            </a:extLst>
          </p:cNvPr>
          <p:cNvCxnSpPr>
            <a:stCxn id="23" idx="4"/>
          </p:cNvCxnSpPr>
          <p:nvPr/>
        </p:nvCxnSpPr>
        <p:spPr>
          <a:xfrm flipH="1">
            <a:off x="1649895" y="3925957"/>
            <a:ext cx="1" cy="566530"/>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A9C09AAA-1D10-4FD9-910F-6909E5F8DE1F}"/>
              </a:ext>
            </a:extLst>
          </p:cNvPr>
          <p:cNvCxnSpPr>
            <a:cxnSpLocks/>
          </p:cNvCxnSpPr>
          <p:nvPr/>
        </p:nvCxnSpPr>
        <p:spPr>
          <a:xfrm>
            <a:off x="3689825" y="3399181"/>
            <a:ext cx="1" cy="1093306"/>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DCE4CA10-40E7-400B-9EF7-86BFCFDA6A23}"/>
              </a:ext>
            </a:extLst>
          </p:cNvPr>
          <p:cNvCxnSpPr>
            <a:cxnSpLocks/>
            <a:stCxn id="64" idx="4"/>
          </p:cNvCxnSpPr>
          <p:nvPr/>
        </p:nvCxnSpPr>
        <p:spPr>
          <a:xfrm flipH="1">
            <a:off x="5728052" y="2961997"/>
            <a:ext cx="1706" cy="1530490"/>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D1CB4711-3BB8-4ACE-83A7-28AA25ECB623}"/>
              </a:ext>
            </a:extLst>
          </p:cNvPr>
          <p:cNvCxnSpPr>
            <a:cxnSpLocks/>
            <a:stCxn id="67" idx="4"/>
          </p:cNvCxnSpPr>
          <p:nvPr/>
        </p:nvCxnSpPr>
        <p:spPr>
          <a:xfrm flipH="1">
            <a:off x="7766277" y="2663823"/>
            <a:ext cx="3412" cy="1828664"/>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38C142E0-3AFE-4E24-9211-14F03A1968AC}"/>
              </a:ext>
            </a:extLst>
          </p:cNvPr>
          <p:cNvCxnSpPr>
            <a:cxnSpLocks/>
            <a:stCxn id="70" idx="4"/>
          </p:cNvCxnSpPr>
          <p:nvPr/>
        </p:nvCxnSpPr>
        <p:spPr>
          <a:xfrm flipH="1">
            <a:off x="9804501" y="2578314"/>
            <a:ext cx="5118" cy="1914173"/>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81" name="等腰三角形 80">
            <a:extLst>
              <a:ext uri="{FF2B5EF4-FFF2-40B4-BE49-F238E27FC236}">
                <a16:creationId xmlns:a16="http://schemas.microsoft.com/office/drawing/2014/main" id="{7756FC4B-5336-422B-BEEF-712DDA3EBEEA}"/>
              </a:ext>
            </a:extLst>
          </p:cNvPr>
          <p:cNvSpPr/>
          <p:nvPr/>
        </p:nvSpPr>
        <p:spPr>
          <a:xfrm rot="5400000">
            <a:off x="1639029" y="4345819"/>
            <a:ext cx="157534" cy="1358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a:extLst>
              <a:ext uri="{FF2B5EF4-FFF2-40B4-BE49-F238E27FC236}">
                <a16:creationId xmlns:a16="http://schemas.microsoft.com/office/drawing/2014/main" id="{90783673-AB48-4ADA-B081-C6B5DAC7744B}"/>
              </a:ext>
            </a:extLst>
          </p:cNvPr>
          <p:cNvSpPr/>
          <p:nvPr/>
        </p:nvSpPr>
        <p:spPr>
          <a:xfrm rot="5400000">
            <a:off x="3676555" y="4345820"/>
            <a:ext cx="157534" cy="1358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a:extLst>
              <a:ext uri="{FF2B5EF4-FFF2-40B4-BE49-F238E27FC236}">
                <a16:creationId xmlns:a16="http://schemas.microsoft.com/office/drawing/2014/main" id="{BF889201-AF36-4339-A255-4E0CB336D215}"/>
              </a:ext>
            </a:extLst>
          </p:cNvPr>
          <p:cNvSpPr/>
          <p:nvPr/>
        </p:nvSpPr>
        <p:spPr>
          <a:xfrm rot="5400000">
            <a:off x="5714081" y="4345821"/>
            <a:ext cx="157534" cy="1358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a:extLst>
              <a:ext uri="{FF2B5EF4-FFF2-40B4-BE49-F238E27FC236}">
                <a16:creationId xmlns:a16="http://schemas.microsoft.com/office/drawing/2014/main" id="{7A3FE7CA-971A-46B9-A2E8-0281BF42AA0F}"/>
              </a:ext>
            </a:extLst>
          </p:cNvPr>
          <p:cNvSpPr/>
          <p:nvPr/>
        </p:nvSpPr>
        <p:spPr>
          <a:xfrm rot="5400000">
            <a:off x="7751607" y="4345822"/>
            <a:ext cx="157534" cy="1358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等腰三角形 84">
            <a:extLst>
              <a:ext uri="{FF2B5EF4-FFF2-40B4-BE49-F238E27FC236}">
                <a16:creationId xmlns:a16="http://schemas.microsoft.com/office/drawing/2014/main" id="{3A2DD15E-EEE4-432A-8669-3D414A7C8BA4}"/>
              </a:ext>
            </a:extLst>
          </p:cNvPr>
          <p:cNvSpPr/>
          <p:nvPr/>
        </p:nvSpPr>
        <p:spPr>
          <a:xfrm rot="5400000">
            <a:off x="9789135" y="4345824"/>
            <a:ext cx="157534" cy="1358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a:extLst>
              <a:ext uri="{FF2B5EF4-FFF2-40B4-BE49-F238E27FC236}">
                <a16:creationId xmlns:a16="http://schemas.microsoft.com/office/drawing/2014/main" id="{76BEB765-AE24-4674-8D35-CAD98691BB06}"/>
              </a:ext>
            </a:extLst>
          </p:cNvPr>
          <p:cNvGrpSpPr/>
          <p:nvPr/>
        </p:nvGrpSpPr>
        <p:grpSpPr>
          <a:xfrm>
            <a:off x="860752" y="4791521"/>
            <a:ext cx="1578282" cy="1146554"/>
            <a:chOff x="759128" y="4791521"/>
            <a:chExt cx="1578282" cy="1146554"/>
          </a:xfrm>
        </p:grpSpPr>
        <p:sp>
          <p:nvSpPr>
            <p:cNvPr id="87" name="矩形 86">
              <a:extLst>
                <a:ext uri="{FF2B5EF4-FFF2-40B4-BE49-F238E27FC236}">
                  <a16:creationId xmlns:a16="http://schemas.microsoft.com/office/drawing/2014/main" id="{F2D7D5A7-030D-42B3-B7C0-0B0AB0257328}"/>
                </a:ext>
              </a:extLst>
            </p:cNvPr>
            <p:cNvSpPr/>
            <p:nvPr/>
          </p:nvSpPr>
          <p:spPr>
            <a:xfrm>
              <a:off x="759128" y="4791521"/>
              <a:ext cx="1578282" cy="1146554"/>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id="{F3DAB3E9-A255-4637-84B6-BA514D2A56D8}"/>
                </a:ext>
              </a:extLst>
            </p:cNvPr>
            <p:cNvSpPr txBox="1"/>
            <p:nvPr/>
          </p:nvSpPr>
          <p:spPr>
            <a:xfrm>
              <a:off x="802992" y="4903133"/>
              <a:ext cx="1490554" cy="923330"/>
            </a:xfrm>
            <a:prstGeom prst="rect">
              <a:avLst/>
            </a:prstGeom>
            <a:noFill/>
          </p:spPr>
          <p:txBody>
            <a:bodyPr wrap="square" rtlCol="0">
              <a:spAutoFit/>
            </a:bodyPr>
            <a:lstStyle/>
            <a:p>
              <a:pPr algn="just"/>
              <a:r>
                <a:rPr lang="zh-CN" altLang="en-US" dirty="0">
                  <a:solidFill>
                    <a:schemeClr val="bg1"/>
                  </a:solidFill>
                  <a:latin typeface="微软雅黑" panose="020B0503020204020204" pitchFamily="34" charset="-122"/>
                  <a:ea typeface="微软雅黑" panose="020B0503020204020204" pitchFamily="34" charset="-122"/>
                </a:rPr>
                <a:t>在此处输入您需要输入的文字</a:t>
              </a:r>
            </a:p>
          </p:txBody>
        </p:sp>
      </p:grpSp>
      <p:grpSp>
        <p:nvGrpSpPr>
          <p:cNvPr id="90" name="组合 89">
            <a:extLst>
              <a:ext uri="{FF2B5EF4-FFF2-40B4-BE49-F238E27FC236}">
                <a16:creationId xmlns:a16="http://schemas.microsoft.com/office/drawing/2014/main" id="{E9B357E0-2709-4543-8391-0B1C58AB7ECD}"/>
              </a:ext>
            </a:extLst>
          </p:cNvPr>
          <p:cNvGrpSpPr/>
          <p:nvPr/>
        </p:nvGrpSpPr>
        <p:grpSpPr>
          <a:xfrm>
            <a:off x="2898279" y="4791521"/>
            <a:ext cx="1578282" cy="1146554"/>
            <a:chOff x="759128" y="4791521"/>
            <a:chExt cx="1578282" cy="1146554"/>
          </a:xfrm>
        </p:grpSpPr>
        <p:sp>
          <p:nvSpPr>
            <p:cNvPr id="91" name="矩形 90">
              <a:extLst>
                <a:ext uri="{FF2B5EF4-FFF2-40B4-BE49-F238E27FC236}">
                  <a16:creationId xmlns:a16="http://schemas.microsoft.com/office/drawing/2014/main" id="{021AD5E7-AF44-4561-AE62-C91CDA497AD3}"/>
                </a:ext>
              </a:extLst>
            </p:cNvPr>
            <p:cNvSpPr/>
            <p:nvPr/>
          </p:nvSpPr>
          <p:spPr>
            <a:xfrm>
              <a:off x="759128" y="4791521"/>
              <a:ext cx="1578282" cy="1146554"/>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a:extLst>
                <a:ext uri="{FF2B5EF4-FFF2-40B4-BE49-F238E27FC236}">
                  <a16:creationId xmlns:a16="http://schemas.microsoft.com/office/drawing/2014/main" id="{9AA84CCF-2AF7-4F31-A4C8-339A635934A1}"/>
                </a:ext>
              </a:extLst>
            </p:cNvPr>
            <p:cNvSpPr txBox="1"/>
            <p:nvPr/>
          </p:nvSpPr>
          <p:spPr>
            <a:xfrm>
              <a:off x="802992" y="4903133"/>
              <a:ext cx="1490554" cy="923330"/>
            </a:xfrm>
            <a:prstGeom prst="rect">
              <a:avLst/>
            </a:prstGeom>
            <a:noFill/>
          </p:spPr>
          <p:txBody>
            <a:bodyPr wrap="square" rtlCol="0">
              <a:spAutoFit/>
            </a:bodyPr>
            <a:lstStyle/>
            <a:p>
              <a:pPr algn="just"/>
              <a:r>
                <a:rPr lang="zh-CN" altLang="en-US" dirty="0">
                  <a:solidFill>
                    <a:schemeClr val="bg1"/>
                  </a:solidFill>
                  <a:latin typeface="微软雅黑" panose="020B0503020204020204" pitchFamily="34" charset="-122"/>
                  <a:ea typeface="微软雅黑" panose="020B0503020204020204" pitchFamily="34" charset="-122"/>
                </a:rPr>
                <a:t>在此处输入您需要输入的文字</a:t>
              </a:r>
            </a:p>
          </p:txBody>
        </p:sp>
      </p:grpSp>
      <p:grpSp>
        <p:nvGrpSpPr>
          <p:cNvPr id="93" name="组合 92">
            <a:extLst>
              <a:ext uri="{FF2B5EF4-FFF2-40B4-BE49-F238E27FC236}">
                <a16:creationId xmlns:a16="http://schemas.microsoft.com/office/drawing/2014/main" id="{4E9ED980-008D-41BC-A216-B1940E099ECA}"/>
              </a:ext>
            </a:extLst>
          </p:cNvPr>
          <p:cNvGrpSpPr/>
          <p:nvPr/>
        </p:nvGrpSpPr>
        <p:grpSpPr>
          <a:xfrm>
            <a:off x="4935805" y="4791521"/>
            <a:ext cx="1578282" cy="1146554"/>
            <a:chOff x="759128" y="4791521"/>
            <a:chExt cx="1578282" cy="1146554"/>
          </a:xfrm>
        </p:grpSpPr>
        <p:sp>
          <p:nvSpPr>
            <p:cNvPr id="94" name="矩形 93">
              <a:extLst>
                <a:ext uri="{FF2B5EF4-FFF2-40B4-BE49-F238E27FC236}">
                  <a16:creationId xmlns:a16="http://schemas.microsoft.com/office/drawing/2014/main" id="{EE54FA3D-5F7A-40FC-8FB2-4EF9FFBE74D5}"/>
                </a:ext>
              </a:extLst>
            </p:cNvPr>
            <p:cNvSpPr/>
            <p:nvPr/>
          </p:nvSpPr>
          <p:spPr>
            <a:xfrm>
              <a:off x="759128" y="4791521"/>
              <a:ext cx="1578282" cy="1146554"/>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a:extLst>
                <a:ext uri="{FF2B5EF4-FFF2-40B4-BE49-F238E27FC236}">
                  <a16:creationId xmlns:a16="http://schemas.microsoft.com/office/drawing/2014/main" id="{203B394F-A6C0-40CF-8EE9-52ED83F773B8}"/>
                </a:ext>
              </a:extLst>
            </p:cNvPr>
            <p:cNvSpPr txBox="1"/>
            <p:nvPr/>
          </p:nvSpPr>
          <p:spPr>
            <a:xfrm>
              <a:off x="802992" y="4903133"/>
              <a:ext cx="1490554" cy="923330"/>
            </a:xfrm>
            <a:prstGeom prst="rect">
              <a:avLst/>
            </a:prstGeom>
            <a:noFill/>
          </p:spPr>
          <p:txBody>
            <a:bodyPr wrap="square" rtlCol="0">
              <a:spAutoFit/>
            </a:bodyPr>
            <a:lstStyle/>
            <a:p>
              <a:pPr algn="just"/>
              <a:r>
                <a:rPr lang="zh-CN" altLang="en-US" dirty="0">
                  <a:solidFill>
                    <a:schemeClr val="bg1"/>
                  </a:solidFill>
                  <a:latin typeface="微软雅黑" panose="020B0503020204020204" pitchFamily="34" charset="-122"/>
                  <a:ea typeface="微软雅黑" panose="020B0503020204020204" pitchFamily="34" charset="-122"/>
                </a:rPr>
                <a:t>在此处输入您需要输入的文字</a:t>
              </a:r>
            </a:p>
          </p:txBody>
        </p:sp>
      </p:grpSp>
      <p:grpSp>
        <p:nvGrpSpPr>
          <p:cNvPr id="96" name="组合 95">
            <a:extLst>
              <a:ext uri="{FF2B5EF4-FFF2-40B4-BE49-F238E27FC236}">
                <a16:creationId xmlns:a16="http://schemas.microsoft.com/office/drawing/2014/main" id="{67CC3ABF-19E8-4EDB-9EB7-A0D1D95C9BE1}"/>
              </a:ext>
            </a:extLst>
          </p:cNvPr>
          <p:cNvGrpSpPr/>
          <p:nvPr/>
        </p:nvGrpSpPr>
        <p:grpSpPr>
          <a:xfrm>
            <a:off x="6973331" y="4791521"/>
            <a:ext cx="1578282" cy="1146554"/>
            <a:chOff x="759128" y="4791521"/>
            <a:chExt cx="1578282" cy="1146554"/>
          </a:xfrm>
        </p:grpSpPr>
        <p:sp>
          <p:nvSpPr>
            <p:cNvPr id="97" name="矩形 96">
              <a:extLst>
                <a:ext uri="{FF2B5EF4-FFF2-40B4-BE49-F238E27FC236}">
                  <a16:creationId xmlns:a16="http://schemas.microsoft.com/office/drawing/2014/main" id="{10715A12-74DD-4054-947C-79E502BD394E}"/>
                </a:ext>
              </a:extLst>
            </p:cNvPr>
            <p:cNvSpPr/>
            <p:nvPr/>
          </p:nvSpPr>
          <p:spPr>
            <a:xfrm>
              <a:off x="759128" y="4791521"/>
              <a:ext cx="1578282" cy="1146554"/>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a:extLst>
                <a:ext uri="{FF2B5EF4-FFF2-40B4-BE49-F238E27FC236}">
                  <a16:creationId xmlns:a16="http://schemas.microsoft.com/office/drawing/2014/main" id="{3375457B-DCAE-44F9-A7F4-FF5678D94B44}"/>
                </a:ext>
              </a:extLst>
            </p:cNvPr>
            <p:cNvSpPr txBox="1"/>
            <p:nvPr/>
          </p:nvSpPr>
          <p:spPr>
            <a:xfrm>
              <a:off x="802992" y="4903133"/>
              <a:ext cx="1490554" cy="923330"/>
            </a:xfrm>
            <a:prstGeom prst="rect">
              <a:avLst/>
            </a:prstGeom>
            <a:noFill/>
          </p:spPr>
          <p:txBody>
            <a:bodyPr wrap="square" rtlCol="0">
              <a:spAutoFit/>
            </a:bodyPr>
            <a:lstStyle/>
            <a:p>
              <a:pPr algn="just"/>
              <a:r>
                <a:rPr lang="zh-CN" altLang="en-US" dirty="0">
                  <a:solidFill>
                    <a:schemeClr val="bg1"/>
                  </a:solidFill>
                  <a:latin typeface="微软雅黑" panose="020B0503020204020204" pitchFamily="34" charset="-122"/>
                  <a:ea typeface="微软雅黑" panose="020B0503020204020204" pitchFamily="34" charset="-122"/>
                </a:rPr>
                <a:t>在此处输入您需要输入的文字</a:t>
              </a:r>
            </a:p>
          </p:txBody>
        </p:sp>
      </p:grpSp>
      <p:sp>
        <p:nvSpPr>
          <p:cNvPr id="100" name="矩形 99">
            <a:extLst>
              <a:ext uri="{FF2B5EF4-FFF2-40B4-BE49-F238E27FC236}">
                <a16:creationId xmlns:a16="http://schemas.microsoft.com/office/drawing/2014/main" id="{A2FEB658-BE54-4C70-ACED-4776E060627E}"/>
              </a:ext>
            </a:extLst>
          </p:cNvPr>
          <p:cNvSpPr/>
          <p:nvPr/>
        </p:nvSpPr>
        <p:spPr>
          <a:xfrm>
            <a:off x="9010858" y="4791521"/>
            <a:ext cx="1578282" cy="1146554"/>
          </a:xfrm>
          <a:prstGeom prst="rect">
            <a:avLst/>
          </a:prstGeom>
          <a:solidFill>
            <a:schemeClr val="bg1">
              <a:alpha val="70000"/>
            </a:schemeClr>
          </a:solidFill>
          <a:ln>
            <a:solidFill>
              <a:srgbClr val="1BBAC4">
                <a:alpha val="5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id="{7B39AE94-A963-4D81-B1B4-795AF79B3F1E}"/>
              </a:ext>
            </a:extLst>
          </p:cNvPr>
          <p:cNvSpPr txBox="1"/>
          <p:nvPr/>
        </p:nvSpPr>
        <p:spPr>
          <a:xfrm>
            <a:off x="9054722" y="4903133"/>
            <a:ext cx="1490554" cy="923330"/>
          </a:xfrm>
          <a:prstGeom prst="rect">
            <a:avLst/>
          </a:prstGeom>
          <a:noFill/>
        </p:spPr>
        <p:txBody>
          <a:bodyPr wrap="square" rtlCol="0">
            <a:spAutoFit/>
          </a:bodyPr>
          <a:lstStyle/>
          <a:p>
            <a:pPr algn="just"/>
            <a:r>
              <a:rPr lang="zh-CN" altLang="en-US" dirty="0">
                <a:solidFill>
                  <a:srgbClr val="0C5458"/>
                </a:solidFill>
                <a:latin typeface="微软雅黑" panose="020B0503020204020204" pitchFamily="34" charset="-122"/>
                <a:ea typeface="微软雅黑" panose="020B0503020204020204" pitchFamily="34" charset="-122"/>
              </a:rPr>
              <a:t>在此处输入您需要输入的文字</a:t>
            </a:r>
          </a:p>
        </p:txBody>
      </p:sp>
    </p:spTree>
    <p:extLst>
      <p:ext uri="{BB962C8B-B14F-4D97-AF65-F5344CB8AC3E}">
        <p14:creationId xmlns:p14="http://schemas.microsoft.com/office/powerpoint/2010/main" val="3865247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L 形 40">
            <a:extLst>
              <a:ext uri="{FF2B5EF4-FFF2-40B4-BE49-F238E27FC236}">
                <a16:creationId xmlns:a16="http://schemas.microsoft.com/office/drawing/2014/main" id="{0E221093-E450-420F-BADA-6110C71E1F02}"/>
              </a:ext>
            </a:extLst>
          </p:cNvPr>
          <p:cNvSpPr/>
          <p:nvPr/>
        </p:nvSpPr>
        <p:spPr>
          <a:xfrm rot="5400000">
            <a:off x="6887735" y="3146813"/>
            <a:ext cx="1897050" cy="1897050"/>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 形 41">
            <a:extLst>
              <a:ext uri="{FF2B5EF4-FFF2-40B4-BE49-F238E27FC236}">
                <a16:creationId xmlns:a16="http://schemas.microsoft.com/office/drawing/2014/main" id="{036430E2-C7AF-4A28-B4AE-60EC02F55233}"/>
              </a:ext>
            </a:extLst>
          </p:cNvPr>
          <p:cNvSpPr/>
          <p:nvPr/>
        </p:nvSpPr>
        <p:spPr>
          <a:xfrm rot="5400000">
            <a:off x="6887736" y="3146814"/>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L 形 34">
            <a:extLst>
              <a:ext uri="{FF2B5EF4-FFF2-40B4-BE49-F238E27FC236}">
                <a16:creationId xmlns:a16="http://schemas.microsoft.com/office/drawing/2014/main" id="{395AE290-1795-4A01-8791-4AE76E4424DC}"/>
              </a:ext>
            </a:extLst>
          </p:cNvPr>
          <p:cNvSpPr/>
          <p:nvPr/>
        </p:nvSpPr>
        <p:spPr>
          <a:xfrm>
            <a:off x="6887736" y="4836460"/>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L 形 35">
            <a:extLst>
              <a:ext uri="{FF2B5EF4-FFF2-40B4-BE49-F238E27FC236}">
                <a16:creationId xmlns:a16="http://schemas.microsoft.com/office/drawing/2014/main" id="{BF6C5ACC-BD19-4BE6-B7C4-611ACA47BDE1}"/>
              </a:ext>
            </a:extLst>
          </p:cNvPr>
          <p:cNvSpPr/>
          <p:nvPr/>
        </p:nvSpPr>
        <p:spPr>
          <a:xfrm>
            <a:off x="6887737" y="4976160"/>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a:extLst>
              <a:ext uri="{FF2B5EF4-FFF2-40B4-BE49-F238E27FC236}">
                <a16:creationId xmlns:a16="http://schemas.microsoft.com/office/drawing/2014/main" id="{3F489C20-C041-44B2-B7A4-0CB27E9490E4}"/>
              </a:ext>
            </a:extLst>
          </p:cNvPr>
          <p:cNvGrpSpPr/>
          <p:nvPr/>
        </p:nvGrpSpPr>
        <p:grpSpPr>
          <a:xfrm>
            <a:off x="9232124" y="3151751"/>
            <a:ext cx="1897050" cy="1932085"/>
            <a:chOff x="9232124" y="3151751"/>
            <a:chExt cx="1897050" cy="1932085"/>
          </a:xfrm>
        </p:grpSpPr>
        <p:sp>
          <p:nvSpPr>
            <p:cNvPr id="39" name="L 形 38">
              <a:extLst>
                <a:ext uri="{FF2B5EF4-FFF2-40B4-BE49-F238E27FC236}">
                  <a16:creationId xmlns:a16="http://schemas.microsoft.com/office/drawing/2014/main" id="{1BCF5F34-A4B5-471B-A13A-287113DA20D8}"/>
                </a:ext>
              </a:extLst>
            </p:cNvPr>
            <p:cNvSpPr/>
            <p:nvPr/>
          </p:nvSpPr>
          <p:spPr>
            <a:xfrm rot="10800000">
              <a:off x="10867471" y="3151751"/>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L 形 39">
              <a:extLst>
                <a:ext uri="{FF2B5EF4-FFF2-40B4-BE49-F238E27FC236}">
                  <a16:creationId xmlns:a16="http://schemas.microsoft.com/office/drawing/2014/main" id="{B1A03E37-36A0-4C06-B21F-302939C1A59F}"/>
                </a:ext>
              </a:extLst>
            </p:cNvPr>
            <p:cNvSpPr/>
            <p:nvPr/>
          </p:nvSpPr>
          <p:spPr>
            <a:xfrm rot="10800000">
              <a:off x="11007170" y="3151751"/>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L 形 32">
              <a:extLst>
                <a:ext uri="{FF2B5EF4-FFF2-40B4-BE49-F238E27FC236}">
                  <a16:creationId xmlns:a16="http://schemas.microsoft.com/office/drawing/2014/main" id="{B79A3C84-71C4-4FE8-829A-C000B35192C8}"/>
                </a:ext>
              </a:extLst>
            </p:cNvPr>
            <p:cNvSpPr/>
            <p:nvPr/>
          </p:nvSpPr>
          <p:spPr>
            <a:xfrm rot="16200000">
              <a:off x="9232124" y="3186786"/>
              <a:ext cx="1897050" cy="1897050"/>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L 形 33">
              <a:extLst>
                <a:ext uri="{FF2B5EF4-FFF2-40B4-BE49-F238E27FC236}">
                  <a16:creationId xmlns:a16="http://schemas.microsoft.com/office/drawing/2014/main" id="{987D04E9-B383-4591-9277-3DE4F6CD6438}"/>
                </a:ext>
              </a:extLst>
            </p:cNvPr>
            <p:cNvSpPr/>
            <p:nvPr/>
          </p:nvSpPr>
          <p:spPr>
            <a:xfrm rot="16200000">
              <a:off x="11016088" y="4970750"/>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37FA2D93-A303-44DA-837F-2167DC66C5F7}"/>
              </a:ext>
            </a:extLst>
          </p:cNvPr>
          <p:cNvGrpSpPr/>
          <p:nvPr/>
        </p:nvGrpSpPr>
        <p:grpSpPr>
          <a:xfrm>
            <a:off x="852696" y="2029967"/>
            <a:ext cx="5182344" cy="3648070"/>
            <a:chOff x="1086376" y="1807346"/>
            <a:chExt cx="5182344" cy="3648070"/>
          </a:xfrm>
        </p:grpSpPr>
        <p:sp>
          <p:nvSpPr>
            <p:cNvPr id="49" name="矩形 48">
              <a:extLst>
                <a:ext uri="{FF2B5EF4-FFF2-40B4-BE49-F238E27FC236}">
                  <a16:creationId xmlns:a16="http://schemas.microsoft.com/office/drawing/2014/main" id="{62ED1A02-27FA-45D5-A859-B7D50407EF67}"/>
                </a:ext>
              </a:extLst>
            </p:cNvPr>
            <p:cNvSpPr/>
            <p:nvPr/>
          </p:nvSpPr>
          <p:spPr>
            <a:xfrm>
              <a:off x="1431816" y="2236049"/>
              <a:ext cx="4836904" cy="321936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B4771AA7-A688-4870-8FA5-FD50A5D52D0F}"/>
                </a:ext>
              </a:extLst>
            </p:cNvPr>
            <p:cNvSpPr/>
            <p:nvPr/>
          </p:nvSpPr>
          <p:spPr>
            <a:xfrm>
              <a:off x="1259096" y="1807346"/>
              <a:ext cx="4836904" cy="3219367"/>
            </a:xfrm>
            <a:prstGeom prst="rect">
              <a:avLst/>
            </a:prstGeom>
            <a:solidFill>
              <a:srgbClr val="1BBAC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户外, 雪花, 视图&#10;&#10;描述已自动生成">
              <a:extLst>
                <a:ext uri="{FF2B5EF4-FFF2-40B4-BE49-F238E27FC236}">
                  <a16:creationId xmlns:a16="http://schemas.microsoft.com/office/drawing/2014/main" id="{784EBAB5-27AD-4BEB-BD37-D606B19DA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376" y="2028858"/>
              <a:ext cx="4836904" cy="3219368"/>
            </a:xfrm>
            <a:prstGeom prst="rect">
              <a:avLst/>
            </a:prstGeom>
          </p:spPr>
        </p:pic>
      </p:grpSp>
      <p:sp>
        <p:nvSpPr>
          <p:cNvPr id="10" name="文本框 9">
            <a:extLst>
              <a:ext uri="{FF2B5EF4-FFF2-40B4-BE49-F238E27FC236}">
                <a16:creationId xmlns:a16="http://schemas.microsoft.com/office/drawing/2014/main" id="{61016032-F8DF-4A9D-AA72-993847D9C88F}"/>
              </a:ext>
            </a:extLst>
          </p:cNvPr>
          <p:cNvSpPr txBox="1"/>
          <p:nvPr/>
        </p:nvSpPr>
        <p:spPr>
          <a:xfrm>
            <a:off x="6956507" y="3178670"/>
            <a:ext cx="4246880" cy="1857753"/>
          </a:xfrm>
          <a:prstGeom prst="rect">
            <a:avLst/>
          </a:prstGeom>
          <a:noFill/>
        </p:spPr>
        <p:txBody>
          <a:bodyPr wrap="square" rtlCol="0">
            <a:spAutoFit/>
          </a:bodyPr>
          <a:lstStyle/>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在此处输入您需要输入的文字在此处输入您需要输入的文字在此处输入您需要输入的文字在此处输入您需要输入的文字在此处输入您需要输入的文字在此处输入您需要输入的文字</a:t>
            </a:r>
          </a:p>
        </p:txBody>
      </p:sp>
      <p:grpSp>
        <p:nvGrpSpPr>
          <p:cNvPr id="4" name="组合 3">
            <a:extLst>
              <a:ext uri="{FF2B5EF4-FFF2-40B4-BE49-F238E27FC236}">
                <a16:creationId xmlns:a16="http://schemas.microsoft.com/office/drawing/2014/main" id="{321657A7-A600-4E89-910F-83867758FB88}"/>
              </a:ext>
            </a:extLst>
          </p:cNvPr>
          <p:cNvGrpSpPr/>
          <p:nvPr/>
        </p:nvGrpSpPr>
        <p:grpSpPr>
          <a:xfrm>
            <a:off x="7035608" y="2241459"/>
            <a:ext cx="1905191" cy="581498"/>
            <a:chOff x="7035608" y="2241459"/>
            <a:chExt cx="1905191" cy="581498"/>
          </a:xfrm>
        </p:grpSpPr>
        <p:sp>
          <p:nvSpPr>
            <p:cNvPr id="13" name="平行四边形 12">
              <a:extLst>
                <a:ext uri="{FF2B5EF4-FFF2-40B4-BE49-F238E27FC236}">
                  <a16:creationId xmlns:a16="http://schemas.microsoft.com/office/drawing/2014/main" id="{5820920E-A904-4B1C-8BB7-FB488B6ABD4F}"/>
                </a:ext>
              </a:extLst>
            </p:cNvPr>
            <p:cNvSpPr/>
            <p:nvPr/>
          </p:nvSpPr>
          <p:spPr>
            <a:xfrm>
              <a:off x="7035608" y="2522113"/>
              <a:ext cx="1905191" cy="300844"/>
            </a:xfrm>
            <a:prstGeom prst="parallelogram">
              <a:avLst>
                <a:gd name="adj" fmla="val 60460"/>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1F11AFE9-84D9-4A51-A6D4-6AA233CC63A4}"/>
                </a:ext>
              </a:extLst>
            </p:cNvPr>
            <p:cNvSpPr txBox="1"/>
            <p:nvPr/>
          </p:nvSpPr>
          <p:spPr>
            <a:xfrm>
              <a:off x="7129227" y="2241459"/>
              <a:ext cx="1684573" cy="523220"/>
            </a:xfrm>
            <a:prstGeom prst="rect">
              <a:avLst/>
            </a:prstGeom>
            <a:noFill/>
          </p:spPr>
          <p:txBody>
            <a:bodyPr wrap="square" rtlCol="0">
              <a:spAutoFit/>
            </a:bodyPr>
            <a:lstStyle/>
            <a:p>
              <a:pPr algn="dist"/>
              <a:r>
                <a:rPr lang="zh-CN" altLang="en-US" sz="2800" b="1" dirty="0">
                  <a:solidFill>
                    <a:srgbClr val="1BBAC4"/>
                  </a:solidFill>
                  <a:latin typeface="微软雅黑" panose="020B0503020204020204" pitchFamily="34" charset="-122"/>
                  <a:ea typeface="微软雅黑" panose="020B0503020204020204" pitchFamily="34" charset="-122"/>
                </a:rPr>
                <a:t>输入标题</a:t>
              </a:r>
            </a:p>
          </p:txBody>
        </p:sp>
      </p:grpSp>
      <p:grpSp>
        <p:nvGrpSpPr>
          <p:cNvPr id="11" name="组合 10">
            <a:extLst>
              <a:ext uri="{FF2B5EF4-FFF2-40B4-BE49-F238E27FC236}">
                <a16:creationId xmlns:a16="http://schemas.microsoft.com/office/drawing/2014/main" id="{59230CB8-BB1B-429F-92B2-193CAF435FFE}"/>
              </a:ext>
            </a:extLst>
          </p:cNvPr>
          <p:cNvGrpSpPr/>
          <p:nvPr/>
        </p:nvGrpSpPr>
        <p:grpSpPr>
          <a:xfrm>
            <a:off x="5009474" y="412259"/>
            <a:ext cx="2173053" cy="668182"/>
            <a:chOff x="5147475" y="769354"/>
            <a:chExt cx="2173053" cy="668182"/>
          </a:xfrm>
        </p:grpSpPr>
        <p:grpSp>
          <p:nvGrpSpPr>
            <p:cNvPr id="2" name="组合 1">
              <a:extLst>
                <a:ext uri="{FF2B5EF4-FFF2-40B4-BE49-F238E27FC236}">
                  <a16:creationId xmlns:a16="http://schemas.microsoft.com/office/drawing/2014/main" id="{01C9B641-73D0-4321-A466-7632B42A94E3}"/>
                </a:ext>
              </a:extLst>
            </p:cNvPr>
            <p:cNvGrpSpPr/>
            <p:nvPr/>
          </p:nvGrpSpPr>
          <p:grpSpPr>
            <a:xfrm>
              <a:off x="5285476" y="893043"/>
              <a:ext cx="1897050" cy="420805"/>
              <a:chOff x="5486068" y="891250"/>
              <a:chExt cx="1897050" cy="420805"/>
            </a:xfrm>
          </p:grpSpPr>
          <p:sp>
            <p:nvSpPr>
              <p:cNvPr id="27" name="矩形 26">
                <a:extLst>
                  <a:ext uri="{FF2B5EF4-FFF2-40B4-BE49-F238E27FC236}">
                    <a16:creationId xmlns:a16="http://schemas.microsoft.com/office/drawing/2014/main" id="{D63046B1-EF36-4088-B4B5-EEBD894C814F}"/>
                  </a:ext>
                </a:extLst>
              </p:cNvPr>
              <p:cNvSpPr/>
              <p:nvPr/>
            </p:nvSpPr>
            <p:spPr>
              <a:xfrm>
                <a:off x="5486068" y="891250"/>
                <a:ext cx="1897050" cy="42080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09D6AB90-4065-41EC-B6F0-093070C1F390}"/>
                  </a:ext>
                </a:extLst>
              </p:cNvPr>
              <p:cNvSpPr txBox="1"/>
              <p:nvPr/>
            </p:nvSpPr>
            <p:spPr>
              <a:xfrm>
                <a:off x="5824662" y="901597"/>
                <a:ext cx="1219863" cy="400110"/>
              </a:xfrm>
              <a:prstGeom prst="rect">
                <a:avLst/>
              </a:prstGeom>
              <a:noFill/>
            </p:spPr>
            <p:txBody>
              <a:bodyPr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grpSp>
          <p:nvGrpSpPr>
            <p:cNvPr id="30" name="组合 29">
              <a:extLst>
                <a:ext uri="{FF2B5EF4-FFF2-40B4-BE49-F238E27FC236}">
                  <a16:creationId xmlns:a16="http://schemas.microsoft.com/office/drawing/2014/main" id="{88AD6CBF-2D6D-410C-AEE2-315B39A77597}"/>
                </a:ext>
              </a:extLst>
            </p:cNvPr>
            <p:cNvGrpSpPr/>
            <p:nvPr/>
          </p:nvGrpSpPr>
          <p:grpSpPr>
            <a:xfrm>
              <a:off x="5147475" y="769354"/>
              <a:ext cx="2173053" cy="668182"/>
              <a:chOff x="8688014" y="962418"/>
              <a:chExt cx="2173053" cy="668182"/>
            </a:xfrm>
          </p:grpSpPr>
          <p:grpSp>
            <p:nvGrpSpPr>
              <p:cNvPr id="44" name="组合 43">
                <a:extLst>
                  <a:ext uri="{FF2B5EF4-FFF2-40B4-BE49-F238E27FC236}">
                    <a16:creationId xmlns:a16="http://schemas.microsoft.com/office/drawing/2014/main" id="{472D732B-5F35-41E7-8322-95DE05CFDED3}"/>
                  </a:ext>
                </a:extLst>
              </p:cNvPr>
              <p:cNvGrpSpPr/>
              <p:nvPr/>
            </p:nvGrpSpPr>
            <p:grpSpPr>
              <a:xfrm rot="5400000">
                <a:off x="8688014" y="962418"/>
                <a:ext cx="252785" cy="252785"/>
                <a:chOff x="4715454" y="1366299"/>
                <a:chExt cx="252785" cy="252785"/>
              </a:xfrm>
            </p:grpSpPr>
            <p:sp>
              <p:nvSpPr>
                <p:cNvPr id="55" name="L 形 54">
                  <a:extLst>
                    <a:ext uri="{FF2B5EF4-FFF2-40B4-BE49-F238E27FC236}">
                      <a16:creationId xmlns:a16="http://schemas.microsoft.com/office/drawing/2014/main" id="{DC3E2B6C-C53F-4FF0-BDA1-A15D8782AC51}"/>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a:extLst>
                    <a:ext uri="{FF2B5EF4-FFF2-40B4-BE49-F238E27FC236}">
                      <a16:creationId xmlns:a16="http://schemas.microsoft.com/office/drawing/2014/main" id="{30A80515-B660-4298-8D45-F4A8F6FCBED6}"/>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8D7DCA88-47F0-43A6-9BFE-6E7C47996B98}"/>
                  </a:ext>
                </a:extLst>
              </p:cNvPr>
              <p:cNvGrpSpPr/>
              <p:nvPr/>
            </p:nvGrpSpPr>
            <p:grpSpPr>
              <a:xfrm rot="10800000">
                <a:off x="10599365" y="967356"/>
                <a:ext cx="252785" cy="252785"/>
                <a:chOff x="4715454" y="1366299"/>
                <a:chExt cx="252785" cy="252785"/>
              </a:xfrm>
            </p:grpSpPr>
            <p:sp>
              <p:nvSpPr>
                <p:cNvPr id="53" name="L 形 52">
                  <a:extLst>
                    <a:ext uri="{FF2B5EF4-FFF2-40B4-BE49-F238E27FC236}">
                      <a16:creationId xmlns:a16="http://schemas.microsoft.com/office/drawing/2014/main" id="{F50B6E6D-FFC2-42A2-9450-EBC357DD5C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63587AD0-BC00-4DA2-B17C-AACB4F13A86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id="{D5A8C367-3C7E-4B1C-AD0A-356D1B431E1A}"/>
                  </a:ext>
                </a:extLst>
              </p:cNvPr>
              <p:cNvGrpSpPr/>
              <p:nvPr/>
            </p:nvGrpSpPr>
            <p:grpSpPr>
              <a:xfrm>
                <a:off x="8688014" y="1377815"/>
                <a:ext cx="252785" cy="252785"/>
                <a:chOff x="4715454" y="1366299"/>
                <a:chExt cx="252785" cy="252785"/>
              </a:xfrm>
            </p:grpSpPr>
            <p:sp>
              <p:nvSpPr>
                <p:cNvPr id="51" name="L 形 50">
                  <a:extLst>
                    <a:ext uri="{FF2B5EF4-FFF2-40B4-BE49-F238E27FC236}">
                      <a16:creationId xmlns:a16="http://schemas.microsoft.com/office/drawing/2014/main" id="{F0849487-960C-410A-BB43-163E99D0EBC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L 形 51">
                  <a:extLst>
                    <a:ext uri="{FF2B5EF4-FFF2-40B4-BE49-F238E27FC236}">
                      <a16:creationId xmlns:a16="http://schemas.microsoft.com/office/drawing/2014/main" id="{B4D7687F-FA2C-4E21-9A9D-76B159F71D6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712FF325-E57E-4628-B96D-64BFA762B1B4}"/>
                  </a:ext>
                </a:extLst>
              </p:cNvPr>
              <p:cNvGrpSpPr/>
              <p:nvPr/>
            </p:nvGrpSpPr>
            <p:grpSpPr>
              <a:xfrm rot="16200000">
                <a:off x="10608282" y="1372406"/>
                <a:ext cx="252785" cy="252785"/>
                <a:chOff x="4715454" y="1366299"/>
                <a:chExt cx="252785" cy="252785"/>
              </a:xfrm>
            </p:grpSpPr>
            <p:sp>
              <p:nvSpPr>
                <p:cNvPr id="48" name="L 形 47">
                  <a:extLst>
                    <a:ext uri="{FF2B5EF4-FFF2-40B4-BE49-F238E27FC236}">
                      <a16:creationId xmlns:a16="http://schemas.microsoft.com/office/drawing/2014/main" id="{41AB745E-C8F8-4B9F-975B-729884A6B34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80C13700-B09F-44FA-86FD-5A225065C23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cxnSp>
        <p:nvCxnSpPr>
          <p:cNvPr id="18" name="直接连接符 17">
            <a:extLst>
              <a:ext uri="{FF2B5EF4-FFF2-40B4-BE49-F238E27FC236}">
                <a16:creationId xmlns:a16="http://schemas.microsoft.com/office/drawing/2014/main" id="{302B1BCD-38E0-4A70-B83D-477B0A585018}"/>
              </a:ext>
            </a:extLst>
          </p:cNvPr>
          <p:cNvCxnSpPr>
            <a:cxnSpLocks/>
          </p:cNvCxnSpPr>
          <p:nvPr/>
        </p:nvCxnSpPr>
        <p:spPr>
          <a:xfrm>
            <a:off x="8686800" y="3149353"/>
            <a:ext cx="22998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8AD774F2-FC72-4315-8231-FDE16E9E4CC1}"/>
              </a:ext>
            </a:extLst>
          </p:cNvPr>
          <p:cNvCxnSpPr>
            <a:cxnSpLocks/>
          </p:cNvCxnSpPr>
          <p:nvPr/>
        </p:nvCxnSpPr>
        <p:spPr>
          <a:xfrm>
            <a:off x="7044525" y="5083835"/>
            <a:ext cx="22998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4043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pic>
        <p:nvPicPr>
          <p:cNvPr id="126" name="图片 125" descr="图片包含 人员, 服装, 加压服, 户外&#10;&#10;描述已自动生成">
            <a:extLst>
              <a:ext uri="{FF2B5EF4-FFF2-40B4-BE49-F238E27FC236}">
                <a16:creationId xmlns:a16="http://schemas.microsoft.com/office/drawing/2014/main" id="{CB1E3F81-DDA4-4A32-AE1C-F6791B9C2490}"/>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608450" y="778608"/>
            <a:ext cx="5647740" cy="6661248"/>
          </a:xfrm>
          <a:prstGeom prst="rect">
            <a:avLst/>
          </a:prstGeom>
          <a:effectLst>
            <a:outerShdw blurRad="76200" dist="38100" dir="2700000" sx="101000" sy="101000" algn="tl" rotWithShape="0">
              <a:prstClr val="black">
                <a:alpha val="25000"/>
              </a:prstClr>
            </a:outerShdw>
          </a:effectLst>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04C37CB8-0A0F-4DED-98AC-20483DDEC422}"/>
              </a:ext>
            </a:extLst>
          </p:cNvPr>
          <p:cNvGrpSpPr/>
          <p:nvPr/>
        </p:nvGrpSpPr>
        <p:grpSpPr>
          <a:xfrm>
            <a:off x="813578" y="2268706"/>
            <a:ext cx="4685724" cy="1487469"/>
            <a:chOff x="813578" y="2774795"/>
            <a:chExt cx="4685724" cy="1487469"/>
          </a:xfrm>
        </p:grpSpPr>
        <p:grpSp>
          <p:nvGrpSpPr>
            <p:cNvPr id="7" name="组合 6">
              <a:extLst>
                <a:ext uri="{FF2B5EF4-FFF2-40B4-BE49-F238E27FC236}">
                  <a16:creationId xmlns:a16="http://schemas.microsoft.com/office/drawing/2014/main" id="{DF171793-DBB9-4463-B4A3-42D10D277AD7}"/>
                </a:ext>
              </a:extLst>
            </p:cNvPr>
            <p:cNvGrpSpPr/>
            <p:nvPr/>
          </p:nvGrpSpPr>
          <p:grpSpPr>
            <a:xfrm>
              <a:off x="813578" y="2774795"/>
              <a:ext cx="4685724" cy="1487469"/>
              <a:chOff x="813578" y="2774795"/>
              <a:chExt cx="4685724" cy="1487469"/>
            </a:xfrm>
          </p:grpSpPr>
          <p:sp>
            <p:nvSpPr>
              <p:cNvPr id="106" name="矩形 105">
                <a:extLst>
                  <a:ext uri="{FF2B5EF4-FFF2-40B4-BE49-F238E27FC236}">
                    <a16:creationId xmlns:a16="http://schemas.microsoft.com/office/drawing/2014/main" id="{B463A5F2-D9A9-4E8B-858E-4B92B580C8EA}"/>
                  </a:ext>
                </a:extLst>
              </p:cNvPr>
              <p:cNvSpPr/>
              <p:nvPr/>
            </p:nvSpPr>
            <p:spPr>
              <a:xfrm>
                <a:off x="935810" y="2901191"/>
                <a:ext cx="4441260" cy="1208041"/>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a:extLst>
                  <a:ext uri="{FF2B5EF4-FFF2-40B4-BE49-F238E27FC236}">
                    <a16:creationId xmlns:a16="http://schemas.microsoft.com/office/drawing/2014/main" id="{B45B71EF-6443-432B-80BF-97943AD1130E}"/>
                  </a:ext>
                </a:extLst>
              </p:cNvPr>
              <p:cNvGrpSpPr/>
              <p:nvPr/>
            </p:nvGrpSpPr>
            <p:grpSpPr>
              <a:xfrm rot="5400000">
                <a:off x="813578" y="2774796"/>
                <a:ext cx="252785" cy="252785"/>
                <a:chOff x="4715454" y="1366299"/>
                <a:chExt cx="252785" cy="252785"/>
              </a:xfrm>
            </p:grpSpPr>
            <p:sp>
              <p:nvSpPr>
                <p:cNvPr id="120" name="L 形 119">
                  <a:extLst>
                    <a:ext uri="{FF2B5EF4-FFF2-40B4-BE49-F238E27FC236}">
                      <a16:creationId xmlns:a16="http://schemas.microsoft.com/office/drawing/2014/main" id="{BA6DDC0E-EE84-4472-B22A-B068A509570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L 形 120">
                  <a:extLst>
                    <a:ext uri="{FF2B5EF4-FFF2-40B4-BE49-F238E27FC236}">
                      <a16:creationId xmlns:a16="http://schemas.microsoft.com/office/drawing/2014/main" id="{8747469A-884E-44FA-A9E2-AE35CCB83DA0}"/>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a:extLst>
                  <a:ext uri="{FF2B5EF4-FFF2-40B4-BE49-F238E27FC236}">
                    <a16:creationId xmlns:a16="http://schemas.microsoft.com/office/drawing/2014/main" id="{11E43F42-F982-46FC-839B-40D5A752F9D8}"/>
                  </a:ext>
                </a:extLst>
              </p:cNvPr>
              <p:cNvGrpSpPr/>
              <p:nvPr/>
            </p:nvGrpSpPr>
            <p:grpSpPr>
              <a:xfrm>
                <a:off x="813578" y="4009479"/>
                <a:ext cx="252785" cy="252785"/>
                <a:chOff x="4715454" y="1366299"/>
                <a:chExt cx="252785" cy="252785"/>
              </a:xfrm>
            </p:grpSpPr>
            <p:sp>
              <p:nvSpPr>
                <p:cNvPr id="118" name="L 形 117">
                  <a:extLst>
                    <a:ext uri="{FF2B5EF4-FFF2-40B4-BE49-F238E27FC236}">
                      <a16:creationId xmlns:a16="http://schemas.microsoft.com/office/drawing/2014/main" id="{9C617348-ABFE-4BB9-8BF5-14091A5E4A6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L 形 118">
                  <a:extLst>
                    <a:ext uri="{FF2B5EF4-FFF2-40B4-BE49-F238E27FC236}">
                      <a16:creationId xmlns:a16="http://schemas.microsoft.com/office/drawing/2014/main" id="{70D287F3-C852-4E84-925D-A57DC15BF7FD}"/>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138DF60E-A173-4384-8189-58F3F3AFCB75}"/>
                  </a:ext>
                </a:extLst>
              </p:cNvPr>
              <p:cNvGrpSpPr/>
              <p:nvPr/>
            </p:nvGrpSpPr>
            <p:grpSpPr>
              <a:xfrm rot="10800000">
                <a:off x="5246517" y="2774795"/>
                <a:ext cx="252785" cy="252785"/>
                <a:chOff x="4715454" y="1366299"/>
                <a:chExt cx="252785" cy="252785"/>
              </a:xfrm>
            </p:grpSpPr>
            <p:sp>
              <p:nvSpPr>
                <p:cNvPr id="114" name="L 形 113">
                  <a:extLst>
                    <a:ext uri="{FF2B5EF4-FFF2-40B4-BE49-F238E27FC236}">
                      <a16:creationId xmlns:a16="http://schemas.microsoft.com/office/drawing/2014/main" id="{46F91B2D-CA2F-4798-A68B-0C1C90ACBC08}"/>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L 形 114">
                  <a:extLst>
                    <a:ext uri="{FF2B5EF4-FFF2-40B4-BE49-F238E27FC236}">
                      <a16:creationId xmlns:a16="http://schemas.microsoft.com/office/drawing/2014/main" id="{D0C71107-19E8-45E5-A0D0-A5398BBF80EC}"/>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0B353832-6C1A-4838-A0E7-FE8AFE449EE2}"/>
                  </a:ext>
                </a:extLst>
              </p:cNvPr>
              <p:cNvGrpSpPr/>
              <p:nvPr/>
            </p:nvGrpSpPr>
            <p:grpSpPr>
              <a:xfrm rot="16200000">
                <a:off x="5246517" y="3952936"/>
                <a:ext cx="252785" cy="252785"/>
                <a:chOff x="4715454" y="1366299"/>
                <a:chExt cx="252785" cy="252785"/>
              </a:xfrm>
            </p:grpSpPr>
            <p:sp>
              <p:nvSpPr>
                <p:cNvPr id="112" name="L 形 111">
                  <a:extLst>
                    <a:ext uri="{FF2B5EF4-FFF2-40B4-BE49-F238E27FC236}">
                      <a16:creationId xmlns:a16="http://schemas.microsoft.com/office/drawing/2014/main" id="{E7853A0F-8743-4A88-BAFD-169B2031B57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L 形 112">
                  <a:extLst>
                    <a:ext uri="{FF2B5EF4-FFF2-40B4-BE49-F238E27FC236}">
                      <a16:creationId xmlns:a16="http://schemas.microsoft.com/office/drawing/2014/main" id="{4D38FF4F-3809-45EF-9207-F62CE3473D88}"/>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7" name="文本框 146">
              <a:extLst>
                <a:ext uri="{FF2B5EF4-FFF2-40B4-BE49-F238E27FC236}">
                  <a16:creationId xmlns:a16="http://schemas.microsoft.com/office/drawing/2014/main" id="{CE38EB33-93B9-4591-B73E-48D9F852E08E}"/>
                </a:ext>
              </a:extLst>
            </p:cNvPr>
            <p:cNvSpPr txBox="1"/>
            <p:nvPr/>
          </p:nvSpPr>
          <p:spPr>
            <a:xfrm>
              <a:off x="2410239" y="3227102"/>
              <a:ext cx="2244939" cy="523220"/>
            </a:xfrm>
            <a:prstGeom prst="rect">
              <a:avLst/>
            </a:prstGeom>
            <a:noFill/>
          </p:spPr>
          <p:txBody>
            <a:bodyPr wrap="square" rtlCol="0">
              <a:spAutoFit/>
            </a:bodyPr>
            <a:lstStyle/>
            <a:p>
              <a:pPr algn="dist"/>
              <a:r>
                <a:rPr lang="zh-CN" altLang="en-US" sz="2800" spc="300" dirty="0">
                  <a:solidFill>
                    <a:schemeClr val="bg1"/>
                  </a:solidFill>
                  <a:latin typeface="微软雅黑" panose="020B0503020204020204" pitchFamily="34" charset="-122"/>
                  <a:ea typeface="微软雅黑" panose="020B0503020204020204" pitchFamily="34" charset="-122"/>
                </a:rPr>
                <a:t>小标题二</a:t>
              </a:r>
            </a:p>
          </p:txBody>
        </p:sp>
        <p:grpSp>
          <p:nvGrpSpPr>
            <p:cNvPr id="11" name="组合 10">
              <a:extLst>
                <a:ext uri="{FF2B5EF4-FFF2-40B4-BE49-F238E27FC236}">
                  <a16:creationId xmlns:a16="http://schemas.microsoft.com/office/drawing/2014/main" id="{0CBA2F30-792B-4F13-8F11-DDFC905877AC}"/>
                </a:ext>
              </a:extLst>
            </p:cNvPr>
            <p:cNvGrpSpPr/>
            <p:nvPr/>
          </p:nvGrpSpPr>
          <p:grpSpPr>
            <a:xfrm>
              <a:off x="1222513" y="3150781"/>
              <a:ext cx="735496" cy="735496"/>
              <a:chOff x="1222513" y="3159267"/>
              <a:chExt cx="735496" cy="735496"/>
            </a:xfrm>
          </p:grpSpPr>
          <p:sp>
            <p:nvSpPr>
              <p:cNvPr id="151" name="椭圆 150">
                <a:extLst>
                  <a:ext uri="{FF2B5EF4-FFF2-40B4-BE49-F238E27FC236}">
                    <a16:creationId xmlns:a16="http://schemas.microsoft.com/office/drawing/2014/main" id="{1D15856D-E24C-4CF8-B94F-C4F267B3A552}"/>
                  </a:ext>
                </a:extLst>
              </p:cNvPr>
              <p:cNvSpPr/>
              <p:nvPr/>
            </p:nvSpPr>
            <p:spPr>
              <a:xfrm>
                <a:off x="1222513" y="3159267"/>
                <a:ext cx="735496" cy="735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文本框 151">
                <a:extLst>
                  <a:ext uri="{FF2B5EF4-FFF2-40B4-BE49-F238E27FC236}">
                    <a16:creationId xmlns:a16="http://schemas.microsoft.com/office/drawing/2014/main" id="{2E40D29D-83D1-4C6C-8D2A-58027E3BF67E}"/>
                  </a:ext>
                </a:extLst>
              </p:cNvPr>
              <p:cNvSpPr txBox="1"/>
              <p:nvPr/>
            </p:nvSpPr>
            <p:spPr>
              <a:xfrm>
                <a:off x="1422600" y="3234628"/>
                <a:ext cx="335322" cy="584775"/>
              </a:xfrm>
              <a:prstGeom prst="rect">
                <a:avLst/>
              </a:prstGeom>
              <a:noFill/>
            </p:spPr>
            <p:txBody>
              <a:bodyPr wrap="square" rtlCol="0">
                <a:spAutoFit/>
              </a:bodyPr>
              <a:lstStyle/>
              <a:p>
                <a:pPr algn="ctr"/>
                <a:r>
                  <a:rPr lang="en-US" altLang="zh-CN" sz="3200" b="1" dirty="0">
                    <a:solidFill>
                      <a:srgbClr val="0C5458"/>
                    </a:solidFill>
                    <a:latin typeface="微软雅黑" panose="020B0503020204020204" pitchFamily="34" charset="-122"/>
                    <a:ea typeface="微软雅黑" panose="020B0503020204020204" pitchFamily="34" charset="-122"/>
                  </a:rPr>
                  <a:t>2</a:t>
                </a:r>
                <a:endParaRPr lang="zh-CN" altLang="en-US" sz="3200" b="1" dirty="0">
                  <a:solidFill>
                    <a:srgbClr val="0C5458"/>
                  </a:solidFill>
                  <a:latin typeface="微软雅黑" panose="020B0503020204020204" pitchFamily="34" charset="-122"/>
                  <a:ea typeface="微软雅黑" panose="020B0503020204020204" pitchFamily="34" charset="-122"/>
                </a:endParaRPr>
              </a:p>
            </p:txBody>
          </p:sp>
        </p:grpSp>
        <p:cxnSp>
          <p:nvCxnSpPr>
            <p:cNvPr id="149" name="直接连接符 148">
              <a:extLst>
                <a:ext uri="{FF2B5EF4-FFF2-40B4-BE49-F238E27FC236}">
                  <a16:creationId xmlns:a16="http://schemas.microsoft.com/office/drawing/2014/main" id="{6104A3EB-5570-4659-8D96-5A9423028343}"/>
                </a:ext>
              </a:extLst>
            </p:cNvPr>
            <p:cNvCxnSpPr>
              <a:cxnSpLocks/>
            </p:cNvCxnSpPr>
            <p:nvPr/>
          </p:nvCxnSpPr>
          <p:spPr>
            <a:xfrm>
              <a:off x="2556716" y="3212127"/>
              <a:ext cx="1951984"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5C421423-D60C-40C8-993A-ADEA268B9C8A}"/>
                </a:ext>
              </a:extLst>
            </p:cNvPr>
            <p:cNvCxnSpPr>
              <a:cxnSpLocks/>
            </p:cNvCxnSpPr>
            <p:nvPr/>
          </p:nvCxnSpPr>
          <p:spPr>
            <a:xfrm>
              <a:off x="2556716" y="3752110"/>
              <a:ext cx="1951984" cy="0"/>
            </a:xfrm>
            <a:prstGeom prst="line">
              <a:avLst/>
            </a:prstGeom>
            <a:ln w="6350">
              <a:gradFill flip="none" rotWithShape="1">
                <a:gsLst>
                  <a:gs pos="52000">
                    <a:schemeClr val="bg1"/>
                  </a:gs>
                  <a:gs pos="0">
                    <a:schemeClr val="bg1">
                      <a:alpha val="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57186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01C9B641-73D0-4321-A466-7632B42A94E3}"/>
              </a:ext>
            </a:extLst>
          </p:cNvPr>
          <p:cNvGrpSpPr/>
          <p:nvPr/>
        </p:nvGrpSpPr>
        <p:grpSpPr>
          <a:xfrm>
            <a:off x="5147475" y="535948"/>
            <a:ext cx="1897050" cy="420805"/>
            <a:chOff x="5486068" y="891250"/>
            <a:chExt cx="1897050" cy="420805"/>
          </a:xfrm>
        </p:grpSpPr>
        <p:sp>
          <p:nvSpPr>
            <p:cNvPr id="27" name="矩形 26">
              <a:extLst>
                <a:ext uri="{FF2B5EF4-FFF2-40B4-BE49-F238E27FC236}">
                  <a16:creationId xmlns:a16="http://schemas.microsoft.com/office/drawing/2014/main" id="{D63046B1-EF36-4088-B4B5-EEBD894C814F}"/>
                </a:ext>
              </a:extLst>
            </p:cNvPr>
            <p:cNvSpPr/>
            <p:nvPr/>
          </p:nvSpPr>
          <p:spPr>
            <a:xfrm>
              <a:off x="5486068" y="891250"/>
              <a:ext cx="1897050" cy="42080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09D6AB90-4065-41EC-B6F0-093070C1F390}"/>
                </a:ext>
              </a:extLst>
            </p:cNvPr>
            <p:cNvSpPr txBox="1"/>
            <p:nvPr/>
          </p:nvSpPr>
          <p:spPr>
            <a:xfrm>
              <a:off x="5824662" y="901597"/>
              <a:ext cx="1219863" cy="400110"/>
            </a:xfrm>
            <a:prstGeom prst="rect">
              <a:avLst/>
            </a:prstGeom>
            <a:noFill/>
          </p:spPr>
          <p:txBody>
            <a:bodyPr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grpSp>
        <p:nvGrpSpPr>
          <p:cNvPr id="30" name="组合 29">
            <a:extLst>
              <a:ext uri="{FF2B5EF4-FFF2-40B4-BE49-F238E27FC236}">
                <a16:creationId xmlns:a16="http://schemas.microsoft.com/office/drawing/2014/main" id="{88AD6CBF-2D6D-410C-AEE2-315B39A77597}"/>
              </a:ext>
            </a:extLst>
          </p:cNvPr>
          <p:cNvGrpSpPr/>
          <p:nvPr/>
        </p:nvGrpSpPr>
        <p:grpSpPr>
          <a:xfrm>
            <a:off x="5009474" y="412259"/>
            <a:ext cx="2173053" cy="668182"/>
            <a:chOff x="8688014" y="962418"/>
            <a:chExt cx="2173053" cy="668182"/>
          </a:xfrm>
        </p:grpSpPr>
        <p:grpSp>
          <p:nvGrpSpPr>
            <p:cNvPr id="44" name="组合 43">
              <a:extLst>
                <a:ext uri="{FF2B5EF4-FFF2-40B4-BE49-F238E27FC236}">
                  <a16:creationId xmlns:a16="http://schemas.microsoft.com/office/drawing/2014/main" id="{472D732B-5F35-41E7-8322-95DE05CFDED3}"/>
                </a:ext>
              </a:extLst>
            </p:cNvPr>
            <p:cNvGrpSpPr/>
            <p:nvPr/>
          </p:nvGrpSpPr>
          <p:grpSpPr>
            <a:xfrm rot="5400000">
              <a:off x="8688014" y="962418"/>
              <a:ext cx="252785" cy="252785"/>
              <a:chOff x="4715454" y="1366299"/>
              <a:chExt cx="252785" cy="252785"/>
            </a:xfrm>
          </p:grpSpPr>
          <p:sp>
            <p:nvSpPr>
              <p:cNvPr id="55" name="L 形 54">
                <a:extLst>
                  <a:ext uri="{FF2B5EF4-FFF2-40B4-BE49-F238E27FC236}">
                    <a16:creationId xmlns:a16="http://schemas.microsoft.com/office/drawing/2014/main" id="{DC3E2B6C-C53F-4FF0-BDA1-A15D8782AC51}"/>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a:extLst>
                  <a:ext uri="{FF2B5EF4-FFF2-40B4-BE49-F238E27FC236}">
                    <a16:creationId xmlns:a16="http://schemas.microsoft.com/office/drawing/2014/main" id="{30A80515-B660-4298-8D45-F4A8F6FCBED6}"/>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8D7DCA88-47F0-43A6-9BFE-6E7C47996B98}"/>
                </a:ext>
              </a:extLst>
            </p:cNvPr>
            <p:cNvGrpSpPr/>
            <p:nvPr/>
          </p:nvGrpSpPr>
          <p:grpSpPr>
            <a:xfrm rot="10800000">
              <a:off x="10599365" y="967356"/>
              <a:ext cx="252785" cy="252785"/>
              <a:chOff x="4715454" y="1366299"/>
              <a:chExt cx="252785" cy="252785"/>
            </a:xfrm>
          </p:grpSpPr>
          <p:sp>
            <p:nvSpPr>
              <p:cNvPr id="53" name="L 形 52">
                <a:extLst>
                  <a:ext uri="{FF2B5EF4-FFF2-40B4-BE49-F238E27FC236}">
                    <a16:creationId xmlns:a16="http://schemas.microsoft.com/office/drawing/2014/main" id="{F50B6E6D-FFC2-42A2-9450-EBC357DD5C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63587AD0-BC00-4DA2-B17C-AACB4F13A86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id="{D5A8C367-3C7E-4B1C-AD0A-356D1B431E1A}"/>
                </a:ext>
              </a:extLst>
            </p:cNvPr>
            <p:cNvGrpSpPr/>
            <p:nvPr/>
          </p:nvGrpSpPr>
          <p:grpSpPr>
            <a:xfrm>
              <a:off x="8688014" y="1377815"/>
              <a:ext cx="252785" cy="252785"/>
              <a:chOff x="4715454" y="1366299"/>
              <a:chExt cx="252785" cy="252785"/>
            </a:xfrm>
          </p:grpSpPr>
          <p:sp>
            <p:nvSpPr>
              <p:cNvPr id="51" name="L 形 50">
                <a:extLst>
                  <a:ext uri="{FF2B5EF4-FFF2-40B4-BE49-F238E27FC236}">
                    <a16:creationId xmlns:a16="http://schemas.microsoft.com/office/drawing/2014/main" id="{F0849487-960C-410A-BB43-163E99D0EBC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L 形 51">
                <a:extLst>
                  <a:ext uri="{FF2B5EF4-FFF2-40B4-BE49-F238E27FC236}">
                    <a16:creationId xmlns:a16="http://schemas.microsoft.com/office/drawing/2014/main" id="{B4D7687F-FA2C-4E21-9A9D-76B159F71D6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712FF325-E57E-4628-B96D-64BFA762B1B4}"/>
                </a:ext>
              </a:extLst>
            </p:cNvPr>
            <p:cNvGrpSpPr/>
            <p:nvPr/>
          </p:nvGrpSpPr>
          <p:grpSpPr>
            <a:xfrm rot="16200000">
              <a:off x="10608282" y="1372406"/>
              <a:ext cx="252785" cy="252785"/>
              <a:chOff x="4715454" y="1366299"/>
              <a:chExt cx="252785" cy="252785"/>
            </a:xfrm>
          </p:grpSpPr>
          <p:sp>
            <p:nvSpPr>
              <p:cNvPr id="48" name="L 形 47">
                <a:extLst>
                  <a:ext uri="{FF2B5EF4-FFF2-40B4-BE49-F238E27FC236}">
                    <a16:creationId xmlns:a16="http://schemas.microsoft.com/office/drawing/2014/main" id="{41AB745E-C8F8-4B9F-975B-729884A6B34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80C13700-B09F-44FA-86FD-5A225065C23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5" name="图文框 104">
            <a:extLst>
              <a:ext uri="{FF2B5EF4-FFF2-40B4-BE49-F238E27FC236}">
                <a16:creationId xmlns:a16="http://schemas.microsoft.com/office/drawing/2014/main" id="{3FA7DB90-C4E3-4DB4-8505-F90AB83A0313}"/>
              </a:ext>
            </a:extLst>
          </p:cNvPr>
          <p:cNvSpPr/>
          <p:nvPr/>
        </p:nvSpPr>
        <p:spPr>
          <a:xfrm>
            <a:off x="911154" y="4832275"/>
            <a:ext cx="1156315" cy="931854"/>
          </a:xfrm>
          <a:prstGeom prst="frame">
            <a:avLst>
              <a:gd name="adj1" fmla="val 6380"/>
            </a:avLst>
          </a:prstGeom>
          <a:solidFill>
            <a:srgbClr val="1BBAC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a:extLst>
              <a:ext uri="{FF2B5EF4-FFF2-40B4-BE49-F238E27FC236}">
                <a16:creationId xmlns:a16="http://schemas.microsoft.com/office/drawing/2014/main" id="{3BDBC5FF-C0E1-45AF-9A55-4A735A6A322E}"/>
              </a:ext>
            </a:extLst>
          </p:cNvPr>
          <p:cNvSpPr/>
          <p:nvPr/>
        </p:nvSpPr>
        <p:spPr>
          <a:xfrm>
            <a:off x="1331777" y="2189400"/>
            <a:ext cx="4796292" cy="3227425"/>
          </a:xfrm>
          <a:prstGeom prst="rect">
            <a:avLst/>
          </a:prstGeom>
          <a:solidFill>
            <a:schemeClr val="bg1">
              <a:alpha val="80000"/>
            </a:schemeClr>
          </a:solidFill>
          <a:ln w="19050">
            <a:solidFill>
              <a:srgbClr val="1BBA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摩托车, 室内, 就坐, 黑色&#10;&#10;描述已自动生成">
            <a:extLst>
              <a:ext uri="{FF2B5EF4-FFF2-40B4-BE49-F238E27FC236}">
                <a16:creationId xmlns:a16="http://schemas.microsoft.com/office/drawing/2014/main" id="{8481AA3A-D981-4BC7-BBBA-BE2FB2A1040E}"/>
              </a:ext>
            </a:extLst>
          </p:cNvPr>
          <p:cNvPicPr>
            <a:picLocks noChangeAspect="1"/>
          </p:cNvPicPr>
          <p:nvPr/>
        </p:nvPicPr>
        <p:blipFill rotWithShape="1">
          <a:blip r:embed="rId3">
            <a:extLst>
              <a:ext uri="{28A0092B-C50C-407E-A947-70E740481C1C}">
                <a14:useLocalDpi xmlns:a14="http://schemas.microsoft.com/office/drawing/2010/main" val="0"/>
              </a:ext>
            </a:extLst>
          </a:blip>
          <a:srcRect l="4503" r="4893"/>
          <a:stretch/>
        </p:blipFill>
        <p:spPr>
          <a:xfrm>
            <a:off x="5634262" y="1897279"/>
            <a:ext cx="5337313" cy="3929201"/>
          </a:xfrm>
          <a:prstGeom prst="rect">
            <a:avLst/>
          </a:prstGeom>
          <a:effectLst>
            <a:outerShdw blurRad="50800" dist="38100" dir="2700000" algn="tl" rotWithShape="0">
              <a:prstClr val="black">
                <a:alpha val="40000"/>
              </a:prstClr>
            </a:outerShdw>
          </a:effectLst>
        </p:spPr>
      </p:pic>
      <p:sp>
        <p:nvSpPr>
          <p:cNvPr id="6" name="图文框 5">
            <a:extLst>
              <a:ext uri="{FF2B5EF4-FFF2-40B4-BE49-F238E27FC236}">
                <a16:creationId xmlns:a16="http://schemas.microsoft.com/office/drawing/2014/main" id="{CD0BA965-F9E9-4BF1-B3CE-8FC4E40961C8}"/>
              </a:ext>
            </a:extLst>
          </p:cNvPr>
          <p:cNvSpPr/>
          <p:nvPr/>
        </p:nvSpPr>
        <p:spPr>
          <a:xfrm>
            <a:off x="9591195" y="4777092"/>
            <a:ext cx="1689652" cy="1361661"/>
          </a:xfrm>
          <a:prstGeom prst="frame">
            <a:avLst>
              <a:gd name="adj1" fmla="val 6380"/>
            </a:avLst>
          </a:prstGeom>
          <a:solidFill>
            <a:srgbClr val="1BBAC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文本框 79">
            <a:extLst>
              <a:ext uri="{FF2B5EF4-FFF2-40B4-BE49-F238E27FC236}">
                <a16:creationId xmlns:a16="http://schemas.microsoft.com/office/drawing/2014/main" id="{6FA01B78-D019-4731-B842-C185F139E473}"/>
              </a:ext>
            </a:extLst>
          </p:cNvPr>
          <p:cNvSpPr txBox="1"/>
          <p:nvPr/>
        </p:nvSpPr>
        <p:spPr>
          <a:xfrm>
            <a:off x="1489312" y="3178670"/>
            <a:ext cx="4246880" cy="1857753"/>
          </a:xfrm>
          <a:prstGeom prst="rect">
            <a:avLst/>
          </a:prstGeom>
          <a:noFill/>
        </p:spPr>
        <p:txBody>
          <a:bodyPr wrap="square" rtlCol="0">
            <a:spAutoFit/>
          </a:bodyPr>
          <a:lstStyle/>
          <a:p>
            <a:pPr>
              <a:lnSpc>
                <a:spcPct val="130000"/>
              </a:lnSpc>
            </a:pPr>
            <a:r>
              <a:rPr lang="zh-CN" altLang="en-US" dirty="0">
                <a:solidFill>
                  <a:srgbClr val="0C5458"/>
                </a:solidFill>
                <a:latin typeface="微软雅黑" panose="020B0503020204020204" pitchFamily="34" charset="-122"/>
                <a:ea typeface="微软雅黑" panose="020B0503020204020204" pitchFamily="34" charset="-122"/>
              </a:rPr>
              <a:t>在此处输入您需要输入的文字在此处输入您需要输入的文字在此处输入您需要输入的文字在此处输入您需要输入的文字在此处输入您需要输入的文字在此处输入您需要输入的文字</a:t>
            </a:r>
          </a:p>
        </p:txBody>
      </p:sp>
      <p:grpSp>
        <p:nvGrpSpPr>
          <p:cNvPr id="9" name="组合 8">
            <a:extLst>
              <a:ext uri="{FF2B5EF4-FFF2-40B4-BE49-F238E27FC236}">
                <a16:creationId xmlns:a16="http://schemas.microsoft.com/office/drawing/2014/main" id="{CF4D2670-E73D-4053-AE91-90CFD56C1362}"/>
              </a:ext>
            </a:extLst>
          </p:cNvPr>
          <p:cNvGrpSpPr/>
          <p:nvPr/>
        </p:nvGrpSpPr>
        <p:grpSpPr>
          <a:xfrm>
            <a:off x="1568413" y="2393286"/>
            <a:ext cx="1905191" cy="581498"/>
            <a:chOff x="1975984" y="2241459"/>
            <a:chExt cx="1905191" cy="581498"/>
          </a:xfrm>
        </p:grpSpPr>
        <p:sp>
          <p:nvSpPr>
            <p:cNvPr id="99" name="平行四边形 98">
              <a:extLst>
                <a:ext uri="{FF2B5EF4-FFF2-40B4-BE49-F238E27FC236}">
                  <a16:creationId xmlns:a16="http://schemas.microsoft.com/office/drawing/2014/main" id="{8B99D62D-3165-447D-84A1-DFED306B3A23}"/>
                </a:ext>
              </a:extLst>
            </p:cNvPr>
            <p:cNvSpPr/>
            <p:nvPr/>
          </p:nvSpPr>
          <p:spPr>
            <a:xfrm>
              <a:off x="1975984" y="2522113"/>
              <a:ext cx="1905191" cy="300844"/>
            </a:xfrm>
            <a:prstGeom prst="parallelogram">
              <a:avLst>
                <a:gd name="adj" fmla="val 60460"/>
              </a:avLst>
            </a:prstGeom>
            <a:solidFill>
              <a:srgbClr val="1BBAC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02" name="文本框 101">
              <a:extLst>
                <a:ext uri="{FF2B5EF4-FFF2-40B4-BE49-F238E27FC236}">
                  <a16:creationId xmlns:a16="http://schemas.microsoft.com/office/drawing/2014/main" id="{766742A9-0EA9-44F5-8D60-A4F0BE90DBCE}"/>
                </a:ext>
              </a:extLst>
            </p:cNvPr>
            <p:cNvSpPr txBox="1"/>
            <p:nvPr/>
          </p:nvSpPr>
          <p:spPr>
            <a:xfrm>
              <a:off x="2069603" y="2241459"/>
              <a:ext cx="1684573" cy="523220"/>
            </a:xfrm>
            <a:prstGeom prst="rect">
              <a:avLst/>
            </a:prstGeom>
            <a:noFill/>
          </p:spPr>
          <p:txBody>
            <a:bodyPr wrap="square" rtlCol="0">
              <a:spAutoFit/>
            </a:bodyPr>
            <a:lstStyle/>
            <a:p>
              <a:pPr algn="dist"/>
              <a:r>
                <a:rPr lang="zh-CN" altLang="en-US" sz="2800" b="1" dirty="0">
                  <a:solidFill>
                    <a:srgbClr val="0C5458"/>
                  </a:solidFill>
                  <a:latin typeface="微软雅黑" panose="020B0503020204020204" pitchFamily="34" charset="-122"/>
                  <a:ea typeface="微软雅黑" panose="020B0503020204020204" pitchFamily="34" charset="-122"/>
                </a:rPr>
                <a:t>输入标题</a:t>
              </a:r>
            </a:p>
          </p:txBody>
        </p:sp>
      </p:grpSp>
    </p:spTree>
    <p:extLst>
      <p:ext uri="{BB962C8B-B14F-4D97-AF65-F5344CB8AC3E}">
        <p14:creationId xmlns:p14="http://schemas.microsoft.com/office/powerpoint/2010/main" val="1084855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户外艺术系列&#10;&#10;描述已自动生成">
            <a:extLst>
              <a:ext uri="{FF2B5EF4-FFF2-40B4-BE49-F238E27FC236}">
                <a16:creationId xmlns:a16="http://schemas.microsoft.com/office/drawing/2014/main" id="{8C82D560-7B17-4ED5-AB5B-E99D4E208586}"/>
              </a:ext>
            </a:extLst>
          </p:cNvPr>
          <p:cNvPicPr>
            <a:picLocks noChangeAspect="1"/>
          </p:cNvPicPr>
          <p:nvPr/>
        </p:nvPicPr>
        <p:blipFill rotWithShape="1">
          <a:blip r:embed="rId2">
            <a:extLst>
              <a:ext uri="{28A0092B-C50C-407E-A947-70E740481C1C}">
                <a14:useLocalDpi xmlns:a14="http://schemas.microsoft.com/office/drawing/2010/main" val="0"/>
              </a:ext>
            </a:extLst>
          </a:blip>
          <a:srcRect t="400" b="15066"/>
          <a:stretch/>
        </p:blipFill>
        <p:spPr>
          <a:xfrm>
            <a:off x="0" y="0"/>
            <a:ext cx="12192000" cy="6858000"/>
          </a:xfrm>
          <a:prstGeom prst="rect">
            <a:avLst/>
          </a:prstGeom>
        </p:spPr>
      </p:pic>
      <p:sp>
        <p:nvSpPr>
          <p:cNvPr id="8" name="矩形 7">
            <a:extLst>
              <a:ext uri="{FF2B5EF4-FFF2-40B4-BE49-F238E27FC236}">
                <a16:creationId xmlns:a16="http://schemas.microsoft.com/office/drawing/2014/main" id="{67156E28-57A0-4DE7-A2C6-70CCF63B429A}"/>
              </a:ext>
            </a:extLst>
          </p:cNvPr>
          <p:cNvSpPr/>
          <p:nvPr/>
        </p:nvSpPr>
        <p:spPr>
          <a:xfrm>
            <a:off x="0" y="-1"/>
            <a:ext cx="12192000" cy="6857999"/>
          </a:xfrm>
          <a:prstGeom prst="rect">
            <a:avLst/>
          </a:prstGeom>
          <a:gradFill>
            <a:gsLst>
              <a:gs pos="75000">
                <a:srgbClr val="000000">
                  <a:alpha val="40000"/>
                </a:srgbClr>
              </a:gs>
              <a:gs pos="88000">
                <a:srgbClr val="000000">
                  <a:alpha val="86000"/>
                </a:srgbClr>
              </a:gs>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D63046B1-EF36-4088-B4B5-EEBD894C814F}"/>
              </a:ext>
            </a:extLst>
          </p:cNvPr>
          <p:cNvSpPr/>
          <p:nvPr/>
        </p:nvSpPr>
        <p:spPr>
          <a:xfrm>
            <a:off x="5147475" y="535948"/>
            <a:ext cx="1897050" cy="420805"/>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09D6AB90-4065-41EC-B6F0-093070C1F390}"/>
              </a:ext>
            </a:extLst>
          </p:cNvPr>
          <p:cNvSpPr txBox="1"/>
          <p:nvPr/>
        </p:nvSpPr>
        <p:spPr>
          <a:xfrm>
            <a:off x="5486069" y="546295"/>
            <a:ext cx="1219863" cy="400110"/>
          </a:xfrm>
          <a:prstGeom prst="rect">
            <a:avLst/>
          </a:prstGeom>
          <a:noFill/>
        </p:spPr>
        <p:txBody>
          <a:bodyPr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nvGrpSpPr>
          <p:cNvPr id="30" name="组合 29">
            <a:extLst>
              <a:ext uri="{FF2B5EF4-FFF2-40B4-BE49-F238E27FC236}">
                <a16:creationId xmlns:a16="http://schemas.microsoft.com/office/drawing/2014/main" id="{88AD6CBF-2D6D-410C-AEE2-315B39A77597}"/>
              </a:ext>
            </a:extLst>
          </p:cNvPr>
          <p:cNvGrpSpPr/>
          <p:nvPr/>
        </p:nvGrpSpPr>
        <p:grpSpPr>
          <a:xfrm>
            <a:off x="5009474" y="412259"/>
            <a:ext cx="2173053" cy="668182"/>
            <a:chOff x="8688014" y="962418"/>
            <a:chExt cx="2173053" cy="668182"/>
          </a:xfrm>
        </p:grpSpPr>
        <p:grpSp>
          <p:nvGrpSpPr>
            <p:cNvPr id="44" name="组合 43">
              <a:extLst>
                <a:ext uri="{FF2B5EF4-FFF2-40B4-BE49-F238E27FC236}">
                  <a16:creationId xmlns:a16="http://schemas.microsoft.com/office/drawing/2014/main" id="{472D732B-5F35-41E7-8322-95DE05CFDED3}"/>
                </a:ext>
              </a:extLst>
            </p:cNvPr>
            <p:cNvGrpSpPr/>
            <p:nvPr/>
          </p:nvGrpSpPr>
          <p:grpSpPr>
            <a:xfrm rot="5400000">
              <a:off x="8688014" y="962418"/>
              <a:ext cx="252785" cy="252785"/>
              <a:chOff x="4715454" y="1366299"/>
              <a:chExt cx="252785" cy="252785"/>
            </a:xfrm>
          </p:grpSpPr>
          <p:sp>
            <p:nvSpPr>
              <p:cNvPr id="55" name="L 形 54">
                <a:extLst>
                  <a:ext uri="{FF2B5EF4-FFF2-40B4-BE49-F238E27FC236}">
                    <a16:creationId xmlns:a16="http://schemas.microsoft.com/office/drawing/2014/main" id="{DC3E2B6C-C53F-4FF0-BDA1-A15D8782AC51}"/>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L 形 55">
                <a:extLst>
                  <a:ext uri="{FF2B5EF4-FFF2-40B4-BE49-F238E27FC236}">
                    <a16:creationId xmlns:a16="http://schemas.microsoft.com/office/drawing/2014/main" id="{30A80515-B660-4298-8D45-F4A8F6FCBED6}"/>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8D7DCA88-47F0-43A6-9BFE-6E7C47996B98}"/>
                </a:ext>
              </a:extLst>
            </p:cNvPr>
            <p:cNvGrpSpPr/>
            <p:nvPr/>
          </p:nvGrpSpPr>
          <p:grpSpPr>
            <a:xfrm rot="10800000">
              <a:off x="10599365" y="967356"/>
              <a:ext cx="252785" cy="252785"/>
              <a:chOff x="4715454" y="1366299"/>
              <a:chExt cx="252785" cy="252785"/>
            </a:xfrm>
          </p:grpSpPr>
          <p:sp>
            <p:nvSpPr>
              <p:cNvPr id="53" name="L 形 52">
                <a:extLst>
                  <a:ext uri="{FF2B5EF4-FFF2-40B4-BE49-F238E27FC236}">
                    <a16:creationId xmlns:a16="http://schemas.microsoft.com/office/drawing/2014/main" id="{F50B6E6D-FFC2-42A2-9450-EBC357DD5C5A}"/>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63587AD0-BC00-4DA2-B17C-AACB4F13A86F}"/>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id="{D5A8C367-3C7E-4B1C-AD0A-356D1B431E1A}"/>
                </a:ext>
              </a:extLst>
            </p:cNvPr>
            <p:cNvGrpSpPr/>
            <p:nvPr/>
          </p:nvGrpSpPr>
          <p:grpSpPr>
            <a:xfrm>
              <a:off x="8688014" y="1377815"/>
              <a:ext cx="252785" cy="252785"/>
              <a:chOff x="4715454" y="1366299"/>
              <a:chExt cx="252785" cy="252785"/>
            </a:xfrm>
          </p:grpSpPr>
          <p:sp>
            <p:nvSpPr>
              <p:cNvPr id="51" name="L 形 50">
                <a:extLst>
                  <a:ext uri="{FF2B5EF4-FFF2-40B4-BE49-F238E27FC236}">
                    <a16:creationId xmlns:a16="http://schemas.microsoft.com/office/drawing/2014/main" id="{F0849487-960C-410A-BB43-163E99D0EBC4}"/>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L 形 51">
                <a:extLst>
                  <a:ext uri="{FF2B5EF4-FFF2-40B4-BE49-F238E27FC236}">
                    <a16:creationId xmlns:a16="http://schemas.microsoft.com/office/drawing/2014/main" id="{B4D7687F-FA2C-4E21-9A9D-76B159F71D64}"/>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712FF325-E57E-4628-B96D-64BFA762B1B4}"/>
                </a:ext>
              </a:extLst>
            </p:cNvPr>
            <p:cNvGrpSpPr/>
            <p:nvPr/>
          </p:nvGrpSpPr>
          <p:grpSpPr>
            <a:xfrm rot="16200000">
              <a:off x="10608282" y="1372406"/>
              <a:ext cx="252785" cy="252785"/>
              <a:chOff x="4715454" y="1366299"/>
              <a:chExt cx="252785" cy="252785"/>
            </a:xfrm>
          </p:grpSpPr>
          <p:sp>
            <p:nvSpPr>
              <p:cNvPr id="48" name="L 形 47">
                <a:extLst>
                  <a:ext uri="{FF2B5EF4-FFF2-40B4-BE49-F238E27FC236}">
                    <a16:creationId xmlns:a16="http://schemas.microsoft.com/office/drawing/2014/main" id="{41AB745E-C8F8-4B9F-975B-729884A6B34F}"/>
                  </a:ext>
                </a:extLst>
              </p:cNvPr>
              <p:cNvSpPr/>
              <p:nvPr/>
            </p:nvSpPr>
            <p:spPr>
              <a:xfrm>
                <a:off x="4715454" y="1366299"/>
                <a:ext cx="252785" cy="252785"/>
              </a:xfrm>
              <a:prstGeom prst="corner">
                <a:avLst>
                  <a:gd name="adj1" fmla="val 0"/>
                  <a:gd name="adj2" fmla="val 0"/>
                </a:avLst>
              </a:prstGeom>
              <a:solidFill>
                <a:srgbClr val="1BBAC4"/>
              </a:solidFill>
              <a:ln w="6350">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L 形 49">
                <a:extLst>
                  <a:ext uri="{FF2B5EF4-FFF2-40B4-BE49-F238E27FC236}">
                    <a16:creationId xmlns:a16="http://schemas.microsoft.com/office/drawing/2014/main" id="{80C13700-B09F-44FA-86FD-5A225065C23A}"/>
                  </a:ext>
                </a:extLst>
              </p:cNvPr>
              <p:cNvSpPr/>
              <p:nvPr/>
            </p:nvSpPr>
            <p:spPr>
              <a:xfrm>
                <a:off x="4715455" y="1505999"/>
                <a:ext cx="113085" cy="113085"/>
              </a:xfrm>
              <a:prstGeom prst="corner">
                <a:avLst>
                  <a:gd name="adj1" fmla="val 0"/>
                  <a:gd name="adj2" fmla="val 0"/>
                </a:avLst>
              </a:prstGeom>
              <a:solidFill>
                <a:srgbClr val="1BBAC4"/>
              </a:solidFill>
              <a:ln w="28575">
                <a:solidFill>
                  <a:srgbClr val="1BBAC4">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a:extLst>
              <a:ext uri="{FF2B5EF4-FFF2-40B4-BE49-F238E27FC236}">
                <a16:creationId xmlns:a16="http://schemas.microsoft.com/office/drawing/2014/main" id="{86551553-B428-408B-8CE6-1F9FE8289D4D}"/>
              </a:ext>
            </a:extLst>
          </p:cNvPr>
          <p:cNvGrpSpPr/>
          <p:nvPr/>
        </p:nvGrpSpPr>
        <p:grpSpPr>
          <a:xfrm>
            <a:off x="3952461" y="1743268"/>
            <a:ext cx="4287078" cy="4287076"/>
            <a:chOff x="3952461" y="1628587"/>
            <a:chExt cx="4287078" cy="4287076"/>
          </a:xfrm>
        </p:grpSpPr>
        <p:sp>
          <p:nvSpPr>
            <p:cNvPr id="31" name="椭圆 30">
              <a:extLst>
                <a:ext uri="{FF2B5EF4-FFF2-40B4-BE49-F238E27FC236}">
                  <a16:creationId xmlns:a16="http://schemas.microsoft.com/office/drawing/2014/main" id="{F3586A68-948B-4D76-80D1-871695B79616}"/>
                </a:ext>
              </a:extLst>
            </p:cNvPr>
            <p:cNvSpPr/>
            <p:nvPr/>
          </p:nvSpPr>
          <p:spPr>
            <a:xfrm>
              <a:off x="3952461" y="1628587"/>
              <a:ext cx="4287078" cy="4287076"/>
            </a:xfrm>
            <a:prstGeom prst="ellipse">
              <a:avLst/>
            </a:prstGeom>
            <a:solidFill>
              <a:schemeClr val="bg1">
                <a:alpha val="40000"/>
              </a:scheme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99A54A3-A661-4D1B-997F-9406F2C55752}"/>
                </a:ext>
              </a:extLst>
            </p:cNvPr>
            <p:cNvSpPr/>
            <p:nvPr/>
          </p:nvSpPr>
          <p:spPr>
            <a:xfrm>
              <a:off x="4518991" y="2195117"/>
              <a:ext cx="3154018" cy="3154016"/>
            </a:xfrm>
            <a:prstGeom prst="ellipse">
              <a:avLst/>
            </a:prstGeom>
            <a:solidFill>
              <a:schemeClr val="bg1">
                <a:alpha val="40000"/>
              </a:scheme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34B84D77-DECA-4760-BB8A-4A9924C2E5F4}"/>
                </a:ext>
              </a:extLst>
            </p:cNvPr>
            <p:cNvSpPr/>
            <p:nvPr/>
          </p:nvSpPr>
          <p:spPr>
            <a:xfrm>
              <a:off x="4980078" y="2656202"/>
              <a:ext cx="2231845" cy="2231845"/>
            </a:xfrm>
            <a:prstGeom prst="ellipse">
              <a:avLst/>
            </a:prstGeom>
            <a:solidFill>
              <a:srgbClr val="1BBAC4">
                <a:alpha val="60000"/>
              </a:srgbClr>
            </a:solidFill>
            <a:ln>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a:extLst>
              <a:ext uri="{FF2B5EF4-FFF2-40B4-BE49-F238E27FC236}">
                <a16:creationId xmlns:a16="http://schemas.microsoft.com/office/drawing/2014/main" id="{884DADCC-2048-4456-8484-1D5793DE3296}"/>
              </a:ext>
            </a:extLst>
          </p:cNvPr>
          <p:cNvSpPr/>
          <p:nvPr/>
        </p:nvSpPr>
        <p:spPr>
          <a:xfrm>
            <a:off x="4681330" y="2902226"/>
            <a:ext cx="188844" cy="188844"/>
          </a:xfrm>
          <a:prstGeom prst="ellipse">
            <a:avLst/>
          </a:prstGeom>
          <a:solidFill>
            <a:srgbClr val="1BBA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F3201E07-6495-4820-A363-C1E069FA5130}"/>
              </a:ext>
            </a:extLst>
          </p:cNvPr>
          <p:cNvSpPr/>
          <p:nvPr/>
        </p:nvSpPr>
        <p:spPr>
          <a:xfrm>
            <a:off x="7321827" y="2902226"/>
            <a:ext cx="188844" cy="188844"/>
          </a:xfrm>
          <a:prstGeom prst="ellipse">
            <a:avLst/>
          </a:prstGeom>
          <a:solidFill>
            <a:srgbClr val="1BBA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C3151D09-D71C-46C3-B62F-52874EEBEC5B}"/>
              </a:ext>
            </a:extLst>
          </p:cNvPr>
          <p:cNvSpPr/>
          <p:nvPr/>
        </p:nvSpPr>
        <p:spPr>
          <a:xfrm>
            <a:off x="4681330" y="4645494"/>
            <a:ext cx="188844" cy="188844"/>
          </a:xfrm>
          <a:prstGeom prst="ellipse">
            <a:avLst/>
          </a:prstGeom>
          <a:solidFill>
            <a:srgbClr val="1BBA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6CBB4315-CADF-440F-BC82-E44AB12930A5}"/>
              </a:ext>
            </a:extLst>
          </p:cNvPr>
          <p:cNvSpPr/>
          <p:nvPr/>
        </p:nvSpPr>
        <p:spPr>
          <a:xfrm>
            <a:off x="7321827" y="4645494"/>
            <a:ext cx="188844" cy="188844"/>
          </a:xfrm>
          <a:prstGeom prst="ellipse">
            <a:avLst/>
          </a:prstGeom>
          <a:solidFill>
            <a:srgbClr val="1BBA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28B009CA-0FAD-4281-98A6-75C5D39EC397}"/>
              </a:ext>
            </a:extLst>
          </p:cNvPr>
          <p:cNvCxnSpPr>
            <a:cxnSpLocks/>
            <a:stCxn id="35" idx="6"/>
          </p:cNvCxnSpPr>
          <p:nvPr/>
        </p:nvCxnSpPr>
        <p:spPr>
          <a:xfrm>
            <a:off x="7510671" y="4739916"/>
            <a:ext cx="1096616" cy="0"/>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EB9CF4CB-04B9-4426-89C2-CE42E8C58454}"/>
              </a:ext>
            </a:extLst>
          </p:cNvPr>
          <p:cNvCxnSpPr>
            <a:cxnSpLocks/>
          </p:cNvCxnSpPr>
          <p:nvPr/>
        </p:nvCxnSpPr>
        <p:spPr>
          <a:xfrm>
            <a:off x="7510671" y="3000569"/>
            <a:ext cx="1096616" cy="0"/>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A89D23FD-2C8F-4A2C-9DAD-FE6871917223}"/>
              </a:ext>
            </a:extLst>
          </p:cNvPr>
          <p:cNvCxnSpPr>
            <a:cxnSpLocks/>
          </p:cNvCxnSpPr>
          <p:nvPr/>
        </p:nvCxnSpPr>
        <p:spPr>
          <a:xfrm>
            <a:off x="3594653" y="4739916"/>
            <a:ext cx="1096616" cy="0"/>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1D380581-EDE9-492B-8252-2954150DDE33}"/>
              </a:ext>
            </a:extLst>
          </p:cNvPr>
          <p:cNvCxnSpPr>
            <a:cxnSpLocks/>
          </p:cNvCxnSpPr>
          <p:nvPr/>
        </p:nvCxnSpPr>
        <p:spPr>
          <a:xfrm>
            <a:off x="3594653" y="3000569"/>
            <a:ext cx="1096616" cy="0"/>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15" name="等腰三角形 14">
            <a:extLst>
              <a:ext uri="{FF2B5EF4-FFF2-40B4-BE49-F238E27FC236}">
                <a16:creationId xmlns:a16="http://schemas.microsoft.com/office/drawing/2014/main" id="{B8240953-3B7E-41D6-A5D1-52954C2897EB}"/>
              </a:ext>
            </a:extLst>
          </p:cNvPr>
          <p:cNvSpPr/>
          <p:nvPr/>
        </p:nvSpPr>
        <p:spPr>
          <a:xfrm rot="16200000">
            <a:off x="8491524" y="2943054"/>
            <a:ext cx="124338" cy="10718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id="{66F978F3-4DB0-49FB-82D1-E7962328D78C}"/>
              </a:ext>
            </a:extLst>
          </p:cNvPr>
          <p:cNvSpPr/>
          <p:nvPr/>
        </p:nvSpPr>
        <p:spPr>
          <a:xfrm rot="16200000">
            <a:off x="8491524" y="4686322"/>
            <a:ext cx="124338" cy="10718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a:extLst>
              <a:ext uri="{FF2B5EF4-FFF2-40B4-BE49-F238E27FC236}">
                <a16:creationId xmlns:a16="http://schemas.microsoft.com/office/drawing/2014/main" id="{70990352-DC72-4B42-B9E2-D0EE0FD81FA4}"/>
              </a:ext>
            </a:extLst>
          </p:cNvPr>
          <p:cNvSpPr/>
          <p:nvPr/>
        </p:nvSpPr>
        <p:spPr>
          <a:xfrm rot="5400000">
            <a:off x="3586078" y="4686322"/>
            <a:ext cx="124338" cy="10718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a:extLst>
              <a:ext uri="{FF2B5EF4-FFF2-40B4-BE49-F238E27FC236}">
                <a16:creationId xmlns:a16="http://schemas.microsoft.com/office/drawing/2014/main" id="{F99A114E-D48A-4F48-936F-F2B73D65B3BC}"/>
              </a:ext>
            </a:extLst>
          </p:cNvPr>
          <p:cNvSpPr/>
          <p:nvPr/>
        </p:nvSpPr>
        <p:spPr>
          <a:xfrm rot="5400000">
            <a:off x="3586078" y="2943054"/>
            <a:ext cx="124338" cy="10718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70AC9BF4-A410-452E-BC04-383B62138F48}"/>
              </a:ext>
            </a:extLst>
          </p:cNvPr>
          <p:cNvGrpSpPr/>
          <p:nvPr/>
        </p:nvGrpSpPr>
        <p:grpSpPr>
          <a:xfrm>
            <a:off x="8806068" y="2470405"/>
            <a:ext cx="2613772" cy="1052486"/>
            <a:chOff x="8806068" y="2470405"/>
            <a:chExt cx="2613772" cy="1052486"/>
          </a:xfrm>
        </p:grpSpPr>
        <p:sp>
          <p:nvSpPr>
            <p:cNvPr id="59" name="矩形 58">
              <a:extLst>
                <a:ext uri="{FF2B5EF4-FFF2-40B4-BE49-F238E27FC236}">
                  <a16:creationId xmlns:a16="http://schemas.microsoft.com/office/drawing/2014/main" id="{918380BE-A20E-4B29-8525-94BB402B8800}"/>
                </a:ext>
              </a:extLst>
            </p:cNvPr>
            <p:cNvSpPr/>
            <p:nvPr/>
          </p:nvSpPr>
          <p:spPr>
            <a:xfrm>
              <a:off x="8806068" y="2470405"/>
              <a:ext cx="2613772" cy="105248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243066B6-68B0-4062-B968-FBA55A298161}"/>
                </a:ext>
              </a:extLst>
            </p:cNvPr>
            <p:cNvSpPr txBox="1"/>
            <p:nvPr/>
          </p:nvSpPr>
          <p:spPr>
            <a:xfrm>
              <a:off x="8836958" y="2485932"/>
              <a:ext cx="2551993" cy="1021433"/>
            </a:xfrm>
            <a:prstGeom prst="rect">
              <a:avLst/>
            </a:prstGeom>
            <a:noFill/>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61" name="组合 60">
            <a:extLst>
              <a:ext uri="{FF2B5EF4-FFF2-40B4-BE49-F238E27FC236}">
                <a16:creationId xmlns:a16="http://schemas.microsoft.com/office/drawing/2014/main" id="{8967BC9E-7908-49E2-B7DE-883DC5FF2F3B}"/>
              </a:ext>
            </a:extLst>
          </p:cNvPr>
          <p:cNvGrpSpPr/>
          <p:nvPr/>
        </p:nvGrpSpPr>
        <p:grpSpPr>
          <a:xfrm>
            <a:off x="8806068" y="4213673"/>
            <a:ext cx="2613772" cy="1052486"/>
            <a:chOff x="8806068" y="2470405"/>
            <a:chExt cx="2613772" cy="1052486"/>
          </a:xfrm>
        </p:grpSpPr>
        <p:sp>
          <p:nvSpPr>
            <p:cNvPr id="62" name="矩形 61">
              <a:extLst>
                <a:ext uri="{FF2B5EF4-FFF2-40B4-BE49-F238E27FC236}">
                  <a16:creationId xmlns:a16="http://schemas.microsoft.com/office/drawing/2014/main" id="{8A428995-8B9E-44F0-9515-B9B3F2A5E1F4}"/>
                </a:ext>
              </a:extLst>
            </p:cNvPr>
            <p:cNvSpPr/>
            <p:nvPr/>
          </p:nvSpPr>
          <p:spPr>
            <a:xfrm>
              <a:off x="8806068" y="2470405"/>
              <a:ext cx="2613772" cy="105248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a16="http://schemas.microsoft.com/office/drawing/2014/main" id="{51C3EDEF-149A-4ABB-9A21-1A2F90B9B136}"/>
                </a:ext>
              </a:extLst>
            </p:cNvPr>
            <p:cNvSpPr txBox="1"/>
            <p:nvPr/>
          </p:nvSpPr>
          <p:spPr>
            <a:xfrm>
              <a:off x="8836958" y="2485932"/>
              <a:ext cx="2551993" cy="1021433"/>
            </a:xfrm>
            <a:prstGeom prst="rect">
              <a:avLst/>
            </a:prstGeom>
            <a:noFill/>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64" name="组合 63">
            <a:extLst>
              <a:ext uri="{FF2B5EF4-FFF2-40B4-BE49-F238E27FC236}">
                <a16:creationId xmlns:a16="http://schemas.microsoft.com/office/drawing/2014/main" id="{71AA7708-EF56-4981-9429-945E2D3678C5}"/>
              </a:ext>
            </a:extLst>
          </p:cNvPr>
          <p:cNvGrpSpPr/>
          <p:nvPr/>
        </p:nvGrpSpPr>
        <p:grpSpPr>
          <a:xfrm>
            <a:off x="771496" y="2470405"/>
            <a:ext cx="2613772" cy="1052486"/>
            <a:chOff x="8806068" y="2470405"/>
            <a:chExt cx="2613772" cy="1052486"/>
          </a:xfrm>
        </p:grpSpPr>
        <p:sp>
          <p:nvSpPr>
            <p:cNvPr id="65" name="矩形 64">
              <a:extLst>
                <a:ext uri="{FF2B5EF4-FFF2-40B4-BE49-F238E27FC236}">
                  <a16:creationId xmlns:a16="http://schemas.microsoft.com/office/drawing/2014/main" id="{475A0AD2-0231-45EE-B47D-0AB0E1DF2D6E}"/>
                </a:ext>
              </a:extLst>
            </p:cNvPr>
            <p:cNvSpPr/>
            <p:nvPr/>
          </p:nvSpPr>
          <p:spPr>
            <a:xfrm>
              <a:off x="8806068" y="2470405"/>
              <a:ext cx="2613772" cy="105248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id="{67646E7E-7025-460A-8E45-013BE1E54D8C}"/>
                </a:ext>
              </a:extLst>
            </p:cNvPr>
            <p:cNvSpPr txBox="1"/>
            <p:nvPr/>
          </p:nvSpPr>
          <p:spPr>
            <a:xfrm>
              <a:off x="8836958" y="2485932"/>
              <a:ext cx="2551993" cy="1021433"/>
            </a:xfrm>
            <a:prstGeom prst="rect">
              <a:avLst/>
            </a:prstGeom>
            <a:noFill/>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grpSp>
        <p:nvGrpSpPr>
          <p:cNvPr id="67" name="组合 66">
            <a:extLst>
              <a:ext uri="{FF2B5EF4-FFF2-40B4-BE49-F238E27FC236}">
                <a16:creationId xmlns:a16="http://schemas.microsoft.com/office/drawing/2014/main" id="{A8562CF1-4172-4C61-9887-64E8CF7EE395}"/>
              </a:ext>
            </a:extLst>
          </p:cNvPr>
          <p:cNvGrpSpPr/>
          <p:nvPr/>
        </p:nvGrpSpPr>
        <p:grpSpPr>
          <a:xfrm>
            <a:off x="771496" y="4213673"/>
            <a:ext cx="2613772" cy="1052486"/>
            <a:chOff x="8806068" y="2470405"/>
            <a:chExt cx="2613772" cy="1052486"/>
          </a:xfrm>
        </p:grpSpPr>
        <p:sp>
          <p:nvSpPr>
            <p:cNvPr id="68" name="矩形 67">
              <a:extLst>
                <a:ext uri="{FF2B5EF4-FFF2-40B4-BE49-F238E27FC236}">
                  <a16:creationId xmlns:a16="http://schemas.microsoft.com/office/drawing/2014/main" id="{76F33A71-3D3E-4729-B04A-C1A54828FE9F}"/>
                </a:ext>
              </a:extLst>
            </p:cNvPr>
            <p:cNvSpPr/>
            <p:nvPr/>
          </p:nvSpPr>
          <p:spPr>
            <a:xfrm>
              <a:off x="8806068" y="2470405"/>
              <a:ext cx="2613772" cy="1052486"/>
            </a:xfrm>
            <a:prstGeom prst="rect">
              <a:avLst/>
            </a:prstGeom>
            <a:solidFill>
              <a:srgbClr val="1BBAC4">
                <a:alpha val="40000"/>
              </a:srgbClr>
            </a:solidFill>
            <a:ln>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F4FDF36C-191A-4226-AE1C-07956764E098}"/>
                </a:ext>
              </a:extLst>
            </p:cNvPr>
            <p:cNvSpPr txBox="1"/>
            <p:nvPr/>
          </p:nvSpPr>
          <p:spPr>
            <a:xfrm>
              <a:off x="8836958" y="2485932"/>
              <a:ext cx="2551993" cy="1021433"/>
            </a:xfrm>
            <a:prstGeom prst="rect">
              <a:avLst/>
            </a:prstGeom>
            <a:noFill/>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在此处输入您需要输入的文字在此处输入您需要输入的文字</a:t>
              </a:r>
            </a:p>
          </p:txBody>
        </p:sp>
      </p:grpSp>
      <p:sp>
        <p:nvSpPr>
          <p:cNvPr id="70" name="world-wide-symbol_13448">
            <a:extLst>
              <a:ext uri="{FF2B5EF4-FFF2-40B4-BE49-F238E27FC236}">
                <a16:creationId xmlns:a16="http://schemas.microsoft.com/office/drawing/2014/main" id="{3E00F716-1988-4665-8898-FD294CDD6FA8}"/>
              </a:ext>
            </a:extLst>
          </p:cNvPr>
          <p:cNvSpPr>
            <a:spLocks noChangeAspect="1"/>
          </p:cNvSpPr>
          <p:nvPr/>
        </p:nvSpPr>
        <p:spPr bwMode="auto">
          <a:xfrm>
            <a:off x="5611252" y="3405078"/>
            <a:ext cx="969496" cy="963456"/>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rgbClr val="0C5458"/>
          </a:solidFill>
          <a:ln>
            <a:noFill/>
          </a:ln>
        </p:spPr>
      </p:sp>
      <p:sp>
        <p:nvSpPr>
          <p:cNvPr id="18" name="椭圆 17">
            <a:extLst>
              <a:ext uri="{FF2B5EF4-FFF2-40B4-BE49-F238E27FC236}">
                <a16:creationId xmlns:a16="http://schemas.microsoft.com/office/drawing/2014/main" id="{6F0A59C2-37E8-4984-8F0A-89B58AC6357B}"/>
              </a:ext>
            </a:extLst>
          </p:cNvPr>
          <p:cNvSpPr/>
          <p:nvPr/>
        </p:nvSpPr>
        <p:spPr>
          <a:xfrm>
            <a:off x="5438532" y="3229337"/>
            <a:ext cx="1314936" cy="1314936"/>
          </a:xfrm>
          <a:prstGeom prst="ellipse">
            <a:avLst/>
          </a:prstGeom>
          <a:noFill/>
          <a:ln>
            <a:solidFill>
              <a:srgbClr val="0C545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556527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425</Words>
  <Application>Microsoft Office PowerPoint</Application>
  <PresentationFormat>宽屏</PresentationFormat>
  <Paragraphs>73</Paragraphs>
  <Slides>16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Yu Mincho Demibold</vt:lpstr>
      <vt:lpstr>等线</vt:lpstr>
      <vt:lpstr>等线 Light</vt:lpstr>
      <vt:lpstr>方正剑体简体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 李峰</dc:creator>
  <cp:lastModifiedBy>熊 李峰</cp:lastModifiedBy>
  <cp:revision>18</cp:revision>
  <dcterms:created xsi:type="dcterms:W3CDTF">2019-08-17T14:38:40Z</dcterms:created>
  <dcterms:modified xsi:type="dcterms:W3CDTF">2019-08-18T15:45:15Z</dcterms:modified>
</cp:coreProperties>
</file>