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9" r:id="rId5"/>
    <p:sldId id="260" r:id="rId6"/>
    <p:sldId id="261" r:id="rId7"/>
    <p:sldId id="262" r:id="rId8"/>
    <p:sldId id="269" r:id="rId9"/>
    <p:sldId id="267" r:id="rId10"/>
    <p:sldId id="265" r:id="rId11"/>
    <p:sldId id="263" r:id="rId12"/>
    <p:sldId id="258" r:id="rId13"/>
    <p:sldId id="270" r:id="rId14"/>
    <p:sldId id="266" r:id="rId15"/>
    <p:sldId id="271" r:id="rId16"/>
    <p:sldId id="272" r:id="rId17"/>
    <p:sldId id="274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B0CF"/>
    <a:srgbClr val="F096AD"/>
    <a:srgbClr val="EC738C"/>
    <a:srgbClr val="6293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9A9790B8-545F-459B-AA2D-0644913DE5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5417C79-994B-40B0-86B8-2A7730E78F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25"/>
          <a:stretch/>
        </p:blipFill>
        <p:spPr>
          <a:xfrm>
            <a:off x="6729274" y="-1"/>
            <a:ext cx="5462727" cy="6885871"/>
          </a:xfrm>
          <a:prstGeom prst="rect">
            <a:avLst/>
          </a:prstGeom>
        </p:spPr>
      </p:pic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37986FC-922B-4956-A60A-9A3F40238E5F}"/>
              </a:ext>
            </a:extLst>
          </p:cNvPr>
          <p:cNvSpPr/>
          <p:nvPr/>
        </p:nvSpPr>
        <p:spPr>
          <a:xfrm>
            <a:off x="3293109" y="1101774"/>
            <a:ext cx="1483078" cy="3523491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8A2105-D8B1-4C7E-B581-D66631AA827E}"/>
              </a:ext>
            </a:extLst>
          </p:cNvPr>
          <p:cNvSpPr/>
          <p:nvPr/>
        </p:nvSpPr>
        <p:spPr>
          <a:xfrm>
            <a:off x="3436133" y="1272477"/>
            <a:ext cx="142058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水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83CC1BF-7479-41A4-92D3-4D2E81DCF641}"/>
              </a:ext>
            </a:extLst>
          </p:cNvPr>
          <p:cNvSpPr/>
          <p:nvPr/>
        </p:nvSpPr>
        <p:spPr>
          <a:xfrm>
            <a:off x="4228102" y="2388844"/>
            <a:ext cx="142058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彩</a:t>
            </a:r>
          </a:p>
        </p:txBody>
      </p:sp>
      <p:sp>
        <p:nvSpPr>
          <p:cNvPr id="11" name="文本框 11">
            <a:extLst>
              <a:ext uri="{FF2B5EF4-FFF2-40B4-BE49-F238E27FC236}">
                <a16:creationId xmlns:a16="http://schemas.microsoft.com/office/drawing/2014/main" id="{347239EE-0CEE-49D9-9700-CA79A297CC17}"/>
              </a:ext>
            </a:extLst>
          </p:cNvPr>
          <p:cNvSpPr txBox="1"/>
          <p:nvPr/>
        </p:nvSpPr>
        <p:spPr>
          <a:xfrm>
            <a:off x="4320770" y="3934968"/>
            <a:ext cx="2980108" cy="6047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中国风通用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PPT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BB6C3EC-45A9-4F2B-BE72-359067EA63B9}"/>
              </a:ext>
            </a:extLst>
          </p:cNvPr>
          <p:cNvSpPr/>
          <p:nvPr/>
        </p:nvSpPr>
        <p:spPr>
          <a:xfrm>
            <a:off x="3600390" y="3012840"/>
            <a:ext cx="692497" cy="2971100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请单击此处输入文本内容，请单击此处输入文本内容，单击此处输入文本内容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0560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C1407B3-2745-4FBF-AEA9-123E404E2A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8553F9-AEE3-42DB-990B-D80DF92EE593}"/>
              </a:ext>
            </a:extLst>
          </p:cNvPr>
          <p:cNvGrpSpPr/>
          <p:nvPr/>
        </p:nvGrpSpPr>
        <p:grpSpPr>
          <a:xfrm>
            <a:off x="342785" y="2493747"/>
            <a:ext cx="1891043" cy="1722331"/>
            <a:chOff x="530881" y="2910633"/>
            <a:chExt cx="1891043" cy="1722331"/>
          </a:xfrm>
        </p:grpSpPr>
        <p:sp>
          <p:nvSpPr>
            <p:cNvPr id="13" name="文本框 6">
              <a:extLst>
                <a:ext uri="{FF2B5EF4-FFF2-40B4-BE49-F238E27FC236}">
                  <a16:creationId xmlns:a16="http://schemas.microsoft.com/office/drawing/2014/main" id="{B0C49306-0973-497E-A3EF-29A5B10789FA}"/>
                </a:ext>
              </a:extLst>
            </p:cNvPr>
            <p:cNvSpPr txBox="1"/>
            <p:nvPr/>
          </p:nvSpPr>
          <p:spPr>
            <a:xfrm>
              <a:off x="530881" y="2910633"/>
              <a:ext cx="1359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4" name="文本框 7">
              <a:extLst>
                <a:ext uri="{FF2B5EF4-FFF2-40B4-BE49-F238E27FC236}">
                  <a16:creationId xmlns:a16="http://schemas.microsoft.com/office/drawing/2014/main" id="{312388C6-B966-416C-A014-0DA6125EB1A8}"/>
                </a:ext>
              </a:extLst>
            </p:cNvPr>
            <p:cNvSpPr txBox="1"/>
            <p:nvPr/>
          </p:nvSpPr>
          <p:spPr>
            <a:xfrm>
              <a:off x="530881" y="3310743"/>
              <a:ext cx="1891043" cy="1322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文本内容，单击此处输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入文本内容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2482B55-F511-4A1E-BDAB-95A2B614AC62}"/>
              </a:ext>
            </a:extLst>
          </p:cNvPr>
          <p:cNvGrpSpPr/>
          <p:nvPr/>
        </p:nvGrpSpPr>
        <p:grpSpPr>
          <a:xfrm>
            <a:off x="2570683" y="2493747"/>
            <a:ext cx="1891043" cy="1722331"/>
            <a:chOff x="2758779" y="2910633"/>
            <a:chExt cx="1891043" cy="1722331"/>
          </a:xfrm>
        </p:grpSpPr>
        <p:sp>
          <p:nvSpPr>
            <p:cNvPr id="11" name="文本框 8">
              <a:extLst>
                <a:ext uri="{FF2B5EF4-FFF2-40B4-BE49-F238E27FC236}">
                  <a16:creationId xmlns:a16="http://schemas.microsoft.com/office/drawing/2014/main" id="{9511A359-3DD4-4F6B-ACFC-0C1E226BB3D6}"/>
                </a:ext>
              </a:extLst>
            </p:cNvPr>
            <p:cNvSpPr txBox="1"/>
            <p:nvPr/>
          </p:nvSpPr>
          <p:spPr>
            <a:xfrm>
              <a:off x="2758779" y="2910633"/>
              <a:ext cx="1359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2" name="文本框 9">
              <a:extLst>
                <a:ext uri="{FF2B5EF4-FFF2-40B4-BE49-F238E27FC236}">
                  <a16:creationId xmlns:a16="http://schemas.microsoft.com/office/drawing/2014/main" id="{CCC554AB-9678-49E3-B92C-E2F7AE2703BB}"/>
                </a:ext>
              </a:extLst>
            </p:cNvPr>
            <p:cNvSpPr txBox="1"/>
            <p:nvPr/>
          </p:nvSpPr>
          <p:spPr>
            <a:xfrm>
              <a:off x="2758779" y="3310743"/>
              <a:ext cx="1891043" cy="1322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文本内容，单击此处输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入文本内容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FB8997E-E454-443D-B6B6-C8ADA0555962}"/>
              </a:ext>
            </a:extLst>
          </p:cNvPr>
          <p:cNvGrpSpPr/>
          <p:nvPr/>
        </p:nvGrpSpPr>
        <p:grpSpPr>
          <a:xfrm>
            <a:off x="7730274" y="2493747"/>
            <a:ext cx="1891043" cy="1722331"/>
            <a:chOff x="7345397" y="2903701"/>
            <a:chExt cx="1891043" cy="1722331"/>
          </a:xfrm>
        </p:grpSpPr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id="{E70F8DE2-BE6D-4B15-AAED-733F50F2CA5B}"/>
                </a:ext>
              </a:extLst>
            </p:cNvPr>
            <p:cNvSpPr txBox="1"/>
            <p:nvPr/>
          </p:nvSpPr>
          <p:spPr>
            <a:xfrm>
              <a:off x="7345397" y="2903701"/>
              <a:ext cx="1359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0" name="文本框 11">
              <a:extLst>
                <a:ext uri="{FF2B5EF4-FFF2-40B4-BE49-F238E27FC236}">
                  <a16:creationId xmlns:a16="http://schemas.microsoft.com/office/drawing/2014/main" id="{BE95F85D-795B-4864-A094-920175160429}"/>
                </a:ext>
              </a:extLst>
            </p:cNvPr>
            <p:cNvSpPr txBox="1"/>
            <p:nvPr/>
          </p:nvSpPr>
          <p:spPr>
            <a:xfrm>
              <a:off x="7345397" y="3303811"/>
              <a:ext cx="1891043" cy="1322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文本内容，单击此处输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入文本内容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35D18B5-6D83-44DC-8A4C-D8900719A3FC}"/>
              </a:ext>
            </a:extLst>
          </p:cNvPr>
          <p:cNvGrpSpPr/>
          <p:nvPr/>
        </p:nvGrpSpPr>
        <p:grpSpPr>
          <a:xfrm>
            <a:off x="9958172" y="2500679"/>
            <a:ext cx="1891043" cy="1722331"/>
            <a:chOff x="9573295" y="2910633"/>
            <a:chExt cx="1891043" cy="1722331"/>
          </a:xfrm>
        </p:grpSpPr>
        <p:sp>
          <p:nvSpPr>
            <p:cNvPr id="7" name="文本框 12">
              <a:extLst>
                <a:ext uri="{FF2B5EF4-FFF2-40B4-BE49-F238E27FC236}">
                  <a16:creationId xmlns:a16="http://schemas.microsoft.com/office/drawing/2014/main" id="{DB830A4B-9268-41A5-81D7-C75B272DACE5}"/>
                </a:ext>
              </a:extLst>
            </p:cNvPr>
            <p:cNvSpPr txBox="1"/>
            <p:nvPr/>
          </p:nvSpPr>
          <p:spPr>
            <a:xfrm>
              <a:off x="9573295" y="2910633"/>
              <a:ext cx="1359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8" name="文本框 13">
              <a:extLst>
                <a:ext uri="{FF2B5EF4-FFF2-40B4-BE49-F238E27FC236}">
                  <a16:creationId xmlns:a16="http://schemas.microsoft.com/office/drawing/2014/main" id="{53F87B9A-F1D0-47B8-A6DE-4A68751DA131}"/>
                </a:ext>
              </a:extLst>
            </p:cNvPr>
            <p:cNvSpPr txBox="1"/>
            <p:nvPr/>
          </p:nvSpPr>
          <p:spPr>
            <a:xfrm>
              <a:off x="9573295" y="3310743"/>
              <a:ext cx="1891043" cy="1322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文本内容，单击此处输</a:t>
              </a:r>
              <a:endPara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入文本内容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6C7C5DD8-3533-4714-A640-F2D7972E11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442" y="1093078"/>
            <a:ext cx="3268548" cy="467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212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C1407B3-2745-4FBF-AEA9-123E404E2A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030" name="Picture 6" descr="〔 古风水彩插画 〕 作者' 飞乐鸟 °">
            <a:extLst>
              <a:ext uri="{FF2B5EF4-FFF2-40B4-BE49-F238E27FC236}">
                <a16:creationId xmlns:a16="http://schemas.microsoft.com/office/drawing/2014/main" id="{0392AC9A-1FF1-4BA1-B924-092430D798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20"/>
          <a:stretch/>
        </p:blipFill>
        <p:spPr bwMode="auto">
          <a:xfrm>
            <a:off x="1667374" y="1040606"/>
            <a:ext cx="3943119" cy="455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281398F0-CD64-4E28-8906-ED403A04711A}"/>
              </a:ext>
            </a:extLst>
          </p:cNvPr>
          <p:cNvSpPr/>
          <p:nvPr/>
        </p:nvSpPr>
        <p:spPr>
          <a:xfrm>
            <a:off x="5993468" y="2049018"/>
            <a:ext cx="5352881" cy="12681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13">
            <a:extLst>
              <a:ext uri="{FF2B5EF4-FFF2-40B4-BE49-F238E27FC236}">
                <a16:creationId xmlns:a16="http://schemas.microsoft.com/office/drawing/2014/main" id="{0A6ED841-9651-40C3-950D-B99A06637E55}"/>
              </a:ext>
            </a:extLst>
          </p:cNvPr>
          <p:cNvSpPr txBox="1"/>
          <p:nvPr/>
        </p:nvSpPr>
        <p:spPr>
          <a:xfrm>
            <a:off x="5993469" y="1562869"/>
            <a:ext cx="2516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696F628-0F8E-4505-846B-94B93CD315B7}"/>
              </a:ext>
            </a:extLst>
          </p:cNvPr>
          <p:cNvSpPr/>
          <p:nvPr/>
        </p:nvSpPr>
        <p:spPr>
          <a:xfrm>
            <a:off x="6095999" y="3955769"/>
            <a:ext cx="5352881" cy="12681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文本框 13">
            <a:extLst>
              <a:ext uri="{FF2B5EF4-FFF2-40B4-BE49-F238E27FC236}">
                <a16:creationId xmlns:a16="http://schemas.microsoft.com/office/drawing/2014/main" id="{973379FE-0ED3-4C60-9D63-AC40648942FF}"/>
              </a:ext>
            </a:extLst>
          </p:cNvPr>
          <p:cNvSpPr txBox="1"/>
          <p:nvPr/>
        </p:nvSpPr>
        <p:spPr>
          <a:xfrm>
            <a:off x="6096000" y="3469620"/>
            <a:ext cx="2516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762F498B-5457-49C3-9016-701F60004C65}"/>
              </a:ext>
            </a:extLst>
          </p:cNvPr>
          <p:cNvSpPr/>
          <p:nvPr/>
        </p:nvSpPr>
        <p:spPr>
          <a:xfrm>
            <a:off x="845651" y="4075778"/>
            <a:ext cx="3050960" cy="1190905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CCAE132-2E1B-460A-83C9-CA900C86B6CE}"/>
              </a:ext>
            </a:extLst>
          </p:cNvPr>
          <p:cNvSpPr/>
          <p:nvPr/>
        </p:nvSpPr>
        <p:spPr>
          <a:xfrm>
            <a:off x="1361007" y="4154742"/>
            <a:ext cx="2135869" cy="10329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905138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49DD913-E092-47BE-8626-D3CD3B3347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811D0E5-907E-4E7B-A0A7-274AB1F1B051}"/>
              </a:ext>
            </a:extLst>
          </p:cNvPr>
          <p:cNvSpPr/>
          <p:nvPr/>
        </p:nvSpPr>
        <p:spPr>
          <a:xfrm>
            <a:off x="1508759" y="3751808"/>
            <a:ext cx="6145315" cy="1002662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98DA540-BE7F-4DB5-A258-C57F6FE43F7D}"/>
              </a:ext>
            </a:extLst>
          </p:cNvPr>
          <p:cNvSpPr/>
          <p:nvPr/>
        </p:nvSpPr>
        <p:spPr>
          <a:xfrm>
            <a:off x="1410676" y="1613655"/>
            <a:ext cx="9964459" cy="11339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3">
            <a:extLst>
              <a:ext uri="{FF2B5EF4-FFF2-40B4-BE49-F238E27FC236}">
                <a16:creationId xmlns:a16="http://schemas.microsoft.com/office/drawing/2014/main" id="{0836E0DA-B1D3-46A5-ABD5-CE80DB03FC4D}"/>
              </a:ext>
            </a:extLst>
          </p:cNvPr>
          <p:cNvSpPr txBox="1"/>
          <p:nvPr/>
        </p:nvSpPr>
        <p:spPr>
          <a:xfrm>
            <a:off x="1410677" y="1127506"/>
            <a:ext cx="2516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09ABBA0-72B7-4ED1-B9FA-6917454D8157}"/>
              </a:ext>
            </a:extLst>
          </p:cNvPr>
          <p:cNvSpPr/>
          <p:nvPr/>
        </p:nvSpPr>
        <p:spPr>
          <a:xfrm>
            <a:off x="2255016" y="3832497"/>
            <a:ext cx="5275492" cy="6805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92A3190-12BF-4931-AB61-2349FA6FC61C}"/>
              </a:ext>
            </a:extLst>
          </p:cNvPr>
          <p:cNvSpPr/>
          <p:nvPr/>
        </p:nvSpPr>
        <p:spPr>
          <a:xfrm>
            <a:off x="2255016" y="2893402"/>
            <a:ext cx="5275492" cy="6805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A2793AB-E201-43F3-9134-779610FFCEFD}"/>
              </a:ext>
            </a:extLst>
          </p:cNvPr>
          <p:cNvSpPr/>
          <p:nvPr/>
        </p:nvSpPr>
        <p:spPr>
          <a:xfrm>
            <a:off x="2378583" y="4872564"/>
            <a:ext cx="5275492" cy="6805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7" name="文本框 19">
            <a:extLst>
              <a:ext uri="{FF2B5EF4-FFF2-40B4-BE49-F238E27FC236}">
                <a16:creationId xmlns:a16="http://schemas.microsoft.com/office/drawing/2014/main" id="{DA1569F0-439C-4FD2-9422-B500C974DEE2}"/>
              </a:ext>
            </a:extLst>
          </p:cNvPr>
          <p:cNvSpPr txBox="1"/>
          <p:nvPr/>
        </p:nvSpPr>
        <p:spPr>
          <a:xfrm>
            <a:off x="1716654" y="3088254"/>
            <a:ext cx="495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01</a:t>
            </a:r>
            <a:endParaRPr lang="zh-CN" altLang="en-US" sz="2400" dirty="0"/>
          </a:p>
        </p:txBody>
      </p:sp>
      <p:sp>
        <p:nvSpPr>
          <p:cNvPr id="18" name="文本框 20">
            <a:extLst>
              <a:ext uri="{FF2B5EF4-FFF2-40B4-BE49-F238E27FC236}">
                <a16:creationId xmlns:a16="http://schemas.microsoft.com/office/drawing/2014/main" id="{44238D06-6D11-4BFB-8EC1-5366C05EAB0E}"/>
              </a:ext>
            </a:extLst>
          </p:cNvPr>
          <p:cNvSpPr txBox="1"/>
          <p:nvPr/>
        </p:nvSpPr>
        <p:spPr>
          <a:xfrm>
            <a:off x="1716654" y="4022359"/>
            <a:ext cx="495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02</a:t>
            </a:r>
            <a:endParaRPr lang="zh-CN" altLang="en-US" sz="2400" dirty="0"/>
          </a:p>
        </p:txBody>
      </p:sp>
      <p:sp>
        <p:nvSpPr>
          <p:cNvPr id="19" name="文本框 21">
            <a:extLst>
              <a:ext uri="{FF2B5EF4-FFF2-40B4-BE49-F238E27FC236}">
                <a16:creationId xmlns:a16="http://schemas.microsoft.com/office/drawing/2014/main" id="{F643927E-D0EF-440C-A4C8-DCEF337E655D}"/>
              </a:ext>
            </a:extLst>
          </p:cNvPr>
          <p:cNvSpPr txBox="1"/>
          <p:nvPr/>
        </p:nvSpPr>
        <p:spPr>
          <a:xfrm>
            <a:off x="1748388" y="5085292"/>
            <a:ext cx="495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03</a:t>
            </a:r>
            <a:endParaRPr lang="zh-CN" altLang="en-US" sz="2400" dirty="0"/>
          </a:p>
        </p:txBody>
      </p:sp>
      <p:pic>
        <p:nvPicPr>
          <p:cNvPr id="5124" name="Picture 4" descr="〔 古风水彩素材 〕作者' 桃年 °">
            <a:extLst>
              <a:ext uri="{FF2B5EF4-FFF2-40B4-BE49-F238E27FC236}">
                <a16:creationId xmlns:a16="http://schemas.microsoft.com/office/drawing/2014/main" id="{28065845-D888-414B-8793-00120B565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309" y="2684902"/>
            <a:ext cx="2521544" cy="335274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601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F1D5FCD-3718-4294-B564-780002D168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8CC7AFA-705B-4E62-8A6B-095367F19CB5}"/>
              </a:ext>
            </a:extLst>
          </p:cNvPr>
          <p:cNvSpPr/>
          <p:nvPr/>
        </p:nvSpPr>
        <p:spPr>
          <a:xfrm>
            <a:off x="6096000" y="1731146"/>
            <a:ext cx="1420934" cy="3213717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B35B4EB-9FE9-4872-9831-B00A35E1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327" y="2547685"/>
            <a:ext cx="3100842" cy="36176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1292956-338F-4925-8960-C385EF311F26}"/>
              </a:ext>
            </a:extLst>
          </p:cNvPr>
          <p:cNvSpPr txBox="1"/>
          <p:nvPr/>
        </p:nvSpPr>
        <p:spPr>
          <a:xfrm>
            <a:off x="6388307" y="1908674"/>
            <a:ext cx="861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EEF78BF-2F7B-4A3C-8981-D4D8B2A4D9F5}"/>
              </a:ext>
            </a:extLst>
          </p:cNvPr>
          <p:cNvSpPr/>
          <p:nvPr/>
        </p:nvSpPr>
        <p:spPr>
          <a:xfrm>
            <a:off x="4549464" y="2518536"/>
            <a:ext cx="1200329" cy="3238311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请单击此处输入文本内容，请单击此处输入文本内容，单击此处输入文本内容，请单击此处输入文本内容，请单击此处输入文本内容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49A260E-5800-40FF-B8F0-96829B55C0BD}"/>
              </a:ext>
            </a:extLst>
          </p:cNvPr>
          <p:cNvSpPr txBox="1"/>
          <p:nvPr/>
        </p:nvSpPr>
        <p:spPr>
          <a:xfrm>
            <a:off x="3796723" y="1908674"/>
            <a:ext cx="4965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426936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C1407B3-2745-4FBF-AEA9-123E404E2A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CF05F9B-9C1E-4478-AC4B-8A34A4E11484}"/>
              </a:ext>
            </a:extLst>
          </p:cNvPr>
          <p:cNvSpPr/>
          <p:nvPr/>
        </p:nvSpPr>
        <p:spPr>
          <a:xfrm>
            <a:off x="692014" y="2502143"/>
            <a:ext cx="10564871" cy="1431015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7CEA3E8-1D4C-4892-B0AF-416E9C54F1D3}"/>
              </a:ext>
            </a:extLst>
          </p:cNvPr>
          <p:cNvSpPr/>
          <p:nvPr/>
        </p:nvSpPr>
        <p:spPr>
          <a:xfrm>
            <a:off x="5598474" y="2636450"/>
            <a:ext cx="5459958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5" name="文本框 17">
            <a:extLst>
              <a:ext uri="{FF2B5EF4-FFF2-40B4-BE49-F238E27FC236}">
                <a16:creationId xmlns:a16="http://schemas.microsoft.com/office/drawing/2014/main" id="{5A18EA50-61DD-4A1C-B49A-87249465E765}"/>
              </a:ext>
            </a:extLst>
          </p:cNvPr>
          <p:cNvSpPr txBox="1"/>
          <p:nvPr/>
        </p:nvSpPr>
        <p:spPr>
          <a:xfrm>
            <a:off x="5500485" y="1790211"/>
            <a:ext cx="2827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A289104-25DC-4D98-BB3D-C08EA2B93BDC}"/>
              </a:ext>
            </a:extLst>
          </p:cNvPr>
          <p:cNvSpPr/>
          <p:nvPr/>
        </p:nvSpPr>
        <p:spPr>
          <a:xfrm>
            <a:off x="5598474" y="3959793"/>
            <a:ext cx="5459958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42B57FD-83A0-458A-8F19-A7FE27D2A8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7" b="56672"/>
          <a:stretch/>
        </p:blipFill>
        <p:spPr>
          <a:xfrm>
            <a:off x="956825" y="1361672"/>
            <a:ext cx="4543660" cy="413465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F7151B0-3DEE-471D-81EF-B200F3A9485C}"/>
              </a:ext>
            </a:extLst>
          </p:cNvPr>
          <p:cNvSpPr txBox="1"/>
          <p:nvPr/>
        </p:nvSpPr>
        <p:spPr>
          <a:xfrm>
            <a:off x="2920753" y="2441949"/>
            <a:ext cx="7901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国风</a:t>
            </a:r>
          </a:p>
        </p:txBody>
      </p:sp>
    </p:spTree>
    <p:extLst>
      <p:ext uri="{BB962C8B-B14F-4D97-AF65-F5344CB8AC3E}">
        <p14:creationId xmlns:p14="http://schemas.microsoft.com/office/powerpoint/2010/main" val="1380908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B46BC6-C87E-40E3-AD63-96AC2E112C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6">
            <a:extLst>
              <a:ext uri="{FF2B5EF4-FFF2-40B4-BE49-F238E27FC236}">
                <a16:creationId xmlns:a16="http://schemas.microsoft.com/office/drawing/2014/main" id="{0949B2E7-D991-41C6-A407-F53A53240D23}"/>
              </a:ext>
            </a:extLst>
          </p:cNvPr>
          <p:cNvSpPr txBox="1"/>
          <p:nvPr/>
        </p:nvSpPr>
        <p:spPr bwMode="auto">
          <a:xfrm>
            <a:off x="1272565" y="3654479"/>
            <a:ext cx="2165923" cy="8735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</a:t>
            </a:r>
          </a:p>
        </p:txBody>
      </p:sp>
      <p:sp>
        <p:nvSpPr>
          <p:cNvPr id="5" name="文本框 6">
            <a:extLst>
              <a:ext uri="{FF2B5EF4-FFF2-40B4-BE49-F238E27FC236}">
                <a16:creationId xmlns:a16="http://schemas.microsoft.com/office/drawing/2014/main" id="{87BDEFB3-2241-4A7A-8C2D-C0C8E620CD7F}"/>
              </a:ext>
            </a:extLst>
          </p:cNvPr>
          <p:cNvSpPr txBox="1"/>
          <p:nvPr/>
        </p:nvSpPr>
        <p:spPr bwMode="auto">
          <a:xfrm>
            <a:off x="8563377" y="3687668"/>
            <a:ext cx="2165923" cy="8735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CD0F53E-5F75-4A1A-BA21-D1F8A704F6DD}"/>
              </a:ext>
            </a:extLst>
          </p:cNvPr>
          <p:cNvSpPr/>
          <p:nvPr/>
        </p:nvSpPr>
        <p:spPr>
          <a:xfrm>
            <a:off x="1863415" y="2189718"/>
            <a:ext cx="988540" cy="958789"/>
          </a:xfrm>
          <a:prstGeom prst="ellipse">
            <a:avLst/>
          </a:prstGeom>
          <a:solidFill>
            <a:srgbClr val="7DB0CF"/>
          </a:solidFill>
          <a:ln>
            <a:solidFill>
              <a:srgbClr val="7DB0C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6">
            <a:extLst>
              <a:ext uri="{FF2B5EF4-FFF2-40B4-BE49-F238E27FC236}">
                <a16:creationId xmlns:a16="http://schemas.microsoft.com/office/drawing/2014/main" id="{F4C378AB-FE50-4312-A6BE-71AD6F1ED599}"/>
              </a:ext>
            </a:extLst>
          </p:cNvPr>
          <p:cNvSpPr txBox="1"/>
          <p:nvPr/>
        </p:nvSpPr>
        <p:spPr bwMode="auto">
          <a:xfrm>
            <a:off x="1827528" y="5275564"/>
            <a:ext cx="9092006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 algn="ctr">
              <a:lnSpc>
                <a:spcPct val="200000"/>
              </a:lnSpc>
            </a:pPr>
            <a:endParaRPr lang="zh-CN" altLang="en-US" sz="10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7" name="文本框 30">
            <a:extLst>
              <a:ext uri="{FF2B5EF4-FFF2-40B4-BE49-F238E27FC236}">
                <a16:creationId xmlns:a16="http://schemas.microsoft.com/office/drawing/2014/main" id="{B4944420-6849-413C-80BF-8F6234F4DB03}"/>
              </a:ext>
            </a:extLst>
          </p:cNvPr>
          <p:cNvSpPr txBox="1"/>
          <p:nvPr/>
        </p:nvSpPr>
        <p:spPr>
          <a:xfrm>
            <a:off x="2011283" y="2345946"/>
            <a:ext cx="988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BB35067-C8CD-4800-894E-162A934CC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343" y="985420"/>
            <a:ext cx="3211180" cy="4682971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557DFD74-CE47-40CA-B8D6-9302BF954D9C}"/>
              </a:ext>
            </a:extLst>
          </p:cNvPr>
          <p:cNvSpPr/>
          <p:nvPr/>
        </p:nvSpPr>
        <p:spPr>
          <a:xfrm>
            <a:off x="9152068" y="2211543"/>
            <a:ext cx="988540" cy="958789"/>
          </a:xfrm>
          <a:prstGeom prst="ellipse">
            <a:avLst/>
          </a:prstGeom>
          <a:solidFill>
            <a:srgbClr val="7DB0CF"/>
          </a:solidFill>
          <a:ln>
            <a:solidFill>
              <a:srgbClr val="7DB0C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1">
            <a:extLst>
              <a:ext uri="{FF2B5EF4-FFF2-40B4-BE49-F238E27FC236}">
                <a16:creationId xmlns:a16="http://schemas.microsoft.com/office/drawing/2014/main" id="{06964B5C-0CF7-4FB2-B27F-2CF746B39549}"/>
              </a:ext>
            </a:extLst>
          </p:cNvPr>
          <p:cNvSpPr txBox="1"/>
          <p:nvPr/>
        </p:nvSpPr>
        <p:spPr>
          <a:xfrm>
            <a:off x="9299936" y="2361010"/>
            <a:ext cx="988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3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9906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59CCF25-61A0-4322-9BAF-A4360785DB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050" name="Picture 2" descr="鸟王茶插画|插画|商业插画|舒展 - 原...">
            <a:extLst>
              <a:ext uri="{FF2B5EF4-FFF2-40B4-BE49-F238E27FC236}">
                <a16:creationId xmlns:a16="http://schemas.microsoft.com/office/drawing/2014/main" id="{132266BA-7B8B-4D59-A253-E4367A574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480" y="1238260"/>
            <a:ext cx="4027777" cy="454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3">
            <a:extLst>
              <a:ext uri="{FF2B5EF4-FFF2-40B4-BE49-F238E27FC236}">
                <a16:creationId xmlns:a16="http://schemas.microsoft.com/office/drawing/2014/main" id="{3DFCC058-40F6-4AF7-892A-56E037E79B59}"/>
              </a:ext>
            </a:extLst>
          </p:cNvPr>
          <p:cNvSpPr txBox="1"/>
          <p:nvPr/>
        </p:nvSpPr>
        <p:spPr>
          <a:xfrm>
            <a:off x="6029607" y="1555638"/>
            <a:ext cx="3739485" cy="14224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4">
            <a:extLst>
              <a:ext uri="{FF2B5EF4-FFF2-40B4-BE49-F238E27FC236}">
                <a16:creationId xmlns:a16="http://schemas.microsoft.com/office/drawing/2014/main" id="{B9AA8403-6A8E-4610-AB58-D681E05D4335}"/>
              </a:ext>
            </a:extLst>
          </p:cNvPr>
          <p:cNvSpPr txBox="1"/>
          <p:nvPr/>
        </p:nvSpPr>
        <p:spPr>
          <a:xfrm>
            <a:off x="9707150" y="1547265"/>
            <a:ext cx="492443" cy="13113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6" name="文本框 23">
            <a:extLst>
              <a:ext uri="{FF2B5EF4-FFF2-40B4-BE49-F238E27FC236}">
                <a16:creationId xmlns:a16="http://schemas.microsoft.com/office/drawing/2014/main" id="{30CFB33B-B705-4E29-B719-8C6026E83D26}"/>
              </a:ext>
            </a:extLst>
          </p:cNvPr>
          <p:cNvSpPr txBox="1"/>
          <p:nvPr/>
        </p:nvSpPr>
        <p:spPr>
          <a:xfrm>
            <a:off x="6029607" y="3963881"/>
            <a:ext cx="3739485" cy="14224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4">
            <a:extLst>
              <a:ext uri="{FF2B5EF4-FFF2-40B4-BE49-F238E27FC236}">
                <a16:creationId xmlns:a16="http://schemas.microsoft.com/office/drawing/2014/main" id="{BF416B7A-A0B0-458C-AA37-A001046404F6}"/>
              </a:ext>
            </a:extLst>
          </p:cNvPr>
          <p:cNvSpPr txBox="1"/>
          <p:nvPr/>
        </p:nvSpPr>
        <p:spPr>
          <a:xfrm>
            <a:off x="9707150" y="3955508"/>
            <a:ext cx="492443" cy="13113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DE48C18-D154-4A85-85E4-F57AB0200242}"/>
              </a:ext>
            </a:extLst>
          </p:cNvPr>
          <p:cNvSpPr/>
          <p:nvPr/>
        </p:nvSpPr>
        <p:spPr>
          <a:xfrm>
            <a:off x="674703" y="2198743"/>
            <a:ext cx="3045040" cy="746075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7">
            <a:extLst>
              <a:ext uri="{FF2B5EF4-FFF2-40B4-BE49-F238E27FC236}">
                <a16:creationId xmlns:a16="http://schemas.microsoft.com/office/drawing/2014/main" id="{F8D451B9-677B-4EB2-B2D4-8C652610F7C2}"/>
              </a:ext>
            </a:extLst>
          </p:cNvPr>
          <p:cNvSpPr txBox="1"/>
          <p:nvPr/>
        </p:nvSpPr>
        <p:spPr>
          <a:xfrm>
            <a:off x="689244" y="2310170"/>
            <a:ext cx="2827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694097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C41EE5-6BDD-4638-A2E4-7BD4099610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6108321-F6A5-4113-8213-AED812280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467" y="107435"/>
            <a:ext cx="4809754" cy="6643129"/>
          </a:xfrm>
          <a:prstGeom prst="rect">
            <a:avLst/>
          </a:prstGeom>
        </p:spPr>
      </p:pic>
      <p:sp>
        <p:nvSpPr>
          <p:cNvPr id="9" name="文本框 23">
            <a:extLst>
              <a:ext uri="{FF2B5EF4-FFF2-40B4-BE49-F238E27FC236}">
                <a16:creationId xmlns:a16="http://schemas.microsoft.com/office/drawing/2014/main" id="{E01BCE67-ACC0-4B99-AA53-ACD12C69AEB7}"/>
              </a:ext>
            </a:extLst>
          </p:cNvPr>
          <p:cNvSpPr txBox="1"/>
          <p:nvPr/>
        </p:nvSpPr>
        <p:spPr>
          <a:xfrm>
            <a:off x="3869374" y="1901361"/>
            <a:ext cx="1877437" cy="3760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24">
            <a:extLst>
              <a:ext uri="{FF2B5EF4-FFF2-40B4-BE49-F238E27FC236}">
                <a16:creationId xmlns:a16="http://schemas.microsoft.com/office/drawing/2014/main" id="{D1F3DF3B-DCC2-4599-A459-68F3AB391626}"/>
              </a:ext>
            </a:extLst>
          </p:cNvPr>
          <p:cNvSpPr txBox="1"/>
          <p:nvPr/>
        </p:nvSpPr>
        <p:spPr>
          <a:xfrm>
            <a:off x="5684865" y="1892989"/>
            <a:ext cx="492443" cy="20926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11" name="文本框 23">
            <a:extLst>
              <a:ext uri="{FF2B5EF4-FFF2-40B4-BE49-F238E27FC236}">
                <a16:creationId xmlns:a16="http://schemas.microsoft.com/office/drawing/2014/main" id="{C58F29DD-9810-4D0F-AF17-65EDD7F872FD}"/>
              </a:ext>
            </a:extLst>
          </p:cNvPr>
          <p:cNvSpPr txBox="1"/>
          <p:nvPr/>
        </p:nvSpPr>
        <p:spPr>
          <a:xfrm>
            <a:off x="1242281" y="1892989"/>
            <a:ext cx="1877437" cy="3760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id="{F30D83E0-ADDE-4AFE-A3A3-14A0FF5A6D60}"/>
              </a:ext>
            </a:extLst>
          </p:cNvPr>
          <p:cNvSpPr txBox="1"/>
          <p:nvPr/>
        </p:nvSpPr>
        <p:spPr>
          <a:xfrm>
            <a:off x="3057772" y="1884617"/>
            <a:ext cx="492443" cy="20926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922455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9A9790B8-545F-459B-AA2D-0644913DE5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5417C79-994B-40B0-86B8-2A7730E78F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25"/>
          <a:stretch/>
        </p:blipFill>
        <p:spPr>
          <a:xfrm>
            <a:off x="6729274" y="-1"/>
            <a:ext cx="5462727" cy="6885871"/>
          </a:xfrm>
          <a:prstGeom prst="rect">
            <a:avLst/>
          </a:prstGeom>
        </p:spPr>
      </p:pic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37986FC-922B-4956-A60A-9A3F40238E5F}"/>
              </a:ext>
            </a:extLst>
          </p:cNvPr>
          <p:cNvSpPr/>
          <p:nvPr/>
        </p:nvSpPr>
        <p:spPr>
          <a:xfrm>
            <a:off x="3293109" y="1101774"/>
            <a:ext cx="1483078" cy="3523491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8A2105-D8B1-4C7E-B581-D66631AA827E}"/>
              </a:ext>
            </a:extLst>
          </p:cNvPr>
          <p:cNvSpPr/>
          <p:nvPr/>
        </p:nvSpPr>
        <p:spPr>
          <a:xfrm>
            <a:off x="3436133" y="1272477"/>
            <a:ext cx="2246128" cy="13234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谢谢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83CC1BF-7479-41A4-92D3-4D2E81DCF641}"/>
              </a:ext>
            </a:extLst>
          </p:cNvPr>
          <p:cNvSpPr/>
          <p:nvPr/>
        </p:nvSpPr>
        <p:spPr>
          <a:xfrm>
            <a:off x="4231062" y="2526013"/>
            <a:ext cx="2246128" cy="13234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欣赏</a:t>
            </a:r>
          </a:p>
        </p:txBody>
      </p:sp>
      <p:sp>
        <p:nvSpPr>
          <p:cNvPr id="11" name="文本框 11">
            <a:extLst>
              <a:ext uri="{FF2B5EF4-FFF2-40B4-BE49-F238E27FC236}">
                <a16:creationId xmlns:a16="http://schemas.microsoft.com/office/drawing/2014/main" id="{347239EE-0CEE-49D9-9700-CA79A297CC17}"/>
              </a:ext>
            </a:extLst>
          </p:cNvPr>
          <p:cNvSpPr txBox="1"/>
          <p:nvPr/>
        </p:nvSpPr>
        <p:spPr>
          <a:xfrm>
            <a:off x="4320770" y="3934968"/>
            <a:ext cx="2980108" cy="6047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中国风通用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PPT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BB6C3EC-45A9-4F2B-BE72-359067EA63B9}"/>
              </a:ext>
            </a:extLst>
          </p:cNvPr>
          <p:cNvSpPr/>
          <p:nvPr/>
        </p:nvSpPr>
        <p:spPr>
          <a:xfrm>
            <a:off x="3600390" y="3012840"/>
            <a:ext cx="692497" cy="2971100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请单击此处输入文本内容，请单击此处输入文本内容，单击此处输入文本内容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9712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901FDF2-96BA-43DC-9A05-7A070B4ADA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2868795-05D7-4629-8FAA-6533DE80E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32205" cy="6858000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15D5DA02-C59E-40D5-AE57-78C439012F75}"/>
              </a:ext>
            </a:extLst>
          </p:cNvPr>
          <p:cNvSpPr/>
          <p:nvPr/>
        </p:nvSpPr>
        <p:spPr>
          <a:xfrm>
            <a:off x="4893637" y="1743529"/>
            <a:ext cx="878889" cy="830997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7DFAD40-0FA9-43A4-921C-65740861BD2A}"/>
              </a:ext>
            </a:extLst>
          </p:cNvPr>
          <p:cNvSpPr/>
          <p:nvPr/>
        </p:nvSpPr>
        <p:spPr>
          <a:xfrm>
            <a:off x="3086895" y="911165"/>
            <a:ext cx="1260630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06B1195-31F2-46D2-9485-F7F2116A5A0F}"/>
              </a:ext>
            </a:extLst>
          </p:cNvPr>
          <p:cNvSpPr/>
          <p:nvPr/>
        </p:nvSpPr>
        <p:spPr>
          <a:xfrm>
            <a:off x="4932853" y="1737005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9" name="文本框 1">
            <a:extLst>
              <a:ext uri="{FF2B5EF4-FFF2-40B4-BE49-F238E27FC236}">
                <a16:creationId xmlns:a16="http://schemas.microsoft.com/office/drawing/2014/main" id="{9796E24A-6B08-468E-A652-D867E8FE41C0}"/>
              </a:ext>
            </a:extLst>
          </p:cNvPr>
          <p:cNvSpPr txBox="1"/>
          <p:nvPr/>
        </p:nvSpPr>
        <p:spPr>
          <a:xfrm>
            <a:off x="5989477" y="2065327"/>
            <a:ext cx="5015876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40C9F1F0-6728-4C70-9136-A133EB54AE8D}"/>
              </a:ext>
            </a:extLst>
          </p:cNvPr>
          <p:cNvSpPr txBox="1"/>
          <p:nvPr/>
        </p:nvSpPr>
        <p:spPr>
          <a:xfrm>
            <a:off x="5985593" y="1674859"/>
            <a:ext cx="230615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2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84CF62C-FEFD-40D3-9370-FB69B44FC887}"/>
              </a:ext>
            </a:extLst>
          </p:cNvPr>
          <p:cNvSpPr/>
          <p:nvPr/>
        </p:nvSpPr>
        <p:spPr>
          <a:xfrm>
            <a:off x="4913158" y="3027140"/>
            <a:ext cx="878889" cy="830997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D9E3EDE-0216-4113-8AA6-A38F24A27524}"/>
              </a:ext>
            </a:extLst>
          </p:cNvPr>
          <p:cNvSpPr/>
          <p:nvPr/>
        </p:nvSpPr>
        <p:spPr>
          <a:xfrm>
            <a:off x="4952374" y="3020616"/>
            <a:ext cx="806631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贰</a:t>
            </a:r>
          </a:p>
        </p:txBody>
      </p:sp>
      <p:sp>
        <p:nvSpPr>
          <p:cNvPr id="17" name="文本框 1">
            <a:extLst>
              <a:ext uri="{FF2B5EF4-FFF2-40B4-BE49-F238E27FC236}">
                <a16:creationId xmlns:a16="http://schemas.microsoft.com/office/drawing/2014/main" id="{620F896F-FEF2-4CC6-8424-92644091FF3B}"/>
              </a:ext>
            </a:extLst>
          </p:cNvPr>
          <p:cNvSpPr txBox="1"/>
          <p:nvPr/>
        </p:nvSpPr>
        <p:spPr>
          <a:xfrm>
            <a:off x="6008998" y="3348938"/>
            <a:ext cx="5015876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18" name="Title 4">
            <a:extLst>
              <a:ext uri="{FF2B5EF4-FFF2-40B4-BE49-F238E27FC236}">
                <a16:creationId xmlns:a16="http://schemas.microsoft.com/office/drawing/2014/main" id="{8058CA87-C8F5-4B1D-9A1F-A1F65AD97C81}"/>
              </a:ext>
            </a:extLst>
          </p:cNvPr>
          <p:cNvSpPr txBox="1"/>
          <p:nvPr/>
        </p:nvSpPr>
        <p:spPr>
          <a:xfrm>
            <a:off x="6005114" y="2958470"/>
            <a:ext cx="230615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2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6418C6D-F762-498C-B696-E12B4B052A0C}"/>
              </a:ext>
            </a:extLst>
          </p:cNvPr>
          <p:cNvSpPr/>
          <p:nvPr/>
        </p:nvSpPr>
        <p:spPr>
          <a:xfrm>
            <a:off x="4925740" y="4317275"/>
            <a:ext cx="878889" cy="830997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B04EDF4-6809-4737-AFC8-493460FACD92}"/>
              </a:ext>
            </a:extLst>
          </p:cNvPr>
          <p:cNvSpPr/>
          <p:nvPr/>
        </p:nvSpPr>
        <p:spPr>
          <a:xfrm>
            <a:off x="4964956" y="4310751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21" name="文本框 1">
            <a:extLst>
              <a:ext uri="{FF2B5EF4-FFF2-40B4-BE49-F238E27FC236}">
                <a16:creationId xmlns:a16="http://schemas.microsoft.com/office/drawing/2014/main" id="{7FC55260-72AA-40BE-86E7-7CAC2306C1A6}"/>
              </a:ext>
            </a:extLst>
          </p:cNvPr>
          <p:cNvSpPr txBox="1"/>
          <p:nvPr/>
        </p:nvSpPr>
        <p:spPr>
          <a:xfrm>
            <a:off x="6021580" y="4639073"/>
            <a:ext cx="5015876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587EAD68-AADD-45D0-B2EE-1E6B70483B83}"/>
              </a:ext>
            </a:extLst>
          </p:cNvPr>
          <p:cNvSpPr txBox="1"/>
          <p:nvPr/>
        </p:nvSpPr>
        <p:spPr>
          <a:xfrm>
            <a:off x="6017696" y="4248605"/>
            <a:ext cx="230615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22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5411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F1D5FCD-3718-4294-B564-780002D168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8CC7AFA-705B-4E62-8A6B-095367F19CB5}"/>
              </a:ext>
            </a:extLst>
          </p:cNvPr>
          <p:cNvSpPr/>
          <p:nvPr/>
        </p:nvSpPr>
        <p:spPr>
          <a:xfrm>
            <a:off x="6096000" y="1731146"/>
            <a:ext cx="1420934" cy="3213717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B35B4EB-9FE9-4872-9831-B00A35E1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327" y="2547685"/>
            <a:ext cx="3100842" cy="36176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1292956-338F-4925-8960-C385EF311F26}"/>
              </a:ext>
            </a:extLst>
          </p:cNvPr>
          <p:cNvSpPr txBox="1"/>
          <p:nvPr/>
        </p:nvSpPr>
        <p:spPr>
          <a:xfrm>
            <a:off x="6388307" y="1908674"/>
            <a:ext cx="861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EEF78BF-2F7B-4A3C-8981-D4D8B2A4D9F5}"/>
              </a:ext>
            </a:extLst>
          </p:cNvPr>
          <p:cNvSpPr/>
          <p:nvPr/>
        </p:nvSpPr>
        <p:spPr>
          <a:xfrm>
            <a:off x="4549464" y="2518536"/>
            <a:ext cx="1200329" cy="3238311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请单击此处输入文本内容，请单击此处输入文本内容，单击此处输入文本内容，请单击此处输入文本内容，请单击此处输入文本内容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49A260E-5800-40FF-B8F0-96829B55C0BD}"/>
              </a:ext>
            </a:extLst>
          </p:cNvPr>
          <p:cNvSpPr txBox="1"/>
          <p:nvPr/>
        </p:nvSpPr>
        <p:spPr>
          <a:xfrm>
            <a:off x="3796723" y="1908674"/>
            <a:ext cx="4965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881516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0404245-7E70-483F-9214-DA285C2DAF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 5">
            <a:extLst>
              <a:ext uri="{FF2B5EF4-FFF2-40B4-BE49-F238E27FC236}">
                <a16:creationId xmlns:a16="http://schemas.microsoft.com/office/drawing/2014/main" id="{10CB7D4D-01DF-47F9-A2E5-7ED84EFE5466}"/>
              </a:ext>
            </a:extLst>
          </p:cNvPr>
          <p:cNvSpPr txBox="1"/>
          <p:nvPr/>
        </p:nvSpPr>
        <p:spPr>
          <a:xfrm>
            <a:off x="1464749" y="3879925"/>
            <a:ext cx="9262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，单击此处输入文本内容，单击此处输入文本，单击此处输入文本内容，单击此处输入文本内容，单击此处输入文本内容，单击此处输入文本，单击此处输入文本内容，单击此处输入文本内容。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6" name="文本框 9">
            <a:extLst>
              <a:ext uri="{FF2B5EF4-FFF2-40B4-BE49-F238E27FC236}">
                <a16:creationId xmlns:a16="http://schemas.microsoft.com/office/drawing/2014/main" id="{117D076D-1D03-48B4-9D98-15E84098F76A}"/>
              </a:ext>
            </a:extLst>
          </p:cNvPr>
          <p:cNvSpPr txBox="1"/>
          <p:nvPr/>
        </p:nvSpPr>
        <p:spPr>
          <a:xfrm>
            <a:off x="5821301" y="1754916"/>
            <a:ext cx="677108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0B76975-2040-49F5-8F5C-BF574C07F6E2}"/>
              </a:ext>
            </a:extLst>
          </p:cNvPr>
          <p:cNvCxnSpPr/>
          <p:nvPr/>
        </p:nvCxnSpPr>
        <p:spPr>
          <a:xfrm>
            <a:off x="5825683" y="1751113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11">
            <a:extLst>
              <a:ext uri="{FF2B5EF4-FFF2-40B4-BE49-F238E27FC236}">
                <a16:creationId xmlns:a16="http://schemas.microsoft.com/office/drawing/2014/main" id="{A693E0FD-3E1A-4FBD-BBC4-A955F47A27B9}"/>
              </a:ext>
            </a:extLst>
          </p:cNvPr>
          <p:cNvSpPr txBox="1"/>
          <p:nvPr/>
        </p:nvSpPr>
        <p:spPr>
          <a:xfrm>
            <a:off x="4281993" y="1765600"/>
            <a:ext cx="1569660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id="{F4EEAE11-7753-4EE2-9185-B625DF16E64F}"/>
              </a:ext>
            </a:extLst>
          </p:cNvPr>
          <p:cNvSpPr txBox="1"/>
          <p:nvPr/>
        </p:nvSpPr>
        <p:spPr>
          <a:xfrm>
            <a:off x="3312529" y="1789541"/>
            <a:ext cx="677108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B029C3E-3B07-4D65-8CA9-60D86F99BE41}"/>
              </a:ext>
            </a:extLst>
          </p:cNvPr>
          <p:cNvCxnSpPr/>
          <p:nvPr/>
        </p:nvCxnSpPr>
        <p:spPr>
          <a:xfrm>
            <a:off x="3313559" y="1751113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4">
            <a:extLst>
              <a:ext uri="{FF2B5EF4-FFF2-40B4-BE49-F238E27FC236}">
                <a16:creationId xmlns:a16="http://schemas.microsoft.com/office/drawing/2014/main" id="{3A8A5687-8190-4830-8155-3CDE7D3E30AE}"/>
              </a:ext>
            </a:extLst>
          </p:cNvPr>
          <p:cNvSpPr txBox="1"/>
          <p:nvPr/>
        </p:nvSpPr>
        <p:spPr>
          <a:xfrm>
            <a:off x="1725296" y="1765600"/>
            <a:ext cx="1569660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3078" name="Picture 6" descr="「练习」晚安╮(╯▽╰)╭_涂鸦王国 原...">
            <a:extLst>
              <a:ext uri="{FF2B5EF4-FFF2-40B4-BE49-F238E27FC236}">
                <a16:creationId xmlns:a16="http://schemas.microsoft.com/office/drawing/2014/main" id="{7DDB513A-6F33-45EE-8453-C4EEC9637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132" y="1368248"/>
            <a:ext cx="3133726" cy="230981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556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8013471-E4AE-4942-87CB-EDB26DAA0E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100" name="Picture 4" descr="古风 无人 荷花">
            <a:extLst>
              <a:ext uri="{FF2B5EF4-FFF2-40B4-BE49-F238E27FC236}">
                <a16:creationId xmlns:a16="http://schemas.microsoft.com/office/drawing/2014/main" id="{3631A775-04B9-4753-8EF4-9820EAF885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40" b="4758"/>
          <a:stretch/>
        </p:blipFill>
        <p:spPr bwMode="auto">
          <a:xfrm>
            <a:off x="6602197" y="2659509"/>
            <a:ext cx="3691332" cy="205870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[素锦底图 古风 插画]">
            <a:extLst>
              <a:ext uri="{FF2B5EF4-FFF2-40B4-BE49-F238E27FC236}">
                <a16:creationId xmlns:a16="http://schemas.microsoft.com/office/drawing/2014/main" id="{3D4ABFF9-89BC-4A81-BE14-D01CF24DB8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54"/>
          <a:stretch/>
        </p:blipFill>
        <p:spPr bwMode="auto">
          <a:xfrm>
            <a:off x="1880892" y="2704309"/>
            <a:ext cx="3691160" cy="209203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">
            <a:extLst>
              <a:ext uri="{FF2B5EF4-FFF2-40B4-BE49-F238E27FC236}">
                <a16:creationId xmlns:a16="http://schemas.microsoft.com/office/drawing/2014/main" id="{1749EBFD-39A3-4991-90F5-3EE61E064BE5}"/>
              </a:ext>
            </a:extLst>
          </p:cNvPr>
          <p:cNvSpPr txBox="1"/>
          <p:nvPr/>
        </p:nvSpPr>
        <p:spPr>
          <a:xfrm>
            <a:off x="1582168" y="1569407"/>
            <a:ext cx="9027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BE81ACF-5B40-4E69-AB52-7D1FA09BF6D4}"/>
              </a:ext>
            </a:extLst>
          </p:cNvPr>
          <p:cNvSpPr txBox="1"/>
          <p:nvPr/>
        </p:nvSpPr>
        <p:spPr>
          <a:xfrm>
            <a:off x="1582169" y="1112013"/>
            <a:ext cx="2501460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996D0F8-9DB6-49DD-8EC4-7B04B9881768}"/>
              </a:ext>
            </a:extLst>
          </p:cNvPr>
          <p:cNvSpPr/>
          <p:nvPr/>
        </p:nvSpPr>
        <p:spPr>
          <a:xfrm>
            <a:off x="1938094" y="4977323"/>
            <a:ext cx="3704323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524CC72-0E10-449D-9F42-5B1D03648150}"/>
              </a:ext>
            </a:extLst>
          </p:cNvPr>
          <p:cNvSpPr/>
          <p:nvPr/>
        </p:nvSpPr>
        <p:spPr>
          <a:xfrm>
            <a:off x="6725550" y="5007323"/>
            <a:ext cx="3704323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F0D7588-1173-4DBB-97F6-2EED31FFEECA}"/>
              </a:ext>
            </a:extLst>
          </p:cNvPr>
          <p:cNvSpPr/>
          <p:nvPr/>
        </p:nvSpPr>
        <p:spPr>
          <a:xfrm>
            <a:off x="1551675" y="2941981"/>
            <a:ext cx="550416" cy="1269506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64396B9-DAA5-4EDF-B94F-261530A74FBC}"/>
              </a:ext>
            </a:extLst>
          </p:cNvPr>
          <p:cNvSpPr/>
          <p:nvPr/>
        </p:nvSpPr>
        <p:spPr>
          <a:xfrm>
            <a:off x="6326990" y="3042328"/>
            <a:ext cx="550416" cy="1269506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AF65F1A-F834-430F-A855-661ED3A62D7C}"/>
              </a:ext>
            </a:extLst>
          </p:cNvPr>
          <p:cNvSpPr txBox="1"/>
          <p:nvPr/>
        </p:nvSpPr>
        <p:spPr>
          <a:xfrm>
            <a:off x="1582168" y="3028755"/>
            <a:ext cx="461665" cy="1169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标题内容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396E2D9-967C-49FA-BBA6-7546960E2736}"/>
              </a:ext>
            </a:extLst>
          </p:cNvPr>
          <p:cNvSpPr txBox="1"/>
          <p:nvPr/>
        </p:nvSpPr>
        <p:spPr>
          <a:xfrm>
            <a:off x="6371365" y="3092501"/>
            <a:ext cx="461665" cy="1169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标题内容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0289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C1407B3-2745-4FBF-AEA9-123E404E2A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D544C8C-588C-4FA8-83B4-61E95BEF159F}"/>
              </a:ext>
            </a:extLst>
          </p:cNvPr>
          <p:cNvGrpSpPr/>
          <p:nvPr/>
        </p:nvGrpSpPr>
        <p:grpSpPr>
          <a:xfrm>
            <a:off x="1231506" y="1710990"/>
            <a:ext cx="1225915" cy="1225915"/>
            <a:chOff x="1322022" y="2352846"/>
            <a:chExt cx="1225915" cy="1225915"/>
          </a:xfrm>
        </p:grpSpPr>
        <p:sp>
          <p:nvSpPr>
            <p:cNvPr id="19" name="Oval 16">
              <a:extLst>
                <a:ext uri="{FF2B5EF4-FFF2-40B4-BE49-F238E27FC236}">
                  <a16:creationId xmlns:a16="http://schemas.microsoft.com/office/drawing/2014/main" id="{7723B431-8981-41B9-AFA2-2892E4BBA8B5}"/>
                </a:ext>
              </a:extLst>
            </p:cNvPr>
            <p:cNvSpPr/>
            <p:nvPr/>
          </p:nvSpPr>
          <p:spPr>
            <a:xfrm>
              <a:off x="1322022" y="2352846"/>
              <a:ext cx="1225915" cy="1225915"/>
            </a:xfrm>
            <a:prstGeom prst="ellipse">
              <a:avLst/>
            </a:prstGeom>
            <a:solidFill>
              <a:srgbClr val="F096A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Arc 20">
              <a:extLst>
                <a:ext uri="{FF2B5EF4-FFF2-40B4-BE49-F238E27FC236}">
                  <a16:creationId xmlns:a16="http://schemas.microsoft.com/office/drawing/2014/main" id="{9A506CF8-C2F9-4B75-961E-C4EC2D45007B}"/>
                </a:ext>
              </a:extLst>
            </p:cNvPr>
            <p:cNvSpPr/>
            <p:nvPr/>
          </p:nvSpPr>
          <p:spPr>
            <a:xfrm>
              <a:off x="1478127" y="2508951"/>
              <a:ext cx="913704" cy="913704"/>
            </a:xfrm>
            <a:prstGeom prst="arc">
              <a:avLst>
                <a:gd name="adj1" fmla="val 20172577"/>
                <a:gd name="adj2" fmla="val 16297434"/>
              </a:avLst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TextBox 36">
              <a:extLst>
                <a:ext uri="{FF2B5EF4-FFF2-40B4-BE49-F238E27FC236}">
                  <a16:creationId xmlns:a16="http://schemas.microsoft.com/office/drawing/2014/main" id="{1A2F14D3-623E-4BD0-B5BE-9CE41448D862}"/>
                </a:ext>
              </a:extLst>
            </p:cNvPr>
            <p:cNvSpPr txBox="1"/>
            <p:nvPr/>
          </p:nvSpPr>
          <p:spPr>
            <a:xfrm>
              <a:off x="1577432" y="2735024"/>
              <a:ext cx="821059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8</a:t>
              </a:r>
              <a:r>
                <a:rPr lang="en-US" altLang="zh-CN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8</a:t>
              </a:r>
              <a:r>
                <a:rPr lang="en-US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%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A81DBCC-C9F5-49B1-B1CA-6C0E74F58263}"/>
              </a:ext>
            </a:extLst>
          </p:cNvPr>
          <p:cNvGrpSpPr/>
          <p:nvPr/>
        </p:nvGrpSpPr>
        <p:grpSpPr>
          <a:xfrm>
            <a:off x="6326361" y="1710990"/>
            <a:ext cx="1225915" cy="1225915"/>
            <a:chOff x="1322022" y="2352846"/>
            <a:chExt cx="1225915" cy="1225915"/>
          </a:xfrm>
          <a:solidFill>
            <a:srgbClr val="F096AD"/>
          </a:solidFill>
        </p:grpSpPr>
        <p:sp>
          <p:nvSpPr>
            <p:cNvPr id="16" name="Oval 16">
              <a:extLst>
                <a:ext uri="{FF2B5EF4-FFF2-40B4-BE49-F238E27FC236}">
                  <a16:creationId xmlns:a16="http://schemas.microsoft.com/office/drawing/2014/main" id="{598BDB9B-9894-41F0-8728-F73A7EA61309}"/>
                </a:ext>
              </a:extLst>
            </p:cNvPr>
            <p:cNvSpPr/>
            <p:nvPr/>
          </p:nvSpPr>
          <p:spPr>
            <a:xfrm>
              <a:off x="1322022" y="2352846"/>
              <a:ext cx="1225915" cy="1225915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Arc 20">
              <a:extLst>
                <a:ext uri="{FF2B5EF4-FFF2-40B4-BE49-F238E27FC236}">
                  <a16:creationId xmlns:a16="http://schemas.microsoft.com/office/drawing/2014/main" id="{E2A66185-7120-412A-940F-2533B2F59DCF}"/>
                </a:ext>
              </a:extLst>
            </p:cNvPr>
            <p:cNvSpPr/>
            <p:nvPr/>
          </p:nvSpPr>
          <p:spPr>
            <a:xfrm>
              <a:off x="1478127" y="2508951"/>
              <a:ext cx="913704" cy="913704"/>
            </a:xfrm>
            <a:prstGeom prst="arc">
              <a:avLst>
                <a:gd name="adj1" fmla="val 1838217"/>
                <a:gd name="adj2" fmla="val 16297434"/>
              </a:avLst>
            </a:prstGeom>
            <a:grp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TextBox 36">
              <a:extLst>
                <a:ext uri="{FF2B5EF4-FFF2-40B4-BE49-F238E27FC236}">
                  <a16:creationId xmlns:a16="http://schemas.microsoft.com/office/drawing/2014/main" id="{45610F69-0097-439A-88B9-2E5163EE67CE}"/>
                </a:ext>
              </a:extLst>
            </p:cNvPr>
            <p:cNvSpPr txBox="1"/>
            <p:nvPr/>
          </p:nvSpPr>
          <p:spPr>
            <a:xfrm>
              <a:off x="1577432" y="2735024"/>
              <a:ext cx="821059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6</a:t>
              </a:r>
              <a:r>
                <a:rPr lang="en-US" altLang="zh-CN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5</a:t>
              </a:r>
              <a:r>
                <a:rPr lang="en-US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%</a:t>
              </a:r>
            </a:p>
          </p:txBody>
        </p:sp>
      </p:grp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9949C88F-B654-46E4-B24B-D4522B409AEE}"/>
              </a:ext>
            </a:extLst>
          </p:cNvPr>
          <p:cNvSpPr/>
          <p:nvPr/>
        </p:nvSpPr>
        <p:spPr>
          <a:xfrm>
            <a:off x="1076649" y="3510295"/>
            <a:ext cx="10038701" cy="2240815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1">
            <a:extLst>
              <a:ext uri="{FF2B5EF4-FFF2-40B4-BE49-F238E27FC236}">
                <a16:creationId xmlns:a16="http://schemas.microsoft.com/office/drawing/2014/main" id="{5BAB22B5-AA70-4CA2-B90D-F5DBC0AC0F24}"/>
              </a:ext>
            </a:extLst>
          </p:cNvPr>
          <p:cNvSpPr txBox="1"/>
          <p:nvPr/>
        </p:nvSpPr>
        <p:spPr>
          <a:xfrm>
            <a:off x="1433869" y="4429944"/>
            <a:ext cx="9027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30" name="Title 4">
            <a:extLst>
              <a:ext uri="{FF2B5EF4-FFF2-40B4-BE49-F238E27FC236}">
                <a16:creationId xmlns:a16="http://schemas.microsoft.com/office/drawing/2014/main" id="{3F6600B3-4B44-44FF-B6D9-14E852E7EC75}"/>
              </a:ext>
            </a:extLst>
          </p:cNvPr>
          <p:cNvSpPr txBox="1"/>
          <p:nvPr/>
        </p:nvSpPr>
        <p:spPr>
          <a:xfrm>
            <a:off x="1433870" y="3972550"/>
            <a:ext cx="2501460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1D5052C8-4CA0-4FB0-B869-7C26EAE64EBD}"/>
              </a:ext>
            </a:extLst>
          </p:cNvPr>
          <p:cNvSpPr/>
          <p:nvPr/>
        </p:nvSpPr>
        <p:spPr>
          <a:xfrm>
            <a:off x="2684600" y="1822079"/>
            <a:ext cx="2855066" cy="11505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内容，单击此处输入文本内容，单击此处输入文本内容，单击此处输入文本内容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EA579C8-641A-4513-B589-0137C6689896}"/>
              </a:ext>
            </a:extLst>
          </p:cNvPr>
          <p:cNvSpPr/>
          <p:nvPr/>
        </p:nvSpPr>
        <p:spPr>
          <a:xfrm>
            <a:off x="7781862" y="1781096"/>
            <a:ext cx="2855066" cy="11505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内容，单击此处输入文本内容，单击此处输入文本内容，单击此处输入文本内容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549466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C1407B3-2745-4FBF-AEA9-123E404E2A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3">
            <a:extLst>
              <a:ext uri="{FF2B5EF4-FFF2-40B4-BE49-F238E27FC236}">
                <a16:creationId xmlns:a16="http://schemas.microsoft.com/office/drawing/2014/main" id="{2A70F727-4E5B-407A-9D72-720ABABBFE08}"/>
              </a:ext>
            </a:extLst>
          </p:cNvPr>
          <p:cNvSpPr txBox="1"/>
          <p:nvPr/>
        </p:nvSpPr>
        <p:spPr>
          <a:xfrm>
            <a:off x="7260644" y="1820559"/>
            <a:ext cx="1877437" cy="3760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4">
            <a:extLst>
              <a:ext uri="{FF2B5EF4-FFF2-40B4-BE49-F238E27FC236}">
                <a16:creationId xmlns:a16="http://schemas.microsoft.com/office/drawing/2014/main" id="{A0BA48A6-E889-40C2-9CF4-A5AB3038E67A}"/>
              </a:ext>
            </a:extLst>
          </p:cNvPr>
          <p:cNvSpPr txBox="1"/>
          <p:nvPr/>
        </p:nvSpPr>
        <p:spPr>
          <a:xfrm>
            <a:off x="9076135" y="1812187"/>
            <a:ext cx="492443" cy="20926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7" name="文本框 27">
            <a:extLst>
              <a:ext uri="{FF2B5EF4-FFF2-40B4-BE49-F238E27FC236}">
                <a16:creationId xmlns:a16="http://schemas.microsoft.com/office/drawing/2014/main" id="{21DDE409-9F7A-4BA7-80D8-3D062528EB8F}"/>
              </a:ext>
            </a:extLst>
          </p:cNvPr>
          <p:cNvSpPr txBox="1"/>
          <p:nvPr/>
        </p:nvSpPr>
        <p:spPr>
          <a:xfrm>
            <a:off x="2035367" y="3817967"/>
            <a:ext cx="215034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</a:t>
            </a:r>
          </a:p>
        </p:txBody>
      </p:sp>
      <p:sp>
        <p:nvSpPr>
          <p:cNvPr id="8" name="文本框 29">
            <a:extLst>
              <a:ext uri="{FF2B5EF4-FFF2-40B4-BE49-F238E27FC236}">
                <a16:creationId xmlns:a16="http://schemas.microsoft.com/office/drawing/2014/main" id="{F30960F7-F433-48BB-9069-382468F5C601}"/>
              </a:ext>
            </a:extLst>
          </p:cNvPr>
          <p:cNvSpPr txBox="1"/>
          <p:nvPr/>
        </p:nvSpPr>
        <p:spPr>
          <a:xfrm>
            <a:off x="4946700" y="3750204"/>
            <a:ext cx="215034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</a:t>
            </a: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id="{7F3C1C17-ADED-4933-88AC-9742E5910A36}"/>
              </a:ext>
            </a:extLst>
          </p:cNvPr>
          <p:cNvSpPr txBox="1"/>
          <p:nvPr/>
        </p:nvSpPr>
        <p:spPr>
          <a:xfrm>
            <a:off x="2791202" y="2327012"/>
            <a:ext cx="988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文本框 31">
            <a:extLst>
              <a:ext uri="{FF2B5EF4-FFF2-40B4-BE49-F238E27FC236}">
                <a16:creationId xmlns:a16="http://schemas.microsoft.com/office/drawing/2014/main" id="{EEB5B344-458C-4552-8E7E-68A8C6A91D13}"/>
              </a:ext>
            </a:extLst>
          </p:cNvPr>
          <p:cNvSpPr txBox="1"/>
          <p:nvPr/>
        </p:nvSpPr>
        <p:spPr>
          <a:xfrm>
            <a:off x="5580366" y="2327011"/>
            <a:ext cx="988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3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4336BC8-2F3D-4776-90F2-58D03FE8BB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2" b="56672"/>
          <a:stretch/>
        </p:blipFill>
        <p:spPr>
          <a:xfrm>
            <a:off x="1948533" y="1745264"/>
            <a:ext cx="2324014" cy="209267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75EEE7B-70EE-41C1-B506-4A85DE7027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2" b="56672"/>
          <a:stretch/>
        </p:blipFill>
        <p:spPr>
          <a:xfrm>
            <a:off x="4746252" y="1745264"/>
            <a:ext cx="2324014" cy="209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8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F1D5FCD-3718-4294-B564-780002D168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8CC7AFA-705B-4E62-8A6B-095367F19CB5}"/>
              </a:ext>
            </a:extLst>
          </p:cNvPr>
          <p:cNvSpPr/>
          <p:nvPr/>
        </p:nvSpPr>
        <p:spPr>
          <a:xfrm>
            <a:off x="6096000" y="1731146"/>
            <a:ext cx="1420934" cy="3213717"/>
          </a:xfrm>
          <a:prstGeom prst="roundRect">
            <a:avLst/>
          </a:prstGeom>
          <a:solidFill>
            <a:srgbClr val="7DB0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B35B4EB-9FE9-4872-9831-B00A35E1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327" y="2547685"/>
            <a:ext cx="3100842" cy="36176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1292956-338F-4925-8960-C385EF311F26}"/>
              </a:ext>
            </a:extLst>
          </p:cNvPr>
          <p:cNvSpPr txBox="1"/>
          <p:nvPr/>
        </p:nvSpPr>
        <p:spPr>
          <a:xfrm>
            <a:off x="6388307" y="1908674"/>
            <a:ext cx="861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EEF78BF-2F7B-4A3C-8981-D4D8B2A4D9F5}"/>
              </a:ext>
            </a:extLst>
          </p:cNvPr>
          <p:cNvSpPr/>
          <p:nvPr/>
        </p:nvSpPr>
        <p:spPr>
          <a:xfrm>
            <a:off x="4549464" y="2518536"/>
            <a:ext cx="1200329" cy="3238311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请单击此处输入文本内容，请单击此处输入文本内容，单击此处输入文本内容，请单击此处输入文本内容，请单击此处输入文本内容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49A260E-5800-40FF-B8F0-96829B55C0BD}"/>
              </a:ext>
            </a:extLst>
          </p:cNvPr>
          <p:cNvSpPr txBox="1"/>
          <p:nvPr/>
        </p:nvSpPr>
        <p:spPr>
          <a:xfrm>
            <a:off x="3796723" y="1908674"/>
            <a:ext cx="4965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454440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012E97DE-70C6-413B-9A20-F15B08F965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文本框 5">
            <a:extLst>
              <a:ext uri="{FF2B5EF4-FFF2-40B4-BE49-F238E27FC236}">
                <a16:creationId xmlns:a16="http://schemas.microsoft.com/office/drawing/2014/main" id="{CE0B1970-D3CB-4971-B0B7-F69C77C0DF23}"/>
              </a:ext>
            </a:extLst>
          </p:cNvPr>
          <p:cNvSpPr txBox="1"/>
          <p:nvPr/>
        </p:nvSpPr>
        <p:spPr>
          <a:xfrm>
            <a:off x="9146178" y="2285430"/>
            <a:ext cx="2295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水彩风尚</a:t>
            </a:r>
          </a:p>
        </p:txBody>
      </p:sp>
      <p:sp>
        <p:nvSpPr>
          <p:cNvPr id="5" name="文本框 14">
            <a:extLst>
              <a:ext uri="{FF2B5EF4-FFF2-40B4-BE49-F238E27FC236}">
                <a16:creationId xmlns:a16="http://schemas.microsoft.com/office/drawing/2014/main" id="{B9C4BB79-7057-46E3-8034-25DD15892622}"/>
              </a:ext>
            </a:extLst>
          </p:cNvPr>
          <p:cNvSpPr txBox="1"/>
          <p:nvPr/>
        </p:nvSpPr>
        <p:spPr>
          <a:xfrm>
            <a:off x="3457459" y="3559845"/>
            <a:ext cx="2400657" cy="22489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春风解恼诗人鼻非叶非花</a:t>
            </a:r>
            <a:endParaRPr lang="en-US" altLang="zh-CN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自是香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B2830DE-43FB-4D6C-A96E-034CEC8A3433}"/>
              </a:ext>
            </a:extLst>
          </p:cNvPr>
          <p:cNvSpPr/>
          <p:nvPr/>
        </p:nvSpPr>
        <p:spPr>
          <a:xfrm>
            <a:off x="7057888" y="3559845"/>
            <a:ext cx="4383362" cy="24622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r">
              <a:lnSpc>
                <a:spcPct val="200000"/>
              </a:lnSpc>
            </a:pPr>
            <a:r>
              <a:rPr lang="zh-CN" altLang="en-US" sz="1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单击此处输入文本内容，单击此处输入文本内容，单击此处输入文本内容，单击此处输入文本内容</a:t>
            </a:r>
          </a:p>
          <a:p>
            <a:pPr algn="r"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r"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16">
            <a:extLst>
              <a:ext uri="{FF2B5EF4-FFF2-40B4-BE49-F238E27FC236}">
                <a16:creationId xmlns:a16="http://schemas.microsoft.com/office/drawing/2014/main" id="{FC6D4D9D-96CB-491A-8C7E-802A75A38C22}"/>
              </a:ext>
            </a:extLst>
          </p:cNvPr>
          <p:cNvSpPr txBox="1"/>
          <p:nvPr/>
        </p:nvSpPr>
        <p:spPr>
          <a:xfrm>
            <a:off x="8713692" y="3159735"/>
            <a:ext cx="2704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3A05036-8A97-4B32-86D1-BF96C0CA1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31" y="-130845"/>
            <a:ext cx="45604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03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1732</Words>
  <Application>Microsoft Office PowerPoint</Application>
  <PresentationFormat>宽屏</PresentationFormat>
  <Paragraphs>116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 Unicode MS</vt:lpstr>
      <vt:lpstr>Playfair Display Black</vt:lpstr>
      <vt:lpstr>方正清刻本悦宋简体</vt:lpstr>
      <vt:lpstr>方正宋刻本秀楷简体</vt:lpstr>
      <vt:lpstr>汉仪乐喵体简</vt:lpstr>
      <vt:lpstr>楷体</vt:lpstr>
      <vt:lpstr>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刘丹</dc:creator>
  <cp:lastModifiedBy>刘 丹</cp:lastModifiedBy>
  <cp:revision>24</cp:revision>
  <dcterms:created xsi:type="dcterms:W3CDTF">2015-05-05T08:02:14Z</dcterms:created>
  <dcterms:modified xsi:type="dcterms:W3CDTF">2018-04-23T12:19:10Z</dcterms:modified>
</cp:coreProperties>
</file>