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wdp" ContentType="image/vnd.ms-photo"/>
  <Default Extension="png" ContentType="image/png"/>
  <Default Extension="emf" ContentType="image/x-em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colors4.xml" ContentType="application/vnd.ms-office.chartcolorstyle+xml"/>
  <Override PartName="/ppt/charts/colors5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charts/style4.xml" ContentType="application/vnd.ms-office.chartstyle+xml"/>
  <Override PartName="/ppt/charts/style5.xml" ContentType="application/vnd.ms-office.chart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62" r:id="rId7"/>
    <p:sldId id="263" r:id="rId8"/>
    <p:sldId id="264" r:id="rId9"/>
    <p:sldId id="259" r:id="rId10"/>
    <p:sldId id="265" r:id="rId11"/>
    <p:sldId id="266" r:id="rId12"/>
    <p:sldId id="267" r:id="rId13"/>
    <p:sldId id="260" r:id="rId14"/>
    <p:sldId id="268" r:id="rId15"/>
    <p:sldId id="269" r:id="rId16"/>
    <p:sldId id="270" r:id="rId17"/>
    <p:sldId id="261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091C"/>
    <a:srgbClr val="2875B6"/>
    <a:srgbClr val="7022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4" d="100"/>
          <a:sy n="64" d="100"/>
        </p:scale>
        <p:origin x="858" y="72"/>
      </p:cViewPr>
      <p:guideLst>
        <p:guide orient="horz" pos="220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microsoft.com/office/2011/relationships/chartStyle" Target="style4.xml"/><Relationship Id="rId1" Type="http://schemas.openxmlformats.org/officeDocument/2006/relationships/package" Target="../embeddings/Workbook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ColorStyle" Target="colors5.xml"/><Relationship Id="rId2" Type="http://schemas.microsoft.com/office/2011/relationships/chartStyle" Target="style5.xml"/><Relationship Id="rId1" Type="http://schemas.openxmlformats.org/officeDocument/2006/relationships/package" Target="../embeddings/Workbook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68489681586749"/>
          <c:y val="0.129408896652105"/>
          <c:w val="0.463020636826501"/>
          <c:h val="0.74118220669579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9050">
              <a:noFill/>
            </a:ln>
          </c:spPr>
          <c:explosion val="0"/>
          <c:dPt>
            <c:idx val="0"/>
            <c:bubble3D val="0"/>
            <c:spPr>
              <a:gradFill>
                <a:gsLst>
                  <a:gs pos="80000">
                    <a:schemeClr val="accent1"/>
                  </a:gs>
                  <a:gs pos="20000">
                    <a:schemeClr val="accent2"/>
                  </a:gs>
                </a:gsLst>
                <a:lin ang="2700000" scaled="0"/>
              </a:gra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0.211598224929724"/>
                  <c:y val="0.0669089856320977"/>
                </c:manualLayout>
              </c:layout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800" b="1" i="0" u="none" strike="noStrike" kern="1200" spc="1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delete val="1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1" i="0" u="none" strike="noStrike" kern="1200" spc="1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0.45</c:v>
                </c:pt>
                <c:pt idx="1">
                  <c:v>0.55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68489681586749"/>
          <c:y val="0.129408896652105"/>
          <c:w val="0.463020636826501"/>
          <c:h val="0.74118220669579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9050">
              <a:noFill/>
            </a:ln>
          </c:spPr>
          <c:explosion val="0"/>
          <c:dPt>
            <c:idx val="0"/>
            <c:bubble3D val="0"/>
            <c:spPr>
              <a:gradFill>
                <a:gsLst>
                  <a:gs pos="80000">
                    <a:schemeClr val="accent1"/>
                  </a:gs>
                  <a:gs pos="20000">
                    <a:schemeClr val="accent2"/>
                  </a:gs>
                </a:gsLst>
                <a:lin ang="2700000" scaled="0"/>
              </a:gra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0.194091241435363"/>
                  <c:y val="-0.151681198154892"/>
                </c:manualLayout>
              </c:layout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800" b="1" i="0" u="none" strike="noStrike" kern="1200" spc="1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delete val="1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1" i="0" u="none" strike="noStrike" kern="1200" spc="1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数据行</c:v>
                </c:pt>
                <c:pt idx="1">
                  <c:v>辅助行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0.65</c:v>
                </c:pt>
                <c:pt idx="1">
                  <c:v>0.35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68489681586749"/>
          <c:y val="0.129408896652105"/>
          <c:w val="0.463020636826501"/>
          <c:h val="0.74118220669579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9050">
              <a:noFill/>
            </a:ln>
          </c:spPr>
          <c:explosion val="0"/>
          <c:dPt>
            <c:idx val="0"/>
            <c:bubble3D val="0"/>
            <c:spPr>
              <a:gradFill>
                <a:gsLst>
                  <a:gs pos="80000">
                    <a:schemeClr val="accent1"/>
                  </a:gs>
                  <a:gs pos="20000">
                    <a:schemeClr val="accent2"/>
                  </a:gs>
                </a:gsLst>
                <a:lin ang="2700000" scaled="0"/>
              </a:gra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0.127564704156792"/>
                  <c:y val="-0.274988481316784"/>
                </c:manualLayout>
              </c:layout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800" b="1" i="0" u="none" strike="noStrike" kern="1200" spc="1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delete val="1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1" i="0" u="none" strike="noStrike" kern="1200" spc="1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数据行</c:v>
                </c:pt>
                <c:pt idx="1">
                  <c:v>辅助行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0.8</c:v>
                </c:pt>
                <c:pt idx="1">
                  <c:v>0.2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68489681586749"/>
          <c:y val="0.129408896652105"/>
          <c:w val="0.463020636826501"/>
          <c:h val="0.74118220669579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9050">
              <a:noFill/>
            </a:ln>
          </c:spPr>
          <c:explosion val="0"/>
          <c:dPt>
            <c:idx val="0"/>
            <c:bubble3D val="0"/>
            <c:spPr>
              <a:gradFill>
                <a:gsLst>
                  <a:gs pos="80000">
                    <a:schemeClr val="accent1"/>
                  </a:gs>
                  <a:gs pos="20000">
                    <a:schemeClr val="accent2"/>
                  </a:gs>
                </a:gsLst>
                <a:lin ang="2700000" scaled="0"/>
              </a:gra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0.0680409602759652"/>
                  <c:y val="-0.325432369883013"/>
                </c:manualLayout>
              </c:layout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800" b="1" i="0" u="none" strike="noStrike" kern="1200" spc="1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delete val="1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1" i="0" u="none" strike="noStrike" kern="1200" spc="1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0.9</c:v>
                </c:pt>
                <c:pt idx="1">
                  <c:v>0.1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1</c:v>
                </c:pt>
                <c:pt idx="1">
                  <c:v>1</c:v>
                </c:pt>
                <c:pt idx="2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gradFill>
              <a:gsLst>
                <a:gs pos="80000">
                  <a:srgbClr val="70229D">
                    <a:lumMod val="100000"/>
                  </a:srgbClr>
                </a:gs>
                <a:gs pos="20000">
                  <a:srgbClr val="2875B6">
                    <a:lumMod val="100000"/>
                  </a:srgbClr>
                </a:gs>
              </a:gsLst>
              <a:lin ang="2700000" scaled="0"/>
            </a:gra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0.127790730011428"/>
                  <c:y val="-0.00271124980914236"/>
                </c:manualLayout>
              </c:layout>
              <c:tx>
                <c:rich>
                  <a:bodyPr rot="0" spcFirstLastPara="1" vertOverflow="clip" vert="horz" wrap="square" lIns="36576" tIns="18288" rIns="36576" bIns="18288" anchor="ctr" anchorCtr="1"/>
                  <a:lstStyle/>
                  <a:p>
                    <a:fld id="{718fa59b-8e1d-43f0-b909-481b3c38b634}" type="VALUE">
                      <a:t>[VALUE]</a:t>
                    </a:fld>
                    <a:endParaRPr lang="zh-CN" altLang="en-US" b="0" i="0" u="none" strike="noStrike" baseline="0">
                      <a:latin typeface="Arial" panose="020B0604020202090204" pitchFamily="34" charset="0"/>
                      <a:ea typeface="Arial" panose="020B0604020202090204" pitchFamily="34" charset="0"/>
                      <a:cs typeface="+mn-ea"/>
                    </a:endParaRP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33872404646104"/>
                      <c:h val="0.0903380813377198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-0.127790730011428"/>
                  <c:y val="-0.00271124980914242"/>
                </c:manualLayout>
              </c:layout>
              <c:tx>
                <c:rich>
                  <a:bodyPr rot="0" spcFirstLastPara="1" vertOverflow="clip" vert="horz" wrap="square" lIns="36576" tIns="18288" rIns="36576" bIns="18288" anchor="ctr" anchorCtr="1"/>
                  <a:lstStyle/>
                  <a:p>
                    <a:fld id="{d66a33f2-a01a-449f-a50c-80c5f2bbb708}" type="VALUE">
                      <a:t>[VALUE]</a:t>
                    </a:fld>
                    <a:endParaRPr lang="zh-CN" altLang="en-US" b="0" i="0" u="none" strike="noStrike" baseline="0">
                      <a:latin typeface="Arial" panose="020B0604020202090204" pitchFamily="34" charset="0"/>
                      <a:ea typeface="Arial" panose="020B0604020202090204" pitchFamily="34" charset="0"/>
                      <a:cs typeface="+mn-ea"/>
                    </a:endParaRP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33872404646104"/>
                      <c:h val="0.0903380813377198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-0.127790730011428"/>
                  <c:y val="-0.00271124980914239"/>
                </c:manualLayout>
              </c:layout>
              <c:tx>
                <c:rich>
                  <a:bodyPr rot="0" spcFirstLastPara="1" vertOverflow="clip" vert="horz" wrap="square" lIns="36576" tIns="18288" rIns="36576" bIns="18288" anchor="ctr" anchorCtr="1"/>
                  <a:lstStyle/>
                  <a:p>
                    <a:fld id="{48dd6d13-ead6-404a-b272-5cfa40e0b46e}" type="VALUE">
                      <a:t>[VALUE]</a:t>
                    </a:fld>
                    <a:endParaRPr lang="zh-CN" altLang="en-US" b="0" i="0" u="none" strike="noStrike" baseline="0">
                      <a:latin typeface="Arial" panose="020B0604020202090204" pitchFamily="34" charset="0"/>
                      <a:ea typeface="Arial" panose="020B0604020202090204" pitchFamily="34" charset="0"/>
                      <a:cs typeface="+mn-ea"/>
                    </a:endParaRP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33872404646104"/>
                      <c:h val="0.0903380813377198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lang="zh-CN" sz="1195" b="0" i="0" u="none" strike="noStrike" kern="1200" spc="1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oundRect">
                    <a:avLst>
                      <a:gd name="adj" fmla="val 50000"/>
                    </a:avLst>
                  </a:prstGeom>
                  <a:noFill/>
                  <a:ln>
                    <a:noFill/>
                  </a:ln>
                </c15:spPr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0%</c:formatCode>
                <c:ptCount val="3"/>
                <c:pt idx="0">
                  <c:v>0.56</c:v>
                </c:pt>
                <c:pt idx="1">
                  <c:v>0.78</c:v>
                </c:pt>
                <c:pt idx="2">
                  <c:v>0.69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00"/>
        <c:overlap val="100"/>
        <c:axId val="222047616"/>
        <c:axId val="222048176"/>
      </c:barChart>
      <c:catAx>
        <c:axId val="22204761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0" i="0" u="none" strike="noStrike" kern="1200" spc="1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</a:p>
        </c:txPr>
        <c:crossAx val="222048176"/>
        <c:crosses val="autoZero"/>
        <c:auto val="1"/>
        <c:lblAlgn val="ctr"/>
        <c:lblOffset val="100"/>
        <c:noMultiLvlLbl val="0"/>
      </c:catAx>
      <c:valAx>
        <c:axId val="222048176"/>
        <c:scaling>
          <c:orientation val="minMax"/>
          <c:max val="1"/>
        </c:scaling>
        <c:delete val="0"/>
        <c:axPos val="b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0" i="0" u="none" strike="noStrike" kern="1200" spc="1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</a:p>
        </c:txPr>
        <c:crossAx val="2220476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C8AE5E-8A57-4D10-B74D-800F5992857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2CE426-AE9B-4D6B-ACB4-4ABBC7C31B9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2CE426-AE9B-4D6B-ACB4-4ABBC7C31B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2CE426-AE9B-4D6B-ACB4-4ABBC7C31B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2CE426-AE9B-4D6B-ACB4-4ABBC7C31B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2CE426-AE9B-4D6B-ACB4-4ABBC7C31B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2CE426-AE9B-4D6B-ACB4-4ABBC7C31B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2CE426-AE9B-4D6B-ACB4-4ABBC7C31B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2CE426-AE9B-4D6B-ACB4-4ABBC7C31B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2CE426-AE9B-4D6B-ACB4-4ABBC7C31B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2CE426-AE9B-4D6B-ACB4-4ABBC7C31B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2CE426-AE9B-4D6B-ACB4-4ABBC7C31B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2CE426-AE9B-4D6B-ACB4-4ABBC7C31B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2CE426-AE9B-4D6B-ACB4-4ABBC7C31B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B79B65-3E2B-40B8-8260-AC747469D7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B79B65-3E2B-40B8-8260-AC747469D7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B79B65-3E2B-40B8-8260-AC747469D7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B79B65-3E2B-40B8-8260-AC747469D7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2CE426-AE9B-4D6B-ACB4-4ABBC7C31B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2CE426-AE9B-4D6B-ACB4-4ABBC7C31B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2CE426-AE9B-4D6B-ACB4-4ABBC7C31B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2CE426-AE9B-4D6B-ACB4-4ABBC7C31B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2CE426-AE9B-4D6B-ACB4-4ABBC7C31B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2CE426-AE9B-4D6B-ACB4-4ABBC7C31B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2CE426-AE9B-4D6B-ACB4-4ABBC7C31B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chart" Target="../charts/char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2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9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3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24.png"/><Relationship Id="rId7" Type="http://schemas.openxmlformats.org/officeDocument/2006/relationships/image" Target="../media/image23.png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4.png"/><Relationship Id="rId2" Type="http://schemas.openxmlformats.org/officeDocument/2006/relationships/image" Target="../media/image19.jpeg"/><Relationship Id="rId12" Type="http://schemas.openxmlformats.org/officeDocument/2006/relationships/notesSlide" Target="../notesSlides/notesSlide14.xml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26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1.xml"/><Relationship Id="rId2" Type="http://schemas.microsoft.com/office/2007/relationships/hdphoto" Target="../media/hdphoto2.wdp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10.xml"/><Relationship Id="rId8" Type="http://schemas.openxmlformats.org/officeDocument/2006/relationships/tags" Target="../tags/tag9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8" Type="http://schemas.openxmlformats.org/officeDocument/2006/relationships/notesSlide" Target="../notesSlides/notesSlide18.xml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17.xml"/><Relationship Id="rId15" Type="http://schemas.openxmlformats.org/officeDocument/2006/relationships/tags" Target="../tags/tag16.xml"/><Relationship Id="rId14" Type="http://schemas.openxmlformats.org/officeDocument/2006/relationships/tags" Target="../tags/tag15.xml"/><Relationship Id="rId13" Type="http://schemas.openxmlformats.org/officeDocument/2006/relationships/tags" Target="../tags/tag14.xml"/><Relationship Id="rId12" Type="http://schemas.openxmlformats.org/officeDocument/2006/relationships/tags" Target="../tags/tag13.xml"/><Relationship Id="rId11" Type="http://schemas.openxmlformats.org/officeDocument/2006/relationships/tags" Target="../tags/tag12.xml"/><Relationship Id="rId10" Type="http://schemas.openxmlformats.org/officeDocument/2006/relationships/tags" Target="../tags/tag11.xml"/><Relationship Id="rId1" Type="http://schemas.openxmlformats.org/officeDocument/2006/relationships/tags" Target="../tags/tag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microsoft.com/office/2007/relationships/hdphoto" Target="../media/hdphoto1.wdp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image" Target="../media/image4.emf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1.xml"/><Relationship Id="rId4" Type="http://schemas.openxmlformats.org/officeDocument/2006/relationships/chart" Target="../charts/chart4.xml"/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chart" Target="../charts/char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户外艺术系列, 烟火, 网&#10;&#10;已生成极高可信度的说明"/>
          <p:cNvPicPr>
            <a:picLocks noChangeAspect="1"/>
          </p:cNvPicPr>
          <p:nvPr/>
        </p:nvPicPr>
        <p:blipFill rotWithShape="1">
          <a:blip r:embed="rId1" cstate="email"/>
          <a:srcRect t="-216" b="-216"/>
          <a:stretch>
            <a:fillRect/>
          </a:stretch>
        </p:blipFill>
        <p:spPr>
          <a:xfrm>
            <a:off x="-76200" y="-42863"/>
            <a:ext cx="12344400" cy="6943726"/>
          </a:xfrm>
          <a:prstGeom prst="rect">
            <a:avLst/>
          </a:prstGeom>
        </p:spPr>
      </p:pic>
      <p:sp>
        <p:nvSpPr>
          <p:cNvPr id="4" name="任意多边形: 形状 3"/>
          <p:cNvSpPr/>
          <p:nvPr/>
        </p:nvSpPr>
        <p:spPr>
          <a:xfrm flipH="1">
            <a:off x="4544558" y="1202872"/>
            <a:ext cx="3102884" cy="4452257"/>
          </a:xfrm>
          <a:custGeom>
            <a:avLst/>
            <a:gdLst>
              <a:gd name="connsiteX0" fmla="*/ 3193143 w 3193143"/>
              <a:gd name="connsiteY0" fmla="*/ 870857 h 4978400"/>
              <a:gd name="connsiteX1" fmla="*/ 3193143 w 3193143"/>
              <a:gd name="connsiteY1" fmla="*/ 0 h 4978400"/>
              <a:gd name="connsiteX2" fmla="*/ 0 w 3193143"/>
              <a:gd name="connsiteY2" fmla="*/ 0 h 4978400"/>
              <a:gd name="connsiteX3" fmla="*/ 0 w 3193143"/>
              <a:gd name="connsiteY3" fmla="*/ 4978400 h 4978400"/>
              <a:gd name="connsiteX4" fmla="*/ 3193143 w 3193143"/>
              <a:gd name="connsiteY4" fmla="*/ 4978400 h 4978400"/>
              <a:gd name="connsiteX5" fmla="*/ 3193143 w 3193143"/>
              <a:gd name="connsiteY5" fmla="*/ 4107542 h 497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93143" h="4978400">
                <a:moveTo>
                  <a:pt x="3193143" y="870857"/>
                </a:moveTo>
                <a:lnTo>
                  <a:pt x="3193143" y="0"/>
                </a:lnTo>
                <a:lnTo>
                  <a:pt x="0" y="0"/>
                </a:lnTo>
                <a:lnTo>
                  <a:pt x="0" y="4978400"/>
                </a:lnTo>
                <a:lnTo>
                  <a:pt x="3193143" y="4978400"/>
                </a:lnTo>
                <a:lnTo>
                  <a:pt x="3193143" y="4107542"/>
                </a:lnTo>
              </a:path>
            </a:pathLst>
          </a:cu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729402" y="1672020"/>
            <a:ext cx="5581678" cy="3512889"/>
            <a:chOff x="1297794" y="1672019"/>
            <a:chExt cx="5581678" cy="3512889"/>
          </a:xfrm>
        </p:grpSpPr>
        <p:sp>
          <p:nvSpPr>
            <p:cNvPr id="7" name="文本框 6"/>
            <p:cNvSpPr txBox="1"/>
            <p:nvPr/>
          </p:nvSpPr>
          <p:spPr>
            <a:xfrm flipH="1">
              <a:off x="4494412" y="1672019"/>
              <a:ext cx="2385060" cy="11068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6600" b="1" spc="300" dirty="0">
                  <a:solidFill>
                    <a:schemeClr val="bg1"/>
                  </a:solidFill>
                </a:rPr>
                <a:t>20XX</a:t>
              </a:r>
              <a:endParaRPr lang="zh-CN" altLang="en-US" sz="6600" b="1" spc="300" dirty="0">
                <a:solidFill>
                  <a:schemeClr val="bg1"/>
                </a:solidFill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 flipH="1">
              <a:off x="1662188" y="2839418"/>
              <a:ext cx="519565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3600" b="1" spc="300" dirty="0">
                  <a:solidFill>
                    <a:schemeClr val="bg1"/>
                  </a:solidFill>
                  <a:latin typeface="+mj-ea"/>
                  <a:ea typeface="+mj-ea"/>
                </a:rPr>
                <a:t>几何年中总结</a:t>
              </a:r>
              <a:r>
                <a:rPr lang="en-US" altLang="zh-CN" sz="3600" b="1" spc="300" dirty="0">
                  <a:solidFill>
                    <a:schemeClr val="bg1"/>
                  </a:solidFill>
                  <a:latin typeface="+mj-ea"/>
                  <a:ea typeface="+mj-ea"/>
                </a:rPr>
                <a:t>PPT</a:t>
              </a:r>
              <a:r>
                <a:rPr lang="zh-CN" altLang="en-US" sz="3600" b="1" spc="300" dirty="0">
                  <a:solidFill>
                    <a:schemeClr val="bg1"/>
                  </a:solidFill>
                  <a:latin typeface="+mj-ea"/>
                  <a:ea typeface="+mj-ea"/>
                </a:rPr>
                <a:t>模板</a:t>
              </a:r>
              <a:endParaRPr lang="zh-CN" altLang="en-US" sz="3600" b="1" spc="3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 flipH="1">
              <a:off x="1297794" y="3413248"/>
              <a:ext cx="556004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2000" dirty="0">
                  <a:solidFill>
                    <a:schemeClr val="bg1"/>
                  </a:solidFill>
                  <a:latin typeface="+mj-ea"/>
                  <a:ea typeface="+mj-ea"/>
                </a:rPr>
                <a:t>Summary of PPT template in geometry year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 flipH="1">
              <a:off x="2079437" y="4022304"/>
              <a:ext cx="4771602" cy="5167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+mj-ea"/>
                  <a:ea typeface="+mj-ea"/>
                </a:rPr>
                <a:t>Lorem ipsum dolor sit amet, consectetuer adipiscing elit. Maecenas porttitor congue massa. </a:t>
              </a:r>
              <a:endParaRPr lang="en-US" altLang="zh-CN" sz="12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 flipH="1">
              <a:off x="5669562" y="4878203"/>
              <a:ext cx="1080196" cy="306705"/>
              <a:chOff x="705599" y="5397105"/>
              <a:chExt cx="1080196" cy="306705"/>
            </a:xfrm>
          </p:grpSpPr>
          <p:sp>
            <p:nvSpPr>
              <p:cNvPr id="14" name="矩形: 圆角 13"/>
              <p:cNvSpPr/>
              <p:nvPr/>
            </p:nvSpPr>
            <p:spPr>
              <a:xfrm>
                <a:off x="705599" y="5425491"/>
                <a:ext cx="1080196" cy="251005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80000">
                    <a:srgbClr val="2875B6">
                      <a:lumMod val="100000"/>
                    </a:srgbClr>
                  </a:gs>
                  <a:gs pos="20000">
                    <a:srgbClr val="70229D">
                      <a:lumMod val="100000"/>
                    </a:srgbClr>
                  </a:gs>
                </a:gsLst>
                <a:lin ang="78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127000" dist="38100" dir="2700000" sx="102000" sy="102000" algn="tl" rotWithShape="0">
                  <a:schemeClr val="bg1"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r"/>
                <a:endParaRPr lang="zh-CN" altLang="en-US"/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777065" y="5397105"/>
                <a:ext cx="937260" cy="30670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400" spc="100" dirty="0">
                    <a:solidFill>
                      <a:schemeClr val="bg1"/>
                    </a:solidFill>
                  </a:rPr>
                  <a:t>20xx.x.x</a:t>
                </a:r>
                <a:endParaRPr lang="en-US" altLang="zh-CN" sz="1400" spc="1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2" name="矩形: 圆角 11"/>
            <p:cNvSpPr/>
            <p:nvPr/>
          </p:nvSpPr>
          <p:spPr>
            <a:xfrm flipH="1">
              <a:off x="4455625" y="4906589"/>
              <a:ext cx="1080196" cy="25100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80000">
                  <a:srgbClr val="2875B6">
                    <a:lumMod val="100000"/>
                  </a:srgbClr>
                </a:gs>
                <a:gs pos="20000">
                  <a:srgbClr val="70229D">
                    <a:lumMod val="100000"/>
                  </a:srgbClr>
                </a:gs>
              </a:gsLst>
              <a:lin ang="2700000" scaled="0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127000" dist="38100" dir="2700000" sx="102000" sy="102000" algn="tl" rotWithShape="0">
                <a:schemeClr val="bg1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 flipH="1">
              <a:off x="4751880" y="4878203"/>
              <a:ext cx="487680" cy="30670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spc="100" dirty="0">
                  <a:solidFill>
                    <a:schemeClr val="bg1"/>
                  </a:solidFill>
                </a:rPr>
                <a:t>xxx</a:t>
              </a:r>
              <a:endParaRPr lang="en-US" altLang="zh-CN" sz="1400" spc="1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18" name="Cymophane - Tassel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-1663966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209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228601" y="0"/>
            <a:ext cx="175260" cy="640080"/>
          </a:xfrm>
          <a:prstGeom prst="rect">
            <a:avLst/>
          </a:prstGeom>
          <a:gradFill flip="none" rotWithShape="1">
            <a:gsLst>
              <a:gs pos="80000">
                <a:srgbClr val="70229D">
                  <a:lumMod val="100000"/>
                </a:srgbClr>
              </a:gs>
              <a:gs pos="20000">
                <a:srgbClr val="2875B6">
                  <a:lumMod val="100000"/>
                </a:srgbClr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sx="102000" sy="102000" algn="tl" rotWithShape="0">
              <a:schemeClr val="bg1">
                <a:alpha val="25000"/>
              </a:schemeClr>
            </a:outerShdw>
          </a:effectLst>
          <a:extLst>
            <a:ext uri="{91240B29-F687-4F45-9708-019B960494DF}">
              <a14:hiddenLine xmlns:a14="http://schemas.microsoft.com/office/drawing/2010/main" w="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560739" y="164685"/>
            <a:ext cx="2108269" cy="475395"/>
            <a:chOff x="1063659" y="339251"/>
            <a:chExt cx="2108269" cy="475395"/>
          </a:xfrm>
        </p:grpSpPr>
        <p:sp>
          <p:nvSpPr>
            <p:cNvPr id="15" name="文本框 14"/>
            <p:cNvSpPr txBox="1"/>
            <p:nvPr/>
          </p:nvSpPr>
          <p:spPr>
            <a:xfrm>
              <a:off x="1063659" y="352981"/>
              <a:ext cx="21082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spc="100" dirty="0">
                  <a:gradFill>
                    <a:gsLst>
                      <a:gs pos="80000">
                        <a:schemeClr val="accent1"/>
                      </a:gs>
                      <a:gs pos="20000">
                        <a:schemeClr val="accent2"/>
                      </a:gs>
                    </a:gsLst>
                    <a:lin ang="2700000" scaled="0"/>
                  </a:gradFill>
                </a:rPr>
                <a:t>工作存在不足</a:t>
              </a:r>
              <a:endParaRPr lang="zh-CN" altLang="en-US" sz="2400" b="1" spc="100" dirty="0">
                <a:gradFill>
                  <a:gsLst>
                    <a:gs pos="80000">
                      <a:schemeClr val="accent1"/>
                    </a:gs>
                    <a:gs pos="20000">
                      <a:schemeClr val="accent2"/>
                    </a:gs>
                  </a:gsLst>
                  <a:lin ang="2700000" scaled="0"/>
                </a:gradFill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1167782" y="339251"/>
              <a:ext cx="576263" cy="0"/>
            </a:xfrm>
            <a:prstGeom prst="line">
              <a:avLst/>
            </a:prstGeom>
            <a:ln w="3175">
              <a:gradFill>
                <a:gsLst>
                  <a:gs pos="80000">
                    <a:schemeClr val="accent1"/>
                  </a:gs>
                  <a:gs pos="20000">
                    <a:schemeClr val="accent2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6" name="图表 5"/>
          <p:cNvGraphicFramePr/>
          <p:nvPr/>
        </p:nvGraphicFramePr>
        <p:xfrm>
          <a:off x="731536" y="1443339"/>
          <a:ext cx="5796512" cy="44339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pSp>
        <p:nvGrpSpPr>
          <p:cNvPr id="7" name="组合 6"/>
          <p:cNvGrpSpPr/>
          <p:nvPr/>
        </p:nvGrpSpPr>
        <p:grpSpPr>
          <a:xfrm>
            <a:off x="6960096" y="1676939"/>
            <a:ext cx="4542968" cy="3966733"/>
            <a:chOff x="6953707" y="1605781"/>
            <a:chExt cx="4542968" cy="3966733"/>
          </a:xfrm>
        </p:grpSpPr>
        <p:grpSp>
          <p:nvGrpSpPr>
            <p:cNvPr id="8" name="组合 7"/>
            <p:cNvGrpSpPr/>
            <p:nvPr/>
          </p:nvGrpSpPr>
          <p:grpSpPr>
            <a:xfrm>
              <a:off x="6953707" y="1605781"/>
              <a:ext cx="4542968" cy="1135402"/>
              <a:chOff x="6672064" y="1771310"/>
              <a:chExt cx="4542968" cy="1135402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7608168" y="1771310"/>
                <a:ext cx="3606864" cy="1135402"/>
                <a:chOff x="7601704" y="1771310"/>
                <a:chExt cx="3606864" cy="1135402"/>
              </a:xfrm>
            </p:grpSpPr>
            <p:sp>
              <p:nvSpPr>
                <p:cNvPr id="31" name="文本框 30"/>
                <p:cNvSpPr txBox="1"/>
                <p:nvPr/>
              </p:nvSpPr>
              <p:spPr>
                <a:xfrm>
                  <a:off x="7601704" y="1771310"/>
                  <a:ext cx="1954381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200" b="1" spc="100" dirty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点击添加标题</a:t>
                  </a:r>
                  <a:endParaRPr lang="zh-CN" altLang="en-US" sz="2200" b="1" spc="100" dirty="0">
                    <a:solidFill>
                      <a:schemeClr val="bg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32" name="文本框 31"/>
                <p:cNvSpPr txBox="1"/>
                <p:nvPr/>
              </p:nvSpPr>
              <p:spPr>
                <a:xfrm>
                  <a:off x="7601704" y="2149582"/>
                  <a:ext cx="3606864" cy="7571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pc="100" dirty="0">
                      <a:solidFill>
                        <a:schemeClr val="bg1"/>
                      </a:solidFill>
                    </a:rPr>
                    <a:t>点击此处即可添加小标题，你可以任意发挥，输入内容</a:t>
                  </a:r>
                  <a:endParaRPr lang="zh-CN" altLang="en-US" spc="100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28" name="组合 27"/>
              <p:cNvGrpSpPr/>
              <p:nvPr/>
            </p:nvGrpSpPr>
            <p:grpSpPr>
              <a:xfrm>
                <a:off x="6672064" y="1860137"/>
                <a:ext cx="867465" cy="957749"/>
                <a:chOff x="6672064" y="1860137"/>
                <a:chExt cx="867465" cy="957749"/>
              </a:xfrm>
            </p:grpSpPr>
            <p:sp>
              <p:nvSpPr>
                <p:cNvPr id="30" name="Freeform 2"/>
                <p:cNvSpPr/>
                <p:nvPr/>
              </p:nvSpPr>
              <p:spPr>
                <a:xfrm rot="5400000">
                  <a:off x="6626922" y="1905279"/>
                  <a:ext cx="957749" cy="867465"/>
                </a:xfrm>
                <a:custGeom>
                  <a:avLst/>
                  <a:gdLst>
                    <a:gd name="connsiteX0" fmla="*/ 2380400 w 2428646"/>
                    <a:gd name="connsiteY0" fmla="*/ 1279852 h 2199704"/>
                    <a:gd name="connsiteX1" fmla="*/ 1953246 w 2428646"/>
                    <a:gd name="connsiteY1" fmla="*/ 2019704 h 2199704"/>
                    <a:gd name="connsiteX2" fmla="*/ 1641477 w 2428646"/>
                    <a:gd name="connsiteY2" fmla="*/ 2199704 h 2199704"/>
                    <a:gd name="connsiteX3" fmla="*/ 787169 w 2428646"/>
                    <a:gd name="connsiteY3" fmla="*/ 2199704 h 2199704"/>
                    <a:gd name="connsiteX4" fmla="*/ 475400 w 2428646"/>
                    <a:gd name="connsiteY4" fmla="*/ 2019704 h 2199704"/>
                    <a:gd name="connsiteX5" fmla="*/ 48246 w 2428646"/>
                    <a:gd name="connsiteY5" fmla="*/ 1279852 h 2199704"/>
                    <a:gd name="connsiteX6" fmla="*/ 48246 w 2428646"/>
                    <a:gd name="connsiteY6" fmla="*/ 919852 h 2199704"/>
                    <a:gd name="connsiteX7" fmla="*/ 475400 w 2428646"/>
                    <a:gd name="connsiteY7" fmla="*/ 180000 h 2199704"/>
                    <a:gd name="connsiteX8" fmla="*/ 787169 w 2428646"/>
                    <a:gd name="connsiteY8" fmla="*/ 0 h 2199704"/>
                    <a:gd name="connsiteX9" fmla="*/ 1641477 w 2428646"/>
                    <a:gd name="connsiteY9" fmla="*/ 0 h 2199704"/>
                    <a:gd name="connsiteX10" fmla="*/ 1953246 w 2428646"/>
                    <a:gd name="connsiteY10" fmla="*/ 180000 h 2199704"/>
                    <a:gd name="connsiteX11" fmla="*/ 2380400 w 2428646"/>
                    <a:gd name="connsiteY11" fmla="*/ 919852 h 2199704"/>
                    <a:gd name="connsiteX12" fmla="*/ 2380400 w 2428646"/>
                    <a:gd name="connsiteY12" fmla="*/ 1279852 h 21997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428646" h="2199704">
                      <a:moveTo>
                        <a:pt x="2380400" y="1279852"/>
                      </a:moveTo>
                      <a:lnTo>
                        <a:pt x="1953246" y="2019704"/>
                      </a:lnTo>
                      <a:cubicBezTo>
                        <a:pt x="1888918" y="2131124"/>
                        <a:pt x="1770134" y="2199704"/>
                        <a:pt x="1641477" y="2199704"/>
                      </a:cubicBezTo>
                      <a:lnTo>
                        <a:pt x="787169" y="2199704"/>
                      </a:lnTo>
                      <a:cubicBezTo>
                        <a:pt x="658512" y="2199704"/>
                        <a:pt x="539728" y="2131124"/>
                        <a:pt x="475400" y="2019704"/>
                      </a:cubicBezTo>
                      <a:lnTo>
                        <a:pt x="48246" y="1279852"/>
                      </a:lnTo>
                      <a:cubicBezTo>
                        <a:pt x="-16082" y="1168432"/>
                        <a:pt x="-16082" y="1031272"/>
                        <a:pt x="48246" y="919852"/>
                      </a:cubicBezTo>
                      <a:lnTo>
                        <a:pt x="475400" y="180000"/>
                      </a:lnTo>
                      <a:cubicBezTo>
                        <a:pt x="539728" y="68580"/>
                        <a:pt x="658512" y="0"/>
                        <a:pt x="787169" y="0"/>
                      </a:cubicBezTo>
                      <a:lnTo>
                        <a:pt x="1641477" y="0"/>
                      </a:lnTo>
                      <a:cubicBezTo>
                        <a:pt x="1770134" y="0"/>
                        <a:pt x="1888918" y="68580"/>
                        <a:pt x="1953246" y="180000"/>
                      </a:cubicBezTo>
                      <a:lnTo>
                        <a:pt x="2380400" y="919852"/>
                      </a:lnTo>
                      <a:cubicBezTo>
                        <a:pt x="2444728" y="1031272"/>
                        <a:pt x="2444728" y="1168432"/>
                        <a:pt x="2380400" y="1279852"/>
                      </a:cubicBezTo>
                    </a:path>
                  </a:pathLst>
                </a:custGeom>
                <a:gradFill flip="none" rotWithShape="0">
                  <a:gsLst>
                    <a:gs pos="80000">
                      <a:srgbClr val="70229D">
                        <a:lumMod val="100000"/>
                      </a:srgbClr>
                    </a:gs>
                    <a:gs pos="20000">
                      <a:srgbClr val="2875B6">
                        <a:lumMod val="100000"/>
                      </a:srgbClr>
                    </a:gs>
                  </a:gsLst>
                  <a:lin ang="27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>
                  <a:outerShdw blurRad="127000" dist="38100" dir="2700000" sx="102000" sy="102000" algn="tl" rotWithShape="0">
                    <a:schemeClr val="bg1">
                      <a:alpha val="25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r"/>
                  <a:endParaRPr lang="zh-CN" altLang="en-US"/>
                </a:p>
              </p:txBody>
            </p:sp>
            <p:pic>
              <p:nvPicPr>
                <p:cNvPr id="29" name="图形 28" descr="平板电脑"/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803980" y="2037195"/>
                  <a:ext cx="603632" cy="603632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9" name="组合 8"/>
            <p:cNvGrpSpPr/>
            <p:nvPr/>
          </p:nvGrpSpPr>
          <p:grpSpPr>
            <a:xfrm>
              <a:off x="6953707" y="3021446"/>
              <a:ext cx="4542968" cy="1135402"/>
              <a:chOff x="6672064" y="1771310"/>
              <a:chExt cx="4542968" cy="1135402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7608168" y="1771310"/>
                <a:ext cx="3606864" cy="1135402"/>
                <a:chOff x="7601704" y="1771310"/>
                <a:chExt cx="3606864" cy="1135402"/>
              </a:xfrm>
            </p:grpSpPr>
            <p:sp>
              <p:nvSpPr>
                <p:cNvPr id="25" name="文本框 24"/>
                <p:cNvSpPr txBox="1"/>
                <p:nvPr/>
              </p:nvSpPr>
              <p:spPr>
                <a:xfrm>
                  <a:off x="7601704" y="1771310"/>
                  <a:ext cx="1954381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200" b="1" spc="100" dirty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点击添加标题</a:t>
                  </a:r>
                  <a:endParaRPr lang="zh-CN" altLang="en-US" sz="2200" b="1" spc="100" dirty="0">
                    <a:solidFill>
                      <a:schemeClr val="bg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26" name="文本框 25"/>
                <p:cNvSpPr txBox="1"/>
                <p:nvPr/>
              </p:nvSpPr>
              <p:spPr>
                <a:xfrm>
                  <a:off x="7601704" y="2149582"/>
                  <a:ext cx="3606864" cy="7571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pc="100" dirty="0">
                      <a:solidFill>
                        <a:schemeClr val="bg1"/>
                      </a:solidFill>
                    </a:rPr>
                    <a:t>点击此处即可添加小标题，你可以任意发挥，输入内容</a:t>
                  </a:r>
                  <a:endParaRPr lang="zh-CN" altLang="en-US" spc="100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6672064" y="1860137"/>
                <a:ext cx="867465" cy="957749"/>
                <a:chOff x="6672064" y="1860137"/>
                <a:chExt cx="867465" cy="957749"/>
              </a:xfrm>
            </p:grpSpPr>
            <p:sp>
              <p:nvSpPr>
                <p:cNvPr id="24" name="Freeform 2"/>
                <p:cNvSpPr/>
                <p:nvPr/>
              </p:nvSpPr>
              <p:spPr>
                <a:xfrm rot="5400000">
                  <a:off x="6626922" y="1905279"/>
                  <a:ext cx="957749" cy="867465"/>
                </a:xfrm>
                <a:custGeom>
                  <a:avLst/>
                  <a:gdLst>
                    <a:gd name="connsiteX0" fmla="*/ 2380400 w 2428646"/>
                    <a:gd name="connsiteY0" fmla="*/ 1279852 h 2199704"/>
                    <a:gd name="connsiteX1" fmla="*/ 1953246 w 2428646"/>
                    <a:gd name="connsiteY1" fmla="*/ 2019704 h 2199704"/>
                    <a:gd name="connsiteX2" fmla="*/ 1641477 w 2428646"/>
                    <a:gd name="connsiteY2" fmla="*/ 2199704 h 2199704"/>
                    <a:gd name="connsiteX3" fmla="*/ 787169 w 2428646"/>
                    <a:gd name="connsiteY3" fmla="*/ 2199704 h 2199704"/>
                    <a:gd name="connsiteX4" fmla="*/ 475400 w 2428646"/>
                    <a:gd name="connsiteY4" fmla="*/ 2019704 h 2199704"/>
                    <a:gd name="connsiteX5" fmla="*/ 48246 w 2428646"/>
                    <a:gd name="connsiteY5" fmla="*/ 1279852 h 2199704"/>
                    <a:gd name="connsiteX6" fmla="*/ 48246 w 2428646"/>
                    <a:gd name="connsiteY6" fmla="*/ 919852 h 2199704"/>
                    <a:gd name="connsiteX7" fmla="*/ 475400 w 2428646"/>
                    <a:gd name="connsiteY7" fmla="*/ 180000 h 2199704"/>
                    <a:gd name="connsiteX8" fmla="*/ 787169 w 2428646"/>
                    <a:gd name="connsiteY8" fmla="*/ 0 h 2199704"/>
                    <a:gd name="connsiteX9" fmla="*/ 1641477 w 2428646"/>
                    <a:gd name="connsiteY9" fmla="*/ 0 h 2199704"/>
                    <a:gd name="connsiteX10" fmla="*/ 1953246 w 2428646"/>
                    <a:gd name="connsiteY10" fmla="*/ 180000 h 2199704"/>
                    <a:gd name="connsiteX11" fmla="*/ 2380400 w 2428646"/>
                    <a:gd name="connsiteY11" fmla="*/ 919852 h 2199704"/>
                    <a:gd name="connsiteX12" fmla="*/ 2380400 w 2428646"/>
                    <a:gd name="connsiteY12" fmla="*/ 1279852 h 21997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428646" h="2199704">
                      <a:moveTo>
                        <a:pt x="2380400" y="1279852"/>
                      </a:moveTo>
                      <a:lnTo>
                        <a:pt x="1953246" y="2019704"/>
                      </a:lnTo>
                      <a:cubicBezTo>
                        <a:pt x="1888918" y="2131124"/>
                        <a:pt x="1770134" y="2199704"/>
                        <a:pt x="1641477" y="2199704"/>
                      </a:cubicBezTo>
                      <a:lnTo>
                        <a:pt x="787169" y="2199704"/>
                      </a:lnTo>
                      <a:cubicBezTo>
                        <a:pt x="658512" y="2199704"/>
                        <a:pt x="539728" y="2131124"/>
                        <a:pt x="475400" y="2019704"/>
                      </a:cubicBezTo>
                      <a:lnTo>
                        <a:pt x="48246" y="1279852"/>
                      </a:lnTo>
                      <a:cubicBezTo>
                        <a:pt x="-16082" y="1168432"/>
                        <a:pt x="-16082" y="1031272"/>
                        <a:pt x="48246" y="919852"/>
                      </a:cubicBezTo>
                      <a:lnTo>
                        <a:pt x="475400" y="180000"/>
                      </a:lnTo>
                      <a:cubicBezTo>
                        <a:pt x="539728" y="68580"/>
                        <a:pt x="658512" y="0"/>
                        <a:pt x="787169" y="0"/>
                      </a:cubicBezTo>
                      <a:lnTo>
                        <a:pt x="1641477" y="0"/>
                      </a:lnTo>
                      <a:cubicBezTo>
                        <a:pt x="1770134" y="0"/>
                        <a:pt x="1888918" y="68580"/>
                        <a:pt x="1953246" y="180000"/>
                      </a:cubicBezTo>
                      <a:lnTo>
                        <a:pt x="2380400" y="919852"/>
                      </a:lnTo>
                      <a:cubicBezTo>
                        <a:pt x="2444728" y="1031272"/>
                        <a:pt x="2444728" y="1168432"/>
                        <a:pt x="2380400" y="1279852"/>
                      </a:cubicBezTo>
                    </a:path>
                  </a:pathLst>
                </a:custGeom>
                <a:gradFill flip="none" rotWithShape="0">
                  <a:gsLst>
                    <a:gs pos="80000">
                      <a:srgbClr val="70229D">
                        <a:lumMod val="100000"/>
                      </a:srgbClr>
                    </a:gs>
                    <a:gs pos="20000">
                      <a:srgbClr val="2875B6">
                        <a:lumMod val="100000"/>
                      </a:srgbClr>
                    </a:gs>
                  </a:gsLst>
                  <a:lin ang="27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>
                  <a:outerShdw blurRad="127000" dist="38100" dir="2700000" sx="102000" sy="102000" algn="tl" rotWithShape="0">
                    <a:schemeClr val="bg1">
                      <a:alpha val="25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r"/>
                  <a:endParaRPr lang="zh-CN" altLang="en-US"/>
                </a:p>
              </p:txBody>
            </p:sp>
            <p:pic>
              <p:nvPicPr>
                <p:cNvPr id="23" name="图形 22" descr="信封"/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803980" y="2037195"/>
                  <a:ext cx="603632" cy="603632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10" name="组合 9"/>
            <p:cNvGrpSpPr/>
            <p:nvPr/>
          </p:nvGrpSpPr>
          <p:grpSpPr>
            <a:xfrm>
              <a:off x="6953707" y="4437112"/>
              <a:ext cx="4542968" cy="1135402"/>
              <a:chOff x="6672064" y="1771310"/>
              <a:chExt cx="4542968" cy="1135402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7608168" y="1771310"/>
                <a:ext cx="3606864" cy="1135402"/>
                <a:chOff x="7601704" y="1771310"/>
                <a:chExt cx="3606864" cy="1135402"/>
              </a:xfrm>
            </p:grpSpPr>
            <p:sp>
              <p:nvSpPr>
                <p:cNvPr id="19" name="文本框 18"/>
                <p:cNvSpPr txBox="1"/>
                <p:nvPr/>
              </p:nvSpPr>
              <p:spPr>
                <a:xfrm>
                  <a:off x="7601704" y="1771310"/>
                  <a:ext cx="1954381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200" b="1" spc="100" dirty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点击添加标题</a:t>
                  </a:r>
                  <a:endParaRPr lang="zh-CN" altLang="en-US" sz="2200" b="1" spc="100" dirty="0">
                    <a:solidFill>
                      <a:schemeClr val="bg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20" name="文本框 19"/>
                <p:cNvSpPr txBox="1"/>
                <p:nvPr/>
              </p:nvSpPr>
              <p:spPr>
                <a:xfrm>
                  <a:off x="7601704" y="2149582"/>
                  <a:ext cx="3606864" cy="7571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pc="100" dirty="0">
                      <a:solidFill>
                        <a:schemeClr val="bg1"/>
                      </a:solidFill>
                    </a:rPr>
                    <a:t>点击此处即可添加小标题，你可以任意发挥，输入内容</a:t>
                  </a:r>
                  <a:endParaRPr lang="zh-CN" altLang="en-US" spc="100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6672064" y="1860137"/>
                <a:ext cx="867465" cy="957749"/>
                <a:chOff x="6672064" y="1860137"/>
                <a:chExt cx="867465" cy="957749"/>
              </a:xfrm>
            </p:grpSpPr>
            <p:sp>
              <p:nvSpPr>
                <p:cNvPr id="18" name="Freeform 2"/>
                <p:cNvSpPr/>
                <p:nvPr/>
              </p:nvSpPr>
              <p:spPr>
                <a:xfrm rot="5400000">
                  <a:off x="6626922" y="1905279"/>
                  <a:ext cx="957749" cy="867465"/>
                </a:xfrm>
                <a:custGeom>
                  <a:avLst/>
                  <a:gdLst>
                    <a:gd name="connsiteX0" fmla="*/ 2380400 w 2428646"/>
                    <a:gd name="connsiteY0" fmla="*/ 1279852 h 2199704"/>
                    <a:gd name="connsiteX1" fmla="*/ 1953246 w 2428646"/>
                    <a:gd name="connsiteY1" fmla="*/ 2019704 h 2199704"/>
                    <a:gd name="connsiteX2" fmla="*/ 1641477 w 2428646"/>
                    <a:gd name="connsiteY2" fmla="*/ 2199704 h 2199704"/>
                    <a:gd name="connsiteX3" fmla="*/ 787169 w 2428646"/>
                    <a:gd name="connsiteY3" fmla="*/ 2199704 h 2199704"/>
                    <a:gd name="connsiteX4" fmla="*/ 475400 w 2428646"/>
                    <a:gd name="connsiteY4" fmla="*/ 2019704 h 2199704"/>
                    <a:gd name="connsiteX5" fmla="*/ 48246 w 2428646"/>
                    <a:gd name="connsiteY5" fmla="*/ 1279852 h 2199704"/>
                    <a:gd name="connsiteX6" fmla="*/ 48246 w 2428646"/>
                    <a:gd name="connsiteY6" fmla="*/ 919852 h 2199704"/>
                    <a:gd name="connsiteX7" fmla="*/ 475400 w 2428646"/>
                    <a:gd name="connsiteY7" fmla="*/ 180000 h 2199704"/>
                    <a:gd name="connsiteX8" fmla="*/ 787169 w 2428646"/>
                    <a:gd name="connsiteY8" fmla="*/ 0 h 2199704"/>
                    <a:gd name="connsiteX9" fmla="*/ 1641477 w 2428646"/>
                    <a:gd name="connsiteY9" fmla="*/ 0 h 2199704"/>
                    <a:gd name="connsiteX10" fmla="*/ 1953246 w 2428646"/>
                    <a:gd name="connsiteY10" fmla="*/ 180000 h 2199704"/>
                    <a:gd name="connsiteX11" fmla="*/ 2380400 w 2428646"/>
                    <a:gd name="connsiteY11" fmla="*/ 919852 h 2199704"/>
                    <a:gd name="connsiteX12" fmla="*/ 2380400 w 2428646"/>
                    <a:gd name="connsiteY12" fmla="*/ 1279852 h 21997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428646" h="2199704">
                      <a:moveTo>
                        <a:pt x="2380400" y="1279852"/>
                      </a:moveTo>
                      <a:lnTo>
                        <a:pt x="1953246" y="2019704"/>
                      </a:lnTo>
                      <a:cubicBezTo>
                        <a:pt x="1888918" y="2131124"/>
                        <a:pt x="1770134" y="2199704"/>
                        <a:pt x="1641477" y="2199704"/>
                      </a:cubicBezTo>
                      <a:lnTo>
                        <a:pt x="787169" y="2199704"/>
                      </a:lnTo>
                      <a:cubicBezTo>
                        <a:pt x="658512" y="2199704"/>
                        <a:pt x="539728" y="2131124"/>
                        <a:pt x="475400" y="2019704"/>
                      </a:cubicBezTo>
                      <a:lnTo>
                        <a:pt x="48246" y="1279852"/>
                      </a:lnTo>
                      <a:cubicBezTo>
                        <a:pt x="-16082" y="1168432"/>
                        <a:pt x="-16082" y="1031272"/>
                        <a:pt x="48246" y="919852"/>
                      </a:cubicBezTo>
                      <a:lnTo>
                        <a:pt x="475400" y="180000"/>
                      </a:lnTo>
                      <a:cubicBezTo>
                        <a:pt x="539728" y="68580"/>
                        <a:pt x="658512" y="0"/>
                        <a:pt x="787169" y="0"/>
                      </a:cubicBezTo>
                      <a:lnTo>
                        <a:pt x="1641477" y="0"/>
                      </a:lnTo>
                      <a:cubicBezTo>
                        <a:pt x="1770134" y="0"/>
                        <a:pt x="1888918" y="68580"/>
                        <a:pt x="1953246" y="180000"/>
                      </a:cubicBezTo>
                      <a:lnTo>
                        <a:pt x="2380400" y="919852"/>
                      </a:lnTo>
                      <a:cubicBezTo>
                        <a:pt x="2444728" y="1031272"/>
                        <a:pt x="2444728" y="1168432"/>
                        <a:pt x="2380400" y="1279852"/>
                      </a:cubicBezTo>
                    </a:path>
                  </a:pathLst>
                </a:custGeom>
                <a:gradFill flip="none" rotWithShape="0">
                  <a:gsLst>
                    <a:gs pos="80000">
                      <a:srgbClr val="70229D">
                        <a:lumMod val="100000"/>
                      </a:srgbClr>
                    </a:gs>
                    <a:gs pos="20000">
                      <a:srgbClr val="2875B6">
                        <a:lumMod val="100000"/>
                      </a:srgbClr>
                    </a:gs>
                  </a:gsLst>
                  <a:lin ang="27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>
                  <a:outerShdw blurRad="127000" dist="38100" dir="2700000" sx="102000" sy="102000" algn="tl" rotWithShape="0">
                    <a:schemeClr val="bg1">
                      <a:alpha val="25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r"/>
                  <a:endParaRPr lang="zh-CN" altLang="en-US"/>
                </a:p>
              </p:txBody>
            </p:sp>
            <p:pic>
              <p:nvPicPr>
                <p:cNvPr id="17" name="图形 16" descr="分享"/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803980" y="2037195"/>
                  <a:ext cx="603632" cy="603632"/>
                </a:xfrm>
                <a:prstGeom prst="rect">
                  <a:avLst/>
                </a:prstGeom>
              </p:spPr>
            </p:pic>
          </p:grp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户外艺术系列, 烟火, 网&#10;&#10;已生成极高可信度的说明"/>
          <p:cNvPicPr>
            <a:picLocks noChangeAspect="1"/>
          </p:cNvPicPr>
          <p:nvPr/>
        </p:nvPicPr>
        <p:blipFill rotWithShape="1">
          <a:blip r:embed="rId1" cstate="email"/>
          <a:srcRect t="-216" b="-216"/>
          <a:stretch>
            <a:fillRect/>
          </a:stretch>
        </p:blipFill>
        <p:spPr>
          <a:xfrm>
            <a:off x="-76200" y="-42863"/>
            <a:ext cx="12344400" cy="6943726"/>
          </a:xfrm>
          <a:prstGeom prst="rect">
            <a:avLst/>
          </a:prstGeom>
        </p:spPr>
      </p:pic>
      <p:sp>
        <p:nvSpPr>
          <p:cNvPr id="37" name="矩形 36"/>
          <p:cNvSpPr/>
          <p:nvPr/>
        </p:nvSpPr>
        <p:spPr>
          <a:xfrm rot="5400000">
            <a:off x="5862082" y="1610197"/>
            <a:ext cx="467838" cy="2108614"/>
          </a:xfrm>
          <a:prstGeom prst="rect">
            <a:avLst/>
          </a:prstGeom>
          <a:gradFill flip="none" rotWithShape="0">
            <a:gsLst>
              <a:gs pos="80000">
                <a:srgbClr val="70229D">
                  <a:lumMod val="100000"/>
                </a:srgbClr>
              </a:gs>
              <a:gs pos="20000">
                <a:srgbClr val="2875B6">
                  <a:lumMod val="100000"/>
                </a:srgbClr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sx="102000" sy="102000" algn="tl" rotWithShape="0">
              <a:schemeClr val="bg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r"/>
            <a:endParaRPr lang="zh-CN" altLang="en-US" dirty="0"/>
          </a:p>
        </p:txBody>
      </p:sp>
      <p:sp>
        <p:nvSpPr>
          <p:cNvPr id="39" name="文本框 38"/>
          <p:cNvSpPr txBox="1"/>
          <p:nvPr/>
        </p:nvSpPr>
        <p:spPr>
          <a:xfrm>
            <a:off x="5263881" y="2199752"/>
            <a:ext cx="16642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spc="100" dirty="0">
                <a:solidFill>
                  <a:schemeClr val="bg1"/>
                </a:solidFill>
              </a:rPr>
              <a:t>Part three</a:t>
            </a:r>
            <a:endParaRPr lang="zh-CN" altLang="en-US" sz="2400" spc="100" dirty="0">
              <a:solidFill>
                <a:schemeClr val="bg1"/>
              </a:solidFill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5660232" y="2062314"/>
            <a:ext cx="871537" cy="0"/>
          </a:xfrm>
          <a:prstGeom prst="line">
            <a:avLst/>
          </a:prstGeom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40"/>
          <p:cNvGrpSpPr/>
          <p:nvPr/>
        </p:nvGrpSpPr>
        <p:grpSpPr>
          <a:xfrm>
            <a:off x="4221128" y="3351701"/>
            <a:ext cx="3749744" cy="1046440"/>
            <a:chOff x="4221130" y="3526384"/>
            <a:chExt cx="3749744" cy="1046440"/>
          </a:xfrm>
        </p:grpSpPr>
        <p:sp>
          <p:nvSpPr>
            <p:cNvPr id="42" name="矩形 41"/>
            <p:cNvSpPr/>
            <p:nvPr/>
          </p:nvSpPr>
          <p:spPr>
            <a:xfrm>
              <a:off x="4734091" y="3526384"/>
              <a:ext cx="2723823" cy="584775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200" b="1" spc="100" dirty="0">
                  <a:solidFill>
                    <a:schemeClr val="bg1"/>
                  </a:solidFill>
                </a:rPr>
                <a:t>成功项目展示</a:t>
              </a:r>
              <a:endParaRPr lang="zh-CN" altLang="en-US" sz="3200" b="1" spc="100" dirty="0">
                <a:solidFill>
                  <a:schemeClr val="bg1"/>
                </a:solidFill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4221130" y="4111159"/>
              <a:ext cx="3749744" cy="461665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spc="100" dirty="0">
                  <a:solidFill>
                    <a:schemeClr val="bg1"/>
                  </a:solidFill>
                </a:rPr>
                <a:t>Successful presentation</a:t>
              </a:r>
              <a:endParaRPr lang="en-US" altLang="zh-CN" sz="2400" spc="100" dirty="0">
                <a:solidFill>
                  <a:schemeClr val="bg1"/>
                </a:solidFill>
              </a:endParaRPr>
            </a:p>
          </p:txBody>
        </p:sp>
      </p:grpSp>
      <p:sp>
        <p:nvSpPr>
          <p:cNvPr id="44" name="椭圆 43"/>
          <p:cNvSpPr/>
          <p:nvPr/>
        </p:nvSpPr>
        <p:spPr>
          <a:xfrm>
            <a:off x="5780419" y="4965051"/>
            <a:ext cx="99074" cy="99074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miter lim="800000"/>
          </a:ln>
          <a:effectLst>
            <a:outerShdw blurRad="254000" dist="38100" dir="2700000" algn="tl" rotWithShape="0">
              <a:schemeClr val="accent2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5957782" y="4965051"/>
            <a:ext cx="99074" cy="99074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>
            <a:outerShdw blurRad="254000" dist="38100" dir="2700000" algn="tl" rotWithShape="0">
              <a:schemeClr val="accent2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6135145" y="4965051"/>
            <a:ext cx="99074" cy="99074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miter lim="800000"/>
          </a:ln>
          <a:effectLst>
            <a:outerShdw blurRad="254000" dist="38100" dir="2700000" algn="tl" rotWithShape="0">
              <a:schemeClr val="accent2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6312508" y="4965051"/>
            <a:ext cx="99074" cy="99074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>
            <a:outerShdw blurRad="254000" dist="38100" dir="2700000" algn="tl" rotWithShape="0">
              <a:schemeClr val="accent2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209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228601" y="0"/>
            <a:ext cx="175260" cy="640080"/>
          </a:xfrm>
          <a:prstGeom prst="rect">
            <a:avLst/>
          </a:prstGeom>
          <a:gradFill flip="none" rotWithShape="1">
            <a:gsLst>
              <a:gs pos="80000">
                <a:srgbClr val="70229D">
                  <a:lumMod val="100000"/>
                </a:srgbClr>
              </a:gs>
              <a:gs pos="20000">
                <a:srgbClr val="2875B6">
                  <a:lumMod val="100000"/>
                </a:srgbClr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sx="102000" sy="102000" algn="tl" rotWithShape="0">
              <a:schemeClr val="bg1">
                <a:alpha val="25000"/>
              </a:schemeClr>
            </a:outerShdw>
          </a:effectLst>
          <a:extLst>
            <a:ext uri="{91240B29-F687-4F45-9708-019B960494DF}">
              <a14:hiddenLine xmlns:a14="http://schemas.microsoft.com/office/drawing/2010/main" w="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560739" y="164685"/>
            <a:ext cx="2108269" cy="475395"/>
            <a:chOff x="1063659" y="339251"/>
            <a:chExt cx="2108269" cy="475395"/>
          </a:xfrm>
        </p:grpSpPr>
        <p:sp>
          <p:nvSpPr>
            <p:cNvPr id="15" name="文本框 14"/>
            <p:cNvSpPr txBox="1"/>
            <p:nvPr/>
          </p:nvSpPr>
          <p:spPr>
            <a:xfrm>
              <a:off x="1063659" y="352981"/>
              <a:ext cx="21082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spc="100" dirty="0">
                  <a:gradFill>
                    <a:gsLst>
                      <a:gs pos="80000">
                        <a:schemeClr val="accent1"/>
                      </a:gs>
                      <a:gs pos="20000">
                        <a:schemeClr val="accent2"/>
                      </a:gs>
                    </a:gsLst>
                    <a:lin ang="2700000" scaled="0"/>
                  </a:gradFill>
                </a:rPr>
                <a:t>完成项目总汇</a:t>
              </a:r>
              <a:endParaRPr lang="zh-CN" altLang="en-US" sz="2400" b="1" spc="100" dirty="0">
                <a:gradFill>
                  <a:gsLst>
                    <a:gs pos="80000">
                      <a:schemeClr val="accent1"/>
                    </a:gs>
                    <a:gs pos="20000">
                      <a:schemeClr val="accent2"/>
                    </a:gs>
                  </a:gsLst>
                  <a:lin ang="2700000" scaled="0"/>
                </a:gradFill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1167782" y="339251"/>
              <a:ext cx="576263" cy="0"/>
            </a:xfrm>
            <a:prstGeom prst="line">
              <a:avLst/>
            </a:prstGeom>
            <a:ln w="3175">
              <a:gradFill>
                <a:gsLst>
                  <a:gs pos="80000">
                    <a:schemeClr val="accent1"/>
                  </a:gs>
                  <a:gs pos="20000">
                    <a:schemeClr val="accent2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/>
          <a:srcRect l="200" t="25761" r="375" b="2330"/>
          <a:stretch>
            <a:fillRect/>
          </a:stretch>
        </p:blipFill>
        <p:spPr>
          <a:xfrm>
            <a:off x="0" y="1221657"/>
            <a:ext cx="12192000" cy="2783407"/>
          </a:xfrm>
          <a:custGeom>
            <a:avLst/>
            <a:gdLst>
              <a:gd name="connsiteX0" fmla="*/ 0 w 12192000"/>
              <a:gd name="connsiteY0" fmla="*/ 0 h 2783407"/>
              <a:gd name="connsiteX1" fmla="*/ 12192000 w 12192000"/>
              <a:gd name="connsiteY1" fmla="*/ 0 h 2783407"/>
              <a:gd name="connsiteX2" fmla="*/ 12192000 w 12192000"/>
              <a:gd name="connsiteY2" fmla="*/ 2783407 h 2783407"/>
              <a:gd name="connsiteX3" fmla="*/ 0 w 12192000"/>
              <a:gd name="connsiteY3" fmla="*/ 2783407 h 2783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783407">
                <a:moveTo>
                  <a:pt x="0" y="0"/>
                </a:moveTo>
                <a:lnTo>
                  <a:pt x="12192000" y="0"/>
                </a:lnTo>
                <a:lnTo>
                  <a:pt x="12192000" y="2783407"/>
                </a:lnTo>
                <a:lnTo>
                  <a:pt x="0" y="2783407"/>
                </a:lnTo>
                <a:close/>
              </a:path>
            </a:pathLst>
          </a:custGeom>
        </p:spPr>
      </p:pic>
      <p:sp>
        <p:nvSpPr>
          <p:cNvPr id="7" name="六边形 6"/>
          <p:cNvSpPr/>
          <p:nvPr/>
        </p:nvSpPr>
        <p:spPr>
          <a:xfrm rot="5400000">
            <a:off x="595774" y="2460888"/>
            <a:ext cx="2176530" cy="1876319"/>
          </a:xfrm>
          <a:prstGeom prst="hexagon">
            <a:avLst/>
          </a:prstGeom>
          <a:gradFill flip="none" rotWithShape="0">
            <a:gsLst>
              <a:gs pos="80000">
                <a:srgbClr val="70229D">
                  <a:lumMod val="100000"/>
                </a:srgbClr>
              </a:gs>
              <a:gs pos="20000">
                <a:srgbClr val="2875B6">
                  <a:lumMod val="100000"/>
                </a:srgbClr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sx="102000" sy="102000" algn="tl" rotWithShape="0">
              <a:schemeClr val="bg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r"/>
            <a:endParaRPr lang="zh-CN" altLang="en-US"/>
          </a:p>
        </p:txBody>
      </p:sp>
      <p:pic>
        <p:nvPicPr>
          <p:cNvPr id="8" name="图形 7" descr="文档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109" y="2881117"/>
            <a:ext cx="1035860" cy="103586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001800" y="4941168"/>
            <a:ext cx="136447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200" b="1" spc="100" dirty="0">
                <a:solidFill>
                  <a:schemeClr val="bg1"/>
                </a:solidFill>
              </a:rPr>
              <a:t>添加标题</a:t>
            </a:r>
            <a:endParaRPr lang="zh-CN" altLang="en-US" sz="2200" b="1" spc="100" dirty="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39129" y="5326098"/>
            <a:ext cx="2489819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pc="100" dirty="0">
                <a:solidFill>
                  <a:schemeClr val="bg1"/>
                </a:solidFill>
              </a:rPr>
              <a:t>点击此处添加小标题您可以任意发挥并且在此输入内容</a:t>
            </a:r>
            <a:endParaRPr lang="zh-CN" altLang="en-US" spc="100" dirty="0">
              <a:solidFill>
                <a:schemeClr val="bg1"/>
              </a:solidFill>
            </a:endParaRPr>
          </a:p>
        </p:txBody>
      </p:sp>
      <p:sp>
        <p:nvSpPr>
          <p:cNvPr id="11" name="等腰三角形 10"/>
          <p:cNvSpPr/>
          <p:nvPr/>
        </p:nvSpPr>
        <p:spPr>
          <a:xfrm rot="10800000">
            <a:off x="1563088" y="4662718"/>
            <a:ext cx="241900" cy="208534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" name="六边形 11"/>
          <p:cNvSpPr/>
          <p:nvPr/>
        </p:nvSpPr>
        <p:spPr>
          <a:xfrm rot="5400000">
            <a:off x="3454869" y="2460888"/>
            <a:ext cx="2176530" cy="1876319"/>
          </a:xfrm>
          <a:prstGeom prst="hexagon">
            <a:avLst/>
          </a:prstGeom>
          <a:gradFill flip="none" rotWithShape="0">
            <a:gsLst>
              <a:gs pos="80000">
                <a:srgbClr val="70229D">
                  <a:lumMod val="100000"/>
                </a:srgbClr>
              </a:gs>
              <a:gs pos="20000">
                <a:srgbClr val="2875B6">
                  <a:lumMod val="100000"/>
                </a:srgbClr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sx="102000" sy="102000" algn="tl" rotWithShape="0">
              <a:schemeClr val="bg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r"/>
            <a:endParaRPr lang="zh-CN" altLang="en-US"/>
          </a:p>
        </p:txBody>
      </p:sp>
      <p:pic>
        <p:nvPicPr>
          <p:cNvPr id="17" name="图形 16" descr="链接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5204" y="2881117"/>
            <a:ext cx="1035860" cy="103586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3860895" y="4941168"/>
            <a:ext cx="136447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200" b="1" spc="100" dirty="0">
                <a:solidFill>
                  <a:schemeClr val="bg1"/>
                </a:solidFill>
              </a:rPr>
              <a:t>添加标题</a:t>
            </a:r>
            <a:endParaRPr lang="zh-CN" altLang="en-US" sz="2200" b="1" spc="100" dirty="0">
              <a:solidFill>
                <a:schemeClr val="bg1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298224" y="5326098"/>
            <a:ext cx="2489819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pc="100" dirty="0">
                <a:solidFill>
                  <a:schemeClr val="bg1"/>
                </a:solidFill>
              </a:rPr>
              <a:t>点击此处添加小标题您可以任意发挥并且在此输入内容</a:t>
            </a:r>
            <a:endParaRPr lang="zh-CN" altLang="en-US" spc="100" dirty="0">
              <a:solidFill>
                <a:schemeClr val="bg1"/>
              </a:solidFill>
            </a:endParaRPr>
          </a:p>
        </p:txBody>
      </p:sp>
      <p:sp>
        <p:nvSpPr>
          <p:cNvPr id="20" name="等腰三角形 19"/>
          <p:cNvSpPr/>
          <p:nvPr/>
        </p:nvSpPr>
        <p:spPr>
          <a:xfrm rot="10800000">
            <a:off x="4422183" y="4662718"/>
            <a:ext cx="241900" cy="208534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1" name="六边形 20"/>
          <p:cNvSpPr/>
          <p:nvPr/>
        </p:nvSpPr>
        <p:spPr>
          <a:xfrm rot="5400000">
            <a:off x="6313964" y="2460888"/>
            <a:ext cx="2176530" cy="1876319"/>
          </a:xfrm>
          <a:prstGeom prst="hexagon">
            <a:avLst/>
          </a:prstGeom>
          <a:gradFill flip="none" rotWithShape="0">
            <a:gsLst>
              <a:gs pos="80000">
                <a:srgbClr val="70229D">
                  <a:lumMod val="100000"/>
                </a:srgbClr>
              </a:gs>
              <a:gs pos="20000">
                <a:srgbClr val="2875B6">
                  <a:lumMod val="100000"/>
                </a:srgbClr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sx="102000" sy="102000" algn="tl" rotWithShape="0">
              <a:schemeClr val="bg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r"/>
            <a:endParaRPr lang="zh-CN" altLang="en-US"/>
          </a:p>
        </p:txBody>
      </p:sp>
      <p:pic>
        <p:nvPicPr>
          <p:cNvPr id="22" name="图形 21" descr="投影仪屏幕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4299" y="2881117"/>
            <a:ext cx="1035860" cy="1035860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6719990" y="4941168"/>
            <a:ext cx="136447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200" b="1" spc="100" dirty="0">
                <a:solidFill>
                  <a:schemeClr val="bg1"/>
                </a:solidFill>
              </a:rPr>
              <a:t>添加标题</a:t>
            </a:r>
            <a:endParaRPr lang="zh-CN" altLang="en-US" sz="2200" b="1" spc="100" dirty="0">
              <a:solidFill>
                <a:schemeClr val="bg1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157319" y="5326098"/>
            <a:ext cx="2489819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pc="100" dirty="0">
                <a:solidFill>
                  <a:schemeClr val="bg1"/>
                </a:solidFill>
              </a:rPr>
              <a:t>点击此处添加小标题您可以任意发挥并且在此输入内容</a:t>
            </a:r>
            <a:endParaRPr lang="zh-CN" altLang="en-US" spc="100" dirty="0">
              <a:solidFill>
                <a:schemeClr val="bg1"/>
              </a:solidFill>
            </a:endParaRPr>
          </a:p>
        </p:txBody>
      </p:sp>
      <p:sp>
        <p:nvSpPr>
          <p:cNvPr id="25" name="等腰三角形 24"/>
          <p:cNvSpPr/>
          <p:nvPr/>
        </p:nvSpPr>
        <p:spPr>
          <a:xfrm rot="10800000">
            <a:off x="7281278" y="4662718"/>
            <a:ext cx="241900" cy="208534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6" name="六边形 25"/>
          <p:cNvSpPr/>
          <p:nvPr/>
        </p:nvSpPr>
        <p:spPr>
          <a:xfrm rot="5400000">
            <a:off x="9173058" y="2460888"/>
            <a:ext cx="2176530" cy="1876319"/>
          </a:xfrm>
          <a:prstGeom prst="hexagon">
            <a:avLst/>
          </a:prstGeom>
          <a:gradFill flip="none" rotWithShape="0">
            <a:gsLst>
              <a:gs pos="80000">
                <a:srgbClr val="70229D">
                  <a:lumMod val="100000"/>
                </a:srgbClr>
              </a:gs>
              <a:gs pos="20000">
                <a:srgbClr val="2875B6">
                  <a:lumMod val="100000"/>
                </a:srgbClr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sx="102000" sy="102000" algn="tl" rotWithShape="0">
              <a:schemeClr val="bg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r"/>
            <a:endParaRPr lang="zh-CN" altLang="en-US"/>
          </a:p>
        </p:txBody>
      </p:sp>
      <p:pic>
        <p:nvPicPr>
          <p:cNvPr id="27" name="图形 26" descr="购物袋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3393" y="2881117"/>
            <a:ext cx="1035860" cy="1035860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9579084" y="4941168"/>
            <a:ext cx="136447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200" b="1" spc="100" dirty="0">
                <a:solidFill>
                  <a:schemeClr val="bg1"/>
                </a:solidFill>
              </a:rPr>
              <a:t>添加标题</a:t>
            </a:r>
            <a:endParaRPr lang="zh-CN" altLang="en-US" sz="2200" b="1" spc="100" dirty="0">
              <a:solidFill>
                <a:schemeClr val="bg1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016413" y="5326098"/>
            <a:ext cx="2489819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pc="100" dirty="0">
                <a:solidFill>
                  <a:schemeClr val="bg1"/>
                </a:solidFill>
              </a:rPr>
              <a:t>点击此处添加小标题您可以任意发挥并且在此输入内容</a:t>
            </a:r>
            <a:endParaRPr lang="zh-CN" altLang="en-US" spc="100" dirty="0">
              <a:solidFill>
                <a:schemeClr val="bg1"/>
              </a:solidFill>
            </a:endParaRPr>
          </a:p>
        </p:txBody>
      </p:sp>
      <p:sp>
        <p:nvSpPr>
          <p:cNvPr id="30" name="等腰三角形 29"/>
          <p:cNvSpPr/>
          <p:nvPr/>
        </p:nvSpPr>
        <p:spPr>
          <a:xfrm rot="10800000">
            <a:off x="10140372" y="4662718"/>
            <a:ext cx="241900" cy="208534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209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228601" y="0"/>
            <a:ext cx="175260" cy="640080"/>
          </a:xfrm>
          <a:prstGeom prst="rect">
            <a:avLst/>
          </a:prstGeom>
          <a:gradFill flip="none" rotWithShape="1">
            <a:gsLst>
              <a:gs pos="80000">
                <a:srgbClr val="70229D">
                  <a:lumMod val="100000"/>
                </a:srgbClr>
              </a:gs>
              <a:gs pos="20000">
                <a:srgbClr val="2875B6">
                  <a:lumMod val="100000"/>
                </a:srgbClr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sx="102000" sy="102000" algn="tl" rotWithShape="0">
              <a:schemeClr val="bg1">
                <a:alpha val="25000"/>
              </a:schemeClr>
            </a:outerShdw>
          </a:effectLst>
          <a:extLst>
            <a:ext uri="{91240B29-F687-4F45-9708-019B960494DF}">
              <a14:hiddenLine xmlns:a14="http://schemas.microsoft.com/office/drawing/2010/main" w="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560739" y="164685"/>
            <a:ext cx="2108269" cy="475395"/>
            <a:chOff x="1063659" y="339251"/>
            <a:chExt cx="2108269" cy="475395"/>
          </a:xfrm>
        </p:grpSpPr>
        <p:sp>
          <p:nvSpPr>
            <p:cNvPr id="15" name="文本框 14"/>
            <p:cNvSpPr txBox="1"/>
            <p:nvPr/>
          </p:nvSpPr>
          <p:spPr>
            <a:xfrm>
              <a:off x="1063659" y="352981"/>
              <a:ext cx="21082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spc="100" dirty="0">
                  <a:gradFill>
                    <a:gsLst>
                      <a:gs pos="80000">
                        <a:schemeClr val="accent1"/>
                      </a:gs>
                      <a:gs pos="20000">
                        <a:schemeClr val="accent2"/>
                      </a:gs>
                    </a:gsLst>
                    <a:lin ang="2700000" scaled="0"/>
                  </a:gradFill>
                </a:rPr>
                <a:t>获取经验教训</a:t>
              </a:r>
              <a:endParaRPr lang="zh-CN" altLang="en-US" sz="2400" b="1" spc="100" dirty="0">
                <a:gradFill>
                  <a:gsLst>
                    <a:gs pos="80000">
                      <a:schemeClr val="accent1"/>
                    </a:gs>
                    <a:gs pos="20000">
                      <a:schemeClr val="accent2"/>
                    </a:gs>
                  </a:gsLst>
                  <a:lin ang="2700000" scaled="0"/>
                </a:gradFill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1167782" y="339251"/>
              <a:ext cx="576263" cy="0"/>
            </a:xfrm>
            <a:prstGeom prst="line">
              <a:avLst/>
            </a:prstGeom>
            <a:ln w="3175">
              <a:gradFill>
                <a:gsLst>
                  <a:gs pos="80000">
                    <a:schemeClr val="accent1"/>
                  </a:gs>
                  <a:gs pos="20000">
                    <a:schemeClr val="accent2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1512479" y="1772816"/>
            <a:ext cx="9854623" cy="4072247"/>
            <a:chOff x="1512479" y="1772816"/>
            <a:chExt cx="9854623" cy="4072247"/>
          </a:xfrm>
        </p:grpSpPr>
        <p:pic>
          <p:nvPicPr>
            <p:cNvPr id="7" name="图形 6" descr="火箭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88854" y="1812535"/>
              <a:ext cx="1204328" cy="1204328"/>
            </a:xfrm>
            <a:prstGeom prst="rect">
              <a:avLst/>
            </a:prstGeom>
            <a:effectLst/>
          </p:spPr>
        </p:pic>
        <p:sp>
          <p:nvSpPr>
            <p:cNvPr id="8" name="椭圆 7"/>
            <p:cNvSpPr/>
            <p:nvPr/>
          </p:nvSpPr>
          <p:spPr>
            <a:xfrm>
              <a:off x="1598819" y="3550596"/>
              <a:ext cx="985223" cy="985223"/>
            </a:xfrm>
            <a:prstGeom prst="ellipse">
              <a:avLst/>
            </a:prstGeom>
            <a:gradFill flip="none" rotWithShape="0">
              <a:gsLst>
                <a:gs pos="80000">
                  <a:srgbClr val="70229D">
                    <a:lumMod val="100000"/>
                  </a:srgbClr>
                </a:gs>
                <a:gs pos="20000">
                  <a:srgbClr val="2875B6">
                    <a:lumMod val="100000"/>
                  </a:srgbClr>
                </a:gs>
              </a:gsLst>
              <a:lin ang="2700000" scaled="0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127000" dist="38100" dir="2700000" sx="102000" sy="102000" algn="tl" rotWithShape="0">
                <a:schemeClr val="bg1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r"/>
              <a:endParaRPr lang="zh-CN" altLang="en-US"/>
            </a:p>
          </p:txBody>
        </p:sp>
        <p:pic>
          <p:nvPicPr>
            <p:cNvPr id="9" name="图形 8" descr="投影仪屏幕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67430" y="3719207"/>
              <a:ext cx="648000" cy="648000"/>
            </a:xfrm>
            <a:prstGeom prst="rect">
              <a:avLst/>
            </a:prstGeom>
          </p:spPr>
        </p:pic>
        <p:sp>
          <p:nvSpPr>
            <p:cNvPr id="10" name="椭圆 9"/>
            <p:cNvSpPr/>
            <p:nvPr/>
          </p:nvSpPr>
          <p:spPr>
            <a:xfrm rot="18888730">
              <a:off x="3431963" y="4792392"/>
              <a:ext cx="985223" cy="985223"/>
            </a:xfrm>
            <a:prstGeom prst="ellipse">
              <a:avLst/>
            </a:prstGeom>
            <a:gradFill flip="none" rotWithShape="0">
              <a:gsLst>
                <a:gs pos="80000">
                  <a:srgbClr val="70229D">
                    <a:lumMod val="100000"/>
                  </a:srgbClr>
                </a:gs>
                <a:gs pos="20000">
                  <a:srgbClr val="2875B6">
                    <a:lumMod val="100000"/>
                  </a:srgbClr>
                </a:gs>
              </a:gsLst>
              <a:lin ang="2700000" scaled="0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127000" dist="38100" dir="2700000" sx="102000" sy="102000" algn="tl" rotWithShape="0">
                <a:schemeClr val="bg1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r"/>
              <a:endParaRPr lang="zh-CN" altLang="en-US"/>
            </a:p>
          </p:txBody>
        </p:sp>
        <p:pic>
          <p:nvPicPr>
            <p:cNvPr id="11" name="图形 10" descr="平板电脑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0574" y="4961003"/>
              <a:ext cx="648000" cy="648000"/>
            </a:xfrm>
            <a:prstGeom prst="rect">
              <a:avLst/>
            </a:prstGeom>
          </p:spPr>
        </p:pic>
        <p:sp>
          <p:nvSpPr>
            <p:cNvPr id="12" name="椭圆 11"/>
            <p:cNvSpPr/>
            <p:nvPr/>
          </p:nvSpPr>
          <p:spPr>
            <a:xfrm rot="2711270" flipH="1">
              <a:off x="5448557" y="3005455"/>
              <a:ext cx="985223" cy="985223"/>
            </a:xfrm>
            <a:prstGeom prst="ellipse">
              <a:avLst/>
            </a:prstGeom>
            <a:gradFill flip="none" rotWithShape="0">
              <a:gsLst>
                <a:gs pos="80000">
                  <a:srgbClr val="70229D">
                    <a:lumMod val="100000"/>
                  </a:srgbClr>
                </a:gs>
                <a:gs pos="20000">
                  <a:srgbClr val="2875B6">
                    <a:lumMod val="100000"/>
                  </a:srgbClr>
                </a:gs>
              </a:gsLst>
              <a:lin ang="2700000" scaled="0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127000" dist="38100" dir="2700000" sx="102000" sy="102000" algn="tl" rotWithShape="0">
                <a:schemeClr val="bg1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r"/>
              <a:endParaRPr lang="zh-CN" altLang="en-US"/>
            </a:p>
          </p:txBody>
        </p:sp>
        <p:pic>
          <p:nvPicPr>
            <p:cNvPr id="17" name="图形 16" descr="上升趋势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17168" y="3174066"/>
              <a:ext cx="648000" cy="648000"/>
            </a:xfrm>
            <a:prstGeom prst="rect">
              <a:avLst/>
            </a:prstGeom>
          </p:spPr>
        </p:pic>
        <p:sp>
          <p:nvSpPr>
            <p:cNvPr id="18" name="椭圆 17"/>
            <p:cNvSpPr/>
            <p:nvPr/>
          </p:nvSpPr>
          <p:spPr>
            <a:xfrm flipH="1">
              <a:off x="7443852" y="3874595"/>
              <a:ext cx="985223" cy="985223"/>
            </a:xfrm>
            <a:prstGeom prst="ellipse">
              <a:avLst/>
            </a:prstGeom>
            <a:gradFill flip="none" rotWithShape="0">
              <a:gsLst>
                <a:gs pos="80000">
                  <a:srgbClr val="70229D">
                    <a:lumMod val="100000"/>
                  </a:srgbClr>
                </a:gs>
                <a:gs pos="20000">
                  <a:srgbClr val="2875B6">
                    <a:lumMod val="100000"/>
                  </a:srgbClr>
                </a:gs>
              </a:gsLst>
              <a:lin ang="2700000" scaled="0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127000" dist="38100" dir="2700000" sx="102000" sy="102000" algn="tl" rotWithShape="0">
                <a:schemeClr val="bg1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r"/>
              <a:endParaRPr lang="zh-CN" altLang="en-US"/>
            </a:p>
          </p:txBody>
        </p:sp>
        <p:pic>
          <p:nvPicPr>
            <p:cNvPr id="19" name="图形 18" descr="灯泡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12463" y="4043206"/>
              <a:ext cx="648000" cy="648000"/>
            </a:xfrm>
            <a:prstGeom prst="rect">
              <a:avLst/>
            </a:prstGeom>
          </p:spPr>
        </p:pic>
        <p:cxnSp>
          <p:nvCxnSpPr>
            <p:cNvPr id="20" name="直接连接符 19"/>
            <p:cNvCxnSpPr/>
            <p:nvPr/>
          </p:nvCxnSpPr>
          <p:spPr>
            <a:xfrm>
              <a:off x="2654462" y="4367208"/>
              <a:ext cx="707082" cy="593796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4435786" y="3974091"/>
              <a:ext cx="994171" cy="83489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6585275" y="3584646"/>
              <a:ext cx="707082" cy="593796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8341501" y="2928065"/>
              <a:ext cx="1134926" cy="1042276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23"/>
            <p:cNvSpPr txBox="1"/>
            <p:nvPr/>
          </p:nvSpPr>
          <p:spPr>
            <a:xfrm>
              <a:off x="1512479" y="2316149"/>
              <a:ext cx="1954381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200" b="1" spc="100" dirty="0">
                  <a:solidFill>
                    <a:schemeClr val="bg1"/>
                  </a:solidFill>
                </a:rPr>
                <a:t>点击添加标题</a:t>
              </a:r>
              <a:endParaRPr lang="zh-CN" altLang="en-US" sz="2200" b="1" spc="100" dirty="0">
                <a:solidFill>
                  <a:schemeClr val="bg1"/>
                </a:solidFill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512479" y="2679138"/>
              <a:ext cx="2816696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pc="100" dirty="0">
                  <a:solidFill>
                    <a:schemeClr val="bg1"/>
                  </a:solidFill>
                </a:rPr>
                <a:t>点击此处添加小标题您可以任意发挥</a:t>
              </a:r>
              <a:endParaRPr lang="zh-CN" altLang="en-US" spc="100" dirty="0">
                <a:solidFill>
                  <a:schemeClr val="bg1"/>
                </a:solidFill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361062" y="1772816"/>
              <a:ext cx="1954381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200" b="1" spc="100" dirty="0">
                  <a:solidFill>
                    <a:schemeClr val="bg1"/>
                  </a:solidFill>
                </a:rPr>
                <a:t>点击添加标题</a:t>
              </a:r>
              <a:endParaRPr lang="zh-CN" altLang="en-US" sz="2200" b="1" spc="100" dirty="0">
                <a:solidFill>
                  <a:schemeClr val="bg1"/>
                </a:solidFill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361062" y="2135805"/>
              <a:ext cx="2816696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pc="100" dirty="0">
                  <a:solidFill>
                    <a:schemeClr val="bg1"/>
                  </a:solidFill>
                </a:rPr>
                <a:t>点击此处添加小标题您可以任意发挥</a:t>
              </a:r>
              <a:endParaRPr lang="zh-CN" altLang="en-US" spc="100" dirty="0">
                <a:solidFill>
                  <a:schemeClr val="bg1"/>
                </a:solidFill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4532586" y="4724944"/>
              <a:ext cx="1954381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200" b="1" spc="100" dirty="0">
                  <a:solidFill>
                    <a:schemeClr val="bg1"/>
                  </a:solidFill>
                </a:rPr>
                <a:t>点击添加标题</a:t>
              </a:r>
              <a:endParaRPr lang="zh-CN" altLang="en-US" sz="2200" b="1" spc="100" dirty="0">
                <a:solidFill>
                  <a:schemeClr val="bg1"/>
                </a:solidFill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4532586" y="5087933"/>
              <a:ext cx="2816696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pc="100" dirty="0">
                  <a:solidFill>
                    <a:schemeClr val="bg1"/>
                  </a:solidFill>
                </a:rPr>
                <a:t>点击此处添加小标题您可以任意发挥</a:t>
              </a:r>
              <a:endParaRPr lang="zh-CN" altLang="en-US" spc="100" dirty="0">
                <a:solidFill>
                  <a:schemeClr val="bg1"/>
                </a:solidFill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8550406" y="3807147"/>
              <a:ext cx="1954381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200" b="1" spc="100" dirty="0">
                  <a:solidFill>
                    <a:schemeClr val="bg1"/>
                  </a:solidFill>
                </a:rPr>
                <a:t>点击添加标题</a:t>
              </a:r>
              <a:endParaRPr lang="zh-CN" altLang="en-US" sz="2200" b="1" spc="100" dirty="0">
                <a:solidFill>
                  <a:schemeClr val="bg1"/>
                </a:solidFill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8550406" y="4170136"/>
              <a:ext cx="2816696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pc="100" dirty="0">
                  <a:solidFill>
                    <a:schemeClr val="bg1"/>
                  </a:solidFill>
                </a:rPr>
                <a:t>点击此处添加小标题您可以任意发挥</a:t>
              </a:r>
              <a:endParaRPr lang="zh-CN" altLang="en-US" spc="1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209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228601" y="0"/>
            <a:ext cx="175260" cy="640080"/>
          </a:xfrm>
          <a:prstGeom prst="rect">
            <a:avLst/>
          </a:prstGeom>
          <a:gradFill flip="none" rotWithShape="1">
            <a:gsLst>
              <a:gs pos="80000">
                <a:srgbClr val="70229D">
                  <a:lumMod val="100000"/>
                </a:srgbClr>
              </a:gs>
              <a:gs pos="20000">
                <a:srgbClr val="2875B6">
                  <a:lumMod val="100000"/>
                </a:srgbClr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sx="102000" sy="102000" algn="tl" rotWithShape="0">
              <a:schemeClr val="bg1">
                <a:alpha val="25000"/>
              </a:schemeClr>
            </a:outerShdw>
          </a:effectLst>
          <a:extLst>
            <a:ext uri="{91240B29-F687-4F45-9708-019B960494DF}">
              <a14:hiddenLine xmlns:a14="http://schemas.microsoft.com/office/drawing/2010/main" w="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560739" y="164685"/>
            <a:ext cx="2108269" cy="475395"/>
            <a:chOff x="1063659" y="339251"/>
            <a:chExt cx="2108269" cy="475395"/>
          </a:xfrm>
        </p:grpSpPr>
        <p:sp>
          <p:nvSpPr>
            <p:cNvPr id="15" name="文本框 14"/>
            <p:cNvSpPr txBox="1"/>
            <p:nvPr/>
          </p:nvSpPr>
          <p:spPr>
            <a:xfrm>
              <a:off x="1063659" y="352981"/>
              <a:ext cx="21082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spc="100" dirty="0">
                  <a:gradFill>
                    <a:gsLst>
                      <a:gs pos="80000">
                        <a:schemeClr val="accent1"/>
                      </a:gs>
                      <a:gs pos="20000">
                        <a:schemeClr val="accent2"/>
                      </a:gs>
                    </a:gsLst>
                    <a:lin ang="2700000" scaled="0"/>
                  </a:gradFill>
                </a:rPr>
                <a:t>完成项目展示</a:t>
              </a:r>
              <a:endParaRPr lang="zh-CN" altLang="en-US" sz="2400" b="1" spc="100" dirty="0">
                <a:gradFill>
                  <a:gsLst>
                    <a:gs pos="80000">
                      <a:schemeClr val="accent1"/>
                    </a:gs>
                    <a:gs pos="20000">
                      <a:schemeClr val="accent2"/>
                    </a:gs>
                  </a:gsLst>
                  <a:lin ang="2700000" scaled="0"/>
                </a:gradFill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1167782" y="339251"/>
              <a:ext cx="576263" cy="0"/>
            </a:xfrm>
            <a:prstGeom prst="line">
              <a:avLst/>
            </a:prstGeom>
            <a:ln w="3175">
              <a:gradFill>
                <a:gsLst>
                  <a:gs pos="80000">
                    <a:schemeClr val="accent1"/>
                  </a:gs>
                  <a:gs pos="20000">
                    <a:schemeClr val="accent2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70" t="20972" r="23589" b="20138"/>
          <a:stretch>
            <a:fillRect/>
          </a:stretch>
        </p:blipFill>
        <p:spPr>
          <a:xfrm>
            <a:off x="1488792" y="1340768"/>
            <a:ext cx="3989384" cy="3216449"/>
          </a:xfrm>
          <a:prstGeom prst="rect">
            <a:avLst/>
          </a:prstGeom>
        </p:spPr>
      </p:pic>
      <p:pic>
        <p:nvPicPr>
          <p:cNvPr id="7" name="图片 6" descr="图片包含 人员, 室内, 墙壁, 电子产品&#10;&#10;已生成极高可信度的说明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881"/>
          <a:stretch>
            <a:fillRect/>
          </a:stretch>
        </p:blipFill>
        <p:spPr>
          <a:xfrm>
            <a:off x="1686027" y="1619277"/>
            <a:ext cx="3586116" cy="1992077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4955596"/>
            <a:ext cx="12192000" cy="1902404"/>
          </a:xfrm>
          <a:prstGeom prst="rect">
            <a:avLst/>
          </a:prstGeom>
          <a:gradFill flip="none" rotWithShape="0">
            <a:gsLst>
              <a:gs pos="80000">
                <a:srgbClr val="70229D">
                  <a:lumMod val="100000"/>
                </a:srgbClr>
              </a:gs>
              <a:gs pos="20000">
                <a:srgbClr val="2875B6">
                  <a:lumMod val="100000"/>
                </a:srgbClr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sx="102000" sy="102000" algn="tl" rotWithShape="0">
              <a:schemeClr val="bg1">
                <a:alpha val="25000"/>
              </a:schemeClr>
            </a:outerShdw>
          </a:effectLst>
          <a:extLst>
            <a:ext uri="{91240B29-F687-4F45-9708-019B960494DF}">
              <a14:hiddenLine xmlns:a14="http://schemas.microsoft.com/office/drawing/2010/main" w="0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096000" y="1390652"/>
            <a:ext cx="5616625" cy="1850922"/>
            <a:chOff x="6096000" y="1463460"/>
            <a:chExt cx="5616625" cy="1850922"/>
          </a:xfrm>
        </p:grpSpPr>
        <p:sp>
          <p:nvSpPr>
            <p:cNvPr id="10" name="文本框 9"/>
            <p:cNvSpPr txBox="1"/>
            <p:nvPr/>
          </p:nvSpPr>
          <p:spPr>
            <a:xfrm>
              <a:off x="6096000" y="1463460"/>
              <a:ext cx="1954381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200" b="1" spc="100" dirty="0">
                  <a:solidFill>
                    <a:schemeClr val="bg1"/>
                  </a:solidFill>
                </a:rPr>
                <a:t>点击添加标题</a:t>
              </a:r>
              <a:endParaRPr lang="zh-CN" altLang="en-US" sz="2200" b="1" spc="100" dirty="0">
                <a:solidFill>
                  <a:schemeClr val="bg1"/>
                </a:solidFill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096001" y="1892454"/>
              <a:ext cx="5616624" cy="14219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pc="100" dirty="0">
                  <a:solidFill>
                    <a:schemeClr val="bg1"/>
                  </a:solidFill>
                </a:rPr>
                <a:t>点击此处添加小标题，您可以任意发挥并且在此输入相关的内容，使得内容更加具有说服力。点击此处添加小标题，您可以任意发挥并且在此输入相关的内容，使得内容更加具有说服力</a:t>
              </a:r>
              <a:endParaRPr lang="zh-CN" altLang="en-US" spc="1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203431" y="3611354"/>
            <a:ext cx="882264" cy="882264"/>
            <a:chOff x="6096000" y="3611354"/>
            <a:chExt cx="882264" cy="882264"/>
          </a:xfrm>
        </p:grpSpPr>
        <p:sp>
          <p:nvSpPr>
            <p:cNvPr id="17" name="椭圆 16"/>
            <p:cNvSpPr/>
            <p:nvPr/>
          </p:nvSpPr>
          <p:spPr>
            <a:xfrm>
              <a:off x="6096000" y="3611354"/>
              <a:ext cx="882264" cy="882264"/>
            </a:xfrm>
            <a:prstGeom prst="ellipse">
              <a:avLst/>
            </a:prstGeom>
            <a:gradFill flip="none" rotWithShape="0">
              <a:gsLst>
                <a:gs pos="80000">
                  <a:srgbClr val="70229D">
                    <a:lumMod val="100000"/>
                  </a:srgbClr>
                </a:gs>
                <a:gs pos="20000">
                  <a:srgbClr val="2875B6">
                    <a:lumMod val="100000"/>
                  </a:srgbClr>
                </a:gs>
              </a:gsLst>
              <a:lin ang="2700000" scaled="0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127000" dist="38100" dir="2700000" sx="102000" sy="102000" algn="tl" rotWithShape="0">
                <a:schemeClr val="bg1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r"/>
              <a:endParaRPr lang="zh-CN" altLang="en-US"/>
            </a:p>
          </p:txBody>
        </p:sp>
        <p:pic>
          <p:nvPicPr>
            <p:cNvPr id="18" name="图形 17" descr="文档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82675" y="3798029"/>
              <a:ext cx="508915" cy="508915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7403185" y="3611354"/>
            <a:ext cx="882264" cy="882264"/>
            <a:chOff x="6096000" y="3611354"/>
            <a:chExt cx="882264" cy="882264"/>
          </a:xfrm>
        </p:grpSpPr>
        <p:sp>
          <p:nvSpPr>
            <p:cNvPr id="20" name="椭圆 19"/>
            <p:cNvSpPr/>
            <p:nvPr/>
          </p:nvSpPr>
          <p:spPr>
            <a:xfrm>
              <a:off x="6096000" y="3611354"/>
              <a:ext cx="882264" cy="882264"/>
            </a:xfrm>
            <a:prstGeom prst="ellipse">
              <a:avLst/>
            </a:prstGeom>
            <a:gradFill flip="none" rotWithShape="0">
              <a:gsLst>
                <a:gs pos="80000">
                  <a:srgbClr val="70229D">
                    <a:lumMod val="100000"/>
                  </a:srgbClr>
                </a:gs>
                <a:gs pos="20000">
                  <a:srgbClr val="2875B6">
                    <a:lumMod val="100000"/>
                  </a:srgbClr>
                </a:gs>
              </a:gsLst>
              <a:lin ang="2700000" scaled="0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127000" dist="38100" dir="2700000" sx="102000" sy="102000" algn="tl" rotWithShape="0">
                <a:schemeClr val="bg1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r"/>
              <a:endParaRPr lang="zh-CN" altLang="en-US"/>
            </a:p>
          </p:txBody>
        </p:sp>
        <p:pic>
          <p:nvPicPr>
            <p:cNvPr id="21" name="图形 20" descr="网络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82675" y="3798029"/>
              <a:ext cx="508915" cy="508915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/>
        </p:nvGrpSpPr>
        <p:grpSpPr>
          <a:xfrm>
            <a:off x="8602939" y="3611354"/>
            <a:ext cx="882264" cy="882264"/>
            <a:chOff x="6096000" y="3611354"/>
            <a:chExt cx="882264" cy="882264"/>
          </a:xfrm>
        </p:grpSpPr>
        <p:sp>
          <p:nvSpPr>
            <p:cNvPr id="23" name="椭圆 22"/>
            <p:cNvSpPr/>
            <p:nvPr/>
          </p:nvSpPr>
          <p:spPr>
            <a:xfrm>
              <a:off x="6096000" y="3611354"/>
              <a:ext cx="882264" cy="882264"/>
            </a:xfrm>
            <a:prstGeom prst="ellipse">
              <a:avLst/>
            </a:prstGeom>
            <a:gradFill flip="none" rotWithShape="0">
              <a:gsLst>
                <a:gs pos="80000">
                  <a:srgbClr val="70229D">
                    <a:lumMod val="100000"/>
                  </a:srgbClr>
                </a:gs>
                <a:gs pos="20000">
                  <a:srgbClr val="2875B6">
                    <a:lumMod val="100000"/>
                  </a:srgbClr>
                </a:gs>
              </a:gsLst>
              <a:lin ang="2700000" scaled="0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127000" dist="38100" dir="2700000" sx="102000" sy="102000" algn="tl" rotWithShape="0">
                <a:schemeClr val="bg1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r"/>
              <a:endParaRPr lang="zh-CN" altLang="en-US"/>
            </a:p>
          </p:txBody>
        </p:sp>
        <p:pic>
          <p:nvPicPr>
            <p:cNvPr id="24" name="图形 23" descr="会议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82675" y="3798029"/>
              <a:ext cx="508915" cy="508915"/>
            </a:xfrm>
            <a:prstGeom prst="rect">
              <a:avLst/>
            </a:prstGeom>
          </p:spPr>
        </p:pic>
      </p:grpSp>
      <p:grpSp>
        <p:nvGrpSpPr>
          <p:cNvPr id="25" name="组合 24"/>
          <p:cNvGrpSpPr/>
          <p:nvPr/>
        </p:nvGrpSpPr>
        <p:grpSpPr>
          <a:xfrm>
            <a:off x="667045" y="5313736"/>
            <a:ext cx="10973571" cy="1186124"/>
            <a:chOff x="681632" y="5313736"/>
            <a:chExt cx="10973571" cy="1186124"/>
          </a:xfrm>
        </p:grpSpPr>
        <p:grpSp>
          <p:nvGrpSpPr>
            <p:cNvPr id="26" name="组合 25"/>
            <p:cNvGrpSpPr/>
            <p:nvPr/>
          </p:nvGrpSpPr>
          <p:grpSpPr>
            <a:xfrm>
              <a:off x="681632" y="5313736"/>
              <a:ext cx="3446878" cy="1186124"/>
              <a:chOff x="826236" y="5313736"/>
              <a:chExt cx="3446878" cy="1186124"/>
            </a:xfrm>
          </p:grpSpPr>
          <p:pic>
            <p:nvPicPr>
              <p:cNvPr id="37" name="图形 36" descr="城市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26236" y="5515507"/>
                <a:ext cx="782582" cy="782582"/>
              </a:xfrm>
              <a:prstGeom prst="rect">
                <a:avLst/>
              </a:prstGeom>
            </p:spPr>
          </p:pic>
          <p:grpSp>
            <p:nvGrpSpPr>
              <p:cNvPr id="38" name="组合 37"/>
              <p:cNvGrpSpPr/>
              <p:nvPr/>
            </p:nvGrpSpPr>
            <p:grpSpPr>
              <a:xfrm>
                <a:off x="1608818" y="5313736"/>
                <a:ext cx="2664296" cy="1186124"/>
                <a:chOff x="1919536" y="5316242"/>
                <a:chExt cx="2664296" cy="1186124"/>
              </a:xfrm>
            </p:grpSpPr>
            <p:sp>
              <p:nvSpPr>
                <p:cNvPr id="39" name="文本框 38"/>
                <p:cNvSpPr txBox="1"/>
                <p:nvPr/>
              </p:nvSpPr>
              <p:spPr>
                <a:xfrm>
                  <a:off x="1919536" y="5316242"/>
                  <a:ext cx="1954381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200" b="1" spc="100" dirty="0">
                      <a:solidFill>
                        <a:schemeClr val="bg1"/>
                      </a:solidFill>
                    </a:rPr>
                    <a:t>点击添加标题</a:t>
                  </a:r>
                  <a:endParaRPr lang="zh-CN" altLang="en-US" sz="2200" b="1" spc="1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0" name="文本框 39"/>
                <p:cNvSpPr txBox="1"/>
                <p:nvPr/>
              </p:nvSpPr>
              <p:spPr>
                <a:xfrm>
                  <a:off x="1919536" y="5745236"/>
                  <a:ext cx="2664296" cy="7571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pc="100" dirty="0">
                      <a:solidFill>
                        <a:schemeClr val="bg1"/>
                      </a:solidFill>
                    </a:rPr>
                    <a:t>点击添加标题，您可以任意发挥输入内容</a:t>
                  </a:r>
                  <a:endParaRPr lang="zh-CN" altLang="en-US" spc="100" dirty="0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4444979" y="5313736"/>
              <a:ext cx="3446878" cy="1186124"/>
              <a:chOff x="826236" y="5313736"/>
              <a:chExt cx="3446878" cy="1186124"/>
            </a:xfrm>
          </p:grpSpPr>
          <p:pic>
            <p:nvPicPr>
              <p:cNvPr id="33" name="图形 32" descr="城市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26236" y="5515507"/>
                <a:ext cx="782582" cy="782582"/>
              </a:xfrm>
              <a:prstGeom prst="rect">
                <a:avLst/>
              </a:prstGeom>
            </p:spPr>
          </p:pic>
          <p:grpSp>
            <p:nvGrpSpPr>
              <p:cNvPr id="34" name="组合 33"/>
              <p:cNvGrpSpPr/>
              <p:nvPr/>
            </p:nvGrpSpPr>
            <p:grpSpPr>
              <a:xfrm>
                <a:off x="1608818" y="5313736"/>
                <a:ext cx="2664296" cy="1186124"/>
                <a:chOff x="1919536" y="5316242"/>
                <a:chExt cx="2664296" cy="1186124"/>
              </a:xfrm>
            </p:grpSpPr>
            <p:sp>
              <p:nvSpPr>
                <p:cNvPr id="35" name="文本框 34"/>
                <p:cNvSpPr txBox="1"/>
                <p:nvPr/>
              </p:nvSpPr>
              <p:spPr>
                <a:xfrm>
                  <a:off x="1919536" y="5316242"/>
                  <a:ext cx="1954381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200" b="1" spc="100" dirty="0">
                      <a:solidFill>
                        <a:schemeClr val="bg1"/>
                      </a:solidFill>
                    </a:rPr>
                    <a:t>点击添加标题</a:t>
                  </a:r>
                  <a:endParaRPr lang="zh-CN" altLang="en-US" sz="2200" b="1" spc="1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6" name="文本框 35"/>
                <p:cNvSpPr txBox="1"/>
                <p:nvPr/>
              </p:nvSpPr>
              <p:spPr>
                <a:xfrm>
                  <a:off x="1919536" y="5745236"/>
                  <a:ext cx="2664296" cy="7571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pc="100" dirty="0">
                      <a:solidFill>
                        <a:schemeClr val="bg1"/>
                      </a:solidFill>
                    </a:rPr>
                    <a:t>点击添加标题，您可以任意发挥输入内容</a:t>
                  </a:r>
                  <a:endParaRPr lang="zh-CN" altLang="en-US" spc="100" dirty="0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28" name="组合 27"/>
            <p:cNvGrpSpPr/>
            <p:nvPr/>
          </p:nvGrpSpPr>
          <p:grpSpPr>
            <a:xfrm>
              <a:off x="8208325" y="5313736"/>
              <a:ext cx="3446878" cy="1186124"/>
              <a:chOff x="826236" y="5313736"/>
              <a:chExt cx="3446878" cy="1186124"/>
            </a:xfrm>
          </p:grpSpPr>
          <p:pic>
            <p:nvPicPr>
              <p:cNvPr id="29" name="图形 28" descr="城市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26236" y="5515507"/>
                <a:ext cx="782582" cy="782582"/>
              </a:xfrm>
              <a:prstGeom prst="rect">
                <a:avLst/>
              </a:prstGeom>
            </p:spPr>
          </p:pic>
          <p:grpSp>
            <p:nvGrpSpPr>
              <p:cNvPr id="30" name="组合 29"/>
              <p:cNvGrpSpPr/>
              <p:nvPr/>
            </p:nvGrpSpPr>
            <p:grpSpPr>
              <a:xfrm>
                <a:off x="1608818" y="5313736"/>
                <a:ext cx="2664296" cy="1186124"/>
                <a:chOff x="1919536" y="5316242"/>
                <a:chExt cx="2664296" cy="1186124"/>
              </a:xfrm>
            </p:grpSpPr>
            <p:sp>
              <p:nvSpPr>
                <p:cNvPr id="31" name="文本框 30"/>
                <p:cNvSpPr txBox="1"/>
                <p:nvPr/>
              </p:nvSpPr>
              <p:spPr>
                <a:xfrm>
                  <a:off x="1919536" y="5316242"/>
                  <a:ext cx="1954381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200" b="1" spc="100" dirty="0">
                      <a:solidFill>
                        <a:schemeClr val="bg1"/>
                      </a:solidFill>
                    </a:rPr>
                    <a:t>点击添加标题</a:t>
                  </a:r>
                  <a:endParaRPr lang="zh-CN" altLang="en-US" sz="2200" b="1" spc="1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2" name="文本框 31"/>
                <p:cNvSpPr txBox="1"/>
                <p:nvPr/>
              </p:nvSpPr>
              <p:spPr>
                <a:xfrm>
                  <a:off x="1919536" y="5745236"/>
                  <a:ext cx="2664296" cy="7571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pc="100" dirty="0">
                      <a:solidFill>
                        <a:schemeClr val="bg1"/>
                      </a:solidFill>
                    </a:rPr>
                    <a:t>点击添加标题，您可以任意发挥输入内容</a:t>
                  </a:r>
                  <a:endParaRPr lang="zh-CN" altLang="en-US" spc="100" dirty="0">
                    <a:solidFill>
                      <a:schemeClr val="bg1"/>
                    </a:solidFill>
                  </a:endParaRPr>
                </a:p>
              </p:txBody>
            </p:sp>
          </p:grpSp>
        </p:grpSp>
      </p:grpSp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29" t="32515" r="37752" b="23457"/>
          <a:stretch>
            <a:fillRect/>
          </a:stretch>
        </p:blipFill>
        <p:spPr>
          <a:xfrm>
            <a:off x="621525" y="1892454"/>
            <a:ext cx="1916613" cy="2664764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173" t="34937" r="45457" b="37598"/>
          <a:stretch>
            <a:fillRect/>
          </a:stretch>
        </p:blipFill>
        <p:spPr>
          <a:xfrm>
            <a:off x="4796848" y="2541121"/>
            <a:ext cx="1070516" cy="2016096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9"/>
          <a:srcRect l="25382" r="25382"/>
          <a:stretch>
            <a:fillRect/>
          </a:stretch>
        </p:blipFill>
        <p:spPr>
          <a:xfrm>
            <a:off x="823273" y="2182766"/>
            <a:ext cx="1489576" cy="2016334"/>
          </a:xfrm>
          <a:custGeom>
            <a:avLst/>
            <a:gdLst>
              <a:gd name="connsiteX0" fmla="*/ 0 w 1489576"/>
              <a:gd name="connsiteY0" fmla="*/ 0 h 2016334"/>
              <a:gd name="connsiteX1" fmla="*/ 1489576 w 1489576"/>
              <a:gd name="connsiteY1" fmla="*/ 0 h 2016334"/>
              <a:gd name="connsiteX2" fmla="*/ 1489576 w 1489576"/>
              <a:gd name="connsiteY2" fmla="*/ 2016334 h 2016334"/>
              <a:gd name="connsiteX3" fmla="*/ 0 w 1489576"/>
              <a:gd name="connsiteY3" fmla="*/ 2016334 h 2016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89576" h="2016334">
                <a:moveTo>
                  <a:pt x="0" y="0"/>
                </a:moveTo>
                <a:lnTo>
                  <a:pt x="1489576" y="0"/>
                </a:lnTo>
                <a:lnTo>
                  <a:pt x="1489576" y="2016334"/>
                </a:lnTo>
                <a:lnTo>
                  <a:pt x="0" y="2016334"/>
                </a:lnTo>
                <a:close/>
              </a:path>
            </a:pathLst>
          </a:cu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10"/>
          <a:srcRect l="52920" t="1400" r="5855"/>
          <a:stretch>
            <a:fillRect/>
          </a:stretch>
        </p:blipFill>
        <p:spPr>
          <a:xfrm>
            <a:off x="4945244" y="2842049"/>
            <a:ext cx="790141" cy="1417341"/>
          </a:xfrm>
          <a:custGeom>
            <a:avLst/>
            <a:gdLst>
              <a:gd name="connsiteX0" fmla="*/ 0 w 790141"/>
              <a:gd name="connsiteY0" fmla="*/ 0 h 1417341"/>
              <a:gd name="connsiteX1" fmla="*/ 790141 w 790141"/>
              <a:gd name="connsiteY1" fmla="*/ 0 h 1417341"/>
              <a:gd name="connsiteX2" fmla="*/ 790141 w 790141"/>
              <a:gd name="connsiteY2" fmla="*/ 1417341 h 1417341"/>
              <a:gd name="connsiteX3" fmla="*/ 0 w 790141"/>
              <a:gd name="connsiteY3" fmla="*/ 1417341 h 1417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0141" h="1417341">
                <a:moveTo>
                  <a:pt x="0" y="0"/>
                </a:moveTo>
                <a:lnTo>
                  <a:pt x="790141" y="0"/>
                </a:lnTo>
                <a:lnTo>
                  <a:pt x="790141" y="1417341"/>
                </a:lnTo>
                <a:lnTo>
                  <a:pt x="0" y="1417341"/>
                </a:lnTo>
                <a:close/>
              </a:path>
            </a:pathLst>
          </a:cu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户外艺术系列, 烟火, 网&#10;&#10;已生成极高可信度的说明"/>
          <p:cNvPicPr>
            <a:picLocks noChangeAspect="1"/>
          </p:cNvPicPr>
          <p:nvPr/>
        </p:nvPicPr>
        <p:blipFill rotWithShape="1">
          <a:blip r:embed="rId1" cstate="email"/>
          <a:srcRect t="-216" b="-216"/>
          <a:stretch>
            <a:fillRect/>
          </a:stretch>
        </p:blipFill>
        <p:spPr>
          <a:xfrm>
            <a:off x="-76200" y="-42863"/>
            <a:ext cx="12344400" cy="6943726"/>
          </a:xfrm>
          <a:prstGeom prst="rect">
            <a:avLst/>
          </a:prstGeom>
        </p:spPr>
      </p:pic>
      <p:sp>
        <p:nvSpPr>
          <p:cNvPr id="37" name="矩形 36"/>
          <p:cNvSpPr/>
          <p:nvPr/>
        </p:nvSpPr>
        <p:spPr>
          <a:xfrm rot="5400000">
            <a:off x="5862082" y="1610197"/>
            <a:ext cx="467838" cy="2108614"/>
          </a:xfrm>
          <a:prstGeom prst="rect">
            <a:avLst/>
          </a:prstGeom>
          <a:gradFill flip="none" rotWithShape="0">
            <a:gsLst>
              <a:gs pos="80000">
                <a:srgbClr val="70229D">
                  <a:lumMod val="100000"/>
                </a:srgbClr>
              </a:gs>
              <a:gs pos="20000">
                <a:srgbClr val="2875B6">
                  <a:lumMod val="100000"/>
                </a:srgbClr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sx="102000" sy="102000" algn="tl" rotWithShape="0">
              <a:schemeClr val="bg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r"/>
            <a:endParaRPr lang="zh-CN" altLang="en-US" dirty="0"/>
          </a:p>
        </p:txBody>
      </p:sp>
      <p:sp>
        <p:nvSpPr>
          <p:cNvPr id="39" name="文本框 38"/>
          <p:cNvSpPr txBox="1"/>
          <p:nvPr/>
        </p:nvSpPr>
        <p:spPr>
          <a:xfrm>
            <a:off x="5356054" y="2199752"/>
            <a:ext cx="14798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spc="100" dirty="0">
                <a:solidFill>
                  <a:schemeClr val="bg1"/>
                </a:solidFill>
              </a:rPr>
              <a:t>Part four</a:t>
            </a:r>
            <a:endParaRPr lang="zh-CN" altLang="en-US" sz="2400" spc="100" dirty="0">
              <a:solidFill>
                <a:schemeClr val="bg1"/>
              </a:solidFill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5660232" y="2062314"/>
            <a:ext cx="871537" cy="0"/>
          </a:xfrm>
          <a:prstGeom prst="line">
            <a:avLst/>
          </a:prstGeom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40"/>
          <p:cNvGrpSpPr/>
          <p:nvPr/>
        </p:nvGrpSpPr>
        <p:grpSpPr>
          <a:xfrm>
            <a:off x="4221128" y="3351701"/>
            <a:ext cx="3749744" cy="1046440"/>
            <a:chOff x="4221130" y="3526384"/>
            <a:chExt cx="3749744" cy="1046440"/>
          </a:xfrm>
        </p:grpSpPr>
        <p:sp>
          <p:nvSpPr>
            <p:cNvPr id="42" name="矩形 41"/>
            <p:cNvSpPr/>
            <p:nvPr/>
          </p:nvSpPr>
          <p:spPr>
            <a:xfrm>
              <a:off x="4734091" y="3526384"/>
              <a:ext cx="2723823" cy="584775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200" b="1" spc="100" dirty="0">
                  <a:solidFill>
                    <a:schemeClr val="bg1"/>
                  </a:solidFill>
                </a:rPr>
                <a:t>明年工作计划</a:t>
              </a:r>
              <a:endParaRPr lang="zh-CN" altLang="en-US" sz="3200" b="1" spc="100" dirty="0">
                <a:solidFill>
                  <a:schemeClr val="bg1"/>
                </a:solidFill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4221130" y="4111159"/>
              <a:ext cx="3749744" cy="461665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spc="100" dirty="0">
                  <a:solidFill>
                    <a:schemeClr val="bg1"/>
                  </a:solidFill>
                </a:rPr>
                <a:t>Work plan for next year</a:t>
              </a:r>
              <a:endParaRPr lang="en-US" altLang="zh-CN" sz="2400" spc="100" dirty="0">
                <a:solidFill>
                  <a:schemeClr val="bg1"/>
                </a:solidFill>
              </a:endParaRPr>
            </a:p>
          </p:txBody>
        </p:sp>
      </p:grpSp>
      <p:sp>
        <p:nvSpPr>
          <p:cNvPr id="44" name="椭圆 43"/>
          <p:cNvSpPr/>
          <p:nvPr/>
        </p:nvSpPr>
        <p:spPr>
          <a:xfrm>
            <a:off x="5780419" y="4965051"/>
            <a:ext cx="99074" cy="99074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miter lim="800000"/>
          </a:ln>
          <a:effectLst>
            <a:outerShdw blurRad="254000" dist="38100" dir="2700000" algn="tl" rotWithShape="0">
              <a:schemeClr val="accent2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5957782" y="4965051"/>
            <a:ext cx="99074" cy="99074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>
            <a:outerShdw blurRad="254000" dist="38100" dir="2700000" algn="tl" rotWithShape="0">
              <a:schemeClr val="accent2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6135145" y="4965051"/>
            <a:ext cx="99074" cy="99074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miter lim="800000"/>
          </a:ln>
          <a:effectLst>
            <a:outerShdw blurRad="254000" dist="38100" dir="2700000" algn="tl" rotWithShape="0">
              <a:schemeClr val="accent2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6312508" y="4965051"/>
            <a:ext cx="99074" cy="99074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>
            <a:outerShdw blurRad="254000" dist="38100" dir="2700000" algn="tl" rotWithShape="0">
              <a:schemeClr val="accent2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209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228601" y="0"/>
            <a:ext cx="175260" cy="640080"/>
          </a:xfrm>
          <a:prstGeom prst="rect">
            <a:avLst/>
          </a:prstGeom>
          <a:gradFill flip="none" rotWithShape="1">
            <a:gsLst>
              <a:gs pos="80000">
                <a:srgbClr val="70229D">
                  <a:lumMod val="100000"/>
                </a:srgbClr>
              </a:gs>
              <a:gs pos="20000">
                <a:srgbClr val="2875B6">
                  <a:lumMod val="100000"/>
                </a:srgbClr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sx="102000" sy="102000" algn="tl" rotWithShape="0">
              <a:schemeClr val="bg1">
                <a:alpha val="25000"/>
              </a:schemeClr>
            </a:outerShdw>
          </a:effectLst>
          <a:extLst>
            <a:ext uri="{91240B29-F687-4F45-9708-019B960494DF}">
              <a14:hiddenLine xmlns:a14="http://schemas.microsoft.com/office/drawing/2010/main" w="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560739" y="164685"/>
            <a:ext cx="2108269" cy="475395"/>
            <a:chOff x="1063659" y="339251"/>
            <a:chExt cx="2108269" cy="475395"/>
          </a:xfrm>
        </p:grpSpPr>
        <p:sp>
          <p:nvSpPr>
            <p:cNvPr id="15" name="文本框 14"/>
            <p:cNvSpPr txBox="1"/>
            <p:nvPr/>
          </p:nvSpPr>
          <p:spPr>
            <a:xfrm>
              <a:off x="1063659" y="352981"/>
              <a:ext cx="21082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spc="100" dirty="0">
                  <a:gradFill>
                    <a:gsLst>
                      <a:gs pos="80000">
                        <a:schemeClr val="accent1"/>
                      </a:gs>
                      <a:gs pos="20000">
                        <a:schemeClr val="accent2"/>
                      </a:gs>
                    </a:gsLst>
                    <a:lin ang="2700000" scaled="0"/>
                  </a:gradFill>
                </a:rPr>
                <a:t>总体思路概述</a:t>
              </a:r>
              <a:endParaRPr lang="zh-CN" altLang="en-US" sz="2400" b="1" spc="100" dirty="0">
                <a:gradFill>
                  <a:gsLst>
                    <a:gs pos="80000">
                      <a:schemeClr val="accent1"/>
                    </a:gs>
                    <a:gs pos="20000">
                      <a:schemeClr val="accent2"/>
                    </a:gs>
                  </a:gsLst>
                  <a:lin ang="2700000" scaled="0"/>
                </a:gradFill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1167782" y="339251"/>
              <a:ext cx="576263" cy="0"/>
            </a:xfrm>
            <a:prstGeom prst="line">
              <a:avLst/>
            </a:prstGeom>
            <a:ln w="3175">
              <a:gradFill>
                <a:gsLst>
                  <a:gs pos="80000">
                    <a:schemeClr val="accent1"/>
                  </a:gs>
                  <a:gs pos="20000">
                    <a:schemeClr val="accent2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" name="图片 5" descr="图片包含 餐桌, 室内, 下一个, 就坐&#10;&#10;已生成极高可信度的说明"/>
          <p:cNvPicPr>
            <a:picLocks noChangeAspect="1"/>
          </p:cNvPicPr>
          <p:nvPr/>
        </p:nvPicPr>
        <p:blipFill rotWithShape="1"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1874" r="70495"/>
          <a:stretch>
            <a:fillRect/>
          </a:stretch>
        </p:blipFill>
        <p:spPr>
          <a:xfrm>
            <a:off x="6096000" y="0"/>
            <a:ext cx="2842388" cy="6858000"/>
          </a:xfrm>
          <a:prstGeom prst="rect">
            <a:avLst/>
          </a:prstGeom>
        </p:spPr>
      </p:pic>
      <p:pic>
        <p:nvPicPr>
          <p:cNvPr id="7" name="图片 6" descr="图片包含 餐桌, 室内, 下一个, 就坐&#10;&#10;已生成极高可信度的说明"/>
          <p:cNvPicPr>
            <a:picLocks noChangeAspect="1"/>
          </p:cNvPicPr>
          <p:nvPr/>
        </p:nvPicPr>
        <p:blipFill rotWithShape="1"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63577" t="51499" r="6793"/>
          <a:stretch>
            <a:fillRect/>
          </a:stretch>
        </p:blipFill>
        <p:spPr>
          <a:xfrm>
            <a:off x="9144000" y="3531806"/>
            <a:ext cx="3048000" cy="3326194"/>
          </a:xfrm>
          <a:prstGeom prst="rect">
            <a:avLst/>
          </a:prstGeom>
        </p:spPr>
      </p:pic>
      <p:pic>
        <p:nvPicPr>
          <p:cNvPr id="8" name="图片 7" descr="图片包含 餐桌, 室内, 下一个, 就坐&#10;&#10;已生成极高可信度的说明"/>
          <p:cNvPicPr>
            <a:picLocks noChangeAspect="1"/>
          </p:cNvPicPr>
          <p:nvPr/>
        </p:nvPicPr>
        <p:blipFill rotWithShape="1"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63577" r="6793" b="51499"/>
          <a:stretch>
            <a:fillRect/>
          </a:stretch>
        </p:blipFill>
        <p:spPr>
          <a:xfrm>
            <a:off x="9144000" y="0"/>
            <a:ext cx="3048000" cy="3326194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567134" y="1562492"/>
            <a:ext cx="6095999" cy="4586457"/>
            <a:chOff x="567134" y="1562492"/>
            <a:chExt cx="6095999" cy="4586457"/>
          </a:xfrm>
        </p:grpSpPr>
        <p:sp>
          <p:nvSpPr>
            <p:cNvPr id="10" name="矩形 9"/>
            <p:cNvSpPr/>
            <p:nvPr/>
          </p:nvSpPr>
          <p:spPr>
            <a:xfrm>
              <a:off x="567134" y="1562492"/>
              <a:ext cx="6095999" cy="1434708"/>
            </a:xfrm>
            <a:prstGeom prst="rect">
              <a:avLst/>
            </a:prstGeom>
            <a:gradFill flip="none" rotWithShape="0">
              <a:gsLst>
                <a:gs pos="80000">
                  <a:srgbClr val="70229D">
                    <a:lumMod val="100000"/>
                    <a:alpha val="70000"/>
                  </a:srgbClr>
                </a:gs>
                <a:gs pos="20000">
                  <a:srgbClr val="2875B6">
                    <a:lumMod val="100000"/>
                    <a:alpha val="70000"/>
                  </a:srgbClr>
                </a:gs>
              </a:gsLst>
              <a:lin ang="2700000" scaled="0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127000" dist="38100" dir="2700000" sx="102000" sy="102000" algn="tl" rotWithShape="0">
                <a:schemeClr val="bg1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r"/>
              <a:endParaRPr lang="zh-CN" altLang="en-US" dirty="0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940870" y="3374308"/>
              <a:ext cx="4729860" cy="1120119"/>
              <a:chOff x="1291781" y="4096209"/>
              <a:chExt cx="4729860" cy="1120119"/>
            </a:xfrm>
          </p:grpSpPr>
          <p:grpSp>
            <p:nvGrpSpPr>
              <p:cNvPr id="30" name="组合 29"/>
              <p:cNvGrpSpPr/>
              <p:nvPr/>
            </p:nvGrpSpPr>
            <p:grpSpPr>
              <a:xfrm>
                <a:off x="2071948" y="4096209"/>
                <a:ext cx="3949693" cy="1120119"/>
                <a:chOff x="2071948" y="4143690"/>
                <a:chExt cx="3949693" cy="1120119"/>
              </a:xfrm>
            </p:grpSpPr>
            <p:sp>
              <p:nvSpPr>
                <p:cNvPr id="34" name="文本框 33"/>
                <p:cNvSpPr txBox="1"/>
                <p:nvPr/>
              </p:nvSpPr>
              <p:spPr>
                <a:xfrm>
                  <a:off x="2071948" y="4143690"/>
                  <a:ext cx="1954381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200" b="1" spc="100" dirty="0">
                      <a:solidFill>
                        <a:schemeClr val="bg1"/>
                      </a:solidFill>
                    </a:rPr>
                    <a:t>点击添加标题</a:t>
                  </a:r>
                  <a:endParaRPr lang="zh-CN" altLang="en-US" sz="2200" b="1" spc="1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5" name="文本框 34"/>
                <p:cNvSpPr txBox="1"/>
                <p:nvPr/>
              </p:nvSpPr>
              <p:spPr>
                <a:xfrm>
                  <a:off x="2071948" y="4506679"/>
                  <a:ext cx="3949693" cy="7571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pc="100" dirty="0">
                      <a:solidFill>
                        <a:schemeClr val="bg1"/>
                      </a:solidFill>
                    </a:rPr>
                    <a:t>点击此处添加小标题，您可以任意发挥，并在此输入相关内容</a:t>
                  </a:r>
                  <a:endParaRPr lang="zh-CN" altLang="en-US" spc="100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31" name="组合 30"/>
              <p:cNvGrpSpPr/>
              <p:nvPr/>
            </p:nvGrpSpPr>
            <p:grpSpPr>
              <a:xfrm>
                <a:off x="1291781" y="4345862"/>
                <a:ext cx="720142" cy="620812"/>
                <a:chOff x="1291781" y="4048727"/>
                <a:chExt cx="720142" cy="620812"/>
              </a:xfrm>
            </p:grpSpPr>
            <p:sp>
              <p:nvSpPr>
                <p:cNvPr id="32" name="六边形 31"/>
                <p:cNvSpPr/>
                <p:nvPr/>
              </p:nvSpPr>
              <p:spPr>
                <a:xfrm>
                  <a:off x="1291781" y="4048727"/>
                  <a:ext cx="720142" cy="620812"/>
                </a:xfrm>
                <a:prstGeom prst="hexagon">
                  <a:avLst/>
                </a:prstGeom>
                <a:gradFill flip="none" rotWithShape="0">
                  <a:gsLst>
                    <a:gs pos="80000">
                      <a:srgbClr val="70229D">
                        <a:lumMod val="100000"/>
                      </a:srgbClr>
                    </a:gs>
                    <a:gs pos="20000">
                      <a:srgbClr val="2875B6">
                        <a:lumMod val="100000"/>
                      </a:srgbClr>
                    </a:gs>
                  </a:gsLst>
                  <a:lin ang="27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>
                  <a:outerShdw blurRad="127000" dist="38100" dir="2700000" sx="102000" sy="102000" algn="tl" rotWithShape="0">
                    <a:schemeClr val="bg1">
                      <a:alpha val="25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r"/>
                  <a:endParaRPr lang="zh-CN" altLang="en-US" dirty="0"/>
                </a:p>
              </p:txBody>
            </p:sp>
            <p:sp>
              <p:nvSpPr>
                <p:cNvPr id="33" name="progress-report_18229"/>
                <p:cNvSpPr>
                  <a:spLocks noChangeAspect="1"/>
                </p:cNvSpPr>
                <p:nvPr/>
              </p:nvSpPr>
              <p:spPr bwMode="auto">
                <a:xfrm>
                  <a:off x="1453478" y="4179133"/>
                  <a:ext cx="396749" cy="360000"/>
                </a:xfrm>
                <a:custGeom>
                  <a:avLst/>
                  <a:gdLst>
                    <a:gd name="connsiteX0" fmla="*/ 116112 w 607919"/>
                    <a:gd name="connsiteY0" fmla="*/ 473652 h 551610"/>
                    <a:gd name="connsiteX1" fmla="*/ 118901 w 607919"/>
                    <a:gd name="connsiteY1" fmla="*/ 480423 h 551610"/>
                    <a:gd name="connsiteX2" fmla="*/ 118901 w 607919"/>
                    <a:gd name="connsiteY2" fmla="*/ 551610 h 551610"/>
                    <a:gd name="connsiteX3" fmla="*/ 55604 w 607919"/>
                    <a:gd name="connsiteY3" fmla="*/ 551610 h 551610"/>
                    <a:gd name="connsiteX4" fmla="*/ 55604 w 607919"/>
                    <a:gd name="connsiteY4" fmla="*/ 540851 h 551610"/>
                    <a:gd name="connsiteX5" fmla="*/ 65255 w 607919"/>
                    <a:gd name="connsiteY5" fmla="*/ 520583 h 551610"/>
                    <a:gd name="connsiteX6" fmla="*/ 83555 w 607919"/>
                    <a:gd name="connsiteY6" fmla="*/ 502317 h 551610"/>
                    <a:gd name="connsiteX7" fmla="*/ 109375 w 607919"/>
                    <a:gd name="connsiteY7" fmla="*/ 476545 h 551610"/>
                    <a:gd name="connsiteX8" fmla="*/ 116112 w 607919"/>
                    <a:gd name="connsiteY8" fmla="*/ 473652 h 551610"/>
                    <a:gd name="connsiteX9" fmla="*/ 199155 w 607919"/>
                    <a:gd name="connsiteY9" fmla="*/ 390799 h 551610"/>
                    <a:gd name="connsiteX10" fmla="*/ 201956 w 607919"/>
                    <a:gd name="connsiteY10" fmla="*/ 397632 h 551610"/>
                    <a:gd name="connsiteX11" fmla="*/ 201956 w 607919"/>
                    <a:gd name="connsiteY11" fmla="*/ 551610 h 551610"/>
                    <a:gd name="connsiteX12" fmla="*/ 145363 w 607919"/>
                    <a:gd name="connsiteY12" fmla="*/ 551610 h 551610"/>
                    <a:gd name="connsiteX13" fmla="*/ 145363 w 607919"/>
                    <a:gd name="connsiteY13" fmla="*/ 454170 h 551610"/>
                    <a:gd name="connsiteX14" fmla="*/ 154879 w 607919"/>
                    <a:gd name="connsiteY14" fmla="*/ 431030 h 551610"/>
                    <a:gd name="connsiteX15" fmla="*/ 192315 w 607919"/>
                    <a:gd name="connsiteY15" fmla="*/ 393630 h 551610"/>
                    <a:gd name="connsiteX16" fmla="*/ 199155 w 607919"/>
                    <a:gd name="connsiteY16" fmla="*/ 390799 h 551610"/>
                    <a:gd name="connsiteX17" fmla="*/ 231082 w 607919"/>
                    <a:gd name="connsiteY17" fmla="*/ 388245 h 551610"/>
                    <a:gd name="connsiteX18" fmla="*/ 237930 w 607919"/>
                    <a:gd name="connsiteY18" fmla="*/ 391091 h 551610"/>
                    <a:gd name="connsiteX19" fmla="*/ 266763 w 607919"/>
                    <a:gd name="connsiteY19" fmla="*/ 419867 h 551610"/>
                    <a:gd name="connsiteX20" fmla="*/ 275915 w 607919"/>
                    <a:gd name="connsiteY20" fmla="*/ 428875 h 551610"/>
                    <a:gd name="connsiteX21" fmla="*/ 284941 w 607919"/>
                    <a:gd name="connsiteY21" fmla="*/ 451520 h 551610"/>
                    <a:gd name="connsiteX22" fmla="*/ 284941 w 607919"/>
                    <a:gd name="connsiteY22" fmla="*/ 551610 h 551610"/>
                    <a:gd name="connsiteX23" fmla="*/ 228277 w 607919"/>
                    <a:gd name="connsiteY23" fmla="*/ 551610 h 551610"/>
                    <a:gd name="connsiteX24" fmla="*/ 228277 w 607919"/>
                    <a:gd name="connsiteY24" fmla="*/ 394969 h 551610"/>
                    <a:gd name="connsiteX25" fmla="*/ 231082 w 607919"/>
                    <a:gd name="connsiteY25" fmla="*/ 388245 h 551610"/>
                    <a:gd name="connsiteX26" fmla="*/ 365148 w 607919"/>
                    <a:gd name="connsiteY26" fmla="*/ 381336 h 551610"/>
                    <a:gd name="connsiteX27" fmla="*/ 367997 w 607919"/>
                    <a:gd name="connsiteY27" fmla="*/ 388122 h 551610"/>
                    <a:gd name="connsiteX28" fmla="*/ 367997 w 607919"/>
                    <a:gd name="connsiteY28" fmla="*/ 551610 h 551610"/>
                    <a:gd name="connsiteX29" fmla="*/ 311262 w 607919"/>
                    <a:gd name="connsiteY29" fmla="*/ 551610 h 551610"/>
                    <a:gd name="connsiteX30" fmla="*/ 311262 w 607919"/>
                    <a:gd name="connsiteY30" fmla="*/ 444661 h 551610"/>
                    <a:gd name="connsiteX31" fmla="*/ 316898 w 607919"/>
                    <a:gd name="connsiteY31" fmla="*/ 425523 h 551610"/>
                    <a:gd name="connsiteX32" fmla="*/ 322534 w 607919"/>
                    <a:gd name="connsiteY32" fmla="*/ 419894 h 551610"/>
                    <a:gd name="connsiteX33" fmla="*/ 358353 w 607919"/>
                    <a:gd name="connsiteY33" fmla="*/ 384120 h 551610"/>
                    <a:gd name="connsiteX34" fmla="*/ 365148 w 607919"/>
                    <a:gd name="connsiteY34" fmla="*/ 381336 h 551610"/>
                    <a:gd name="connsiteX35" fmla="*/ 448177 w 607919"/>
                    <a:gd name="connsiteY35" fmla="*/ 298352 h 551610"/>
                    <a:gd name="connsiteX36" fmla="*/ 450982 w 607919"/>
                    <a:gd name="connsiteY36" fmla="*/ 305139 h 551610"/>
                    <a:gd name="connsiteX37" fmla="*/ 450982 w 607919"/>
                    <a:gd name="connsiteY37" fmla="*/ 551610 h 551610"/>
                    <a:gd name="connsiteX38" fmla="*/ 394318 w 607919"/>
                    <a:gd name="connsiteY38" fmla="*/ 551610 h 551610"/>
                    <a:gd name="connsiteX39" fmla="*/ 394318 w 607919"/>
                    <a:gd name="connsiteY39" fmla="*/ 361815 h 551610"/>
                    <a:gd name="connsiteX40" fmla="*/ 403846 w 607919"/>
                    <a:gd name="connsiteY40" fmla="*/ 338669 h 551610"/>
                    <a:gd name="connsiteX41" fmla="*/ 441329 w 607919"/>
                    <a:gd name="connsiteY41" fmla="*/ 301136 h 551610"/>
                    <a:gd name="connsiteX42" fmla="*/ 448177 w 607919"/>
                    <a:gd name="connsiteY42" fmla="*/ 298352 h 551610"/>
                    <a:gd name="connsiteX43" fmla="*/ 527085 w 607919"/>
                    <a:gd name="connsiteY43" fmla="*/ 219452 h 551610"/>
                    <a:gd name="connsiteX44" fmla="*/ 529874 w 607919"/>
                    <a:gd name="connsiteY44" fmla="*/ 226177 h 551610"/>
                    <a:gd name="connsiteX45" fmla="*/ 529874 w 607919"/>
                    <a:gd name="connsiteY45" fmla="*/ 551610 h 551610"/>
                    <a:gd name="connsiteX46" fmla="*/ 477232 w 607919"/>
                    <a:gd name="connsiteY46" fmla="*/ 551610 h 551610"/>
                    <a:gd name="connsiteX47" fmla="*/ 477232 w 607919"/>
                    <a:gd name="connsiteY47" fmla="*/ 278727 h 551610"/>
                    <a:gd name="connsiteX48" fmla="*/ 486883 w 607919"/>
                    <a:gd name="connsiteY48" fmla="*/ 255580 h 551610"/>
                    <a:gd name="connsiteX49" fmla="*/ 520348 w 607919"/>
                    <a:gd name="connsiteY49" fmla="*/ 222298 h 551610"/>
                    <a:gd name="connsiteX50" fmla="*/ 527085 w 607919"/>
                    <a:gd name="connsiteY50" fmla="*/ 219452 h 551610"/>
                    <a:gd name="connsiteX51" fmla="*/ 387769 w 607919"/>
                    <a:gd name="connsiteY51" fmla="*/ 0 h 551610"/>
                    <a:gd name="connsiteX52" fmla="*/ 580729 w 607919"/>
                    <a:gd name="connsiteY52" fmla="*/ 0 h 551610"/>
                    <a:gd name="connsiteX53" fmla="*/ 607919 w 607919"/>
                    <a:gd name="connsiteY53" fmla="*/ 26022 h 551610"/>
                    <a:gd name="connsiteX54" fmla="*/ 607919 w 607919"/>
                    <a:gd name="connsiteY54" fmla="*/ 219812 h 551610"/>
                    <a:gd name="connsiteX55" fmla="*/ 598271 w 607919"/>
                    <a:gd name="connsiteY55" fmla="*/ 223815 h 551610"/>
                    <a:gd name="connsiteX56" fmla="*/ 530610 w 607919"/>
                    <a:gd name="connsiteY56" fmla="*/ 156258 h 551610"/>
                    <a:gd name="connsiteX57" fmla="*/ 304320 w 607919"/>
                    <a:gd name="connsiteY57" fmla="*/ 382325 h 551610"/>
                    <a:gd name="connsiteX58" fmla="*/ 285024 w 607919"/>
                    <a:gd name="connsiteY58" fmla="*/ 382325 h 551610"/>
                    <a:gd name="connsiteX59" fmla="*/ 216360 w 607919"/>
                    <a:gd name="connsiteY59" fmla="*/ 313767 h 551610"/>
                    <a:gd name="connsiteX60" fmla="*/ 94068 w 607919"/>
                    <a:gd name="connsiteY60" fmla="*/ 435996 h 551610"/>
                    <a:gd name="connsiteX61" fmla="*/ 17260 w 607919"/>
                    <a:gd name="connsiteY61" fmla="*/ 435996 h 551610"/>
                    <a:gd name="connsiteX62" fmla="*/ 15882 w 607919"/>
                    <a:gd name="connsiteY62" fmla="*/ 434745 h 551610"/>
                    <a:gd name="connsiteX63" fmla="*/ 15882 w 607919"/>
                    <a:gd name="connsiteY63" fmla="*/ 358055 h 551610"/>
                    <a:gd name="connsiteX64" fmla="*/ 206837 w 607919"/>
                    <a:gd name="connsiteY64" fmla="*/ 167267 h 551610"/>
                    <a:gd name="connsiteX65" fmla="*/ 226008 w 607919"/>
                    <a:gd name="connsiteY65" fmla="*/ 167267 h 551610"/>
                    <a:gd name="connsiteX66" fmla="*/ 294672 w 607919"/>
                    <a:gd name="connsiteY66" fmla="*/ 235701 h 551610"/>
                    <a:gd name="connsiteX67" fmla="*/ 424481 w 607919"/>
                    <a:gd name="connsiteY67" fmla="*/ 105965 h 551610"/>
                    <a:gd name="connsiteX68" fmla="*/ 452423 w 607919"/>
                    <a:gd name="connsiteY68" fmla="*/ 78192 h 551610"/>
                    <a:gd name="connsiteX69" fmla="*/ 383885 w 607919"/>
                    <a:gd name="connsiteY69" fmla="*/ 9633 h 551610"/>
                    <a:gd name="connsiteX70" fmla="*/ 387769 w 607919"/>
                    <a:gd name="connsiteY70" fmla="*/ 0 h 55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607919" h="551610">
                      <a:moveTo>
                        <a:pt x="116112" y="473652"/>
                      </a:moveTo>
                      <a:cubicBezTo>
                        <a:pt x="117836" y="474356"/>
                        <a:pt x="118901" y="476670"/>
                        <a:pt x="118901" y="480423"/>
                      </a:cubicBezTo>
                      <a:lnTo>
                        <a:pt x="118901" y="551610"/>
                      </a:lnTo>
                      <a:lnTo>
                        <a:pt x="55604" y="551610"/>
                      </a:lnTo>
                      <a:lnTo>
                        <a:pt x="55604" y="540851"/>
                      </a:lnTo>
                      <a:cubicBezTo>
                        <a:pt x="55604" y="534971"/>
                        <a:pt x="59991" y="525838"/>
                        <a:pt x="65255" y="520583"/>
                      </a:cubicBezTo>
                      <a:lnTo>
                        <a:pt x="83555" y="502317"/>
                      </a:lnTo>
                      <a:lnTo>
                        <a:pt x="109375" y="476545"/>
                      </a:lnTo>
                      <a:cubicBezTo>
                        <a:pt x="112007" y="473855"/>
                        <a:pt x="114389" y="472948"/>
                        <a:pt x="116112" y="473652"/>
                      </a:cubicBezTo>
                      <a:close/>
                      <a:moveTo>
                        <a:pt x="199155" y="390799"/>
                      </a:moveTo>
                      <a:cubicBezTo>
                        <a:pt x="200892" y="391534"/>
                        <a:pt x="201956" y="393880"/>
                        <a:pt x="201956" y="397632"/>
                      </a:cubicBezTo>
                      <a:lnTo>
                        <a:pt x="201956" y="551610"/>
                      </a:lnTo>
                      <a:lnTo>
                        <a:pt x="145363" y="551610"/>
                      </a:lnTo>
                      <a:lnTo>
                        <a:pt x="145363" y="454170"/>
                      </a:lnTo>
                      <a:cubicBezTo>
                        <a:pt x="145363" y="446665"/>
                        <a:pt x="149620" y="436283"/>
                        <a:pt x="154879" y="431030"/>
                      </a:cubicBezTo>
                      <a:lnTo>
                        <a:pt x="192315" y="393630"/>
                      </a:lnTo>
                      <a:cubicBezTo>
                        <a:pt x="195007" y="390941"/>
                        <a:pt x="197417" y="390065"/>
                        <a:pt x="199155" y="390799"/>
                      </a:cubicBezTo>
                      <a:close/>
                      <a:moveTo>
                        <a:pt x="231082" y="388245"/>
                      </a:moveTo>
                      <a:cubicBezTo>
                        <a:pt x="232822" y="387525"/>
                        <a:pt x="235235" y="388401"/>
                        <a:pt x="237930" y="391091"/>
                      </a:cubicBezTo>
                      <a:lnTo>
                        <a:pt x="266763" y="419867"/>
                      </a:lnTo>
                      <a:lnTo>
                        <a:pt x="275915" y="428875"/>
                      </a:lnTo>
                      <a:cubicBezTo>
                        <a:pt x="280929" y="433879"/>
                        <a:pt x="284941" y="444013"/>
                        <a:pt x="284941" y="451520"/>
                      </a:cubicBezTo>
                      <a:lnTo>
                        <a:pt x="284941" y="551610"/>
                      </a:lnTo>
                      <a:lnTo>
                        <a:pt x="228277" y="551610"/>
                      </a:lnTo>
                      <a:lnTo>
                        <a:pt x="228277" y="394969"/>
                      </a:lnTo>
                      <a:cubicBezTo>
                        <a:pt x="228277" y="391278"/>
                        <a:pt x="229343" y="388964"/>
                        <a:pt x="231082" y="388245"/>
                      </a:cubicBezTo>
                      <a:close/>
                      <a:moveTo>
                        <a:pt x="365148" y="381336"/>
                      </a:moveTo>
                      <a:cubicBezTo>
                        <a:pt x="366901" y="382055"/>
                        <a:pt x="367997" y="384370"/>
                        <a:pt x="367997" y="388122"/>
                      </a:cubicBezTo>
                      <a:lnTo>
                        <a:pt x="367997" y="551610"/>
                      </a:lnTo>
                      <a:lnTo>
                        <a:pt x="311262" y="551610"/>
                      </a:lnTo>
                      <a:lnTo>
                        <a:pt x="311262" y="444661"/>
                      </a:lnTo>
                      <a:cubicBezTo>
                        <a:pt x="311262" y="437156"/>
                        <a:pt x="313767" y="428650"/>
                        <a:pt x="316898" y="425523"/>
                      </a:cubicBezTo>
                      <a:cubicBezTo>
                        <a:pt x="320029" y="422396"/>
                        <a:pt x="322534" y="419894"/>
                        <a:pt x="322534" y="419894"/>
                      </a:cubicBezTo>
                      <a:lnTo>
                        <a:pt x="358353" y="384120"/>
                      </a:lnTo>
                      <a:cubicBezTo>
                        <a:pt x="360983" y="381493"/>
                        <a:pt x="363394" y="380617"/>
                        <a:pt x="365148" y="381336"/>
                      </a:cubicBezTo>
                      <a:close/>
                      <a:moveTo>
                        <a:pt x="448177" y="298352"/>
                      </a:moveTo>
                      <a:cubicBezTo>
                        <a:pt x="449916" y="299071"/>
                        <a:pt x="450982" y="301386"/>
                        <a:pt x="450982" y="305139"/>
                      </a:cubicBezTo>
                      <a:lnTo>
                        <a:pt x="450982" y="551610"/>
                      </a:lnTo>
                      <a:lnTo>
                        <a:pt x="394318" y="551610"/>
                      </a:lnTo>
                      <a:lnTo>
                        <a:pt x="394318" y="361815"/>
                      </a:lnTo>
                      <a:cubicBezTo>
                        <a:pt x="394318" y="354308"/>
                        <a:pt x="398580" y="343924"/>
                        <a:pt x="403846" y="338669"/>
                      </a:cubicBezTo>
                      <a:lnTo>
                        <a:pt x="441329" y="301136"/>
                      </a:lnTo>
                      <a:cubicBezTo>
                        <a:pt x="444024" y="298508"/>
                        <a:pt x="446438" y="297633"/>
                        <a:pt x="448177" y="298352"/>
                      </a:cubicBezTo>
                      <a:close/>
                      <a:moveTo>
                        <a:pt x="527085" y="219452"/>
                      </a:moveTo>
                      <a:cubicBezTo>
                        <a:pt x="528809" y="220171"/>
                        <a:pt x="529874" y="222486"/>
                        <a:pt x="529874" y="226177"/>
                      </a:cubicBezTo>
                      <a:lnTo>
                        <a:pt x="529874" y="551610"/>
                      </a:lnTo>
                      <a:lnTo>
                        <a:pt x="477232" y="551610"/>
                      </a:lnTo>
                      <a:lnTo>
                        <a:pt x="477232" y="278727"/>
                      </a:lnTo>
                      <a:cubicBezTo>
                        <a:pt x="477232" y="271345"/>
                        <a:pt x="481494" y="260960"/>
                        <a:pt x="486883" y="255580"/>
                      </a:cubicBezTo>
                      <a:lnTo>
                        <a:pt x="520348" y="222298"/>
                      </a:lnTo>
                      <a:cubicBezTo>
                        <a:pt x="522980" y="219608"/>
                        <a:pt x="525362" y="218732"/>
                        <a:pt x="527085" y="219452"/>
                      </a:cubicBezTo>
                      <a:close/>
                      <a:moveTo>
                        <a:pt x="387769" y="0"/>
                      </a:moveTo>
                      <a:lnTo>
                        <a:pt x="580729" y="0"/>
                      </a:lnTo>
                      <a:cubicBezTo>
                        <a:pt x="594512" y="0"/>
                        <a:pt x="607919" y="12135"/>
                        <a:pt x="607919" y="26022"/>
                      </a:cubicBezTo>
                      <a:lnTo>
                        <a:pt x="607919" y="219812"/>
                      </a:lnTo>
                      <a:cubicBezTo>
                        <a:pt x="607919" y="227318"/>
                        <a:pt x="603534" y="229070"/>
                        <a:pt x="598271" y="223815"/>
                      </a:cubicBezTo>
                      <a:lnTo>
                        <a:pt x="530610" y="156258"/>
                      </a:lnTo>
                      <a:lnTo>
                        <a:pt x="304320" y="382325"/>
                      </a:lnTo>
                      <a:cubicBezTo>
                        <a:pt x="298932" y="387580"/>
                        <a:pt x="290412" y="387580"/>
                        <a:pt x="285024" y="382325"/>
                      </a:cubicBezTo>
                      <a:lnTo>
                        <a:pt x="216360" y="313767"/>
                      </a:lnTo>
                      <a:lnTo>
                        <a:pt x="94068" y="435996"/>
                      </a:lnTo>
                      <a:cubicBezTo>
                        <a:pt x="72767" y="457264"/>
                        <a:pt x="38435" y="457264"/>
                        <a:pt x="17260" y="435996"/>
                      </a:cubicBezTo>
                      <a:lnTo>
                        <a:pt x="15882" y="434745"/>
                      </a:lnTo>
                      <a:cubicBezTo>
                        <a:pt x="-5294" y="413477"/>
                        <a:pt x="-5294" y="379198"/>
                        <a:pt x="15882" y="358055"/>
                      </a:cubicBezTo>
                      <a:lnTo>
                        <a:pt x="206837" y="167267"/>
                      </a:lnTo>
                      <a:cubicBezTo>
                        <a:pt x="212100" y="161888"/>
                        <a:pt x="220745" y="161888"/>
                        <a:pt x="226008" y="167267"/>
                      </a:cubicBezTo>
                      <a:lnTo>
                        <a:pt x="294672" y="235701"/>
                      </a:lnTo>
                      <a:lnTo>
                        <a:pt x="424481" y="105965"/>
                      </a:lnTo>
                      <a:lnTo>
                        <a:pt x="452423" y="78192"/>
                      </a:lnTo>
                      <a:lnTo>
                        <a:pt x="383885" y="9633"/>
                      </a:lnTo>
                      <a:cubicBezTo>
                        <a:pt x="378497" y="4379"/>
                        <a:pt x="380376" y="0"/>
                        <a:pt x="387769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2" name="组合 11"/>
            <p:cNvGrpSpPr/>
            <p:nvPr/>
          </p:nvGrpSpPr>
          <p:grpSpPr>
            <a:xfrm>
              <a:off x="940870" y="5028830"/>
              <a:ext cx="4729860" cy="1120119"/>
              <a:chOff x="1291781" y="4096209"/>
              <a:chExt cx="4729860" cy="1120119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2071948" y="4096209"/>
                <a:ext cx="3949693" cy="1120119"/>
                <a:chOff x="2071948" y="4143690"/>
                <a:chExt cx="3949693" cy="1120119"/>
              </a:xfrm>
            </p:grpSpPr>
            <p:sp>
              <p:nvSpPr>
                <p:cNvPr id="28" name="文本框 27"/>
                <p:cNvSpPr txBox="1"/>
                <p:nvPr/>
              </p:nvSpPr>
              <p:spPr>
                <a:xfrm>
                  <a:off x="2071948" y="4143690"/>
                  <a:ext cx="1954381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200" b="1" spc="100" dirty="0">
                      <a:solidFill>
                        <a:schemeClr val="bg1"/>
                      </a:solidFill>
                    </a:rPr>
                    <a:t>点击添加标题</a:t>
                  </a:r>
                  <a:endParaRPr lang="zh-CN" altLang="en-US" sz="2200" b="1" spc="1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9" name="文本框 28"/>
                <p:cNvSpPr txBox="1"/>
                <p:nvPr/>
              </p:nvSpPr>
              <p:spPr>
                <a:xfrm>
                  <a:off x="2071948" y="4506679"/>
                  <a:ext cx="3949693" cy="7571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pc="100" dirty="0">
                      <a:solidFill>
                        <a:schemeClr val="bg1"/>
                      </a:solidFill>
                    </a:rPr>
                    <a:t>点击此处添加小标题，您可以任意发挥，并在此输入相关内容</a:t>
                  </a:r>
                  <a:endParaRPr lang="zh-CN" altLang="en-US" spc="100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25" name="组合 24"/>
              <p:cNvGrpSpPr/>
              <p:nvPr/>
            </p:nvGrpSpPr>
            <p:grpSpPr>
              <a:xfrm>
                <a:off x="1291781" y="4345862"/>
                <a:ext cx="720142" cy="620812"/>
                <a:chOff x="1291781" y="4048727"/>
                <a:chExt cx="720142" cy="620812"/>
              </a:xfrm>
            </p:grpSpPr>
            <p:sp>
              <p:nvSpPr>
                <p:cNvPr id="26" name="六边形 25"/>
                <p:cNvSpPr/>
                <p:nvPr/>
              </p:nvSpPr>
              <p:spPr>
                <a:xfrm>
                  <a:off x="1291781" y="4048727"/>
                  <a:ext cx="720142" cy="620812"/>
                </a:xfrm>
                <a:prstGeom prst="hexagon">
                  <a:avLst/>
                </a:prstGeom>
                <a:gradFill flip="none" rotWithShape="0">
                  <a:gsLst>
                    <a:gs pos="80000">
                      <a:srgbClr val="70229D">
                        <a:lumMod val="100000"/>
                      </a:srgbClr>
                    </a:gs>
                    <a:gs pos="20000">
                      <a:srgbClr val="2875B6">
                        <a:lumMod val="100000"/>
                      </a:srgbClr>
                    </a:gs>
                  </a:gsLst>
                  <a:lin ang="27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>
                  <a:outerShdw blurRad="127000" dist="38100" dir="2700000" sx="102000" sy="102000" algn="tl" rotWithShape="0">
                    <a:schemeClr val="bg1">
                      <a:alpha val="25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r"/>
                  <a:endParaRPr lang="zh-CN" altLang="en-US" dirty="0"/>
                </a:p>
              </p:txBody>
            </p:sp>
            <p:sp>
              <p:nvSpPr>
                <p:cNvPr id="27" name="progress-report_18229"/>
                <p:cNvSpPr>
                  <a:spLocks noChangeAspect="1"/>
                </p:cNvSpPr>
                <p:nvPr/>
              </p:nvSpPr>
              <p:spPr bwMode="auto">
                <a:xfrm>
                  <a:off x="1453478" y="4179133"/>
                  <a:ext cx="396749" cy="360000"/>
                </a:xfrm>
                <a:custGeom>
                  <a:avLst/>
                  <a:gdLst>
                    <a:gd name="connsiteX0" fmla="*/ 116112 w 607919"/>
                    <a:gd name="connsiteY0" fmla="*/ 473652 h 551610"/>
                    <a:gd name="connsiteX1" fmla="*/ 118901 w 607919"/>
                    <a:gd name="connsiteY1" fmla="*/ 480423 h 551610"/>
                    <a:gd name="connsiteX2" fmla="*/ 118901 w 607919"/>
                    <a:gd name="connsiteY2" fmla="*/ 551610 h 551610"/>
                    <a:gd name="connsiteX3" fmla="*/ 55604 w 607919"/>
                    <a:gd name="connsiteY3" fmla="*/ 551610 h 551610"/>
                    <a:gd name="connsiteX4" fmla="*/ 55604 w 607919"/>
                    <a:gd name="connsiteY4" fmla="*/ 540851 h 551610"/>
                    <a:gd name="connsiteX5" fmla="*/ 65255 w 607919"/>
                    <a:gd name="connsiteY5" fmla="*/ 520583 h 551610"/>
                    <a:gd name="connsiteX6" fmla="*/ 83555 w 607919"/>
                    <a:gd name="connsiteY6" fmla="*/ 502317 h 551610"/>
                    <a:gd name="connsiteX7" fmla="*/ 109375 w 607919"/>
                    <a:gd name="connsiteY7" fmla="*/ 476545 h 551610"/>
                    <a:gd name="connsiteX8" fmla="*/ 116112 w 607919"/>
                    <a:gd name="connsiteY8" fmla="*/ 473652 h 551610"/>
                    <a:gd name="connsiteX9" fmla="*/ 199155 w 607919"/>
                    <a:gd name="connsiteY9" fmla="*/ 390799 h 551610"/>
                    <a:gd name="connsiteX10" fmla="*/ 201956 w 607919"/>
                    <a:gd name="connsiteY10" fmla="*/ 397632 h 551610"/>
                    <a:gd name="connsiteX11" fmla="*/ 201956 w 607919"/>
                    <a:gd name="connsiteY11" fmla="*/ 551610 h 551610"/>
                    <a:gd name="connsiteX12" fmla="*/ 145363 w 607919"/>
                    <a:gd name="connsiteY12" fmla="*/ 551610 h 551610"/>
                    <a:gd name="connsiteX13" fmla="*/ 145363 w 607919"/>
                    <a:gd name="connsiteY13" fmla="*/ 454170 h 551610"/>
                    <a:gd name="connsiteX14" fmla="*/ 154879 w 607919"/>
                    <a:gd name="connsiteY14" fmla="*/ 431030 h 551610"/>
                    <a:gd name="connsiteX15" fmla="*/ 192315 w 607919"/>
                    <a:gd name="connsiteY15" fmla="*/ 393630 h 551610"/>
                    <a:gd name="connsiteX16" fmla="*/ 199155 w 607919"/>
                    <a:gd name="connsiteY16" fmla="*/ 390799 h 551610"/>
                    <a:gd name="connsiteX17" fmla="*/ 231082 w 607919"/>
                    <a:gd name="connsiteY17" fmla="*/ 388245 h 551610"/>
                    <a:gd name="connsiteX18" fmla="*/ 237930 w 607919"/>
                    <a:gd name="connsiteY18" fmla="*/ 391091 h 551610"/>
                    <a:gd name="connsiteX19" fmla="*/ 266763 w 607919"/>
                    <a:gd name="connsiteY19" fmla="*/ 419867 h 551610"/>
                    <a:gd name="connsiteX20" fmla="*/ 275915 w 607919"/>
                    <a:gd name="connsiteY20" fmla="*/ 428875 h 551610"/>
                    <a:gd name="connsiteX21" fmla="*/ 284941 w 607919"/>
                    <a:gd name="connsiteY21" fmla="*/ 451520 h 551610"/>
                    <a:gd name="connsiteX22" fmla="*/ 284941 w 607919"/>
                    <a:gd name="connsiteY22" fmla="*/ 551610 h 551610"/>
                    <a:gd name="connsiteX23" fmla="*/ 228277 w 607919"/>
                    <a:gd name="connsiteY23" fmla="*/ 551610 h 551610"/>
                    <a:gd name="connsiteX24" fmla="*/ 228277 w 607919"/>
                    <a:gd name="connsiteY24" fmla="*/ 394969 h 551610"/>
                    <a:gd name="connsiteX25" fmla="*/ 231082 w 607919"/>
                    <a:gd name="connsiteY25" fmla="*/ 388245 h 551610"/>
                    <a:gd name="connsiteX26" fmla="*/ 365148 w 607919"/>
                    <a:gd name="connsiteY26" fmla="*/ 381336 h 551610"/>
                    <a:gd name="connsiteX27" fmla="*/ 367997 w 607919"/>
                    <a:gd name="connsiteY27" fmla="*/ 388122 h 551610"/>
                    <a:gd name="connsiteX28" fmla="*/ 367997 w 607919"/>
                    <a:gd name="connsiteY28" fmla="*/ 551610 h 551610"/>
                    <a:gd name="connsiteX29" fmla="*/ 311262 w 607919"/>
                    <a:gd name="connsiteY29" fmla="*/ 551610 h 551610"/>
                    <a:gd name="connsiteX30" fmla="*/ 311262 w 607919"/>
                    <a:gd name="connsiteY30" fmla="*/ 444661 h 551610"/>
                    <a:gd name="connsiteX31" fmla="*/ 316898 w 607919"/>
                    <a:gd name="connsiteY31" fmla="*/ 425523 h 551610"/>
                    <a:gd name="connsiteX32" fmla="*/ 322534 w 607919"/>
                    <a:gd name="connsiteY32" fmla="*/ 419894 h 551610"/>
                    <a:gd name="connsiteX33" fmla="*/ 358353 w 607919"/>
                    <a:gd name="connsiteY33" fmla="*/ 384120 h 551610"/>
                    <a:gd name="connsiteX34" fmla="*/ 365148 w 607919"/>
                    <a:gd name="connsiteY34" fmla="*/ 381336 h 551610"/>
                    <a:gd name="connsiteX35" fmla="*/ 448177 w 607919"/>
                    <a:gd name="connsiteY35" fmla="*/ 298352 h 551610"/>
                    <a:gd name="connsiteX36" fmla="*/ 450982 w 607919"/>
                    <a:gd name="connsiteY36" fmla="*/ 305139 h 551610"/>
                    <a:gd name="connsiteX37" fmla="*/ 450982 w 607919"/>
                    <a:gd name="connsiteY37" fmla="*/ 551610 h 551610"/>
                    <a:gd name="connsiteX38" fmla="*/ 394318 w 607919"/>
                    <a:gd name="connsiteY38" fmla="*/ 551610 h 551610"/>
                    <a:gd name="connsiteX39" fmla="*/ 394318 w 607919"/>
                    <a:gd name="connsiteY39" fmla="*/ 361815 h 551610"/>
                    <a:gd name="connsiteX40" fmla="*/ 403846 w 607919"/>
                    <a:gd name="connsiteY40" fmla="*/ 338669 h 551610"/>
                    <a:gd name="connsiteX41" fmla="*/ 441329 w 607919"/>
                    <a:gd name="connsiteY41" fmla="*/ 301136 h 551610"/>
                    <a:gd name="connsiteX42" fmla="*/ 448177 w 607919"/>
                    <a:gd name="connsiteY42" fmla="*/ 298352 h 551610"/>
                    <a:gd name="connsiteX43" fmla="*/ 527085 w 607919"/>
                    <a:gd name="connsiteY43" fmla="*/ 219452 h 551610"/>
                    <a:gd name="connsiteX44" fmla="*/ 529874 w 607919"/>
                    <a:gd name="connsiteY44" fmla="*/ 226177 h 551610"/>
                    <a:gd name="connsiteX45" fmla="*/ 529874 w 607919"/>
                    <a:gd name="connsiteY45" fmla="*/ 551610 h 551610"/>
                    <a:gd name="connsiteX46" fmla="*/ 477232 w 607919"/>
                    <a:gd name="connsiteY46" fmla="*/ 551610 h 551610"/>
                    <a:gd name="connsiteX47" fmla="*/ 477232 w 607919"/>
                    <a:gd name="connsiteY47" fmla="*/ 278727 h 551610"/>
                    <a:gd name="connsiteX48" fmla="*/ 486883 w 607919"/>
                    <a:gd name="connsiteY48" fmla="*/ 255580 h 551610"/>
                    <a:gd name="connsiteX49" fmla="*/ 520348 w 607919"/>
                    <a:gd name="connsiteY49" fmla="*/ 222298 h 551610"/>
                    <a:gd name="connsiteX50" fmla="*/ 527085 w 607919"/>
                    <a:gd name="connsiteY50" fmla="*/ 219452 h 551610"/>
                    <a:gd name="connsiteX51" fmla="*/ 387769 w 607919"/>
                    <a:gd name="connsiteY51" fmla="*/ 0 h 551610"/>
                    <a:gd name="connsiteX52" fmla="*/ 580729 w 607919"/>
                    <a:gd name="connsiteY52" fmla="*/ 0 h 551610"/>
                    <a:gd name="connsiteX53" fmla="*/ 607919 w 607919"/>
                    <a:gd name="connsiteY53" fmla="*/ 26022 h 551610"/>
                    <a:gd name="connsiteX54" fmla="*/ 607919 w 607919"/>
                    <a:gd name="connsiteY54" fmla="*/ 219812 h 551610"/>
                    <a:gd name="connsiteX55" fmla="*/ 598271 w 607919"/>
                    <a:gd name="connsiteY55" fmla="*/ 223815 h 551610"/>
                    <a:gd name="connsiteX56" fmla="*/ 530610 w 607919"/>
                    <a:gd name="connsiteY56" fmla="*/ 156258 h 551610"/>
                    <a:gd name="connsiteX57" fmla="*/ 304320 w 607919"/>
                    <a:gd name="connsiteY57" fmla="*/ 382325 h 551610"/>
                    <a:gd name="connsiteX58" fmla="*/ 285024 w 607919"/>
                    <a:gd name="connsiteY58" fmla="*/ 382325 h 551610"/>
                    <a:gd name="connsiteX59" fmla="*/ 216360 w 607919"/>
                    <a:gd name="connsiteY59" fmla="*/ 313767 h 551610"/>
                    <a:gd name="connsiteX60" fmla="*/ 94068 w 607919"/>
                    <a:gd name="connsiteY60" fmla="*/ 435996 h 551610"/>
                    <a:gd name="connsiteX61" fmla="*/ 17260 w 607919"/>
                    <a:gd name="connsiteY61" fmla="*/ 435996 h 551610"/>
                    <a:gd name="connsiteX62" fmla="*/ 15882 w 607919"/>
                    <a:gd name="connsiteY62" fmla="*/ 434745 h 551610"/>
                    <a:gd name="connsiteX63" fmla="*/ 15882 w 607919"/>
                    <a:gd name="connsiteY63" fmla="*/ 358055 h 551610"/>
                    <a:gd name="connsiteX64" fmla="*/ 206837 w 607919"/>
                    <a:gd name="connsiteY64" fmla="*/ 167267 h 551610"/>
                    <a:gd name="connsiteX65" fmla="*/ 226008 w 607919"/>
                    <a:gd name="connsiteY65" fmla="*/ 167267 h 551610"/>
                    <a:gd name="connsiteX66" fmla="*/ 294672 w 607919"/>
                    <a:gd name="connsiteY66" fmla="*/ 235701 h 551610"/>
                    <a:gd name="connsiteX67" fmla="*/ 424481 w 607919"/>
                    <a:gd name="connsiteY67" fmla="*/ 105965 h 551610"/>
                    <a:gd name="connsiteX68" fmla="*/ 452423 w 607919"/>
                    <a:gd name="connsiteY68" fmla="*/ 78192 h 551610"/>
                    <a:gd name="connsiteX69" fmla="*/ 383885 w 607919"/>
                    <a:gd name="connsiteY69" fmla="*/ 9633 h 551610"/>
                    <a:gd name="connsiteX70" fmla="*/ 387769 w 607919"/>
                    <a:gd name="connsiteY70" fmla="*/ 0 h 55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607919" h="551610">
                      <a:moveTo>
                        <a:pt x="116112" y="473652"/>
                      </a:moveTo>
                      <a:cubicBezTo>
                        <a:pt x="117836" y="474356"/>
                        <a:pt x="118901" y="476670"/>
                        <a:pt x="118901" y="480423"/>
                      </a:cubicBezTo>
                      <a:lnTo>
                        <a:pt x="118901" y="551610"/>
                      </a:lnTo>
                      <a:lnTo>
                        <a:pt x="55604" y="551610"/>
                      </a:lnTo>
                      <a:lnTo>
                        <a:pt x="55604" y="540851"/>
                      </a:lnTo>
                      <a:cubicBezTo>
                        <a:pt x="55604" y="534971"/>
                        <a:pt x="59991" y="525838"/>
                        <a:pt x="65255" y="520583"/>
                      </a:cubicBezTo>
                      <a:lnTo>
                        <a:pt x="83555" y="502317"/>
                      </a:lnTo>
                      <a:lnTo>
                        <a:pt x="109375" y="476545"/>
                      </a:lnTo>
                      <a:cubicBezTo>
                        <a:pt x="112007" y="473855"/>
                        <a:pt x="114389" y="472948"/>
                        <a:pt x="116112" y="473652"/>
                      </a:cubicBezTo>
                      <a:close/>
                      <a:moveTo>
                        <a:pt x="199155" y="390799"/>
                      </a:moveTo>
                      <a:cubicBezTo>
                        <a:pt x="200892" y="391534"/>
                        <a:pt x="201956" y="393880"/>
                        <a:pt x="201956" y="397632"/>
                      </a:cubicBezTo>
                      <a:lnTo>
                        <a:pt x="201956" y="551610"/>
                      </a:lnTo>
                      <a:lnTo>
                        <a:pt x="145363" y="551610"/>
                      </a:lnTo>
                      <a:lnTo>
                        <a:pt x="145363" y="454170"/>
                      </a:lnTo>
                      <a:cubicBezTo>
                        <a:pt x="145363" y="446665"/>
                        <a:pt x="149620" y="436283"/>
                        <a:pt x="154879" y="431030"/>
                      </a:cubicBezTo>
                      <a:lnTo>
                        <a:pt x="192315" y="393630"/>
                      </a:lnTo>
                      <a:cubicBezTo>
                        <a:pt x="195007" y="390941"/>
                        <a:pt x="197417" y="390065"/>
                        <a:pt x="199155" y="390799"/>
                      </a:cubicBezTo>
                      <a:close/>
                      <a:moveTo>
                        <a:pt x="231082" y="388245"/>
                      </a:moveTo>
                      <a:cubicBezTo>
                        <a:pt x="232822" y="387525"/>
                        <a:pt x="235235" y="388401"/>
                        <a:pt x="237930" y="391091"/>
                      </a:cubicBezTo>
                      <a:lnTo>
                        <a:pt x="266763" y="419867"/>
                      </a:lnTo>
                      <a:lnTo>
                        <a:pt x="275915" y="428875"/>
                      </a:lnTo>
                      <a:cubicBezTo>
                        <a:pt x="280929" y="433879"/>
                        <a:pt x="284941" y="444013"/>
                        <a:pt x="284941" y="451520"/>
                      </a:cubicBezTo>
                      <a:lnTo>
                        <a:pt x="284941" y="551610"/>
                      </a:lnTo>
                      <a:lnTo>
                        <a:pt x="228277" y="551610"/>
                      </a:lnTo>
                      <a:lnTo>
                        <a:pt x="228277" y="394969"/>
                      </a:lnTo>
                      <a:cubicBezTo>
                        <a:pt x="228277" y="391278"/>
                        <a:pt x="229343" y="388964"/>
                        <a:pt x="231082" y="388245"/>
                      </a:cubicBezTo>
                      <a:close/>
                      <a:moveTo>
                        <a:pt x="365148" y="381336"/>
                      </a:moveTo>
                      <a:cubicBezTo>
                        <a:pt x="366901" y="382055"/>
                        <a:pt x="367997" y="384370"/>
                        <a:pt x="367997" y="388122"/>
                      </a:cubicBezTo>
                      <a:lnTo>
                        <a:pt x="367997" y="551610"/>
                      </a:lnTo>
                      <a:lnTo>
                        <a:pt x="311262" y="551610"/>
                      </a:lnTo>
                      <a:lnTo>
                        <a:pt x="311262" y="444661"/>
                      </a:lnTo>
                      <a:cubicBezTo>
                        <a:pt x="311262" y="437156"/>
                        <a:pt x="313767" y="428650"/>
                        <a:pt x="316898" y="425523"/>
                      </a:cubicBezTo>
                      <a:cubicBezTo>
                        <a:pt x="320029" y="422396"/>
                        <a:pt x="322534" y="419894"/>
                        <a:pt x="322534" y="419894"/>
                      </a:cubicBezTo>
                      <a:lnTo>
                        <a:pt x="358353" y="384120"/>
                      </a:lnTo>
                      <a:cubicBezTo>
                        <a:pt x="360983" y="381493"/>
                        <a:pt x="363394" y="380617"/>
                        <a:pt x="365148" y="381336"/>
                      </a:cubicBezTo>
                      <a:close/>
                      <a:moveTo>
                        <a:pt x="448177" y="298352"/>
                      </a:moveTo>
                      <a:cubicBezTo>
                        <a:pt x="449916" y="299071"/>
                        <a:pt x="450982" y="301386"/>
                        <a:pt x="450982" y="305139"/>
                      </a:cubicBezTo>
                      <a:lnTo>
                        <a:pt x="450982" y="551610"/>
                      </a:lnTo>
                      <a:lnTo>
                        <a:pt x="394318" y="551610"/>
                      </a:lnTo>
                      <a:lnTo>
                        <a:pt x="394318" y="361815"/>
                      </a:lnTo>
                      <a:cubicBezTo>
                        <a:pt x="394318" y="354308"/>
                        <a:pt x="398580" y="343924"/>
                        <a:pt x="403846" y="338669"/>
                      </a:cubicBezTo>
                      <a:lnTo>
                        <a:pt x="441329" y="301136"/>
                      </a:lnTo>
                      <a:cubicBezTo>
                        <a:pt x="444024" y="298508"/>
                        <a:pt x="446438" y="297633"/>
                        <a:pt x="448177" y="298352"/>
                      </a:cubicBezTo>
                      <a:close/>
                      <a:moveTo>
                        <a:pt x="527085" y="219452"/>
                      </a:moveTo>
                      <a:cubicBezTo>
                        <a:pt x="528809" y="220171"/>
                        <a:pt x="529874" y="222486"/>
                        <a:pt x="529874" y="226177"/>
                      </a:cubicBezTo>
                      <a:lnTo>
                        <a:pt x="529874" y="551610"/>
                      </a:lnTo>
                      <a:lnTo>
                        <a:pt x="477232" y="551610"/>
                      </a:lnTo>
                      <a:lnTo>
                        <a:pt x="477232" y="278727"/>
                      </a:lnTo>
                      <a:cubicBezTo>
                        <a:pt x="477232" y="271345"/>
                        <a:pt x="481494" y="260960"/>
                        <a:pt x="486883" y="255580"/>
                      </a:cubicBezTo>
                      <a:lnTo>
                        <a:pt x="520348" y="222298"/>
                      </a:lnTo>
                      <a:cubicBezTo>
                        <a:pt x="522980" y="219608"/>
                        <a:pt x="525362" y="218732"/>
                        <a:pt x="527085" y="219452"/>
                      </a:cubicBezTo>
                      <a:close/>
                      <a:moveTo>
                        <a:pt x="387769" y="0"/>
                      </a:moveTo>
                      <a:lnTo>
                        <a:pt x="580729" y="0"/>
                      </a:lnTo>
                      <a:cubicBezTo>
                        <a:pt x="594512" y="0"/>
                        <a:pt x="607919" y="12135"/>
                        <a:pt x="607919" y="26022"/>
                      </a:cubicBezTo>
                      <a:lnTo>
                        <a:pt x="607919" y="219812"/>
                      </a:lnTo>
                      <a:cubicBezTo>
                        <a:pt x="607919" y="227318"/>
                        <a:pt x="603534" y="229070"/>
                        <a:pt x="598271" y="223815"/>
                      </a:cubicBezTo>
                      <a:lnTo>
                        <a:pt x="530610" y="156258"/>
                      </a:lnTo>
                      <a:lnTo>
                        <a:pt x="304320" y="382325"/>
                      </a:lnTo>
                      <a:cubicBezTo>
                        <a:pt x="298932" y="387580"/>
                        <a:pt x="290412" y="387580"/>
                        <a:pt x="285024" y="382325"/>
                      </a:cubicBezTo>
                      <a:lnTo>
                        <a:pt x="216360" y="313767"/>
                      </a:lnTo>
                      <a:lnTo>
                        <a:pt x="94068" y="435996"/>
                      </a:lnTo>
                      <a:cubicBezTo>
                        <a:pt x="72767" y="457264"/>
                        <a:pt x="38435" y="457264"/>
                        <a:pt x="17260" y="435996"/>
                      </a:cubicBezTo>
                      <a:lnTo>
                        <a:pt x="15882" y="434745"/>
                      </a:lnTo>
                      <a:cubicBezTo>
                        <a:pt x="-5294" y="413477"/>
                        <a:pt x="-5294" y="379198"/>
                        <a:pt x="15882" y="358055"/>
                      </a:cubicBezTo>
                      <a:lnTo>
                        <a:pt x="206837" y="167267"/>
                      </a:lnTo>
                      <a:cubicBezTo>
                        <a:pt x="212100" y="161888"/>
                        <a:pt x="220745" y="161888"/>
                        <a:pt x="226008" y="167267"/>
                      </a:cubicBezTo>
                      <a:lnTo>
                        <a:pt x="294672" y="235701"/>
                      </a:lnTo>
                      <a:lnTo>
                        <a:pt x="424481" y="105965"/>
                      </a:lnTo>
                      <a:lnTo>
                        <a:pt x="452423" y="78192"/>
                      </a:lnTo>
                      <a:lnTo>
                        <a:pt x="383885" y="9633"/>
                      </a:lnTo>
                      <a:cubicBezTo>
                        <a:pt x="378497" y="4379"/>
                        <a:pt x="380376" y="0"/>
                        <a:pt x="387769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7" name="组合 16"/>
            <p:cNvGrpSpPr/>
            <p:nvPr/>
          </p:nvGrpSpPr>
          <p:grpSpPr>
            <a:xfrm>
              <a:off x="940870" y="1719786"/>
              <a:ext cx="4729860" cy="1120119"/>
              <a:chOff x="1291781" y="4096209"/>
              <a:chExt cx="4729860" cy="1120119"/>
            </a:xfrm>
          </p:grpSpPr>
          <p:grpSp>
            <p:nvGrpSpPr>
              <p:cNvPr id="18" name="组合 17"/>
              <p:cNvGrpSpPr/>
              <p:nvPr/>
            </p:nvGrpSpPr>
            <p:grpSpPr>
              <a:xfrm>
                <a:off x="2071948" y="4096209"/>
                <a:ext cx="3949693" cy="1120119"/>
                <a:chOff x="2071948" y="4143690"/>
                <a:chExt cx="3949693" cy="1120119"/>
              </a:xfrm>
            </p:grpSpPr>
            <p:sp>
              <p:nvSpPr>
                <p:cNvPr id="22" name="文本框 21"/>
                <p:cNvSpPr txBox="1"/>
                <p:nvPr/>
              </p:nvSpPr>
              <p:spPr>
                <a:xfrm>
                  <a:off x="2071948" y="4143690"/>
                  <a:ext cx="1954381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200" b="1" spc="100" dirty="0">
                      <a:solidFill>
                        <a:schemeClr val="bg1"/>
                      </a:solidFill>
                    </a:rPr>
                    <a:t>点击添加标题</a:t>
                  </a:r>
                  <a:endParaRPr lang="zh-CN" altLang="en-US" sz="2200" b="1" spc="1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3" name="文本框 22"/>
                <p:cNvSpPr txBox="1"/>
                <p:nvPr/>
              </p:nvSpPr>
              <p:spPr>
                <a:xfrm>
                  <a:off x="2071948" y="4506679"/>
                  <a:ext cx="3949693" cy="7571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pc="100" dirty="0">
                      <a:solidFill>
                        <a:schemeClr val="bg1"/>
                      </a:solidFill>
                    </a:rPr>
                    <a:t>点击此处添加小标题，您可以任意发挥，并在此输入相关内容</a:t>
                  </a:r>
                  <a:endParaRPr lang="zh-CN" altLang="en-US" spc="100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19" name="组合 18"/>
              <p:cNvGrpSpPr/>
              <p:nvPr/>
            </p:nvGrpSpPr>
            <p:grpSpPr>
              <a:xfrm>
                <a:off x="1291781" y="4345862"/>
                <a:ext cx="720142" cy="620812"/>
                <a:chOff x="1291781" y="4048727"/>
                <a:chExt cx="720142" cy="620812"/>
              </a:xfrm>
            </p:grpSpPr>
            <p:sp>
              <p:nvSpPr>
                <p:cNvPr id="20" name="六边形 19"/>
                <p:cNvSpPr/>
                <p:nvPr/>
              </p:nvSpPr>
              <p:spPr>
                <a:xfrm>
                  <a:off x="1291781" y="4048727"/>
                  <a:ext cx="720142" cy="620812"/>
                </a:xfrm>
                <a:prstGeom prst="hexagon">
                  <a:avLst/>
                </a:prstGeom>
                <a:gradFill flip="none" rotWithShape="0">
                  <a:gsLst>
                    <a:gs pos="80000">
                      <a:srgbClr val="70229D">
                        <a:lumMod val="100000"/>
                      </a:srgbClr>
                    </a:gs>
                    <a:gs pos="20000">
                      <a:srgbClr val="2875B6">
                        <a:lumMod val="100000"/>
                      </a:srgbClr>
                    </a:gs>
                  </a:gsLst>
                  <a:lin ang="27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>
                  <a:outerShdw blurRad="127000" dist="38100" dir="2700000" sx="102000" sy="102000" algn="tl" rotWithShape="0">
                    <a:schemeClr val="bg1">
                      <a:alpha val="25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r"/>
                  <a:endParaRPr lang="zh-CN" altLang="en-US" dirty="0"/>
                </a:p>
              </p:txBody>
            </p:sp>
            <p:sp>
              <p:nvSpPr>
                <p:cNvPr id="21" name="progress-report_18229"/>
                <p:cNvSpPr>
                  <a:spLocks noChangeAspect="1"/>
                </p:cNvSpPr>
                <p:nvPr/>
              </p:nvSpPr>
              <p:spPr bwMode="auto">
                <a:xfrm>
                  <a:off x="1453478" y="4179133"/>
                  <a:ext cx="396749" cy="360000"/>
                </a:xfrm>
                <a:custGeom>
                  <a:avLst/>
                  <a:gdLst>
                    <a:gd name="connsiteX0" fmla="*/ 116112 w 607919"/>
                    <a:gd name="connsiteY0" fmla="*/ 473652 h 551610"/>
                    <a:gd name="connsiteX1" fmla="*/ 118901 w 607919"/>
                    <a:gd name="connsiteY1" fmla="*/ 480423 h 551610"/>
                    <a:gd name="connsiteX2" fmla="*/ 118901 w 607919"/>
                    <a:gd name="connsiteY2" fmla="*/ 551610 h 551610"/>
                    <a:gd name="connsiteX3" fmla="*/ 55604 w 607919"/>
                    <a:gd name="connsiteY3" fmla="*/ 551610 h 551610"/>
                    <a:gd name="connsiteX4" fmla="*/ 55604 w 607919"/>
                    <a:gd name="connsiteY4" fmla="*/ 540851 h 551610"/>
                    <a:gd name="connsiteX5" fmla="*/ 65255 w 607919"/>
                    <a:gd name="connsiteY5" fmla="*/ 520583 h 551610"/>
                    <a:gd name="connsiteX6" fmla="*/ 83555 w 607919"/>
                    <a:gd name="connsiteY6" fmla="*/ 502317 h 551610"/>
                    <a:gd name="connsiteX7" fmla="*/ 109375 w 607919"/>
                    <a:gd name="connsiteY7" fmla="*/ 476545 h 551610"/>
                    <a:gd name="connsiteX8" fmla="*/ 116112 w 607919"/>
                    <a:gd name="connsiteY8" fmla="*/ 473652 h 551610"/>
                    <a:gd name="connsiteX9" fmla="*/ 199155 w 607919"/>
                    <a:gd name="connsiteY9" fmla="*/ 390799 h 551610"/>
                    <a:gd name="connsiteX10" fmla="*/ 201956 w 607919"/>
                    <a:gd name="connsiteY10" fmla="*/ 397632 h 551610"/>
                    <a:gd name="connsiteX11" fmla="*/ 201956 w 607919"/>
                    <a:gd name="connsiteY11" fmla="*/ 551610 h 551610"/>
                    <a:gd name="connsiteX12" fmla="*/ 145363 w 607919"/>
                    <a:gd name="connsiteY12" fmla="*/ 551610 h 551610"/>
                    <a:gd name="connsiteX13" fmla="*/ 145363 w 607919"/>
                    <a:gd name="connsiteY13" fmla="*/ 454170 h 551610"/>
                    <a:gd name="connsiteX14" fmla="*/ 154879 w 607919"/>
                    <a:gd name="connsiteY14" fmla="*/ 431030 h 551610"/>
                    <a:gd name="connsiteX15" fmla="*/ 192315 w 607919"/>
                    <a:gd name="connsiteY15" fmla="*/ 393630 h 551610"/>
                    <a:gd name="connsiteX16" fmla="*/ 199155 w 607919"/>
                    <a:gd name="connsiteY16" fmla="*/ 390799 h 551610"/>
                    <a:gd name="connsiteX17" fmla="*/ 231082 w 607919"/>
                    <a:gd name="connsiteY17" fmla="*/ 388245 h 551610"/>
                    <a:gd name="connsiteX18" fmla="*/ 237930 w 607919"/>
                    <a:gd name="connsiteY18" fmla="*/ 391091 h 551610"/>
                    <a:gd name="connsiteX19" fmla="*/ 266763 w 607919"/>
                    <a:gd name="connsiteY19" fmla="*/ 419867 h 551610"/>
                    <a:gd name="connsiteX20" fmla="*/ 275915 w 607919"/>
                    <a:gd name="connsiteY20" fmla="*/ 428875 h 551610"/>
                    <a:gd name="connsiteX21" fmla="*/ 284941 w 607919"/>
                    <a:gd name="connsiteY21" fmla="*/ 451520 h 551610"/>
                    <a:gd name="connsiteX22" fmla="*/ 284941 w 607919"/>
                    <a:gd name="connsiteY22" fmla="*/ 551610 h 551610"/>
                    <a:gd name="connsiteX23" fmla="*/ 228277 w 607919"/>
                    <a:gd name="connsiteY23" fmla="*/ 551610 h 551610"/>
                    <a:gd name="connsiteX24" fmla="*/ 228277 w 607919"/>
                    <a:gd name="connsiteY24" fmla="*/ 394969 h 551610"/>
                    <a:gd name="connsiteX25" fmla="*/ 231082 w 607919"/>
                    <a:gd name="connsiteY25" fmla="*/ 388245 h 551610"/>
                    <a:gd name="connsiteX26" fmla="*/ 365148 w 607919"/>
                    <a:gd name="connsiteY26" fmla="*/ 381336 h 551610"/>
                    <a:gd name="connsiteX27" fmla="*/ 367997 w 607919"/>
                    <a:gd name="connsiteY27" fmla="*/ 388122 h 551610"/>
                    <a:gd name="connsiteX28" fmla="*/ 367997 w 607919"/>
                    <a:gd name="connsiteY28" fmla="*/ 551610 h 551610"/>
                    <a:gd name="connsiteX29" fmla="*/ 311262 w 607919"/>
                    <a:gd name="connsiteY29" fmla="*/ 551610 h 551610"/>
                    <a:gd name="connsiteX30" fmla="*/ 311262 w 607919"/>
                    <a:gd name="connsiteY30" fmla="*/ 444661 h 551610"/>
                    <a:gd name="connsiteX31" fmla="*/ 316898 w 607919"/>
                    <a:gd name="connsiteY31" fmla="*/ 425523 h 551610"/>
                    <a:gd name="connsiteX32" fmla="*/ 322534 w 607919"/>
                    <a:gd name="connsiteY32" fmla="*/ 419894 h 551610"/>
                    <a:gd name="connsiteX33" fmla="*/ 358353 w 607919"/>
                    <a:gd name="connsiteY33" fmla="*/ 384120 h 551610"/>
                    <a:gd name="connsiteX34" fmla="*/ 365148 w 607919"/>
                    <a:gd name="connsiteY34" fmla="*/ 381336 h 551610"/>
                    <a:gd name="connsiteX35" fmla="*/ 448177 w 607919"/>
                    <a:gd name="connsiteY35" fmla="*/ 298352 h 551610"/>
                    <a:gd name="connsiteX36" fmla="*/ 450982 w 607919"/>
                    <a:gd name="connsiteY36" fmla="*/ 305139 h 551610"/>
                    <a:gd name="connsiteX37" fmla="*/ 450982 w 607919"/>
                    <a:gd name="connsiteY37" fmla="*/ 551610 h 551610"/>
                    <a:gd name="connsiteX38" fmla="*/ 394318 w 607919"/>
                    <a:gd name="connsiteY38" fmla="*/ 551610 h 551610"/>
                    <a:gd name="connsiteX39" fmla="*/ 394318 w 607919"/>
                    <a:gd name="connsiteY39" fmla="*/ 361815 h 551610"/>
                    <a:gd name="connsiteX40" fmla="*/ 403846 w 607919"/>
                    <a:gd name="connsiteY40" fmla="*/ 338669 h 551610"/>
                    <a:gd name="connsiteX41" fmla="*/ 441329 w 607919"/>
                    <a:gd name="connsiteY41" fmla="*/ 301136 h 551610"/>
                    <a:gd name="connsiteX42" fmla="*/ 448177 w 607919"/>
                    <a:gd name="connsiteY42" fmla="*/ 298352 h 551610"/>
                    <a:gd name="connsiteX43" fmla="*/ 527085 w 607919"/>
                    <a:gd name="connsiteY43" fmla="*/ 219452 h 551610"/>
                    <a:gd name="connsiteX44" fmla="*/ 529874 w 607919"/>
                    <a:gd name="connsiteY44" fmla="*/ 226177 h 551610"/>
                    <a:gd name="connsiteX45" fmla="*/ 529874 w 607919"/>
                    <a:gd name="connsiteY45" fmla="*/ 551610 h 551610"/>
                    <a:gd name="connsiteX46" fmla="*/ 477232 w 607919"/>
                    <a:gd name="connsiteY46" fmla="*/ 551610 h 551610"/>
                    <a:gd name="connsiteX47" fmla="*/ 477232 w 607919"/>
                    <a:gd name="connsiteY47" fmla="*/ 278727 h 551610"/>
                    <a:gd name="connsiteX48" fmla="*/ 486883 w 607919"/>
                    <a:gd name="connsiteY48" fmla="*/ 255580 h 551610"/>
                    <a:gd name="connsiteX49" fmla="*/ 520348 w 607919"/>
                    <a:gd name="connsiteY49" fmla="*/ 222298 h 551610"/>
                    <a:gd name="connsiteX50" fmla="*/ 527085 w 607919"/>
                    <a:gd name="connsiteY50" fmla="*/ 219452 h 551610"/>
                    <a:gd name="connsiteX51" fmla="*/ 387769 w 607919"/>
                    <a:gd name="connsiteY51" fmla="*/ 0 h 551610"/>
                    <a:gd name="connsiteX52" fmla="*/ 580729 w 607919"/>
                    <a:gd name="connsiteY52" fmla="*/ 0 h 551610"/>
                    <a:gd name="connsiteX53" fmla="*/ 607919 w 607919"/>
                    <a:gd name="connsiteY53" fmla="*/ 26022 h 551610"/>
                    <a:gd name="connsiteX54" fmla="*/ 607919 w 607919"/>
                    <a:gd name="connsiteY54" fmla="*/ 219812 h 551610"/>
                    <a:gd name="connsiteX55" fmla="*/ 598271 w 607919"/>
                    <a:gd name="connsiteY55" fmla="*/ 223815 h 551610"/>
                    <a:gd name="connsiteX56" fmla="*/ 530610 w 607919"/>
                    <a:gd name="connsiteY56" fmla="*/ 156258 h 551610"/>
                    <a:gd name="connsiteX57" fmla="*/ 304320 w 607919"/>
                    <a:gd name="connsiteY57" fmla="*/ 382325 h 551610"/>
                    <a:gd name="connsiteX58" fmla="*/ 285024 w 607919"/>
                    <a:gd name="connsiteY58" fmla="*/ 382325 h 551610"/>
                    <a:gd name="connsiteX59" fmla="*/ 216360 w 607919"/>
                    <a:gd name="connsiteY59" fmla="*/ 313767 h 551610"/>
                    <a:gd name="connsiteX60" fmla="*/ 94068 w 607919"/>
                    <a:gd name="connsiteY60" fmla="*/ 435996 h 551610"/>
                    <a:gd name="connsiteX61" fmla="*/ 17260 w 607919"/>
                    <a:gd name="connsiteY61" fmla="*/ 435996 h 551610"/>
                    <a:gd name="connsiteX62" fmla="*/ 15882 w 607919"/>
                    <a:gd name="connsiteY62" fmla="*/ 434745 h 551610"/>
                    <a:gd name="connsiteX63" fmla="*/ 15882 w 607919"/>
                    <a:gd name="connsiteY63" fmla="*/ 358055 h 551610"/>
                    <a:gd name="connsiteX64" fmla="*/ 206837 w 607919"/>
                    <a:gd name="connsiteY64" fmla="*/ 167267 h 551610"/>
                    <a:gd name="connsiteX65" fmla="*/ 226008 w 607919"/>
                    <a:gd name="connsiteY65" fmla="*/ 167267 h 551610"/>
                    <a:gd name="connsiteX66" fmla="*/ 294672 w 607919"/>
                    <a:gd name="connsiteY66" fmla="*/ 235701 h 551610"/>
                    <a:gd name="connsiteX67" fmla="*/ 424481 w 607919"/>
                    <a:gd name="connsiteY67" fmla="*/ 105965 h 551610"/>
                    <a:gd name="connsiteX68" fmla="*/ 452423 w 607919"/>
                    <a:gd name="connsiteY68" fmla="*/ 78192 h 551610"/>
                    <a:gd name="connsiteX69" fmla="*/ 383885 w 607919"/>
                    <a:gd name="connsiteY69" fmla="*/ 9633 h 551610"/>
                    <a:gd name="connsiteX70" fmla="*/ 387769 w 607919"/>
                    <a:gd name="connsiteY70" fmla="*/ 0 h 55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607919" h="551610">
                      <a:moveTo>
                        <a:pt x="116112" y="473652"/>
                      </a:moveTo>
                      <a:cubicBezTo>
                        <a:pt x="117836" y="474356"/>
                        <a:pt x="118901" y="476670"/>
                        <a:pt x="118901" y="480423"/>
                      </a:cubicBezTo>
                      <a:lnTo>
                        <a:pt x="118901" y="551610"/>
                      </a:lnTo>
                      <a:lnTo>
                        <a:pt x="55604" y="551610"/>
                      </a:lnTo>
                      <a:lnTo>
                        <a:pt x="55604" y="540851"/>
                      </a:lnTo>
                      <a:cubicBezTo>
                        <a:pt x="55604" y="534971"/>
                        <a:pt x="59991" y="525838"/>
                        <a:pt x="65255" y="520583"/>
                      </a:cubicBezTo>
                      <a:lnTo>
                        <a:pt x="83555" y="502317"/>
                      </a:lnTo>
                      <a:lnTo>
                        <a:pt x="109375" y="476545"/>
                      </a:lnTo>
                      <a:cubicBezTo>
                        <a:pt x="112007" y="473855"/>
                        <a:pt x="114389" y="472948"/>
                        <a:pt x="116112" y="473652"/>
                      </a:cubicBezTo>
                      <a:close/>
                      <a:moveTo>
                        <a:pt x="199155" y="390799"/>
                      </a:moveTo>
                      <a:cubicBezTo>
                        <a:pt x="200892" y="391534"/>
                        <a:pt x="201956" y="393880"/>
                        <a:pt x="201956" y="397632"/>
                      </a:cubicBezTo>
                      <a:lnTo>
                        <a:pt x="201956" y="551610"/>
                      </a:lnTo>
                      <a:lnTo>
                        <a:pt x="145363" y="551610"/>
                      </a:lnTo>
                      <a:lnTo>
                        <a:pt x="145363" y="454170"/>
                      </a:lnTo>
                      <a:cubicBezTo>
                        <a:pt x="145363" y="446665"/>
                        <a:pt x="149620" y="436283"/>
                        <a:pt x="154879" y="431030"/>
                      </a:cubicBezTo>
                      <a:lnTo>
                        <a:pt x="192315" y="393630"/>
                      </a:lnTo>
                      <a:cubicBezTo>
                        <a:pt x="195007" y="390941"/>
                        <a:pt x="197417" y="390065"/>
                        <a:pt x="199155" y="390799"/>
                      </a:cubicBezTo>
                      <a:close/>
                      <a:moveTo>
                        <a:pt x="231082" y="388245"/>
                      </a:moveTo>
                      <a:cubicBezTo>
                        <a:pt x="232822" y="387525"/>
                        <a:pt x="235235" y="388401"/>
                        <a:pt x="237930" y="391091"/>
                      </a:cubicBezTo>
                      <a:lnTo>
                        <a:pt x="266763" y="419867"/>
                      </a:lnTo>
                      <a:lnTo>
                        <a:pt x="275915" y="428875"/>
                      </a:lnTo>
                      <a:cubicBezTo>
                        <a:pt x="280929" y="433879"/>
                        <a:pt x="284941" y="444013"/>
                        <a:pt x="284941" y="451520"/>
                      </a:cubicBezTo>
                      <a:lnTo>
                        <a:pt x="284941" y="551610"/>
                      </a:lnTo>
                      <a:lnTo>
                        <a:pt x="228277" y="551610"/>
                      </a:lnTo>
                      <a:lnTo>
                        <a:pt x="228277" y="394969"/>
                      </a:lnTo>
                      <a:cubicBezTo>
                        <a:pt x="228277" y="391278"/>
                        <a:pt x="229343" y="388964"/>
                        <a:pt x="231082" y="388245"/>
                      </a:cubicBezTo>
                      <a:close/>
                      <a:moveTo>
                        <a:pt x="365148" y="381336"/>
                      </a:moveTo>
                      <a:cubicBezTo>
                        <a:pt x="366901" y="382055"/>
                        <a:pt x="367997" y="384370"/>
                        <a:pt x="367997" y="388122"/>
                      </a:cubicBezTo>
                      <a:lnTo>
                        <a:pt x="367997" y="551610"/>
                      </a:lnTo>
                      <a:lnTo>
                        <a:pt x="311262" y="551610"/>
                      </a:lnTo>
                      <a:lnTo>
                        <a:pt x="311262" y="444661"/>
                      </a:lnTo>
                      <a:cubicBezTo>
                        <a:pt x="311262" y="437156"/>
                        <a:pt x="313767" y="428650"/>
                        <a:pt x="316898" y="425523"/>
                      </a:cubicBezTo>
                      <a:cubicBezTo>
                        <a:pt x="320029" y="422396"/>
                        <a:pt x="322534" y="419894"/>
                        <a:pt x="322534" y="419894"/>
                      </a:cubicBezTo>
                      <a:lnTo>
                        <a:pt x="358353" y="384120"/>
                      </a:lnTo>
                      <a:cubicBezTo>
                        <a:pt x="360983" y="381493"/>
                        <a:pt x="363394" y="380617"/>
                        <a:pt x="365148" y="381336"/>
                      </a:cubicBezTo>
                      <a:close/>
                      <a:moveTo>
                        <a:pt x="448177" y="298352"/>
                      </a:moveTo>
                      <a:cubicBezTo>
                        <a:pt x="449916" y="299071"/>
                        <a:pt x="450982" y="301386"/>
                        <a:pt x="450982" y="305139"/>
                      </a:cubicBezTo>
                      <a:lnTo>
                        <a:pt x="450982" y="551610"/>
                      </a:lnTo>
                      <a:lnTo>
                        <a:pt x="394318" y="551610"/>
                      </a:lnTo>
                      <a:lnTo>
                        <a:pt x="394318" y="361815"/>
                      </a:lnTo>
                      <a:cubicBezTo>
                        <a:pt x="394318" y="354308"/>
                        <a:pt x="398580" y="343924"/>
                        <a:pt x="403846" y="338669"/>
                      </a:cubicBezTo>
                      <a:lnTo>
                        <a:pt x="441329" y="301136"/>
                      </a:lnTo>
                      <a:cubicBezTo>
                        <a:pt x="444024" y="298508"/>
                        <a:pt x="446438" y="297633"/>
                        <a:pt x="448177" y="298352"/>
                      </a:cubicBezTo>
                      <a:close/>
                      <a:moveTo>
                        <a:pt x="527085" y="219452"/>
                      </a:moveTo>
                      <a:cubicBezTo>
                        <a:pt x="528809" y="220171"/>
                        <a:pt x="529874" y="222486"/>
                        <a:pt x="529874" y="226177"/>
                      </a:cubicBezTo>
                      <a:lnTo>
                        <a:pt x="529874" y="551610"/>
                      </a:lnTo>
                      <a:lnTo>
                        <a:pt x="477232" y="551610"/>
                      </a:lnTo>
                      <a:lnTo>
                        <a:pt x="477232" y="278727"/>
                      </a:lnTo>
                      <a:cubicBezTo>
                        <a:pt x="477232" y="271345"/>
                        <a:pt x="481494" y="260960"/>
                        <a:pt x="486883" y="255580"/>
                      </a:cubicBezTo>
                      <a:lnTo>
                        <a:pt x="520348" y="222298"/>
                      </a:lnTo>
                      <a:cubicBezTo>
                        <a:pt x="522980" y="219608"/>
                        <a:pt x="525362" y="218732"/>
                        <a:pt x="527085" y="219452"/>
                      </a:cubicBezTo>
                      <a:close/>
                      <a:moveTo>
                        <a:pt x="387769" y="0"/>
                      </a:moveTo>
                      <a:lnTo>
                        <a:pt x="580729" y="0"/>
                      </a:lnTo>
                      <a:cubicBezTo>
                        <a:pt x="594512" y="0"/>
                        <a:pt x="607919" y="12135"/>
                        <a:pt x="607919" y="26022"/>
                      </a:cubicBezTo>
                      <a:lnTo>
                        <a:pt x="607919" y="219812"/>
                      </a:lnTo>
                      <a:cubicBezTo>
                        <a:pt x="607919" y="227318"/>
                        <a:pt x="603534" y="229070"/>
                        <a:pt x="598271" y="223815"/>
                      </a:cubicBezTo>
                      <a:lnTo>
                        <a:pt x="530610" y="156258"/>
                      </a:lnTo>
                      <a:lnTo>
                        <a:pt x="304320" y="382325"/>
                      </a:lnTo>
                      <a:cubicBezTo>
                        <a:pt x="298932" y="387580"/>
                        <a:pt x="290412" y="387580"/>
                        <a:pt x="285024" y="382325"/>
                      </a:cubicBezTo>
                      <a:lnTo>
                        <a:pt x="216360" y="313767"/>
                      </a:lnTo>
                      <a:lnTo>
                        <a:pt x="94068" y="435996"/>
                      </a:lnTo>
                      <a:cubicBezTo>
                        <a:pt x="72767" y="457264"/>
                        <a:pt x="38435" y="457264"/>
                        <a:pt x="17260" y="435996"/>
                      </a:cubicBezTo>
                      <a:lnTo>
                        <a:pt x="15882" y="434745"/>
                      </a:lnTo>
                      <a:cubicBezTo>
                        <a:pt x="-5294" y="413477"/>
                        <a:pt x="-5294" y="379198"/>
                        <a:pt x="15882" y="358055"/>
                      </a:cubicBezTo>
                      <a:lnTo>
                        <a:pt x="206837" y="167267"/>
                      </a:lnTo>
                      <a:cubicBezTo>
                        <a:pt x="212100" y="161888"/>
                        <a:pt x="220745" y="161888"/>
                        <a:pt x="226008" y="167267"/>
                      </a:cubicBezTo>
                      <a:lnTo>
                        <a:pt x="294672" y="235701"/>
                      </a:lnTo>
                      <a:lnTo>
                        <a:pt x="424481" y="105965"/>
                      </a:lnTo>
                      <a:lnTo>
                        <a:pt x="452423" y="78192"/>
                      </a:lnTo>
                      <a:lnTo>
                        <a:pt x="383885" y="9633"/>
                      </a:lnTo>
                      <a:cubicBezTo>
                        <a:pt x="378497" y="4379"/>
                        <a:pt x="380376" y="0"/>
                        <a:pt x="387769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outerShdw blurRad="190500" dist="63500" dir="2700000" algn="tl" rotWithShape="0">
                    <a:schemeClr val="accent1">
                      <a:alpha val="4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209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228601" y="0"/>
            <a:ext cx="175260" cy="640080"/>
          </a:xfrm>
          <a:prstGeom prst="rect">
            <a:avLst/>
          </a:prstGeom>
          <a:gradFill flip="none" rotWithShape="1">
            <a:gsLst>
              <a:gs pos="80000">
                <a:srgbClr val="70229D">
                  <a:lumMod val="100000"/>
                </a:srgbClr>
              </a:gs>
              <a:gs pos="20000">
                <a:srgbClr val="2875B6">
                  <a:lumMod val="100000"/>
                </a:srgbClr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sx="102000" sy="102000" algn="tl" rotWithShape="0">
              <a:schemeClr val="bg1">
                <a:alpha val="25000"/>
              </a:schemeClr>
            </a:outerShdw>
          </a:effectLst>
          <a:extLst>
            <a:ext uri="{91240B29-F687-4F45-9708-019B960494DF}">
              <a14:hiddenLine xmlns:a14="http://schemas.microsoft.com/office/drawing/2010/main" w="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560739" y="164685"/>
            <a:ext cx="2108269" cy="475395"/>
            <a:chOff x="1063659" y="339251"/>
            <a:chExt cx="2108269" cy="475395"/>
          </a:xfrm>
        </p:grpSpPr>
        <p:sp>
          <p:nvSpPr>
            <p:cNvPr id="15" name="文本框 14"/>
            <p:cNvSpPr txBox="1"/>
            <p:nvPr/>
          </p:nvSpPr>
          <p:spPr>
            <a:xfrm>
              <a:off x="1063659" y="352981"/>
              <a:ext cx="21082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spc="100" dirty="0">
                  <a:gradFill>
                    <a:gsLst>
                      <a:gs pos="80000">
                        <a:schemeClr val="accent1"/>
                      </a:gs>
                      <a:gs pos="20000">
                        <a:schemeClr val="accent2"/>
                      </a:gs>
                    </a:gsLst>
                    <a:lin ang="2700000" scaled="0"/>
                  </a:gradFill>
                </a:rPr>
                <a:t>具体目标规划</a:t>
              </a:r>
              <a:endParaRPr lang="zh-CN" altLang="en-US" sz="2400" b="1" spc="100" dirty="0">
                <a:gradFill>
                  <a:gsLst>
                    <a:gs pos="80000">
                      <a:schemeClr val="accent1"/>
                    </a:gs>
                    <a:gs pos="20000">
                      <a:schemeClr val="accent2"/>
                    </a:gs>
                  </a:gsLst>
                  <a:lin ang="2700000" scaled="0"/>
                </a:gradFill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1167782" y="339251"/>
              <a:ext cx="576263" cy="0"/>
            </a:xfrm>
            <a:prstGeom prst="line">
              <a:avLst/>
            </a:prstGeom>
            <a:ln w="3175">
              <a:gradFill>
                <a:gsLst>
                  <a:gs pos="80000">
                    <a:schemeClr val="accent1"/>
                  </a:gs>
                  <a:gs pos="20000">
                    <a:schemeClr val="accent2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1865525" y="1306760"/>
            <a:ext cx="8460950" cy="5068515"/>
            <a:chOff x="1545063" y="1268760"/>
            <a:chExt cx="8460950" cy="5068515"/>
          </a:xfrm>
        </p:grpSpPr>
        <p:sp>
          <p:nvSpPr>
            <p:cNvPr id="7" name="Freeform 17"/>
            <p:cNvSpPr/>
            <p:nvPr/>
          </p:nvSpPr>
          <p:spPr bwMode="auto">
            <a:xfrm>
              <a:off x="5592763" y="2690393"/>
              <a:ext cx="2081212" cy="2049462"/>
            </a:xfrm>
            <a:custGeom>
              <a:avLst/>
              <a:gdLst>
                <a:gd name="T0" fmla="*/ 145 w 145"/>
                <a:gd name="T1" fmla="*/ 74 h 143"/>
                <a:gd name="T2" fmla="*/ 133 w 145"/>
                <a:gd name="T3" fmla="*/ 88 h 143"/>
                <a:gd name="T4" fmla="*/ 8 w 145"/>
                <a:gd name="T5" fmla="*/ 143 h 143"/>
                <a:gd name="T6" fmla="*/ 2 w 145"/>
                <a:gd name="T7" fmla="*/ 141 h 143"/>
                <a:gd name="T8" fmla="*/ 0 w 145"/>
                <a:gd name="T9" fmla="*/ 135 h 143"/>
                <a:gd name="T10" fmla="*/ 6 w 145"/>
                <a:gd name="T11" fmla="*/ 108 h 143"/>
                <a:gd name="T12" fmla="*/ 50 w 145"/>
                <a:gd name="T13" fmla="*/ 73 h 143"/>
                <a:gd name="T14" fmla="*/ 21 w 145"/>
                <a:gd name="T15" fmla="*/ 44 h 143"/>
                <a:gd name="T16" fmla="*/ 29 w 145"/>
                <a:gd name="T17" fmla="*/ 8 h 143"/>
                <a:gd name="T18" fmla="*/ 36 w 145"/>
                <a:gd name="T19" fmla="*/ 1 h 143"/>
                <a:gd name="T20" fmla="*/ 44 w 145"/>
                <a:gd name="T21" fmla="*/ 3 h 143"/>
                <a:gd name="T22" fmla="*/ 138 w 145"/>
                <a:gd name="T23" fmla="*/ 61 h 143"/>
                <a:gd name="T24" fmla="*/ 145 w 145"/>
                <a:gd name="T25" fmla="*/ 7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143">
                  <a:moveTo>
                    <a:pt x="145" y="74"/>
                  </a:moveTo>
                  <a:cubicBezTo>
                    <a:pt x="145" y="82"/>
                    <a:pt x="133" y="88"/>
                    <a:pt x="133" y="88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3"/>
                    <a:pt x="4" y="143"/>
                    <a:pt x="2" y="141"/>
                  </a:cubicBezTo>
                  <a:cubicBezTo>
                    <a:pt x="0" y="139"/>
                    <a:pt x="0" y="135"/>
                    <a:pt x="0" y="135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6" y="108"/>
                    <a:pt x="50" y="92"/>
                    <a:pt x="50" y="73"/>
                  </a:cubicBezTo>
                  <a:cubicBezTo>
                    <a:pt x="49" y="57"/>
                    <a:pt x="21" y="44"/>
                    <a:pt x="21" y="4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1" y="3"/>
                    <a:pt x="36" y="1"/>
                  </a:cubicBezTo>
                  <a:cubicBezTo>
                    <a:pt x="40" y="0"/>
                    <a:pt x="44" y="3"/>
                    <a:pt x="44" y="3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38" y="61"/>
                    <a:pt x="145" y="65"/>
                    <a:pt x="145" y="74"/>
                  </a:cubicBezTo>
                  <a:close/>
                </a:path>
              </a:pathLst>
            </a:custGeom>
            <a:gradFill flip="none" rotWithShape="0">
              <a:gsLst>
                <a:gs pos="80000">
                  <a:srgbClr val="70229D">
                    <a:lumMod val="100000"/>
                  </a:srgbClr>
                </a:gs>
                <a:gs pos="20000">
                  <a:srgbClr val="2875B6">
                    <a:lumMod val="100000"/>
                  </a:srgbClr>
                </a:gs>
              </a:gsLst>
              <a:lin ang="2700000" scaled="0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127000" dist="38100" dir="2700000" sx="102000" sy="102000" algn="tl" rotWithShape="0">
                <a:schemeClr val="bg1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r"/>
              <a:r>
                <a:rPr lang="en-US" altLang="zh-CN" dirty="0"/>
                <a:t>03</a:t>
              </a:r>
              <a:endParaRPr lang="zh-CN" altLang="en-US" dirty="0"/>
            </a:p>
          </p:txBody>
        </p:sp>
        <p:sp>
          <p:nvSpPr>
            <p:cNvPr id="8" name="Freeform 18"/>
            <p:cNvSpPr/>
            <p:nvPr/>
          </p:nvSpPr>
          <p:spPr bwMode="auto">
            <a:xfrm>
              <a:off x="3694113" y="2825330"/>
              <a:ext cx="1819275" cy="1778000"/>
            </a:xfrm>
            <a:custGeom>
              <a:avLst/>
              <a:gdLst>
                <a:gd name="T0" fmla="*/ 127 w 127"/>
                <a:gd name="T1" fmla="*/ 64 h 124"/>
                <a:gd name="T2" fmla="*/ 117 w 127"/>
                <a:gd name="T3" fmla="*/ 76 h 124"/>
                <a:gd name="T4" fmla="*/ 8 w 127"/>
                <a:gd name="T5" fmla="*/ 124 h 124"/>
                <a:gd name="T6" fmla="*/ 2 w 127"/>
                <a:gd name="T7" fmla="*/ 123 h 124"/>
                <a:gd name="T8" fmla="*/ 1 w 127"/>
                <a:gd name="T9" fmla="*/ 118 h 124"/>
                <a:gd name="T10" fmla="*/ 6 w 127"/>
                <a:gd name="T11" fmla="*/ 94 h 124"/>
                <a:gd name="T12" fmla="*/ 39 w 127"/>
                <a:gd name="T13" fmla="*/ 62 h 124"/>
                <a:gd name="T14" fmla="*/ 19 w 127"/>
                <a:gd name="T15" fmla="*/ 38 h 124"/>
                <a:gd name="T16" fmla="*/ 26 w 127"/>
                <a:gd name="T17" fmla="*/ 6 h 124"/>
                <a:gd name="T18" fmla="*/ 32 w 127"/>
                <a:gd name="T19" fmla="*/ 1 h 124"/>
                <a:gd name="T20" fmla="*/ 39 w 127"/>
                <a:gd name="T21" fmla="*/ 2 h 124"/>
                <a:gd name="T22" fmla="*/ 121 w 127"/>
                <a:gd name="T23" fmla="*/ 52 h 124"/>
                <a:gd name="T24" fmla="*/ 127 w 127"/>
                <a:gd name="T25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124">
                  <a:moveTo>
                    <a:pt x="127" y="64"/>
                  </a:moveTo>
                  <a:cubicBezTo>
                    <a:pt x="127" y="71"/>
                    <a:pt x="117" y="76"/>
                    <a:pt x="117" y="76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8" y="124"/>
                    <a:pt x="4" y="124"/>
                    <a:pt x="2" y="123"/>
                  </a:cubicBezTo>
                  <a:cubicBezTo>
                    <a:pt x="0" y="121"/>
                    <a:pt x="1" y="118"/>
                    <a:pt x="1" y="118"/>
                  </a:cubicBezTo>
                  <a:cubicBezTo>
                    <a:pt x="6" y="94"/>
                    <a:pt x="6" y="94"/>
                    <a:pt x="6" y="94"/>
                  </a:cubicBezTo>
                  <a:cubicBezTo>
                    <a:pt x="6" y="94"/>
                    <a:pt x="39" y="81"/>
                    <a:pt x="39" y="62"/>
                  </a:cubicBezTo>
                  <a:cubicBezTo>
                    <a:pt x="40" y="48"/>
                    <a:pt x="19" y="38"/>
                    <a:pt x="19" y="38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6"/>
                    <a:pt x="28" y="2"/>
                    <a:pt x="32" y="1"/>
                  </a:cubicBezTo>
                  <a:cubicBezTo>
                    <a:pt x="36" y="0"/>
                    <a:pt x="39" y="2"/>
                    <a:pt x="39" y="2"/>
                  </a:cubicBezTo>
                  <a:cubicBezTo>
                    <a:pt x="121" y="52"/>
                    <a:pt x="121" y="52"/>
                    <a:pt x="121" y="52"/>
                  </a:cubicBezTo>
                  <a:cubicBezTo>
                    <a:pt x="121" y="52"/>
                    <a:pt x="127" y="57"/>
                    <a:pt x="127" y="64"/>
                  </a:cubicBezTo>
                  <a:close/>
                </a:path>
              </a:pathLst>
            </a:custGeom>
            <a:gradFill flip="none" rotWithShape="0">
              <a:gsLst>
                <a:gs pos="80000">
                  <a:srgbClr val="70229D">
                    <a:lumMod val="100000"/>
                  </a:srgbClr>
                </a:gs>
                <a:gs pos="20000">
                  <a:srgbClr val="2875B6">
                    <a:lumMod val="100000"/>
                  </a:srgbClr>
                </a:gs>
              </a:gsLst>
              <a:lin ang="2700000" scaled="0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127000" dist="38100" dir="2700000" sx="102000" sy="102000" algn="tl" rotWithShape="0">
                <a:schemeClr val="bg1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r"/>
              <a:r>
                <a:rPr lang="en-US" altLang="zh-CN" dirty="0"/>
                <a:t>02</a:t>
              </a:r>
              <a:endParaRPr lang="zh-CN" altLang="en-US" dirty="0"/>
            </a:p>
          </p:txBody>
        </p:sp>
        <p:sp>
          <p:nvSpPr>
            <p:cNvPr id="9" name="PA_任意多边形 19"/>
            <p:cNvSpPr/>
            <p:nvPr>
              <p:custDataLst>
                <p:tags r:id="rId1"/>
              </p:custDataLst>
            </p:nvPr>
          </p:nvSpPr>
          <p:spPr bwMode="auto">
            <a:xfrm>
              <a:off x="2185988" y="2982493"/>
              <a:ext cx="1444625" cy="1463675"/>
            </a:xfrm>
            <a:custGeom>
              <a:avLst/>
              <a:gdLst>
                <a:gd name="T0" fmla="*/ 15 w 101"/>
                <a:gd name="T1" fmla="*/ 31 h 102"/>
                <a:gd name="T2" fmla="*/ 21 w 101"/>
                <a:gd name="T3" fmla="*/ 5 h 102"/>
                <a:gd name="T4" fmla="*/ 26 w 101"/>
                <a:gd name="T5" fmla="*/ 1 h 102"/>
                <a:gd name="T6" fmla="*/ 32 w 101"/>
                <a:gd name="T7" fmla="*/ 2 h 102"/>
                <a:gd name="T8" fmla="*/ 95 w 101"/>
                <a:gd name="T9" fmla="*/ 41 h 102"/>
                <a:gd name="T10" fmla="*/ 101 w 101"/>
                <a:gd name="T11" fmla="*/ 51 h 102"/>
                <a:gd name="T12" fmla="*/ 94 w 101"/>
                <a:gd name="T13" fmla="*/ 63 h 102"/>
                <a:gd name="T14" fmla="*/ 6 w 101"/>
                <a:gd name="T15" fmla="*/ 102 h 102"/>
                <a:gd name="T16" fmla="*/ 2 w 101"/>
                <a:gd name="T17" fmla="*/ 101 h 102"/>
                <a:gd name="T18" fmla="*/ 0 w 101"/>
                <a:gd name="T19" fmla="*/ 97 h 102"/>
                <a:gd name="T20" fmla="*/ 5 w 101"/>
                <a:gd name="T21" fmla="*/ 77 h 102"/>
                <a:gd name="T22" fmla="*/ 15 w 101"/>
                <a:gd name="T23" fmla="*/ 3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1" h="102">
                  <a:moveTo>
                    <a:pt x="15" y="31"/>
                  </a:move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2" y="2"/>
                    <a:pt x="26" y="1"/>
                  </a:cubicBezTo>
                  <a:cubicBezTo>
                    <a:pt x="29" y="0"/>
                    <a:pt x="32" y="2"/>
                    <a:pt x="32" y="2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101" y="46"/>
                    <a:pt x="101" y="51"/>
                  </a:cubicBezTo>
                  <a:cubicBezTo>
                    <a:pt x="101" y="60"/>
                    <a:pt x="94" y="63"/>
                    <a:pt x="94" y="63"/>
                  </a:cubicBezTo>
                  <a:cubicBezTo>
                    <a:pt x="6" y="102"/>
                    <a:pt x="6" y="102"/>
                    <a:pt x="6" y="102"/>
                  </a:cubicBezTo>
                  <a:cubicBezTo>
                    <a:pt x="6" y="102"/>
                    <a:pt x="3" y="102"/>
                    <a:pt x="2" y="101"/>
                  </a:cubicBezTo>
                  <a:cubicBezTo>
                    <a:pt x="0" y="99"/>
                    <a:pt x="0" y="97"/>
                    <a:pt x="0" y="97"/>
                  </a:cubicBezTo>
                  <a:cubicBezTo>
                    <a:pt x="5" y="77"/>
                    <a:pt x="5" y="77"/>
                    <a:pt x="5" y="77"/>
                  </a:cubicBezTo>
                  <a:lnTo>
                    <a:pt x="15" y="31"/>
                  </a:lnTo>
                  <a:close/>
                </a:path>
              </a:pathLst>
            </a:custGeom>
            <a:gradFill flip="none" rotWithShape="0">
              <a:gsLst>
                <a:gs pos="80000">
                  <a:srgbClr val="70229D">
                    <a:lumMod val="100000"/>
                  </a:srgbClr>
                </a:gs>
                <a:gs pos="20000">
                  <a:srgbClr val="2875B6">
                    <a:lumMod val="100000"/>
                  </a:srgbClr>
                </a:gs>
              </a:gsLst>
              <a:lin ang="2700000" scaled="0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127000" dist="38100" dir="2700000" sx="102000" sy="102000" algn="tl" rotWithShape="0">
                <a:schemeClr val="bg1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r"/>
              <a:r>
                <a:rPr lang="en-US" altLang="zh-CN" dirty="0"/>
                <a:t>01</a:t>
              </a:r>
              <a:endParaRPr lang="zh-CN" altLang="en-US" dirty="0"/>
            </a:p>
          </p:txBody>
        </p:sp>
        <p:sp>
          <p:nvSpPr>
            <p:cNvPr id="10" name="Freeform 17"/>
            <p:cNvSpPr/>
            <p:nvPr/>
          </p:nvSpPr>
          <p:spPr bwMode="auto">
            <a:xfrm>
              <a:off x="7385050" y="2423693"/>
              <a:ext cx="2620963" cy="2579687"/>
            </a:xfrm>
            <a:custGeom>
              <a:avLst/>
              <a:gdLst>
                <a:gd name="T0" fmla="*/ 145 w 145"/>
                <a:gd name="T1" fmla="*/ 74 h 143"/>
                <a:gd name="T2" fmla="*/ 133 w 145"/>
                <a:gd name="T3" fmla="*/ 88 h 143"/>
                <a:gd name="T4" fmla="*/ 8 w 145"/>
                <a:gd name="T5" fmla="*/ 143 h 143"/>
                <a:gd name="T6" fmla="*/ 2 w 145"/>
                <a:gd name="T7" fmla="*/ 141 h 143"/>
                <a:gd name="T8" fmla="*/ 0 w 145"/>
                <a:gd name="T9" fmla="*/ 135 h 143"/>
                <a:gd name="T10" fmla="*/ 6 w 145"/>
                <a:gd name="T11" fmla="*/ 108 h 143"/>
                <a:gd name="T12" fmla="*/ 50 w 145"/>
                <a:gd name="T13" fmla="*/ 73 h 143"/>
                <a:gd name="T14" fmla="*/ 21 w 145"/>
                <a:gd name="T15" fmla="*/ 44 h 143"/>
                <a:gd name="T16" fmla="*/ 29 w 145"/>
                <a:gd name="T17" fmla="*/ 8 h 143"/>
                <a:gd name="T18" fmla="*/ 36 w 145"/>
                <a:gd name="T19" fmla="*/ 1 h 143"/>
                <a:gd name="T20" fmla="*/ 44 w 145"/>
                <a:gd name="T21" fmla="*/ 3 h 143"/>
                <a:gd name="T22" fmla="*/ 138 w 145"/>
                <a:gd name="T23" fmla="*/ 61 h 143"/>
                <a:gd name="T24" fmla="*/ 145 w 145"/>
                <a:gd name="T25" fmla="*/ 7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143">
                  <a:moveTo>
                    <a:pt x="145" y="74"/>
                  </a:moveTo>
                  <a:cubicBezTo>
                    <a:pt x="145" y="82"/>
                    <a:pt x="133" y="88"/>
                    <a:pt x="133" y="88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3"/>
                    <a:pt x="4" y="143"/>
                    <a:pt x="2" y="141"/>
                  </a:cubicBezTo>
                  <a:cubicBezTo>
                    <a:pt x="0" y="139"/>
                    <a:pt x="0" y="135"/>
                    <a:pt x="0" y="135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6" y="108"/>
                    <a:pt x="50" y="92"/>
                    <a:pt x="50" y="73"/>
                  </a:cubicBezTo>
                  <a:cubicBezTo>
                    <a:pt x="49" y="57"/>
                    <a:pt x="21" y="44"/>
                    <a:pt x="21" y="4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1" y="3"/>
                    <a:pt x="36" y="1"/>
                  </a:cubicBezTo>
                  <a:cubicBezTo>
                    <a:pt x="40" y="0"/>
                    <a:pt x="44" y="3"/>
                    <a:pt x="44" y="3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38" y="61"/>
                    <a:pt x="145" y="65"/>
                    <a:pt x="145" y="74"/>
                  </a:cubicBezTo>
                  <a:close/>
                </a:path>
              </a:pathLst>
            </a:custGeom>
            <a:gradFill flip="none" rotWithShape="0">
              <a:gsLst>
                <a:gs pos="80000">
                  <a:srgbClr val="70229D">
                    <a:lumMod val="100000"/>
                  </a:srgbClr>
                </a:gs>
                <a:gs pos="20000">
                  <a:srgbClr val="2875B6">
                    <a:lumMod val="100000"/>
                  </a:srgbClr>
                </a:gs>
              </a:gsLst>
              <a:lin ang="2700000" scaled="0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127000" dist="38100" dir="2700000" sx="102000" sy="102000" algn="tl" rotWithShape="0">
                <a:schemeClr val="bg1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r"/>
              <a:r>
                <a:rPr lang="en-US" altLang="zh-CN" dirty="0"/>
                <a:t>04</a:t>
              </a:r>
              <a:endParaRPr lang="zh-CN" altLang="en-US" dirty="0"/>
            </a:p>
          </p:txBody>
        </p:sp>
        <p:sp>
          <p:nvSpPr>
            <p:cNvPr id="11" name="椭圆 10"/>
            <p:cNvSpPr/>
            <p:nvPr/>
          </p:nvSpPr>
          <p:spPr>
            <a:xfrm>
              <a:off x="6089649" y="2830093"/>
              <a:ext cx="158750" cy="15716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7491412" y="4741443"/>
              <a:ext cx="157162" cy="1587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2543176" y="3103143"/>
              <a:ext cx="157163" cy="15716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3795713" y="4320755"/>
              <a:ext cx="157162" cy="1571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微软雅黑" panose="020B0503020204020204" pitchFamily="34" charset="-122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1545063" y="1268760"/>
              <a:ext cx="2153389" cy="1834384"/>
              <a:chOff x="1545063" y="1268760"/>
              <a:chExt cx="2153389" cy="1834384"/>
            </a:xfrm>
          </p:grpSpPr>
          <p:cxnSp>
            <p:nvCxnSpPr>
              <p:cNvPr id="35" name="直接连接符 34"/>
              <p:cNvCxnSpPr/>
              <p:nvPr/>
            </p:nvCxnSpPr>
            <p:spPr>
              <a:xfrm flipV="1">
                <a:off x="2621756" y="2492896"/>
                <a:ext cx="0" cy="610248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6" name="组合 35"/>
              <p:cNvGrpSpPr/>
              <p:nvPr/>
            </p:nvGrpSpPr>
            <p:grpSpPr>
              <a:xfrm>
                <a:off x="1545063" y="1268760"/>
                <a:ext cx="2153389" cy="1135402"/>
                <a:chOff x="1545061" y="1080791"/>
                <a:chExt cx="2153389" cy="1135402"/>
              </a:xfrm>
            </p:grpSpPr>
            <p:sp>
              <p:nvSpPr>
                <p:cNvPr id="37" name="文本框 36"/>
                <p:cNvSpPr txBox="1"/>
                <p:nvPr/>
              </p:nvSpPr>
              <p:spPr>
                <a:xfrm>
                  <a:off x="1939517" y="1080791"/>
                  <a:ext cx="1364476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zh-CN" altLang="en-US" sz="2200" b="1" spc="100" dirty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添加标题</a:t>
                  </a:r>
                  <a:endParaRPr lang="zh-CN" altLang="en-US" sz="2200" b="1" spc="100" dirty="0">
                    <a:solidFill>
                      <a:schemeClr val="bg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38" name="文本框 37"/>
                <p:cNvSpPr txBox="1"/>
                <p:nvPr/>
              </p:nvSpPr>
              <p:spPr>
                <a:xfrm>
                  <a:off x="1545061" y="1459063"/>
                  <a:ext cx="2153389" cy="7571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pc="100" dirty="0">
                      <a:solidFill>
                        <a:schemeClr val="bg1"/>
                      </a:solidFill>
                    </a:rPr>
                    <a:t>点击此处即可添加小标题任意发挥</a:t>
                  </a:r>
                  <a:endParaRPr lang="zh-CN" altLang="en-US" spc="100" dirty="0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20" name="组合 19"/>
            <p:cNvGrpSpPr/>
            <p:nvPr/>
          </p:nvGrpSpPr>
          <p:grpSpPr>
            <a:xfrm>
              <a:off x="2797599" y="4477918"/>
              <a:ext cx="2153389" cy="1859357"/>
              <a:chOff x="2797599" y="4477918"/>
              <a:chExt cx="2153389" cy="1859357"/>
            </a:xfrm>
          </p:grpSpPr>
          <p:cxnSp>
            <p:nvCxnSpPr>
              <p:cNvPr id="31" name="直接连接符 30"/>
              <p:cNvCxnSpPr/>
              <p:nvPr/>
            </p:nvCxnSpPr>
            <p:spPr>
              <a:xfrm flipV="1">
                <a:off x="3874294" y="4477918"/>
                <a:ext cx="0" cy="610248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headEnd type="oval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2" name="组合 31"/>
              <p:cNvGrpSpPr/>
              <p:nvPr/>
            </p:nvGrpSpPr>
            <p:grpSpPr>
              <a:xfrm>
                <a:off x="2797599" y="5201873"/>
                <a:ext cx="2153389" cy="1135402"/>
                <a:chOff x="1545061" y="1080791"/>
                <a:chExt cx="2153389" cy="1135402"/>
              </a:xfrm>
            </p:grpSpPr>
            <p:sp>
              <p:nvSpPr>
                <p:cNvPr id="33" name="文本框 32"/>
                <p:cNvSpPr txBox="1"/>
                <p:nvPr/>
              </p:nvSpPr>
              <p:spPr>
                <a:xfrm>
                  <a:off x="1939517" y="1080791"/>
                  <a:ext cx="1364476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zh-CN" altLang="en-US" sz="2200" b="1" spc="100" dirty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添加标题</a:t>
                  </a:r>
                  <a:endParaRPr lang="zh-CN" altLang="en-US" sz="2200" b="1" spc="100" dirty="0">
                    <a:solidFill>
                      <a:schemeClr val="bg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34" name="文本框 33"/>
                <p:cNvSpPr txBox="1"/>
                <p:nvPr/>
              </p:nvSpPr>
              <p:spPr>
                <a:xfrm>
                  <a:off x="1545061" y="1459063"/>
                  <a:ext cx="2153389" cy="7571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pc="100" dirty="0">
                      <a:solidFill>
                        <a:schemeClr val="bg1"/>
                      </a:solidFill>
                    </a:rPr>
                    <a:t>点击此处即可添加小标题任意发挥</a:t>
                  </a:r>
                  <a:endParaRPr lang="zh-CN" altLang="en-US" spc="100" dirty="0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21" name="组合 20"/>
            <p:cNvGrpSpPr/>
            <p:nvPr/>
          </p:nvGrpSpPr>
          <p:grpSpPr>
            <a:xfrm>
              <a:off x="6493299" y="4900193"/>
              <a:ext cx="2153389" cy="1437082"/>
              <a:chOff x="2797599" y="4900193"/>
              <a:chExt cx="2153389" cy="1437082"/>
            </a:xfrm>
          </p:grpSpPr>
          <p:cxnSp>
            <p:nvCxnSpPr>
              <p:cNvPr id="27" name="直接连接符 26"/>
              <p:cNvCxnSpPr>
                <a:endCxn id="12" idx="4"/>
              </p:cNvCxnSpPr>
              <p:nvPr/>
            </p:nvCxnSpPr>
            <p:spPr>
              <a:xfrm flipH="1" flipV="1">
                <a:off x="3874293" y="4900193"/>
                <a:ext cx="2" cy="187974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headEnd type="oval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8" name="组合 27"/>
              <p:cNvGrpSpPr/>
              <p:nvPr/>
            </p:nvGrpSpPr>
            <p:grpSpPr>
              <a:xfrm>
                <a:off x="2797599" y="5201873"/>
                <a:ext cx="2153389" cy="1135402"/>
                <a:chOff x="1545061" y="1080791"/>
                <a:chExt cx="2153389" cy="1135402"/>
              </a:xfrm>
            </p:grpSpPr>
            <p:sp>
              <p:nvSpPr>
                <p:cNvPr id="29" name="文本框 28"/>
                <p:cNvSpPr txBox="1"/>
                <p:nvPr/>
              </p:nvSpPr>
              <p:spPr>
                <a:xfrm>
                  <a:off x="1939517" y="1080791"/>
                  <a:ext cx="1364476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zh-CN" altLang="en-US" sz="2200" b="1" spc="100" dirty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添加标题</a:t>
                  </a:r>
                  <a:endParaRPr lang="zh-CN" altLang="en-US" sz="2200" b="1" spc="100" dirty="0">
                    <a:solidFill>
                      <a:schemeClr val="bg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30" name="文本框 29"/>
                <p:cNvSpPr txBox="1"/>
                <p:nvPr/>
              </p:nvSpPr>
              <p:spPr>
                <a:xfrm>
                  <a:off x="1545061" y="1459063"/>
                  <a:ext cx="2153389" cy="7571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pc="100" dirty="0">
                      <a:solidFill>
                        <a:schemeClr val="bg1"/>
                      </a:solidFill>
                    </a:rPr>
                    <a:t>点击此处即可添加小标题任意发挥</a:t>
                  </a:r>
                  <a:endParaRPr lang="zh-CN" altLang="en-US" spc="100" dirty="0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22" name="组合 21"/>
            <p:cNvGrpSpPr/>
            <p:nvPr/>
          </p:nvGrpSpPr>
          <p:grpSpPr>
            <a:xfrm>
              <a:off x="5092329" y="1268760"/>
              <a:ext cx="2153389" cy="1561333"/>
              <a:chOff x="1545063" y="1268760"/>
              <a:chExt cx="2153389" cy="1561333"/>
            </a:xfrm>
          </p:grpSpPr>
          <p:cxnSp>
            <p:nvCxnSpPr>
              <p:cNvPr id="23" name="直接连接符 22"/>
              <p:cNvCxnSpPr>
                <a:stCxn id="11" idx="0"/>
              </p:cNvCxnSpPr>
              <p:nvPr/>
            </p:nvCxnSpPr>
            <p:spPr>
              <a:xfrm flipH="1" flipV="1">
                <a:off x="2621756" y="2492897"/>
                <a:ext cx="2" cy="337196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4" name="组合 23"/>
              <p:cNvGrpSpPr/>
              <p:nvPr/>
            </p:nvGrpSpPr>
            <p:grpSpPr>
              <a:xfrm>
                <a:off x="1545063" y="1268760"/>
                <a:ext cx="2153389" cy="1135402"/>
                <a:chOff x="1545061" y="1080791"/>
                <a:chExt cx="2153389" cy="1135402"/>
              </a:xfrm>
            </p:grpSpPr>
            <p:sp>
              <p:nvSpPr>
                <p:cNvPr id="25" name="文本框 24"/>
                <p:cNvSpPr txBox="1"/>
                <p:nvPr/>
              </p:nvSpPr>
              <p:spPr>
                <a:xfrm>
                  <a:off x="1939517" y="1080791"/>
                  <a:ext cx="1364476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zh-CN" altLang="en-US" sz="2200" b="1" spc="100" dirty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添加标题</a:t>
                  </a:r>
                  <a:endParaRPr lang="zh-CN" altLang="en-US" sz="2200" b="1" spc="100" dirty="0">
                    <a:solidFill>
                      <a:schemeClr val="bg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26" name="文本框 25"/>
                <p:cNvSpPr txBox="1"/>
                <p:nvPr/>
              </p:nvSpPr>
              <p:spPr>
                <a:xfrm>
                  <a:off x="1545061" y="1459063"/>
                  <a:ext cx="2153389" cy="7571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pc="100" dirty="0">
                      <a:solidFill>
                        <a:schemeClr val="bg1"/>
                      </a:solidFill>
                    </a:rPr>
                    <a:t>点击此处即可添加小标题任意发挥</a:t>
                  </a:r>
                  <a:endParaRPr lang="zh-CN" altLang="en-US" spc="100" dirty="0">
                    <a:solidFill>
                      <a:schemeClr val="bg1"/>
                    </a:solidFill>
                  </a:endParaRPr>
                </a:p>
              </p:txBody>
            </p:sp>
          </p:grp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209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228601" y="0"/>
            <a:ext cx="175260" cy="640080"/>
          </a:xfrm>
          <a:prstGeom prst="rect">
            <a:avLst/>
          </a:prstGeom>
          <a:gradFill flip="none" rotWithShape="1">
            <a:gsLst>
              <a:gs pos="80000">
                <a:srgbClr val="70229D">
                  <a:lumMod val="100000"/>
                </a:srgbClr>
              </a:gs>
              <a:gs pos="20000">
                <a:srgbClr val="2875B6">
                  <a:lumMod val="100000"/>
                </a:srgbClr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sx="102000" sy="102000" algn="tl" rotWithShape="0">
              <a:schemeClr val="bg1">
                <a:alpha val="25000"/>
              </a:schemeClr>
            </a:outerShdw>
          </a:effectLst>
          <a:extLst>
            <a:ext uri="{91240B29-F687-4F45-9708-019B960494DF}">
              <a14:hiddenLine xmlns:a14="http://schemas.microsoft.com/office/drawing/2010/main" w="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560739" y="164685"/>
            <a:ext cx="2108269" cy="475395"/>
            <a:chOff x="1063659" y="339251"/>
            <a:chExt cx="2108269" cy="475395"/>
          </a:xfrm>
        </p:grpSpPr>
        <p:sp>
          <p:nvSpPr>
            <p:cNvPr id="15" name="文本框 14"/>
            <p:cNvSpPr txBox="1"/>
            <p:nvPr/>
          </p:nvSpPr>
          <p:spPr>
            <a:xfrm>
              <a:off x="1063659" y="352981"/>
              <a:ext cx="21082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spc="100" dirty="0">
                  <a:gradFill>
                    <a:gsLst>
                      <a:gs pos="80000">
                        <a:schemeClr val="accent1"/>
                      </a:gs>
                      <a:gs pos="20000">
                        <a:schemeClr val="accent2"/>
                      </a:gs>
                    </a:gsLst>
                    <a:lin ang="2700000" scaled="0"/>
                  </a:gradFill>
                </a:rPr>
                <a:t>计划实施阶段</a:t>
              </a:r>
              <a:endParaRPr lang="zh-CN" altLang="en-US" sz="2400" b="1" spc="100" dirty="0">
                <a:gradFill>
                  <a:gsLst>
                    <a:gs pos="80000">
                      <a:schemeClr val="accent1"/>
                    </a:gs>
                    <a:gs pos="20000">
                      <a:schemeClr val="accent2"/>
                    </a:gs>
                  </a:gsLst>
                  <a:lin ang="2700000" scaled="0"/>
                </a:gradFill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1167782" y="339251"/>
              <a:ext cx="576263" cy="0"/>
            </a:xfrm>
            <a:prstGeom prst="line">
              <a:avLst/>
            </a:prstGeom>
            <a:ln w="3175">
              <a:gradFill>
                <a:gsLst>
                  <a:gs pos="80000">
                    <a:schemeClr val="accent1"/>
                  </a:gs>
                  <a:gs pos="20000">
                    <a:schemeClr val="accent2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-72119" y="1408642"/>
            <a:ext cx="12336239" cy="4650316"/>
            <a:chOff x="-72119" y="1541992"/>
            <a:chExt cx="12336239" cy="4650316"/>
          </a:xfrm>
        </p:grpSpPr>
        <p:grpSp>
          <p:nvGrpSpPr>
            <p:cNvPr id="7" name="PA_组合 6"/>
            <p:cNvGrpSpPr/>
            <p:nvPr>
              <p:custDataLst>
                <p:tags r:id="rId1"/>
              </p:custDataLst>
            </p:nvPr>
          </p:nvGrpSpPr>
          <p:grpSpPr>
            <a:xfrm>
              <a:off x="-72119" y="3189813"/>
              <a:ext cx="12336239" cy="1335519"/>
              <a:chOff x="-72119" y="3189813"/>
              <a:chExt cx="12336239" cy="1335519"/>
            </a:xfrm>
          </p:grpSpPr>
          <p:cxnSp>
            <p:nvCxnSpPr>
              <p:cNvPr id="37" name="直接连接符 36"/>
              <p:cNvCxnSpPr/>
              <p:nvPr/>
            </p:nvCxnSpPr>
            <p:spPr>
              <a:xfrm>
                <a:off x="-72119" y="3857572"/>
                <a:ext cx="943429" cy="0"/>
              </a:xfrm>
              <a:prstGeom prst="line">
                <a:avLst/>
              </a:prstGeom>
              <a:ln w="3175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" name="弧形 37"/>
              <p:cNvSpPr/>
              <p:nvPr/>
            </p:nvSpPr>
            <p:spPr>
              <a:xfrm>
                <a:off x="869659" y="3189813"/>
                <a:ext cx="1335519" cy="1335519"/>
              </a:xfrm>
              <a:prstGeom prst="arc">
                <a:avLst>
                  <a:gd name="adj1" fmla="val 5426906"/>
                  <a:gd name="adj2" fmla="val 10756401"/>
                </a:avLst>
              </a:prstGeom>
              <a:noFill/>
              <a:ln w="3175">
                <a:solidFill>
                  <a:schemeClr val="bg1">
                    <a:lumMod val="65000"/>
                  </a:schemeClr>
                </a:solidFill>
                <a:prstDash val="dash"/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Arc 7_1"/>
              <p:cNvSpPr/>
              <p:nvPr/>
            </p:nvSpPr>
            <p:spPr>
              <a:xfrm>
                <a:off x="869659" y="3189813"/>
                <a:ext cx="1335519" cy="1335519"/>
              </a:xfrm>
              <a:prstGeom prst="arc">
                <a:avLst>
                  <a:gd name="adj1" fmla="val 16240988"/>
                  <a:gd name="adj2" fmla="val 6023"/>
                </a:avLst>
              </a:prstGeom>
              <a:ln w="3175">
                <a:solidFill>
                  <a:schemeClr val="bg1">
                    <a:lumMod val="65000"/>
                  </a:schemeClr>
                </a:solidFill>
                <a:prstDash val="dash"/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0" name="直接连接符 39"/>
              <p:cNvCxnSpPr/>
              <p:nvPr/>
            </p:nvCxnSpPr>
            <p:spPr>
              <a:xfrm>
                <a:off x="2206942" y="3857572"/>
                <a:ext cx="943429" cy="0"/>
              </a:xfrm>
              <a:prstGeom prst="line">
                <a:avLst/>
              </a:prstGeom>
              <a:ln w="3175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" name="弧形 40"/>
              <p:cNvSpPr/>
              <p:nvPr/>
            </p:nvSpPr>
            <p:spPr>
              <a:xfrm>
                <a:off x="3147989" y="3189813"/>
                <a:ext cx="1335519" cy="1335519"/>
              </a:xfrm>
              <a:prstGeom prst="arc">
                <a:avLst>
                  <a:gd name="adj1" fmla="val 5426906"/>
                  <a:gd name="adj2" fmla="val 10756401"/>
                </a:avLst>
              </a:prstGeom>
              <a:noFill/>
              <a:ln w="3175">
                <a:solidFill>
                  <a:schemeClr val="bg1">
                    <a:lumMod val="50000"/>
                  </a:schemeClr>
                </a:solidFill>
                <a:prstDash val="dash"/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Arc 7_1_9"/>
              <p:cNvSpPr/>
              <p:nvPr/>
            </p:nvSpPr>
            <p:spPr>
              <a:xfrm>
                <a:off x="3147989" y="3189813"/>
                <a:ext cx="1335519" cy="1335519"/>
              </a:xfrm>
              <a:prstGeom prst="arc">
                <a:avLst>
                  <a:gd name="adj1" fmla="val 16240988"/>
                  <a:gd name="adj2" fmla="val 6023"/>
                </a:avLst>
              </a:prstGeom>
              <a:ln w="3175">
                <a:solidFill>
                  <a:schemeClr val="bg1">
                    <a:lumMod val="65000"/>
                  </a:schemeClr>
                </a:solidFill>
                <a:prstDash val="dash"/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3" name="直接连接符 42"/>
              <p:cNvCxnSpPr/>
              <p:nvPr/>
            </p:nvCxnSpPr>
            <p:spPr>
              <a:xfrm>
                <a:off x="4486003" y="3857572"/>
                <a:ext cx="943429" cy="0"/>
              </a:xfrm>
              <a:prstGeom prst="line">
                <a:avLst/>
              </a:prstGeom>
              <a:ln w="3175">
                <a:solidFill>
                  <a:schemeClr val="bg1">
                    <a:lumMod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4" name="弧形 43"/>
              <p:cNvSpPr/>
              <p:nvPr/>
            </p:nvSpPr>
            <p:spPr>
              <a:xfrm>
                <a:off x="5427050" y="3189813"/>
                <a:ext cx="1335519" cy="1335519"/>
              </a:xfrm>
              <a:prstGeom prst="arc">
                <a:avLst>
                  <a:gd name="adj1" fmla="val 5426906"/>
                  <a:gd name="adj2" fmla="val 10756401"/>
                </a:avLst>
              </a:prstGeom>
              <a:noFill/>
              <a:ln w="3175">
                <a:solidFill>
                  <a:schemeClr val="bg1">
                    <a:lumMod val="50000"/>
                  </a:schemeClr>
                </a:solidFill>
                <a:prstDash val="dash"/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Arc 7_1_13"/>
              <p:cNvSpPr/>
              <p:nvPr/>
            </p:nvSpPr>
            <p:spPr>
              <a:xfrm>
                <a:off x="5427050" y="3189813"/>
                <a:ext cx="1335519" cy="1335519"/>
              </a:xfrm>
              <a:prstGeom prst="arc">
                <a:avLst>
                  <a:gd name="adj1" fmla="val 16240988"/>
                  <a:gd name="adj2" fmla="val 6023"/>
                </a:avLst>
              </a:prstGeom>
              <a:ln w="3175">
                <a:solidFill>
                  <a:schemeClr val="bg1">
                    <a:lumMod val="50000"/>
                  </a:schemeClr>
                </a:solidFill>
                <a:prstDash val="dash"/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6" name="直接连接符 45"/>
              <p:cNvCxnSpPr/>
              <p:nvPr/>
            </p:nvCxnSpPr>
            <p:spPr>
              <a:xfrm>
                <a:off x="6762682" y="3868343"/>
                <a:ext cx="943429" cy="0"/>
              </a:xfrm>
              <a:prstGeom prst="line">
                <a:avLst/>
              </a:prstGeom>
              <a:ln w="3175">
                <a:solidFill>
                  <a:schemeClr val="bg1">
                    <a:lumMod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7" name="弧形 46"/>
              <p:cNvSpPr/>
              <p:nvPr/>
            </p:nvSpPr>
            <p:spPr>
              <a:xfrm>
                <a:off x="7706111" y="3189813"/>
                <a:ext cx="1335519" cy="1335519"/>
              </a:xfrm>
              <a:prstGeom prst="arc">
                <a:avLst>
                  <a:gd name="adj1" fmla="val 5426906"/>
                  <a:gd name="adj2" fmla="val 10756401"/>
                </a:avLst>
              </a:prstGeom>
              <a:noFill/>
              <a:ln w="3175">
                <a:solidFill>
                  <a:schemeClr val="bg1">
                    <a:lumMod val="50000"/>
                  </a:schemeClr>
                </a:solidFill>
                <a:prstDash val="dash"/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Arc 7_1_17"/>
              <p:cNvSpPr/>
              <p:nvPr/>
            </p:nvSpPr>
            <p:spPr>
              <a:xfrm>
                <a:off x="7706111" y="3189813"/>
                <a:ext cx="1335519" cy="1335519"/>
              </a:xfrm>
              <a:prstGeom prst="arc">
                <a:avLst>
                  <a:gd name="adj1" fmla="val 16240988"/>
                  <a:gd name="adj2" fmla="val 6023"/>
                </a:avLst>
              </a:prstGeom>
              <a:ln w="3175">
                <a:solidFill>
                  <a:schemeClr val="bg1">
                    <a:lumMod val="50000"/>
                  </a:schemeClr>
                </a:solidFill>
                <a:prstDash val="dash"/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9" name="直接连接符 48"/>
              <p:cNvCxnSpPr/>
              <p:nvPr/>
            </p:nvCxnSpPr>
            <p:spPr>
              <a:xfrm>
                <a:off x="9044125" y="3857572"/>
                <a:ext cx="943429" cy="0"/>
              </a:xfrm>
              <a:prstGeom prst="line">
                <a:avLst/>
              </a:prstGeom>
              <a:ln w="3175">
                <a:solidFill>
                  <a:schemeClr val="bg1">
                    <a:lumMod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0" name="弧形 49"/>
              <p:cNvSpPr/>
              <p:nvPr/>
            </p:nvSpPr>
            <p:spPr>
              <a:xfrm>
                <a:off x="9985172" y="3189813"/>
                <a:ext cx="1335519" cy="1335519"/>
              </a:xfrm>
              <a:prstGeom prst="arc">
                <a:avLst>
                  <a:gd name="adj1" fmla="val 5426906"/>
                  <a:gd name="adj2" fmla="val 10756401"/>
                </a:avLst>
              </a:prstGeom>
              <a:noFill/>
              <a:ln w="3175">
                <a:solidFill>
                  <a:schemeClr val="bg1">
                    <a:lumMod val="50000"/>
                  </a:schemeClr>
                </a:solidFill>
                <a:prstDash val="dash"/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Arc 7_1_21"/>
              <p:cNvSpPr/>
              <p:nvPr/>
            </p:nvSpPr>
            <p:spPr>
              <a:xfrm>
                <a:off x="9985172" y="3189813"/>
                <a:ext cx="1335519" cy="1335519"/>
              </a:xfrm>
              <a:prstGeom prst="arc">
                <a:avLst>
                  <a:gd name="adj1" fmla="val 16240988"/>
                  <a:gd name="adj2" fmla="val 6023"/>
                </a:avLst>
              </a:prstGeom>
              <a:ln w="3175">
                <a:solidFill>
                  <a:schemeClr val="bg1">
                    <a:lumMod val="50000"/>
                  </a:schemeClr>
                </a:solidFill>
                <a:prstDash val="dash"/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2" name="直接连接符 51"/>
              <p:cNvCxnSpPr/>
              <p:nvPr/>
            </p:nvCxnSpPr>
            <p:spPr>
              <a:xfrm>
                <a:off x="11320691" y="3868343"/>
                <a:ext cx="943429" cy="0"/>
              </a:xfrm>
              <a:prstGeom prst="line">
                <a:avLst/>
              </a:prstGeom>
              <a:ln w="3175">
                <a:solidFill>
                  <a:schemeClr val="bg1">
                    <a:lumMod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" name="PA_文本框 51"/>
            <p:cNvSpPr txBox="1"/>
            <p:nvPr>
              <p:custDataLst>
                <p:tags r:id="rId2"/>
              </p:custDataLst>
            </p:nvPr>
          </p:nvSpPr>
          <p:spPr>
            <a:xfrm>
              <a:off x="855180" y="4686803"/>
              <a:ext cx="1364476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200" b="1" spc="100" dirty="0">
                  <a:solidFill>
                    <a:schemeClr val="bg1"/>
                  </a:solidFill>
                  <a:latin typeface="+mn-ea"/>
                </a:rPr>
                <a:t>添加标题</a:t>
              </a:r>
              <a:endParaRPr lang="zh-CN" altLang="en-US" sz="2200" b="1" spc="1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9" name="PA_文本框 52"/>
            <p:cNvSpPr txBox="1"/>
            <p:nvPr>
              <p:custDataLst>
                <p:tags r:id="rId3"/>
              </p:custDataLst>
            </p:nvPr>
          </p:nvSpPr>
          <p:spPr>
            <a:xfrm>
              <a:off x="441674" y="5102779"/>
              <a:ext cx="2191488" cy="1089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pc="100" dirty="0">
                  <a:solidFill>
                    <a:schemeClr val="bg1"/>
                  </a:solidFill>
                  <a:latin typeface="+mn-ea"/>
                </a:rPr>
                <a:t>点击添加内容您可以任意发挥</a:t>
              </a:r>
              <a:r>
                <a:rPr lang="en-US" altLang="zh-CN" spc="100" dirty="0">
                  <a:solidFill>
                    <a:schemeClr val="bg1"/>
                  </a:solidFill>
                  <a:latin typeface="+mn-ea"/>
                </a:rPr>
                <a:t>,</a:t>
              </a:r>
              <a:r>
                <a:rPr lang="zh-CN" altLang="en-US" spc="100" dirty="0">
                  <a:solidFill>
                    <a:schemeClr val="bg1"/>
                  </a:solidFill>
                  <a:latin typeface="+mn-ea"/>
                </a:rPr>
                <a:t>也可以将内容细化</a:t>
              </a:r>
              <a:endParaRPr lang="zh-CN" altLang="en-US" spc="1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0" name="PA_文本框 53"/>
            <p:cNvSpPr txBox="1"/>
            <p:nvPr>
              <p:custDataLst>
                <p:tags r:id="rId4"/>
              </p:custDataLst>
            </p:nvPr>
          </p:nvSpPr>
          <p:spPr>
            <a:xfrm>
              <a:off x="3133510" y="1541992"/>
              <a:ext cx="1364476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200" b="1" spc="100" dirty="0">
                  <a:solidFill>
                    <a:schemeClr val="bg1"/>
                  </a:solidFill>
                  <a:latin typeface="+mn-ea"/>
                </a:rPr>
                <a:t>添加标题</a:t>
              </a:r>
              <a:endParaRPr lang="zh-CN" altLang="en-US" sz="2200" b="1" spc="1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1" name="PA_文本框 54"/>
            <p:cNvSpPr txBox="1"/>
            <p:nvPr>
              <p:custDataLst>
                <p:tags r:id="rId5"/>
              </p:custDataLst>
            </p:nvPr>
          </p:nvSpPr>
          <p:spPr>
            <a:xfrm>
              <a:off x="2720004" y="1957968"/>
              <a:ext cx="2191488" cy="1089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pc="100" dirty="0">
                  <a:solidFill>
                    <a:schemeClr val="bg1"/>
                  </a:solidFill>
                  <a:latin typeface="+mn-ea"/>
                </a:rPr>
                <a:t>点击添加内容您可以任意发挥</a:t>
              </a:r>
              <a:r>
                <a:rPr lang="en-US" altLang="zh-CN" spc="100" dirty="0">
                  <a:solidFill>
                    <a:schemeClr val="bg1"/>
                  </a:solidFill>
                  <a:latin typeface="+mn-ea"/>
                </a:rPr>
                <a:t>,</a:t>
              </a:r>
              <a:r>
                <a:rPr lang="zh-CN" altLang="en-US" spc="100" dirty="0">
                  <a:solidFill>
                    <a:schemeClr val="bg1"/>
                  </a:solidFill>
                  <a:latin typeface="+mn-ea"/>
                </a:rPr>
                <a:t>也可以将内容细化</a:t>
              </a:r>
              <a:endParaRPr lang="zh-CN" altLang="en-US" spc="1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2" name="PA_文本框 55"/>
            <p:cNvSpPr txBox="1"/>
            <p:nvPr>
              <p:custDataLst>
                <p:tags r:id="rId6"/>
              </p:custDataLst>
            </p:nvPr>
          </p:nvSpPr>
          <p:spPr>
            <a:xfrm>
              <a:off x="5411840" y="4686803"/>
              <a:ext cx="1364476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200" b="1" spc="100" dirty="0">
                  <a:solidFill>
                    <a:schemeClr val="bg1"/>
                  </a:solidFill>
                  <a:latin typeface="+mn-ea"/>
                </a:rPr>
                <a:t>添加标题</a:t>
              </a:r>
              <a:endParaRPr lang="zh-CN" altLang="en-US" sz="2200" b="1" spc="1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7" name="PA_文本框 56"/>
            <p:cNvSpPr txBox="1"/>
            <p:nvPr>
              <p:custDataLst>
                <p:tags r:id="rId7"/>
              </p:custDataLst>
            </p:nvPr>
          </p:nvSpPr>
          <p:spPr>
            <a:xfrm>
              <a:off x="4998334" y="5102779"/>
              <a:ext cx="2191488" cy="1089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pc="100" dirty="0">
                  <a:solidFill>
                    <a:schemeClr val="bg1"/>
                  </a:solidFill>
                  <a:latin typeface="+mn-ea"/>
                </a:rPr>
                <a:t>点击添加内容您可以任意发挥</a:t>
              </a:r>
              <a:r>
                <a:rPr lang="en-US" altLang="zh-CN" spc="100" dirty="0">
                  <a:solidFill>
                    <a:schemeClr val="bg1"/>
                  </a:solidFill>
                  <a:latin typeface="+mn-ea"/>
                </a:rPr>
                <a:t>,</a:t>
              </a:r>
              <a:r>
                <a:rPr lang="zh-CN" altLang="en-US" spc="100" dirty="0">
                  <a:solidFill>
                    <a:schemeClr val="bg1"/>
                  </a:solidFill>
                  <a:latin typeface="+mn-ea"/>
                </a:rPr>
                <a:t>也可以将内容细化</a:t>
              </a:r>
              <a:endParaRPr lang="zh-CN" altLang="en-US" spc="1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8" name="PA_文本框 57"/>
            <p:cNvSpPr txBox="1"/>
            <p:nvPr>
              <p:custDataLst>
                <p:tags r:id="rId8"/>
              </p:custDataLst>
            </p:nvPr>
          </p:nvSpPr>
          <p:spPr>
            <a:xfrm>
              <a:off x="7690170" y="1541992"/>
              <a:ext cx="1364476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200" b="1" spc="100" dirty="0">
                  <a:solidFill>
                    <a:schemeClr val="bg1"/>
                  </a:solidFill>
                  <a:latin typeface="+mn-ea"/>
                </a:rPr>
                <a:t>添加标题</a:t>
              </a:r>
              <a:endParaRPr lang="zh-CN" altLang="en-US" sz="2200" b="1" spc="1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9" name="PA_文本框 58"/>
            <p:cNvSpPr txBox="1"/>
            <p:nvPr>
              <p:custDataLst>
                <p:tags r:id="rId9"/>
              </p:custDataLst>
            </p:nvPr>
          </p:nvSpPr>
          <p:spPr>
            <a:xfrm>
              <a:off x="7276664" y="1957968"/>
              <a:ext cx="2191488" cy="1089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pc="100" dirty="0">
                  <a:solidFill>
                    <a:schemeClr val="bg1"/>
                  </a:solidFill>
                  <a:latin typeface="+mn-ea"/>
                </a:rPr>
                <a:t>点击添加内容您可以任意发挥</a:t>
              </a:r>
              <a:r>
                <a:rPr lang="en-US" altLang="zh-CN" spc="100" dirty="0">
                  <a:solidFill>
                    <a:schemeClr val="bg1"/>
                  </a:solidFill>
                  <a:latin typeface="+mn-ea"/>
                </a:rPr>
                <a:t>,</a:t>
              </a:r>
              <a:r>
                <a:rPr lang="zh-CN" altLang="en-US" spc="100" dirty="0">
                  <a:solidFill>
                    <a:schemeClr val="bg1"/>
                  </a:solidFill>
                  <a:latin typeface="+mn-ea"/>
                </a:rPr>
                <a:t>也可以将内容细化</a:t>
              </a:r>
              <a:endParaRPr lang="zh-CN" altLang="en-US" spc="1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0" name="PA_文本框 59"/>
            <p:cNvSpPr txBox="1"/>
            <p:nvPr>
              <p:custDataLst>
                <p:tags r:id="rId10"/>
              </p:custDataLst>
            </p:nvPr>
          </p:nvSpPr>
          <p:spPr>
            <a:xfrm>
              <a:off x="9968500" y="4686803"/>
              <a:ext cx="1364476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200" b="1" spc="100" dirty="0">
                  <a:solidFill>
                    <a:schemeClr val="bg1"/>
                  </a:solidFill>
                  <a:latin typeface="+mn-ea"/>
                </a:rPr>
                <a:t>添加标题</a:t>
              </a:r>
              <a:endParaRPr lang="zh-CN" altLang="en-US" sz="2200" b="1" spc="1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1" name="PA_文本框 60"/>
            <p:cNvSpPr txBox="1"/>
            <p:nvPr>
              <p:custDataLst>
                <p:tags r:id="rId11"/>
              </p:custDataLst>
            </p:nvPr>
          </p:nvSpPr>
          <p:spPr>
            <a:xfrm>
              <a:off x="9554994" y="5102779"/>
              <a:ext cx="2191488" cy="1089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pc="100" dirty="0">
                  <a:solidFill>
                    <a:schemeClr val="bg1"/>
                  </a:solidFill>
                  <a:latin typeface="+mn-ea"/>
                </a:rPr>
                <a:t>点击添加内容您可以任意发挥</a:t>
              </a:r>
              <a:r>
                <a:rPr lang="en-US" altLang="zh-CN" spc="100" dirty="0">
                  <a:solidFill>
                    <a:schemeClr val="bg1"/>
                  </a:solidFill>
                  <a:latin typeface="+mn-ea"/>
                </a:rPr>
                <a:t>,</a:t>
              </a:r>
              <a:r>
                <a:rPr lang="zh-CN" altLang="en-US" spc="100" dirty="0">
                  <a:solidFill>
                    <a:schemeClr val="bg1"/>
                  </a:solidFill>
                  <a:latin typeface="+mn-ea"/>
                </a:rPr>
                <a:t>也可以将内容细化</a:t>
              </a:r>
              <a:endParaRPr lang="zh-CN" altLang="en-US" spc="100" dirty="0">
                <a:solidFill>
                  <a:schemeClr val="bg1"/>
                </a:solidFill>
                <a:latin typeface="+mn-ea"/>
              </a:endParaRPr>
            </a:p>
          </p:txBody>
        </p:sp>
        <p:grpSp>
          <p:nvGrpSpPr>
            <p:cNvPr id="22" name="PA_组合 1"/>
            <p:cNvGrpSpPr/>
            <p:nvPr>
              <p:custDataLst>
                <p:tags r:id="rId12"/>
              </p:custDataLst>
            </p:nvPr>
          </p:nvGrpSpPr>
          <p:grpSpPr>
            <a:xfrm>
              <a:off x="1031130" y="3351284"/>
              <a:ext cx="1012576" cy="1012576"/>
              <a:chOff x="1031130" y="3351284"/>
              <a:chExt cx="1012576" cy="1012576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1031130" y="3351284"/>
                <a:ext cx="1012576" cy="1012576"/>
              </a:xfrm>
              <a:prstGeom prst="ellipse">
                <a:avLst/>
              </a:prstGeom>
              <a:gradFill flip="none" rotWithShape="0">
                <a:gsLst>
                  <a:gs pos="80000">
                    <a:srgbClr val="70229D">
                      <a:lumMod val="100000"/>
                    </a:srgbClr>
                  </a:gs>
                  <a:gs pos="20000">
                    <a:srgbClr val="2875B6">
                      <a:lumMod val="100000"/>
                    </a:srgbClr>
                  </a:gs>
                </a:gsLst>
                <a:lin ang="27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127000" dist="38100" dir="2700000" sx="102000" sy="102000" algn="tl" rotWithShape="0">
                  <a:schemeClr val="bg1"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r"/>
                <a:endParaRPr lang="zh-CN" altLang="en-US" dirty="0"/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1291197" y="3642129"/>
                <a:ext cx="492443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2200" spc="100" dirty="0">
                    <a:solidFill>
                      <a:schemeClr val="bg1"/>
                    </a:solidFill>
                    <a:latin typeface="+mn-ea"/>
                  </a:rPr>
                  <a:t>01</a:t>
                </a:r>
                <a:endParaRPr lang="zh-CN" altLang="en-US" sz="2200" spc="100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  <p:grpSp>
          <p:nvGrpSpPr>
            <p:cNvPr id="23" name="PA_组合 2"/>
            <p:cNvGrpSpPr/>
            <p:nvPr>
              <p:custDataLst>
                <p:tags r:id="rId13"/>
              </p:custDataLst>
            </p:nvPr>
          </p:nvGrpSpPr>
          <p:grpSpPr>
            <a:xfrm>
              <a:off x="3309460" y="3351284"/>
              <a:ext cx="1012576" cy="1012576"/>
              <a:chOff x="3309460" y="3351284"/>
              <a:chExt cx="1012576" cy="1012576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3309460" y="3351284"/>
                <a:ext cx="1012576" cy="1012576"/>
              </a:xfrm>
              <a:prstGeom prst="ellipse">
                <a:avLst/>
              </a:prstGeom>
              <a:gradFill flip="none" rotWithShape="0">
                <a:gsLst>
                  <a:gs pos="80000">
                    <a:srgbClr val="70229D">
                      <a:lumMod val="100000"/>
                    </a:srgbClr>
                  </a:gs>
                  <a:gs pos="20000">
                    <a:srgbClr val="2875B6">
                      <a:lumMod val="100000"/>
                    </a:srgbClr>
                  </a:gs>
                </a:gsLst>
                <a:lin ang="27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127000" dist="38100" dir="2700000" sx="102000" sy="102000" algn="tl" rotWithShape="0">
                  <a:schemeClr val="bg1"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r"/>
                <a:endParaRPr lang="zh-CN" altLang="en-US"/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3569527" y="3642129"/>
                <a:ext cx="492443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2200" spc="100" dirty="0">
                    <a:solidFill>
                      <a:schemeClr val="bg1"/>
                    </a:solidFill>
                    <a:latin typeface="+mn-ea"/>
                  </a:rPr>
                  <a:t>02</a:t>
                </a:r>
                <a:endParaRPr lang="zh-CN" altLang="en-US" sz="2200" spc="100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  <p:grpSp>
          <p:nvGrpSpPr>
            <p:cNvPr id="24" name="PA_组合 3"/>
            <p:cNvGrpSpPr/>
            <p:nvPr>
              <p:custDataLst>
                <p:tags r:id="rId14"/>
              </p:custDataLst>
            </p:nvPr>
          </p:nvGrpSpPr>
          <p:grpSpPr>
            <a:xfrm>
              <a:off x="5588521" y="3351284"/>
              <a:ext cx="1012576" cy="1012576"/>
              <a:chOff x="5588521" y="3351284"/>
              <a:chExt cx="1012576" cy="1012576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5588521" y="3351284"/>
                <a:ext cx="1012576" cy="1012576"/>
              </a:xfrm>
              <a:prstGeom prst="ellipse">
                <a:avLst/>
              </a:prstGeom>
              <a:gradFill flip="none" rotWithShape="0">
                <a:gsLst>
                  <a:gs pos="80000">
                    <a:srgbClr val="70229D">
                      <a:lumMod val="100000"/>
                    </a:srgbClr>
                  </a:gs>
                  <a:gs pos="20000">
                    <a:srgbClr val="2875B6">
                      <a:lumMod val="100000"/>
                    </a:srgbClr>
                  </a:gs>
                </a:gsLst>
                <a:lin ang="27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127000" dist="38100" dir="2700000" sx="102000" sy="102000" algn="tl" rotWithShape="0">
                  <a:schemeClr val="bg1"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r"/>
                <a:endParaRPr lang="zh-CN" altLang="en-US"/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5848588" y="3642129"/>
                <a:ext cx="492443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2200" spc="100" dirty="0">
                    <a:solidFill>
                      <a:schemeClr val="bg1"/>
                    </a:solidFill>
                    <a:latin typeface="+mn-ea"/>
                  </a:rPr>
                  <a:t>03</a:t>
                </a:r>
                <a:endParaRPr lang="zh-CN" altLang="en-US" sz="2200" spc="100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  <p:grpSp>
          <p:nvGrpSpPr>
            <p:cNvPr id="25" name="PA_组合 4"/>
            <p:cNvGrpSpPr/>
            <p:nvPr>
              <p:custDataLst>
                <p:tags r:id="rId15"/>
              </p:custDataLst>
            </p:nvPr>
          </p:nvGrpSpPr>
          <p:grpSpPr>
            <a:xfrm>
              <a:off x="7867582" y="3351284"/>
              <a:ext cx="1012576" cy="1012576"/>
              <a:chOff x="7867582" y="3351284"/>
              <a:chExt cx="1012576" cy="1012576"/>
            </a:xfrm>
          </p:grpSpPr>
          <p:sp>
            <p:nvSpPr>
              <p:cNvPr id="29" name="椭圆 28"/>
              <p:cNvSpPr/>
              <p:nvPr/>
            </p:nvSpPr>
            <p:spPr>
              <a:xfrm>
                <a:off x="7867582" y="3351284"/>
                <a:ext cx="1012576" cy="1012576"/>
              </a:xfrm>
              <a:prstGeom prst="ellipse">
                <a:avLst/>
              </a:prstGeom>
              <a:gradFill flip="none" rotWithShape="0">
                <a:gsLst>
                  <a:gs pos="80000">
                    <a:srgbClr val="70229D">
                      <a:lumMod val="100000"/>
                    </a:srgbClr>
                  </a:gs>
                  <a:gs pos="20000">
                    <a:srgbClr val="2875B6">
                      <a:lumMod val="100000"/>
                    </a:srgbClr>
                  </a:gs>
                </a:gsLst>
                <a:lin ang="27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127000" dist="38100" dir="2700000" sx="102000" sy="102000" algn="tl" rotWithShape="0">
                  <a:schemeClr val="bg1"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r"/>
                <a:endParaRPr lang="zh-CN" altLang="en-US"/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8127649" y="3642129"/>
                <a:ext cx="492443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2200" spc="100" dirty="0">
                    <a:solidFill>
                      <a:schemeClr val="bg1"/>
                    </a:solidFill>
                    <a:latin typeface="+mn-ea"/>
                  </a:rPr>
                  <a:t>04</a:t>
                </a:r>
                <a:endParaRPr lang="zh-CN" altLang="en-US" sz="2200" spc="100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  <p:grpSp>
          <p:nvGrpSpPr>
            <p:cNvPr id="26" name="PA_组合 5"/>
            <p:cNvGrpSpPr/>
            <p:nvPr>
              <p:custDataLst>
                <p:tags r:id="rId16"/>
              </p:custDataLst>
            </p:nvPr>
          </p:nvGrpSpPr>
          <p:grpSpPr>
            <a:xfrm>
              <a:off x="10146643" y="3351284"/>
              <a:ext cx="1012576" cy="1012576"/>
              <a:chOff x="10146643" y="3351284"/>
              <a:chExt cx="1012576" cy="1012576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10146643" y="3351284"/>
                <a:ext cx="1012576" cy="1012576"/>
              </a:xfrm>
              <a:prstGeom prst="ellipse">
                <a:avLst/>
              </a:prstGeom>
              <a:gradFill flip="none" rotWithShape="0">
                <a:gsLst>
                  <a:gs pos="80000">
                    <a:srgbClr val="70229D">
                      <a:lumMod val="100000"/>
                    </a:srgbClr>
                  </a:gs>
                  <a:gs pos="20000">
                    <a:srgbClr val="2875B6">
                      <a:lumMod val="100000"/>
                    </a:srgbClr>
                  </a:gs>
                </a:gsLst>
                <a:lin ang="27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127000" dist="38100" dir="2700000" sx="102000" sy="102000" algn="tl" rotWithShape="0">
                  <a:schemeClr val="bg1"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r"/>
                <a:endParaRPr lang="zh-CN" altLang="en-US"/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10406710" y="3642129"/>
                <a:ext cx="492443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2200" spc="100" dirty="0">
                    <a:solidFill>
                      <a:schemeClr val="bg1"/>
                    </a:solidFill>
                    <a:latin typeface="+mn-ea"/>
                  </a:rPr>
                  <a:t>05</a:t>
                </a:r>
                <a:endParaRPr lang="zh-CN" altLang="en-US" sz="2200" spc="100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户外艺术系列, 烟火, 网&#10;&#10;已生成极高可信度的说明"/>
          <p:cNvPicPr>
            <a:picLocks noChangeAspect="1"/>
          </p:cNvPicPr>
          <p:nvPr/>
        </p:nvPicPr>
        <p:blipFill rotWithShape="1">
          <a:blip r:embed="rId1" cstate="email"/>
          <a:srcRect t="-216" b="-216"/>
          <a:stretch>
            <a:fillRect/>
          </a:stretch>
        </p:blipFill>
        <p:spPr>
          <a:xfrm>
            <a:off x="-76200" y="-42863"/>
            <a:ext cx="12344400" cy="6943726"/>
          </a:xfrm>
          <a:prstGeom prst="rect">
            <a:avLst/>
          </a:prstGeom>
        </p:spPr>
      </p:pic>
      <p:sp>
        <p:nvSpPr>
          <p:cNvPr id="4" name="任意多边形: 形状 3"/>
          <p:cNvSpPr/>
          <p:nvPr/>
        </p:nvSpPr>
        <p:spPr>
          <a:xfrm flipH="1">
            <a:off x="4544558" y="1202872"/>
            <a:ext cx="3102884" cy="4452257"/>
          </a:xfrm>
          <a:custGeom>
            <a:avLst/>
            <a:gdLst>
              <a:gd name="connsiteX0" fmla="*/ 3193143 w 3193143"/>
              <a:gd name="connsiteY0" fmla="*/ 870857 h 4978400"/>
              <a:gd name="connsiteX1" fmla="*/ 3193143 w 3193143"/>
              <a:gd name="connsiteY1" fmla="*/ 0 h 4978400"/>
              <a:gd name="connsiteX2" fmla="*/ 0 w 3193143"/>
              <a:gd name="connsiteY2" fmla="*/ 0 h 4978400"/>
              <a:gd name="connsiteX3" fmla="*/ 0 w 3193143"/>
              <a:gd name="connsiteY3" fmla="*/ 4978400 h 4978400"/>
              <a:gd name="connsiteX4" fmla="*/ 3193143 w 3193143"/>
              <a:gd name="connsiteY4" fmla="*/ 4978400 h 4978400"/>
              <a:gd name="connsiteX5" fmla="*/ 3193143 w 3193143"/>
              <a:gd name="connsiteY5" fmla="*/ 4107542 h 497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93143" h="4978400">
                <a:moveTo>
                  <a:pt x="3193143" y="870857"/>
                </a:moveTo>
                <a:lnTo>
                  <a:pt x="3193143" y="0"/>
                </a:lnTo>
                <a:lnTo>
                  <a:pt x="0" y="0"/>
                </a:lnTo>
                <a:lnTo>
                  <a:pt x="0" y="4978400"/>
                </a:lnTo>
                <a:lnTo>
                  <a:pt x="3193143" y="4978400"/>
                </a:lnTo>
                <a:lnTo>
                  <a:pt x="3193143" y="4107542"/>
                </a:lnTo>
              </a:path>
            </a:pathLst>
          </a:cu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2093796" y="1672020"/>
            <a:ext cx="5217284" cy="3485575"/>
            <a:chOff x="1662188" y="1672019"/>
            <a:chExt cx="5217284" cy="3485575"/>
          </a:xfrm>
        </p:grpSpPr>
        <p:sp>
          <p:nvSpPr>
            <p:cNvPr id="7" name="文本框 6"/>
            <p:cNvSpPr txBox="1"/>
            <p:nvPr/>
          </p:nvSpPr>
          <p:spPr>
            <a:xfrm flipH="1">
              <a:off x="4494412" y="1672019"/>
              <a:ext cx="2385060" cy="11068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6600" b="1" spc="300" dirty="0">
                  <a:solidFill>
                    <a:schemeClr val="bg1"/>
                  </a:solidFill>
                </a:rPr>
                <a:t>20XX</a:t>
              </a:r>
              <a:endParaRPr lang="zh-CN" altLang="en-US" sz="6600" b="1" spc="300" dirty="0">
                <a:solidFill>
                  <a:schemeClr val="bg1"/>
                </a:solidFill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 flipH="1">
              <a:off x="1662188" y="2839418"/>
              <a:ext cx="519565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3600" b="1" spc="300" dirty="0">
                  <a:solidFill>
                    <a:schemeClr val="bg1"/>
                  </a:solidFill>
                  <a:latin typeface="+mj-ea"/>
                  <a:ea typeface="+mj-ea"/>
                </a:rPr>
                <a:t>工作汇报完毕感谢大家</a:t>
              </a:r>
              <a:endParaRPr lang="zh-CN" altLang="en-US" sz="3600" b="1" spc="3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 flipH="1">
              <a:off x="2195604" y="3413248"/>
              <a:ext cx="466223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2000" dirty="0">
                  <a:solidFill>
                    <a:schemeClr val="bg1"/>
                  </a:solidFill>
                  <a:latin typeface="+mj-ea"/>
                  <a:ea typeface="+mj-ea"/>
                </a:rPr>
                <a:t>Thank you for listening to the report</a:t>
              </a:r>
              <a:endParaRPr lang="en-US" altLang="zh-CN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 flipH="1">
              <a:off x="2079437" y="4022304"/>
              <a:ext cx="4771602" cy="5167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+mj-ea"/>
                  <a:ea typeface="+mj-ea"/>
                </a:rPr>
                <a:t>Lorem ipsum dolor sit amet, consectetuer adipiscing elit. Maecenas porttitor congue massa. </a:t>
              </a:r>
              <a:endParaRPr lang="en-US" altLang="zh-CN" sz="12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4" name="矩形: 圆角 13"/>
            <p:cNvSpPr/>
            <p:nvPr/>
          </p:nvSpPr>
          <p:spPr>
            <a:xfrm flipH="1">
              <a:off x="5669562" y="4906589"/>
              <a:ext cx="1080196" cy="25100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80000">
                  <a:srgbClr val="2875B6">
                    <a:lumMod val="100000"/>
                  </a:srgbClr>
                </a:gs>
                <a:gs pos="20000">
                  <a:srgbClr val="70229D">
                    <a:lumMod val="100000"/>
                  </a:srgbClr>
                </a:gs>
              </a:gsLst>
              <a:lin ang="780000" scaled="0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127000" dist="38100" dir="2700000" sx="102000" sy="102000" algn="tl" rotWithShape="0">
                <a:schemeClr val="bg1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r"/>
              <a:endParaRPr lang="zh-CN" altLang="en-US"/>
            </a:p>
          </p:txBody>
        </p:sp>
        <p:sp>
          <p:nvSpPr>
            <p:cNvPr id="12" name="矩形: 圆角 11"/>
            <p:cNvSpPr/>
            <p:nvPr/>
          </p:nvSpPr>
          <p:spPr>
            <a:xfrm flipH="1">
              <a:off x="4455625" y="4906589"/>
              <a:ext cx="1080196" cy="25100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80000">
                  <a:srgbClr val="2875B6">
                    <a:lumMod val="100000"/>
                  </a:srgbClr>
                </a:gs>
                <a:gs pos="20000">
                  <a:srgbClr val="70229D">
                    <a:lumMod val="100000"/>
                  </a:srgbClr>
                </a:gs>
              </a:gsLst>
              <a:lin ang="2700000" scaled="0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127000" dist="38100" dir="2700000" sx="102000" sy="102000" algn="tl" rotWithShape="0">
                <a:schemeClr val="bg1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 flipH="1">
            <a:off x="6172640" y="4878204"/>
            <a:ext cx="93726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en-US" altLang="zh-CN" sz="1400" spc="100" dirty="0">
                <a:solidFill>
                  <a:schemeClr val="bg1"/>
                </a:solidFill>
              </a:rPr>
              <a:t>20xx.x.x</a:t>
            </a:r>
            <a:endParaRPr lang="en-US" altLang="zh-CN" sz="1400" spc="100" dirty="0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5183488" y="4878204"/>
            <a:ext cx="487680" cy="30670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p>
            <a:pPr algn="ctr"/>
            <a:r>
              <a:rPr lang="en-US" altLang="zh-CN" sz="1400" spc="100" dirty="0">
                <a:solidFill>
                  <a:schemeClr val="bg1"/>
                </a:solidFill>
              </a:rPr>
              <a:t>xxx</a:t>
            </a:r>
            <a:endParaRPr lang="en-US" altLang="zh-CN" sz="1400" spc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户外艺术系列, 烟火, 网&#10;&#10;已生成极高可信度的说明"/>
          <p:cNvPicPr>
            <a:picLocks noChangeAspect="1"/>
          </p:cNvPicPr>
          <p:nvPr/>
        </p:nvPicPr>
        <p:blipFill rotWithShape="1">
          <a:blip r:embed="rId1" cstate="email"/>
          <a:srcRect t="-216" b="-216"/>
          <a:stretch>
            <a:fillRect/>
          </a:stretch>
        </p:blipFill>
        <p:spPr>
          <a:xfrm>
            <a:off x="-76200" y="-42863"/>
            <a:ext cx="12344400" cy="6943726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1663867" y="2505989"/>
            <a:ext cx="2441694" cy="1846023"/>
            <a:chOff x="1130466" y="2567226"/>
            <a:chExt cx="2441694" cy="1846023"/>
          </a:xfrm>
        </p:grpSpPr>
        <p:sp>
          <p:nvSpPr>
            <p:cNvPr id="17" name="TextBox 4"/>
            <p:cNvSpPr txBox="1"/>
            <p:nvPr/>
          </p:nvSpPr>
          <p:spPr bwMode="auto">
            <a:xfrm>
              <a:off x="1130466" y="2567226"/>
              <a:ext cx="1364476" cy="83099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4800" kern="0" spc="-200" noProof="1">
                  <a:ln w="1905">
                    <a:noFill/>
                  </a:ln>
                  <a:solidFill>
                    <a:schemeClr val="bg1"/>
                  </a:solidFill>
                  <a:latin typeface="+mj-ea"/>
                  <a:ea typeface="+mj-ea"/>
                </a:rPr>
                <a:t>目录</a:t>
              </a:r>
              <a:endParaRPr lang="zh-CN" altLang="en-US" sz="4800" kern="0" spc="-200" noProof="1">
                <a:ln w="1905">
                  <a:noFill/>
                </a:ln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8" name="TextBox 5"/>
            <p:cNvSpPr txBox="1">
              <a:spLocks noChangeArrowheads="1"/>
            </p:cNvSpPr>
            <p:nvPr/>
          </p:nvSpPr>
          <p:spPr bwMode="auto">
            <a:xfrm>
              <a:off x="1130466" y="3481289"/>
              <a:ext cx="2441694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latin typeface="+mj-lt"/>
                  <a:ea typeface="微软雅黑" panose="020B0503020204020204" pitchFamily="34" charset="-122"/>
                </a:rPr>
                <a:t>CONTENTS</a:t>
              </a:r>
              <a:endParaRPr lang="zh-CN" altLang="en-US" sz="3200" b="1" dirty="0">
                <a:solidFill>
                  <a:schemeClr val="bg1"/>
                </a:solidFill>
                <a:latin typeface="+mj-lt"/>
                <a:ea typeface="微软雅黑" panose="020B0503020204020204" pitchFamily="34" charset="-122"/>
              </a:endParaRPr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1271588" y="4413249"/>
              <a:ext cx="871537" cy="0"/>
            </a:xfrm>
            <a:prstGeom prst="line">
              <a:avLst/>
            </a:prstGeom>
            <a:ln w="38100">
              <a:gradFill>
                <a:gsLst>
                  <a:gs pos="80000">
                    <a:schemeClr val="accent1">
                      <a:lumMod val="100000"/>
                    </a:schemeClr>
                  </a:gs>
                  <a:gs pos="20000">
                    <a:schemeClr val="accent2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5929171" y="1102817"/>
            <a:ext cx="3696923" cy="4652366"/>
            <a:chOff x="5929171" y="1102817"/>
            <a:chExt cx="3696923" cy="4652366"/>
          </a:xfrm>
        </p:grpSpPr>
        <p:sp>
          <p:nvSpPr>
            <p:cNvPr id="21" name="矩形 20"/>
            <p:cNvSpPr/>
            <p:nvPr/>
          </p:nvSpPr>
          <p:spPr>
            <a:xfrm>
              <a:off x="6697087" y="1102817"/>
              <a:ext cx="2108269" cy="461665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r>
                <a:rPr lang="zh-CN" altLang="en-US" sz="2400" b="1" spc="100" dirty="0">
                  <a:solidFill>
                    <a:schemeClr val="bg1"/>
                  </a:solidFill>
                </a:rPr>
                <a:t>年度工作概述</a:t>
              </a:r>
              <a:endParaRPr lang="zh-CN" altLang="en-US" sz="2400" b="1" spc="100" dirty="0">
                <a:solidFill>
                  <a:schemeClr val="bg1"/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6697087" y="1490858"/>
              <a:ext cx="2710999" cy="369332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r>
                <a:rPr lang="en-US" altLang="zh-CN" spc="100" dirty="0">
                  <a:solidFill>
                    <a:schemeClr val="bg1"/>
                  </a:solidFill>
                </a:rPr>
                <a:t>Annual work summary</a:t>
              </a:r>
              <a:endParaRPr lang="zh-CN" altLang="en-US" spc="100" dirty="0">
                <a:solidFill>
                  <a:schemeClr val="bg1"/>
                </a:solidFill>
              </a:endParaRPr>
            </a:p>
          </p:txBody>
        </p:sp>
        <p:sp>
          <p:nvSpPr>
            <p:cNvPr id="23" name="矩形: 圆角 22"/>
            <p:cNvSpPr/>
            <p:nvPr/>
          </p:nvSpPr>
          <p:spPr>
            <a:xfrm>
              <a:off x="5929171" y="1129667"/>
              <a:ext cx="703672" cy="703672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80000">
                  <a:srgbClr val="70229D">
                    <a:lumMod val="100000"/>
                  </a:srgbClr>
                </a:gs>
                <a:gs pos="20000">
                  <a:srgbClr val="2875B6">
                    <a:lumMod val="100000"/>
                  </a:srgbClr>
                </a:gs>
              </a:gsLst>
              <a:lin ang="2700000" scaled="0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127000" dist="38100" dir="2700000" sx="102000" sy="102000" algn="tl" rotWithShape="0">
                <a:schemeClr val="bg1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r"/>
              <a:endParaRPr lang="zh-CN" altLang="en-US" dirty="0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004329" y="1250671"/>
              <a:ext cx="55335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spc="100" dirty="0">
                  <a:solidFill>
                    <a:schemeClr val="bg1"/>
                  </a:solidFill>
                </a:rPr>
                <a:t>01</a:t>
              </a:r>
              <a:endParaRPr lang="zh-CN" altLang="en-US" sz="2400" spc="100" dirty="0">
                <a:solidFill>
                  <a:schemeClr val="bg1"/>
                </a:solidFill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6697087" y="2401148"/>
              <a:ext cx="2108269" cy="461665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r>
                <a:rPr lang="zh-CN" altLang="en-US" sz="2400" b="1" spc="100" dirty="0">
                  <a:solidFill>
                    <a:schemeClr val="bg1"/>
                  </a:solidFill>
                </a:rPr>
                <a:t>工作完成情况</a:t>
              </a:r>
              <a:endParaRPr lang="zh-CN" altLang="en-US" sz="2400" b="1" spc="100" dirty="0">
                <a:solidFill>
                  <a:schemeClr val="bg1"/>
                </a:solidFill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6697087" y="2789189"/>
              <a:ext cx="1915909" cy="369332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r>
                <a:rPr lang="en-US" altLang="zh-CN" spc="100" dirty="0">
                  <a:solidFill>
                    <a:schemeClr val="bg1"/>
                  </a:solidFill>
                </a:rPr>
                <a:t>Job completion</a:t>
              </a:r>
              <a:endParaRPr lang="en-US" altLang="zh-CN" spc="100" dirty="0">
                <a:solidFill>
                  <a:schemeClr val="bg1"/>
                </a:solidFill>
              </a:endParaRPr>
            </a:p>
          </p:txBody>
        </p:sp>
        <p:sp>
          <p:nvSpPr>
            <p:cNvPr id="27" name="矩形: 圆角 26"/>
            <p:cNvSpPr/>
            <p:nvPr/>
          </p:nvSpPr>
          <p:spPr>
            <a:xfrm>
              <a:off x="5929171" y="2427998"/>
              <a:ext cx="703672" cy="703672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80000">
                  <a:srgbClr val="70229D">
                    <a:lumMod val="100000"/>
                  </a:srgbClr>
                </a:gs>
                <a:gs pos="20000">
                  <a:srgbClr val="2875B6">
                    <a:lumMod val="100000"/>
                  </a:srgbClr>
                </a:gs>
              </a:gsLst>
              <a:lin ang="2700000" scaled="0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127000" dist="38100" dir="2700000" sx="102000" sy="102000" algn="tl" rotWithShape="0">
                <a:schemeClr val="bg1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r"/>
              <a:endParaRPr lang="zh-CN" altLang="en-US" dirty="0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6004329" y="2549002"/>
              <a:ext cx="55335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spc="100" dirty="0">
                  <a:solidFill>
                    <a:schemeClr val="bg1"/>
                  </a:solidFill>
                </a:rPr>
                <a:t>02</a:t>
              </a:r>
              <a:endParaRPr lang="zh-CN" altLang="en-US" sz="2400" spc="100" dirty="0">
                <a:solidFill>
                  <a:schemeClr val="bg1"/>
                </a:solidFill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6697087" y="3699479"/>
              <a:ext cx="2108269" cy="461665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r>
                <a:rPr lang="zh-CN" altLang="en-US" sz="2400" b="1" spc="100" dirty="0">
                  <a:solidFill>
                    <a:schemeClr val="bg1"/>
                  </a:solidFill>
                </a:rPr>
                <a:t>成功项目展示</a:t>
              </a:r>
              <a:endParaRPr lang="zh-CN" altLang="en-US" sz="2400" b="1" spc="100" dirty="0">
                <a:solidFill>
                  <a:schemeClr val="bg1"/>
                </a:solidFill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6697087" y="4087520"/>
              <a:ext cx="2929007" cy="369332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r>
                <a:rPr lang="en-US" altLang="zh-CN" spc="100" dirty="0">
                  <a:solidFill>
                    <a:schemeClr val="bg1"/>
                  </a:solidFill>
                </a:rPr>
                <a:t>Successful presentation</a:t>
              </a:r>
              <a:endParaRPr lang="en-US" altLang="zh-CN" spc="100" dirty="0">
                <a:solidFill>
                  <a:schemeClr val="bg1"/>
                </a:solidFill>
              </a:endParaRPr>
            </a:p>
          </p:txBody>
        </p:sp>
        <p:sp>
          <p:nvSpPr>
            <p:cNvPr id="31" name="矩形: 圆角 30"/>
            <p:cNvSpPr/>
            <p:nvPr/>
          </p:nvSpPr>
          <p:spPr>
            <a:xfrm>
              <a:off x="5929171" y="3726329"/>
              <a:ext cx="703672" cy="703672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80000">
                  <a:srgbClr val="70229D">
                    <a:lumMod val="100000"/>
                  </a:srgbClr>
                </a:gs>
                <a:gs pos="20000">
                  <a:srgbClr val="2875B6">
                    <a:lumMod val="100000"/>
                  </a:srgbClr>
                </a:gs>
              </a:gsLst>
              <a:lin ang="2700000" scaled="0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127000" dist="38100" dir="2700000" sx="102000" sy="102000" algn="tl" rotWithShape="0">
                <a:schemeClr val="bg1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r"/>
              <a:endParaRPr lang="zh-CN" altLang="en-US" dirty="0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6004329" y="3847333"/>
              <a:ext cx="55335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spc="100" dirty="0">
                  <a:solidFill>
                    <a:schemeClr val="bg1"/>
                  </a:solidFill>
                </a:rPr>
                <a:t>03</a:t>
              </a:r>
              <a:endParaRPr lang="zh-CN" altLang="en-US" sz="2400" spc="100" dirty="0">
                <a:solidFill>
                  <a:schemeClr val="bg1"/>
                </a:solidFill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6697087" y="4997810"/>
              <a:ext cx="2108269" cy="461665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r>
                <a:rPr lang="zh-CN" altLang="en-US" sz="2400" b="1" spc="100" dirty="0">
                  <a:solidFill>
                    <a:schemeClr val="bg1"/>
                  </a:solidFill>
                </a:rPr>
                <a:t>明年工作计划</a:t>
              </a:r>
              <a:endParaRPr lang="zh-CN" altLang="en-US" sz="2400" b="1" spc="100" dirty="0">
                <a:solidFill>
                  <a:schemeClr val="bg1"/>
                </a:solidFill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6697087" y="5385851"/>
              <a:ext cx="2860720" cy="369332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r>
                <a:rPr lang="en-US" altLang="zh-CN" spc="100" dirty="0">
                  <a:solidFill>
                    <a:schemeClr val="bg1"/>
                  </a:solidFill>
                </a:rPr>
                <a:t>Work plan for next year</a:t>
              </a:r>
              <a:endParaRPr lang="en-US" altLang="zh-CN" spc="100" dirty="0">
                <a:solidFill>
                  <a:schemeClr val="bg1"/>
                </a:solidFill>
              </a:endParaRPr>
            </a:p>
          </p:txBody>
        </p:sp>
        <p:sp>
          <p:nvSpPr>
            <p:cNvPr id="35" name="矩形: 圆角 34"/>
            <p:cNvSpPr/>
            <p:nvPr/>
          </p:nvSpPr>
          <p:spPr>
            <a:xfrm>
              <a:off x="5929171" y="5024660"/>
              <a:ext cx="703672" cy="703672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80000">
                  <a:srgbClr val="70229D">
                    <a:lumMod val="100000"/>
                  </a:srgbClr>
                </a:gs>
                <a:gs pos="20000">
                  <a:srgbClr val="2875B6">
                    <a:lumMod val="100000"/>
                  </a:srgbClr>
                </a:gs>
              </a:gsLst>
              <a:lin ang="2700000" scaled="0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127000" dist="38100" dir="2700000" sx="102000" sy="102000" algn="tl" rotWithShape="0">
                <a:schemeClr val="bg1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r"/>
              <a:endParaRPr lang="zh-CN" altLang="en-US" dirty="0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6004329" y="5145664"/>
              <a:ext cx="55335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spc="100" dirty="0">
                  <a:solidFill>
                    <a:schemeClr val="bg1"/>
                  </a:solidFill>
                </a:rPr>
                <a:t>04</a:t>
              </a:r>
              <a:endParaRPr lang="zh-CN" altLang="en-US" sz="2400" spc="100" dirty="0">
                <a:solidFill>
                  <a:schemeClr val="bg1"/>
                </a:solidFill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0" y="2505989"/>
            <a:ext cx="409575" cy="1846022"/>
          </a:xfrm>
          <a:prstGeom prst="rect">
            <a:avLst/>
          </a:prstGeom>
          <a:gradFill flip="none" rotWithShape="1">
            <a:gsLst>
              <a:gs pos="80000">
                <a:srgbClr val="70229D">
                  <a:lumMod val="100000"/>
                </a:srgbClr>
              </a:gs>
              <a:gs pos="20000">
                <a:srgbClr val="2875B6">
                  <a:lumMod val="100000"/>
                </a:srgbClr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sx="102000" sy="102000" algn="tl" rotWithShape="0">
              <a:schemeClr val="bg1">
                <a:alpha val="25000"/>
              </a:schemeClr>
            </a:outerShdw>
          </a:effectLst>
          <a:extLst>
            <a:ext uri="{91240B29-F687-4F45-9708-019B960494DF}">
              <a14:hiddenLine xmlns:a14="http://schemas.microsoft.com/office/drawing/2010/main" w="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209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674688" y="863600"/>
            <a:ext cx="10837863" cy="5133975"/>
            <a:chOff x="425" y="544"/>
            <a:chExt cx="6827" cy="3234"/>
          </a:xfrm>
          <a:solidFill>
            <a:schemeClr val="bg1"/>
          </a:solidFill>
        </p:grpSpPr>
        <p:grpSp>
          <p:nvGrpSpPr>
            <p:cNvPr id="7" name="Group 205"/>
            <p:cNvGrpSpPr/>
            <p:nvPr/>
          </p:nvGrpSpPr>
          <p:grpSpPr bwMode="auto">
            <a:xfrm>
              <a:off x="425" y="544"/>
              <a:ext cx="6820" cy="3234"/>
              <a:chOff x="425" y="544"/>
              <a:chExt cx="6820" cy="3234"/>
            </a:xfrm>
            <a:grpFill/>
          </p:grpSpPr>
          <p:sp>
            <p:nvSpPr>
              <p:cNvPr id="49" name="Oval 5"/>
              <p:cNvSpPr>
                <a:spLocks noChangeArrowheads="1"/>
              </p:cNvSpPr>
              <p:nvPr/>
            </p:nvSpPr>
            <p:spPr bwMode="auto">
              <a:xfrm>
                <a:off x="4031" y="741"/>
                <a:ext cx="133" cy="132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Oval 6"/>
              <p:cNvSpPr>
                <a:spLocks noChangeArrowheads="1"/>
              </p:cNvSpPr>
              <p:nvPr/>
            </p:nvSpPr>
            <p:spPr bwMode="auto">
              <a:xfrm>
                <a:off x="4231" y="741"/>
                <a:ext cx="133" cy="132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7"/>
              <p:cNvSpPr/>
              <p:nvPr/>
            </p:nvSpPr>
            <p:spPr bwMode="auto">
              <a:xfrm>
                <a:off x="4085" y="616"/>
                <a:ext cx="206" cy="213"/>
              </a:xfrm>
              <a:custGeom>
                <a:avLst/>
                <a:gdLst>
                  <a:gd name="T0" fmla="*/ 118 w 120"/>
                  <a:gd name="T1" fmla="*/ 34 h 124"/>
                  <a:gd name="T2" fmla="*/ 112 w 120"/>
                  <a:gd name="T3" fmla="*/ 28 h 124"/>
                  <a:gd name="T4" fmla="*/ 41 w 120"/>
                  <a:gd name="T5" fmla="*/ 0 h 124"/>
                  <a:gd name="T6" fmla="*/ 41 w 120"/>
                  <a:gd name="T7" fmla="*/ 0 h 124"/>
                  <a:gd name="T8" fmla="*/ 34 w 120"/>
                  <a:gd name="T9" fmla="*/ 4 h 124"/>
                  <a:gd name="T10" fmla="*/ 5 w 120"/>
                  <a:gd name="T11" fmla="*/ 36 h 124"/>
                  <a:gd name="T12" fmla="*/ 5 w 120"/>
                  <a:gd name="T13" fmla="*/ 36 h 124"/>
                  <a:gd name="T14" fmla="*/ 1 w 120"/>
                  <a:gd name="T15" fmla="*/ 49 h 124"/>
                  <a:gd name="T16" fmla="*/ 9 w 120"/>
                  <a:gd name="T17" fmla="*/ 63 h 124"/>
                  <a:gd name="T18" fmla="*/ 41 w 120"/>
                  <a:gd name="T19" fmla="*/ 77 h 124"/>
                  <a:gd name="T20" fmla="*/ 57 w 120"/>
                  <a:gd name="T21" fmla="*/ 116 h 124"/>
                  <a:gd name="T22" fmla="*/ 70 w 120"/>
                  <a:gd name="T23" fmla="*/ 124 h 124"/>
                  <a:gd name="T24" fmla="*/ 75 w 120"/>
                  <a:gd name="T25" fmla="*/ 123 h 124"/>
                  <a:gd name="T26" fmla="*/ 82 w 120"/>
                  <a:gd name="T27" fmla="*/ 116 h 124"/>
                  <a:gd name="T28" fmla="*/ 82 w 120"/>
                  <a:gd name="T29" fmla="*/ 106 h 124"/>
                  <a:gd name="T30" fmla="*/ 61 w 120"/>
                  <a:gd name="T31" fmla="*/ 56 h 124"/>
                  <a:gd name="T32" fmla="*/ 45 w 120"/>
                  <a:gd name="T33" fmla="*/ 49 h 124"/>
                  <a:gd name="T34" fmla="*/ 61 w 120"/>
                  <a:gd name="T35" fmla="*/ 32 h 124"/>
                  <a:gd name="T36" fmla="*/ 103 w 120"/>
                  <a:gd name="T37" fmla="*/ 49 h 124"/>
                  <a:gd name="T38" fmla="*/ 118 w 120"/>
                  <a:gd name="T39" fmla="*/ 43 h 124"/>
                  <a:gd name="T40" fmla="*/ 118 w 120"/>
                  <a:gd name="T41" fmla="*/ 3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0" h="124">
                    <a:moveTo>
                      <a:pt x="118" y="34"/>
                    </a:moveTo>
                    <a:cubicBezTo>
                      <a:pt x="117" y="31"/>
                      <a:pt x="115" y="29"/>
                      <a:pt x="112" y="28"/>
                    </a:cubicBezTo>
                    <a:cubicBezTo>
                      <a:pt x="102" y="23"/>
                      <a:pt x="52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0" y="0"/>
                      <a:pt x="35" y="2"/>
                      <a:pt x="34" y="4"/>
                    </a:cubicBezTo>
                    <a:cubicBezTo>
                      <a:pt x="5" y="36"/>
                      <a:pt x="5" y="36"/>
                      <a:pt x="5" y="36"/>
                    </a:cubicBezTo>
                    <a:cubicBezTo>
                      <a:pt x="5" y="36"/>
                      <a:pt x="5" y="36"/>
                      <a:pt x="5" y="36"/>
                    </a:cubicBezTo>
                    <a:cubicBezTo>
                      <a:pt x="5" y="37"/>
                      <a:pt x="1" y="43"/>
                      <a:pt x="1" y="49"/>
                    </a:cubicBezTo>
                    <a:cubicBezTo>
                      <a:pt x="0" y="55"/>
                      <a:pt x="3" y="60"/>
                      <a:pt x="9" y="63"/>
                    </a:cubicBezTo>
                    <a:cubicBezTo>
                      <a:pt x="41" y="77"/>
                      <a:pt x="41" y="77"/>
                      <a:pt x="41" y="77"/>
                    </a:cubicBezTo>
                    <a:cubicBezTo>
                      <a:pt x="57" y="116"/>
                      <a:pt x="57" y="116"/>
                      <a:pt x="57" y="116"/>
                    </a:cubicBezTo>
                    <a:cubicBezTo>
                      <a:pt x="60" y="121"/>
                      <a:pt x="64" y="124"/>
                      <a:pt x="70" y="124"/>
                    </a:cubicBezTo>
                    <a:cubicBezTo>
                      <a:pt x="71" y="124"/>
                      <a:pt x="73" y="124"/>
                      <a:pt x="75" y="123"/>
                    </a:cubicBezTo>
                    <a:cubicBezTo>
                      <a:pt x="78" y="122"/>
                      <a:pt x="81" y="120"/>
                      <a:pt x="82" y="116"/>
                    </a:cubicBezTo>
                    <a:cubicBezTo>
                      <a:pt x="83" y="113"/>
                      <a:pt x="83" y="109"/>
                      <a:pt x="82" y="106"/>
                    </a:cubicBezTo>
                    <a:cubicBezTo>
                      <a:pt x="61" y="56"/>
                      <a:pt x="61" y="56"/>
                      <a:pt x="61" y="56"/>
                    </a:cubicBezTo>
                    <a:cubicBezTo>
                      <a:pt x="45" y="49"/>
                      <a:pt x="45" y="49"/>
                      <a:pt x="45" y="49"/>
                    </a:cubicBezTo>
                    <a:cubicBezTo>
                      <a:pt x="61" y="32"/>
                      <a:pt x="61" y="32"/>
                      <a:pt x="61" y="32"/>
                    </a:cubicBezTo>
                    <a:cubicBezTo>
                      <a:pt x="103" y="49"/>
                      <a:pt x="103" y="49"/>
                      <a:pt x="103" y="49"/>
                    </a:cubicBezTo>
                    <a:cubicBezTo>
                      <a:pt x="109" y="52"/>
                      <a:pt x="116" y="49"/>
                      <a:pt x="118" y="43"/>
                    </a:cubicBezTo>
                    <a:cubicBezTo>
                      <a:pt x="120" y="40"/>
                      <a:pt x="120" y="37"/>
                      <a:pt x="118" y="3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Oval 8"/>
              <p:cNvSpPr>
                <a:spLocks noChangeArrowheads="1"/>
              </p:cNvSpPr>
              <p:nvPr/>
            </p:nvSpPr>
            <p:spPr bwMode="auto">
              <a:xfrm>
                <a:off x="4181" y="556"/>
                <a:ext cx="72" cy="70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9"/>
              <p:cNvSpPr/>
              <p:nvPr/>
            </p:nvSpPr>
            <p:spPr bwMode="auto">
              <a:xfrm>
                <a:off x="4055" y="606"/>
                <a:ext cx="90" cy="87"/>
              </a:xfrm>
              <a:custGeom>
                <a:avLst/>
                <a:gdLst>
                  <a:gd name="T0" fmla="*/ 21 w 52"/>
                  <a:gd name="T1" fmla="*/ 51 h 51"/>
                  <a:gd name="T2" fmla="*/ 1 w 52"/>
                  <a:gd name="T3" fmla="*/ 32 h 51"/>
                  <a:gd name="T4" fmla="*/ 23 w 52"/>
                  <a:gd name="T5" fmla="*/ 7 h 51"/>
                  <a:gd name="T6" fmla="*/ 24 w 52"/>
                  <a:gd name="T7" fmla="*/ 7 h 51"/>
                  <a:gd name="T8" fmla="*/ 52 w 52"/>
                  <a:gd name="T9" fmla="*/ 13 h 51"/>
                  <a:gd name="T10" fmla="*/ 46 w 52"/>
                  <a:gd name="T11" fmla="*/ 19 h 51"/>
                  <a:gd name="T12" fmla="*/ 27 w 52"/>
                  <a:gd name="T13" fmla="*/ 14 h 51"/>
                  <a:gd name="T14" fmla="*/ 9 w 52"/>
                  <a:gd name="T15" fmla="*/ 31 h 51"/>
                  <a:gd name="T16" fmla="*/ 25 w 52"/>
                  <a:gd name="T17" fmla="*/ 44 h 51"/>
                  <a:gd name="T18" fmla="*/ 21 w 52"/>
                  <a:gd name="T19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" h="51">
                    <a:moveTo>
                      <a:pt x="21" y="51"/>
                    </a:moveTo>
                    <a:cubicBezTo>
                      <a:pt x="17" y="49"/>
                      <a:pt x="2" y="40"/>
                      <a:pt x="1" y="32"/>
                    </a:cubicBezTo>
                    <a:cubicBezTo>
                      <a:pt x="0" y="23"/>
                      <a:pt x="16" y="12"/>
                      <a:pt x="23" y="7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5" y="6"/>
                      <a:pt x="40" y="0"/>
                      <a:pt x="52" y="13"/>
                    </a:cubicBezTo>
                    <a:cubicBezTo>
                      <a:pt x="46" y="19"/>
                      <a:pt x="46" y="19"/>
                      <a:pt x="46" y="19"/>
                    </a:cubicBezTo>
                    <a:cubicBezTo>
                      <a:pt x="38" y="11"/>
                      <a:pt x="29" y="13"/>
                      <a:pt x="27" y="14"/>
                    </a:cubicBezTo>
                    <a:cubicBezTo>
                      <a:pt x="18" y="20"/>
                      <a:pt x="9" y="28"/>
                      <a:pt x="9" y="31"/>
                    </a:cubicBezTo>
                    <a:cubicBezTo>
                      <a:pt x="9" y="33"/>
                      <a:pt x="17" y="40"/>
                      <a:pt x="25" y="44"/>
                    </a:cubicBezTo>
                    <a:lnTo>
                      <a:pt x="21" y="5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10"/>
              <p:cNvSpPr/>
              <p:nvPr/>
            </p:nvSpPr>
            <p:spPr bwMode="auto">
              <a:xfrm>
                <a:off x="7192" y="547"/>
                <a:ext cx="53" cy="333"/>
              </a:xfrm>
              <a:custGeom>
                <a:avLst/>
                <a:gdLst>
                  <a:gd name="T0" fmla="*/ 15 w 31"/>
                  <a:gd name="T1" fmla="*/ 0 h 194"/>
                  <a:gd name="T2" fmla="*/ 0 w 31"/>
                  <a:gd name="T3" fmla="*/ 19 h 194"/>
                  <a:gd name="T4" fmla="*/ 0 w 31"/>
                  <a:gd name="T5" fmla="*/ 176 h 194"/>
                  <a:gd name="T6" fmla="*/ 15 w 31"/>
                  <a:gd name="T7" fmla="*/ 194 h 194"/>
                  <a:gd name="T8" fmla="*/ 31 w 31"/>
                  <a:gd name="T9" fmla="*/ 176 h 194"/>
                  <a:gd name="T10" fmla="*/ 31 w 31"/>
                  <a:gd name="T11" fmla="*/ 19 h 194"/>
                  <a:gd name="T12" fmla="*/ 15 w 31"/>
                  <a:gd name="T13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194">
                    <a:moveTo>
                      <a:pt x="15" y="0"/>
                    </a:moveTo>
                    <a:cubicBezTo>
                      <a:pt x="7" y="0"/>
                      <a:pt x="0" y="9"/>
                      <a:pt x="0" y="19"/>
                    </a:cubicBezTo>
                    <a:cubicBezTo>
                      <a:pt x="0" y="176"/>
                      <a:pt x="0" y="176"/>
                      <a:pt x="0" y="176"/>
                    </a:cubicBezTo>
                    <a:cubicBezTo>
                      <a:pt x="0" y="186"/>
                      <a:pt x="7" y="194"/>
                      <a:pt x="15" y="194"/>
                    </a:cubicBezTo>
                    <a:cubicBezTo>
                      <a:pt x="24" y="194"/>
                      <a:pt x="31" y="186"/>
                      <a:pt x="31" y="176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31" y="9"/>
                      <a:pt x="24" y="0"/>
                      <a:pt x="15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11"/>
              <p:cNvSpPr/>
              <p:nvPr/>
            </p:nvSpPr>
            <p:spPr bwMode="auto">
              <a:xfrm>
                <a:off x="6912" y="547"/>
                <a:ext cx="53" cy="333"/>
              </a:xfrm>
              <a:custGeom>
                <a:avLst/>
                <a:gdLst>
                  <a:gd name="T0" fmla="*/ 16 w 31"/>
                  <a:gd name="T1" fmla="*/ 0 h 194"/>
                  <a:gd name="T2" fmla="*/ 0 w 31"/>
                  <a:gd name="T3" fmla="*/ 19 h 194"/>
                  <a:gd name="T4" fmla="*/ 0 w 31"/>
                  <a:gd name="T5" fmla="*/ 176 h 194"/>
                  <a:gd name="T6" fmla="*/ 16 w 31"/>
                  <a:gd name="T7" fmla="*/ 194 h 194"/>
                  <a:gd name="T8" fmla="*/ 31 w 31"/>
                  <a:gd name="T9" fmla="*/ 176 h 194"/>
                  <a:gd name="T10" fmla="*/ 31 w 31"/>
                  <a:gd name="T11" fmla="*/ 19 h 194"/>
                  <a:gd name="T12" fmla="*/ 16 w 31"/>
                  <a:gd name="T13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194">
                    <a:moveTo>
                      <a:pt x="16" y="0"/>
                    </a:moveTo>
                    <a:cubicBezTo>
                      <a:pt x="7" y="0"/>
                      <a:pt x="0" y="9"/>
                      <a:pt x="0" y="19"/>
                    </a:cubicBezTo>
                    <a:cubicBezTo>
                      <a:pt x="0" y="176"/>
                      <a:pt x="0" y="176"/>
                      <a:pt x="0" y="176"/>
                    </a:cubicBezTo>
                    <a:cubicBezTo>
                      <a:pt x="0" y="186"/>
                      <a:pt x="7" y="194"/>
                      <a:pt x="16" y="194"/>
                    </a:cubicBezTo>
                    <a:cubicBezTo>
                      <a:pt x="24" y="194"/>
                      <a:pt x="31" y="186"/>
                      <a:pt x="31" y="176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31" y="9"/>
                      <a:pt x="24" y="0"/>
                      <a:pt x="16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" name="Freeform 12"/>
              <p:cNvSpPr/>
              <p:nvPr/>
            </p:nvSpPr>
            <p:spPr bwMode="auto">
              <a:xfrm>
                <a:off x="6955" y="628"/>
                <a:ext cx="53" cy="14"/>
              </a:xfrm>
              <a:custGeom>
                <a:avLst/>
                <a:gdLst>
                  <a:gd name="T0" fmla="*/ 27 w 31"/>
                  <a:gd name="T1" fmla="*/ 8 h 8"/>
                  <a:gd name="T2" fmla="*/ 4 w 31"/>
                  <a:gd name="T3" fmla="*/ 8 h 8"/>
                  <a:gd name="T4" fmla="*/ 0 w 31"/>
                  <a:gd name="T5" fmla="*/ 4 h 8"/>
                  <a:gd name="T6" fmla="*/ 4 w 31"/>
                  <a:gd name="T7" fmla="*/ 0 h 8"/>
                  <a:gd name="T8" fmla="*/ 27 w 31"/>
                  <a:gd name="T9" fmla="*/ 0 h 8"/>
                  <a:gd name="T10" fmla="*/ 31 w 31"/>
                  <a:gd name="T11" fmla="*/ 4 h 8"/>
                  <a:gd name="T12" fmla="*/ 27 w 31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8">
                    <a:moveTo>
                      <a:pt x="27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9" y="0"/>
                      <a:pt x="31" y="2"/>
                      <a:pt x="31" y="4"/>
                    </a:cubicBezTo>
                    <a:cubicBezTo>
                      <a:pt x="31" y="6"/>
                      <a:pt x="29" y="8"/>
                      <a:pt x="27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13"/>
              <p:cNvSpPr/>
              <p:nvPr/>
            </p:nvSpPr>
            <p:spPr bwMode="auto">
              <a:xfrm>
                <a:off x="7017" y="628"/>
                <a:ext cx="58" cy="14"/>
              </a:xfrm>
              <a:custGeom>
                <a:avLst/>
                <a:gdLst>
                  <a:gd name="T0" fmla="*/ 30 w 34"/>
                  <a:gd name="T1" fmla="*/ 8 h 8"/>
                  <a:gd name="T2" fmla="*/ 4 w 34"/>
                  <a:gd name="T3" fmla="*/ 8 h 8"/>
                  <a:gd name="T4" fmla="*/ 0 w 34"/>
                  <a:gd name="T5" fmla="*/ 4 h 8"/>
                  <a:gd name="T6" fmla="*/ 4 w 34"/>
                  <a:gd name="T7" fmla="*/ 0 h 8"/>
                  <a:gd name="T8" fmla="*/ 30 w 34"/>
                  <a:gd name="T9" fmla="*/ 0 h 8"/>
                  <a:gd name="T10" fmla="*/ 34 w 34"/>
                  <a:gd name="T11" fmla="*/ 4 h 8"/>
                  <a:gd name="T12" fmla="*/ 30 w 34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8">
                    <a:moveTo>
                      <a:pt x="30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2" y="0"/>
                      <a:pt x="34" y="2"/>
                      <a:pt x="34" y="4"/>
                    </a:cubicBezTo>
                    <a:cubicBezTo>
                      <a:pt x="34" y="6"/>
                      <a:pt x="32" y="8"/>
                      <a:pt x="30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14"/>
              <p:cNvSpPr/>
              <p:nvPr/>
            </p:nvSpPr>
            <p:spPr bwMode="auto">
              <a:xfrm>
                <a:off x="7087" y="628"/>
                <a:ext cx="60" cy="14"/>
              </a:xfrm>
              <a:custGeom>
                <a:avLst/>
                <a:gdLst>
                  <a:gd name="T0" fmla="*/ 31 w 35"/>
                  <a:gd name="T1" fmla="*/ 8 h 8"/>
                  <a:gd name="T2" fmla="*/ 4 w 35"/>
                  <a:gd name="T3" fmla="*/ 8 h 8"/>
                  <a:gd name="T4" fmla="*/ 0 w 35"/>
                  <a:gd name="T5" fmla="*/ 4 h 8"/>
                  <a:gd name="T6" fmla="*/ 4 w 35"/>
                  <a:gd name="T7" fmla="*/ 0 h 8"/>
                  <a:gd name="T8" fmla="*/ 31 w 35"/>
                  <a:gd name="T9" fmla="*/ 0 h 8"/>
                  <a:gd name="T10" fmla="*/ 35 w 35"/>
                  <a:gd name="T11" fmla="*/ 4 h 8"/>
                  <a:gd name="T12" fmla="*/ 31 w 35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8">
                    <a:moveTo>
                      <a:pt x="31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3" y="0"/>
                      <a:pt x="35" y="2"/>
                      <a:pt x="35" y="4"/>
                    </a:cubicBezTo>
                    <a:cubicBezTo>
                      <a:pt x="35" y="6"/>
                      <a:pt x="33" y="8"/>
                      <a:pt x="31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15"/>
              <p:cNvSpPr/>
              <p:nvPr/>
            </p:nvSpPr>
            <p:spPr bwMode="auto">
              <a:xfrm>
                <a:off x="7161" y="628"/>
                <a:ext cx="45" cy="14"/>
              </a:xfrm>
              <a:custGeom>
                <a:avLst/>
                <a:gdLst>
                  <a:gd name="T0" fmla="*/ 22 w 26"/>
                  <a:gd name="T1" fmla="*/ 8 h 8"/>
                  <a:gd name="T2" fmla="*/ 4 w 26"/>
                  <a:gd name="T3" fmla="*/ 8 h 8"/>
                  <a:gd name="T4" fmla="*/ 0 w 26"/>
                  <a:gd name="T5" fmla="*/ 4 h 8"/>
                  <a:gd name="T6" fmla="*/ 4 w 26"/>
                  <a:gd name="T7" fmla="*/ 0 h 8"/>
                  <a:gd name="T8" fmla="*/ 22 w 26"/>
                  <a:gd name="T9" fmla="*/ 0 h 8"/>
                  <a:gd name="T10" fmla="*/ 26 w 26"/>
                  <a:gd name="T11" fmla="*/ 4 h 8"/>
                  <a:gd name="T12" fmla="*/ 22 w 26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8">
                    <a:moveTo>
                      <a:pt x="22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1" y="8"/>
                      <a:pt x="0" y="6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4" y="0"/>
                      <a:pt x="26" y="2"/>
                      <a:pt x="26" y="4"/>
                    </a:cubicBezTo>
                    <a:cubicBezTo>
                      <a:pt x="26" y="6"/>
                      <a:pt x="24" y="8"/>
                      <a:pt x="22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16"/>
              <p:cNvSpPr/>
              <p:nvPr/>
            </p:nvSpPr>
            <p:spPr bwMode="auto">
              <a:xfrm>
                <a:off x="6955" y="714"/>
                <a:ext cx="58" cy="13"/>
              </a:xfrm>
              <a:custGeom>
                <a:avLst/>
                <a:gdLst>
                  <a:gd name="T0" fmla="*/ 30 w 34"/>
                  <a:gd name="T1" fmla="*/ 8 h 8"/>
                  <a:gd name="T2" fmla="*/ 4 w 34"/>
                  <a:gd name="T3" fmla="*/ 8 h 8"/>
                  <a:gd name="T4" fmla="*/ 0 w 34"/>
                  <a:gd name="T5" fmla="*/ 4 h 8"/>
                  <a:gd name="T6" fmla="*/ 4 w 34"/>
                  <a:gd name="T7" fmla="*/ 0 h 8"/>
                  <a:gd name="T8" fmla="*/ 30 w 34"/>
                  <a:gd name="T9" fmla="*/ 0 h 8"/>
                  <a:gd name="T10" fmla="*/ 34 w 34"/>
                  <a:gd name="T11" fmla="*/ 4 h 8"/>
                  <a:gd name="T12" fmla="*/ 30 w 34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8">
                    <a:moveTo>
                      <a:pt x="30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2" y="0"/>
                      <a:pt x="34" y="2"/>
                      <a:pt x="34" y="4"/>
                    </a:cubicBezTo>
                    <a:cubicBezTo>
                      <a:pt x="34" y="6"/>
                      <a:pt x="32" y="8"/>
                      <a:pt x="30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17"/>
              <p:cNvSpPr/>
              <p:nvPr/>
            </p:nvSpPr>
            <p:spPr bwMode="auto">
              <a:xfrm>
                <a:off x="7017" y="714"/>
                <a:ext cx="69" cy="13"/>
              </a:xfrm>
              <a:custGeom>
                <a:avLst/>
                <a:gdLst>
                  <a:gd name="T0" fmla="*/ 36 w 40"/>
                  <a:gd name="T1" fmla="*/ 8 h 8"/>
                  <a:gd name="T2" fmla="*/ 4 w 40"/>
                  <a:gd name="T3" fmla="*/ 8 h 8"/>
                  <a:gd name="T4" fmla="*/ 0 w 40"/>
                  <a:gd name="T5" fmla="*/ 4 h 8"/>
                  <a:gd name="T6" fmla="*/ 4 w 40"/>
                  <a:gd name="T7" fmla="*/ 0 h 8"/>
                  <a:gd name="T8" fmla="*/ 36 w 40"/>
                  <a:gd name="T9" fmla="*/ 0 h 8"/>
                  <a:gd name="T10" fmla="*/ 40 w 40"/>
                  <a:gd name="T11" fmla="*/ 4 h 8"/>
                  <a:gd name="T12" fmla="*/ 36 w 40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8">
                    <a:moveTo>
                      <a:pt x="36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8" y="0"/>
                      <a:pt x="40" y="2"/>
                      <a:pt x="40" y="4"/>
                    </a:cubicBezTo>
                    <a:cubicBezTo>
                      <a:pt x="40" y="6"/>
                      <a:pt x="38" y="8"/>
                      <a:pt x="36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18"/>
              <p:cNvSpPr/>
              <p:nvPr/>
            </p:nvSpPr>
            <p:spPr bwMode="auto">
              <a:xfrm>
                <a:off x="7103" y="714"/>
                <a:ext cx="103" cy="13"/>
              </a:xfrm>
              <a:custGeom>
                <a:avLst/>
                <a:gdLst>
                  <a:gd name="T0" fmla="*/ 56 w 60"/>
                  <a:gd name="T1" fmla="*/ 8 h 8"/>
                  <a:gd name="T2" fmla="*/ 4 w 60"/>
                  <a:gd name="T3" fmla="*/ 8 h 8"/>
                  <a:gd name="T4" fmla="*/ 0 w 60"/>
                  <a:gd name="T5" fmla="*/ 4 h 8"/>
                  <a:gd name="T6" fmla="*/ 4 w 60"/>
                  <a:gd name="T7" fmla="*/ 0 h 8"/>
                  <a:gd name="T8" fmla="*/ 56 w 60"/>
                  <a:gd name="T9" fmla="*/ 0 h 8"/>
                  <a:gd name="T10" fmla="*/ 60 w 60"/>
                  <a:gd name="T11" fmla="*/ 4 h 8"/>
                  <a:gd name="T12" fmla="*/ 56 w 60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" h="8">
                    <a:moveTo>
                      <a:pt x="56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8" y="0"/>
                      <a:pt x="60" y="2"/>
                      <a:pt x="60" y="4"/>
                    </a:cubicBezTo>
                    <a:cubicBezTo>
                      <a:pt x="60" y="6"/>
                      <a:pt x="58" y="8"/>
                      <a:pt x="56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19"/>
              <p:cNvSpPr/>
              <p:nvPr/>
            </p:nvSpPr>
            <p:spPr bwMode="auto">
              <a:xfrm>
                <a:off x="6955" y="800"/>
                <a:ext cx="98" cy="13"/>
              </a:xfrm>
              <a:custGeom>
                <a:avLst/>
                <a:gdLst>
                  <a:gd name="T0" fmla="*/ 53 w 57"/>
                  <a:gd name="T1" fmla="*/ 8 h 8"/>
                  <a:gd name="T2" fmla="*/ 4 w 57"/>
                  <a:gd name="T3" fmla="*/ 8 h 8"/>
                  <a:gd name="T4" fmla="*/ 0 w 57"/>
                  <a:gd name="T5" fmla="*/ 4 h 8"/>
                  <a:gd name="T6" fmla="*/ 4 w 57"/>
                  <a:gd name="T7" fmla="*/ 0 h 8"/>
                  <a:gd name="T8" fmla="*/ 53 w 57"/>
                  <a:gd name="T9" fmla="*/ 0 h 8"/>
                  <a:gd name="T10" fmla="*/ 57 w 57"/>
                  <a:gd name="T11" fmla="*/ 4 h 8"/>
                  <a:gd name="T12" fmla="*/ 53 w 57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" h="8">
                    <a:moveTo>
                      <a:pt x="53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7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5" y="0"/>
                      <a:pt x="57" y="2"/>
                      <a:pt x="57" y="4"/>
                    </a:cubicBezTo>
                    <a:cubicBezTo>
                      <a:pt x="57" y="7"/>
                      <a:pt x="55" y="8"/>
                      <a:pt x="53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20"/>
              <p:cNvSpPr/>
              <p:nvPr/>
            </p:nvSpPr>
            <p:spPr bwMode="auto">
              <a:xfrm>
                <a:off x="7068" y="800"/>
                <a:ext cx="138" cy="13"/>
              </a:xfrm>
              <a:custGeom>
                <a:avLst/>
                <a:gdLst>
                  <a:gd name="T0" fmla="*/ 76 w 80"/>
                  <a:gd name="T1" fmla="*/ 8 h 8"/>
                  <a:gd name="T2" fmla="*/ 4 w 80"/>
                  <a:gd name="T3" fmla="*/ 8 h 8"/>
                  <a:gd name="T4" fmla="*/ 0 w 80"/>
                  <a:gd name="T5" fmla="*/ 4 h 8"/>
                  <a:gd name="T6" fmla="*/ 4 w 80"/>
                  <a:gd name="T7" fmla="*/ 0 h 8"/>
                  <a:gd name="T8" fmla="*/ 76 w 80"/>
                  <a:gd name="T9" fmla="*/ 0 h 8"/>
                  <a:gd name="T10" fmla="*/ 80 w 80"/>
                  <a:gd name="T11" fmla="*/ 4 h 8"/>
                  <a:gd name="T12" fmla="*/ 76 w 80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0" h="8">
                    <a:moveTo>
                      <a:pt x="76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1" y="8"/>
                      <a:pt x="0" y="7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78" y="0"/>
                      <a:pt x="80" y="2"/>
                      <a:pt x="80" y="4"/>
                    </a:cubicBezTo>
                    <a:cubicBezTo>
                      <a:pt x="80" y="7"/>
                      <a:pt x="78" y="8"/>
                      <a:pt x="76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Oval 21"/>
              <p:cNvSpPr>
                <a:spLocks noChangeArrowheads="1"/>
              </p:cNvSpPr>
              <p:nvPr/>
            </p:nvSpPr>
            <p:spPr bwMode="auto">
              <a:xfrm>
                <a:off x="6972" y="599"/>
                <a:ext cx="59" cy="72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Oval 22"/>
              <p:cNvSpPr>
                <a:spLocks noChangeArrowheads="1"/>
              </p:cNvSpPr>
              <p:nvPr/>
            </p:nvSpPr>
            <p:spPr bwMode="auto">
              <a:xfrm>
                <a:off x="7041" y="599"/>
                <a:ext cx="60" cy="72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Oval 23"/>
              <p:cNvSpPr>
                <a:spLocks noChangeArrowheads="1"/>
              </p:cNvSpPr>
              <p:nvPr/>
            </p:nvSpPr>
            <p:spPr bwMode="auto">
              <a:xfrm>
                <a:off x="7115" y="599"/>
                <a:ext cx="58" cy="72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Oval 24"/>
              <p:cNvSpPr>
                <a:spLocks noChangeArrowheads="1"/>
              </p:cNvSpPr>
              <p:nvPr/>
            </p:nvSpPr>
            <p:spPr bwMode="auto">
              <a:xfrm>
                <a:off x="6972" y="685"/>
                <a:ext cx="59" cy="72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Oval 25"/>
              <p:cNvSpPr>
                <a:spLocks noChangeArrowheads="1"/>
              </p:cNvSpPr>
              <p:nvPr/>
            </p:nvSpPr>
            <p:spPr bwMode="auto">
              <a:xfrm>
                <a:off x="7055" y="685"/>
                <a:ext cx="60" cy="72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" name="Oval 26"/>
              <p:cNvSpPr>
                <a:spLocks noChangeArrowheads="1"/>
              </p:cNvSpPr>
              <p:nvPr/>
            </p:nvSpPr>
            <p:spPr bwMode="auto">
              <a:xfrm>
                <a:off x="7019" y="770"/>
                <a:ext cx="58" cy="74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" name="Freeform 27"/>
              <p:cNvSpPr/>
              <p:nvPr/>
            </p:nvSpPr>
            <p:spPr bwMode="auto">
              <a:xfrm>
                <a:off x="6203" y="750"/>
                <a:ext cx="311" cy="139"/>
              </a:xfrm>
              <a:custGeom>
                <a:avLst/>
                <a:gdLst>
                  <a:gd name="T0" fmla="*/ 112 w 181"/>
                  <a:gd name="T1" fmla="*/ 47 h 81"/>
                  <a:gd name="T2" fmla="*/ 69 w 181"/>
                  <a:gd name="T3" fmla="*/ 47 h 81"/>
                  <a:gd name="T4" fmla="*/ 65 w 181"/>
                  <a:gd name="T5" fmla="*/ 43 h 81"/>
                  <a:gd name="T6" fmla="*/ 65 w 181"/>
                  <a:gd name="T7" fmla="*/ 0 h 81"/>
                  <a:gd name="T8" fmla="*/ 0 w 181"/>
                  <a:gd name="T9" fmla="*/ 0 h 81"/>
                  <a:gd name="T10" fmla="*/ 0 w 181"/>
                  <a:gd name="T11" fmla="*/ 77 h 81"/>
                  <a:gd name="T12" fmla="*/ 4 w 181"/>
                  <a:gd name="T13" fmla="*/ 81 h 81"/>
                  <a:gd name="T14" fmla="*/ 177 w 181"/>
                  <a:gd name="T15" fmla="*/ 81 h 81"/>
                  <a:gd name="T16" fmla="*/ 181 w 181"/>
                  <a:gd name="T17" fmla="*/ 77 h 81"/>
                  <a:gd name="T18" fmla="*/ 181 w 181"/>
                  <a:gd name="T19" fmla="*/ 0 h 81"/>
                  <a:gd name="T20" fmla="*/ 116 w 181"/>
                  <a:gd name="T21" fmla="*/ 0 h 81"/>
                  <a:gd name="T22" fmla="*/ 116 w 181"/>
                  <a:gd name="T23" fmla="*/ 43 h 81"/>
                  <a:gd name="T24" fmla="*/ 112 w 181"/>
                  <a:gd name="T25" fmla="*/ 47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1" h="81">
                    <a:moveTo>
                      <a:pt x="112" y="47"/>
                    </a:moveTo>
                    <a:cubicBezTo>
                      <a:pt x="69" y="47"/>
                      <a:pt x="69" y="47"/>
                      <a:pt x="69" y="47"/>
                    </a:cubicBezTo>
                    <a:cubicBezTo>
                      <a:pt x="66" y="47"/>
                      <a:pt x="65" y="46"/>
                      <a:pt x="65" y="43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0" y="79"/>
                      <a:pt x="2" y="81"/>
                      <a:pt x="4" y="81"/>
                    </a:cubicBezTo>
                    <a:cubicBezTo>
                      <a:pt x="177" y="81"/>
                      <a:pt x="177" y="81"/>
                      <a:pt x="177" y="81"/>
                    </a:cubicBezTo>
                    <a:cubicBezTo>
                      <a:pt x="179" y="81"/>
                      <a:pt x="181" y="79"/>
                      <a:pt x="181" y="77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16" y="0"/>
                      <a:pt x="116" y="0"/>
                      <a:pt x="116" y="0"/>
                    </a:cubicBezTo>
                    <a:cubicBezTo>
                      <a:pt x="116" y="43"/>
                      <a:pt x="116" y="43"/>
                      <a:pt x="116" y="43"/>
                    </a:cubicBezTo>
                    <a:cubicBezTo>
                      <a:pt x="116" y="46"/>
                      <a:pt x="115" y="47"/>
                      <a:pt x="112" y="4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Freeform 28"/>
              <p:cNvSpPr/>
              <p:nvPr/>
            </p:nvSpPr>
            <p:spPr bwMode="auto">
              <a:xfrm>
                <a:off x="6275" y="544"/>
                <a:ext cx="167" cy="77"/>
              </a:xfrm>
              <a:custGeom>
                <a:avLst/>
                <a:gdLst>
                  <a:gd name="T0" fmla="*/ 91 w 97"/>
                  <a:gd name="T1" fmla="*/ 45 h 45"/>
                  <a:gd name="T2" fmla="*/ 85 w 97"/>
                  <a:gd name="T3" fmla="*/ 39 h 45"/>
                  <a:gd name="T4" fmla="*/ 49 w 97"/>
                  <a:gd name="T5" fmla="*/ 12 h 45"/>
                  <a:gd name="T6" fmla="*/ 12 w 97"/>
                  <a:gd name="T7" fmla="*/ 39 h 45"/>
                  <a:gd name="T8" fmla="*/ 6 w 97"/>
                  <a:gd name="T9" fmla="*/ 45 h 45"/>
                  <a:gd name="T10" fmla="*/ 0 w 97"/>
                  <a:gd name="T11" fmla="*/ 39 h 45"/>
                  <a:gd name="T12" fmla="*/ 49 w 97"/>
                  <a:gd name="T13" fmla="*/ 0 h 45"/>
                  <a:gd name="T14" fmla="*/ 97 w 97"/>
                  <a:gd name="T15" fmla="*/ 39 h 45"/>
                  <a:gd name="T16" fmla="*/ 91 w 97"/>
                  <a:gd name="T17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7" h="45">
                    <a:moveTo>
                      <a:pt x="91" y="45"/>
                    </a:moveTo>
                    <a:cubicBezTo>
                      <a:pt x="88" y="45"/>
                      <a:pt x="85" y="42"/>
                      <a:pt x="85" y="39"/>
                    </a:cubicBezTo>
                    <a:cubicBezTo>
                      <a:pt x="85" y="24"/>
                      <a:pt x="69" y="12"/>
                      <a:pt x="49" y="12"/>
                    </a:cubicBezTo>
                    <a:cubicBezTo>
                      <a:pt x="28" y="12"/>
                      <a:pt x="12" y="24"/>
                      <a:pt x="12" y="39"/>
                    </a:cubicBezTo>
                    <a:cubicBezTo>
                      <a:pt x="12" y="42"/>
                      <a:pt x="9" y="45"/>
                      <a:pt x="6" y="45"/>
                    </a:cubicBezTo>
                    <a:cubicBezTo>
                      <a:pt x="2" y="45"/>
                      <a:pt x="0" y="42"/>
                      <a:pt x="0" y="39"/>
                    </a:cubicBezTo>
                    <a:cubicBezTo>
                      <a:pt x="0" y="18"/>
                      <a:pt x="22" y="0"/>
                      <a:pt x="49" y="0"/>
                    </a:cubicBezTo>
                    <a:cubicBezTo>
                      <a:pt x="76" y="0"/>
                      <a:pt x="97" y="18"/>
                      <a:pt x="97" y="39"/>
                    </a:cubicBezTo>
                    <a:cubicBezTo>
                      <a:pt x="97" y="42"/>
                      <a:pt x="95" y="45"/>
                      <a:pt x="91" y="4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Freeform 29"/>
              <p:cNvSpPr>
                <a:spLocks noEditPoints="1"/>
              </p:cNvSpPr>
              <p:nvPr/>
            </p:nvSpPr>
            <p:spPr bwMode="auto">
              <a:xfrm>
                <a:off x="6193" y="606"/>
                <a:ext cx="333" cy="137"/>
              </a:xfrm>
              <a:custGeom>
                <a:avLst/>
                <a:gdLst>
                  <a:gd name="T0" fmla="*/ 190 w 194"/>
                  <a:gd name="T1" fmla="*/ 0 h 80"/>
                  <a:gd name="T2" fmla="*/ 4 w 194"/>
                  <a:gd name="T3" fmla="*/ 0 h 80"/>
                  <a:gd name="T4" fmla="*/ 0 w 194"/>
                  <a:gd name="T5" fmla="*/ 4 h 80"/>
                  <a:gd name="T6" fmla="*/ 0 w 194"/>
                  <a:gd name="T7" fmla="*/ 76 h 80"/>
                  <a:gd name="T8" fmla="*/ 4 w 194"/>
                  <a:gd name="T9" fmla="*/ 80 h 80"/>
                  <a:gd name="T10" fmla="*/ 6 w 194"/>
                  <a:gd name="T11" fmla="*/ 80 h 80"/>
                  <a:gd name="T12" fmla="*/ 71 w 194"/>
                  <a:gd name="T13" fmla="*/ 80 h 80"/>
                  <a:gd name="T14" fmla="*/ 71 w 194"/>
                  <a:gd name="T15" fmla="*/ 76 h 80"/>
                  <a:gd name="T16" fmla="*/ 75 w 194"/>
                  <a:gd name="T17" fmla="*/ 72 h 80"/>
                  <a:gd name="T18" fmla="*/ 118 w 194"/>
                  <a:gd name="T19" fmla="*/ 72 h 80"/>
                  <a:gd name="T20" fmla="*/ 122 w 194"/>
                  <a:gd name="T21" fmla="*/ 76 h 80"/>
                  <a:gd name="T22" fmla="*/ 122 w 194"/>
                  <a:gd name="T23" fmla="*/ 80 h 80"/>
                  <a:gd name="T24" fmla="*/ 187 w 194"/>
                  <a:gd name="T25" fmla="*/ 80 h 80"/>
                  <a:gd name="T26" fmla="*/ 190 w 194"/>
                  <a:gd name="T27" fmla="*/ 80 h 80"/>
                  <a:gd name="T28" fmla="*/ 194 w 194"/>
                  <a:gd name="T29" fmla="*/ 76 h 80"/>
                  <a:gd name="T30" fmla="*/ 194 w 194"/>
                  <a:gd name="T31" fmla="*/ 4 h 80"/>
                  <a:gd name="T32" fmla="*/ 190 w 194"/>
                  <a:gd name="T33" fmla="*/ 0 h 80"/>
                  <a:gd name="T34" fmla="*/ 118 w 194"/>
                  <a:gd name="T35" fmla="*/ 42 h 80"/>
                  <a:gd name="T36" fmla="*/ 75 w 194"/>
                  <a:gd name="T37" fmla="*/ 42 h 80"/>
                  <a:gd name="T38" fmla="*/ 71 w 194"/>
                  <a:gd name="T39" fmla="*/ 38 h 80"/>
                  <a:gd name="T40" fmla="*/ 75 w 194"/>
                  <a:gd name="T41" fmla="*/ 34 h 80"/>
                  <a:gd name="T42" fmla="*/ 118 w 194"/>
                  <a:gd name="T43" fmla="*/ 34 h 80"/>
                  <a:gd name="T44" fmla="*/ 122 w 194"/>
                  <a:gd name="T45" fmla="*/ 38 h 80"/>
                  <a:gd name="T46" fmla="*/ 118 w 194"/>
                  <a:gd name="T47" fmla="*/ 42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94" h="80">
                    <a:moveTo>
                      <a:pt x="19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78"/>
                      <a:pt x="1" y="80"/>
                      <a:pt x="4" y="80"/>
                    </a:cubicBezTo>
                    <a:cubicBezTo>
                      <a:pt x="6" y="80"/>
                      <a:pt x="6" y="80"/>
                      <a:pt x="6" y="80"/>
                    </a:cubicBezTo>
                    <a:cubicBezTo>
                      <a:pt x="71" y="80"/>
                      <a:pt x="71" y="80"/>
                      <a:pt x="71" y="80"/>
                    </a:cubicBezTo>
                    <a:cubicBezTo>
                      <a:pt x="71" y="76"/>
                      <a:pt x="71" y="76"/>
                      <a:pt x="71" y="76"/>
                    </a:cubicBezTo>
                    <a:cubicBezTo>
                      <a:pt x="71" y="73"/>
                      <a:pt x="72" y="72"/>
                      <a:pt x="75" y="72"/>
                    </a:cubicBezTo>
                    <a:cubicBezTo>
                      <a:pt x="118" y="72"/>
                      <a:pt x="118" y="72"/>
                      <a:pt x="118" y="72"/>
                    </a:cubicBezTo>
                    <a:cubicBezTo>
                      <a:pt x="121" y="72"/>
                      <a:pt x="122" y="73"/>
                      <a:pt x="122" y="76"/>
                    </a:cubicBezTo>
                    <a:cubicBezTo>
                      <a:pt x="122" y="80"/>
                      <a:pt x="122" y="80"/>
                      <a:pt x="122" y="80"/>
                    </a:cubicBezTo>
                    <a:cubicBezTo>
                      <a:pt x="187" y="80"/>
                      <a:pt x="187" y="80"/>
                      <a:pt x="187" y="80"/>
                    </a:cubicBezTo>
                    <a:cubicBezTo>
                      <a:pt x="190" y="80"/>
                      <a:pt x="190" y="80"/>
                      <a:pt x="190" y="80"/>
                    </a:cubicBezTo>
                    <a:cubicBezTo>
                      <a:pt x="192" y="80"/>
                      <a:pt x="194" y="78"/>
                      <a:pt x="194" y="76"/>
                    </a:cubicBezTo>
                    <a:cubicBezTo>
                      <a:pt x="194" y="4"/>
                      <a:pt x="194" y="4"/>
                      <a:pt x="194" y="4"/>
                    </a:cubicBezTo>
                    <a:cubicBezTo>
                      <a:pt x="194" y="2"/>
                      <a:pt x="192" y="0"/>
                      <a:pt x="190" y="0"/>
                    </a:cubicBezTo>
                    <a:close/>
                    <a:moveTo>
                      <a:pt x="118" y="42"/>
                    </a:moveTo>
                    <a:cubicBezTo>
                      <a:pt x="75" y="42"/>
                      <a:pt x="75" y="42"/>
                      <a:pt x="75" y="42"/>
                    </a:cubicBezTo>
                    <a:cubicBezTo>
                      <a:pt x="72" y="42"/>
                      <a:pt x="71" y="40"/>
                      <a:pt x="71" y="38"/>
                    </a:cubicBezTo>
                    <a:cubicBezTo>
                      <a:pt x="71" y="36"/>
                      <a:pt x="72" y="34"/>
                      <a:pt x="75" y="34"/>
                    </a:cubicBezTo>
                    <a:cubicBezTo>
                      <a:pt x="118" y="34"/>
                      <a:pt x="118" y="34"/>
                      <a:pt x="118" y="34"/>
                    </a:cubicBezTo>
                    <a:cubicBezTo>
                      <a:pt x="121" y="34"/>
                      <a:pt x="122" y="36"/>
                      <a:pt x="122" y="38"/>
                    </a:cubicBezTo>
                    <a:cubicBezTo>
                      <a:pt x="122" y="40"/>
                      <a:pt x="121" y="42"/>
                      <a:pt x="118" y="4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Freeform 30"/>
              <p:cNvSpPr>
                <a:spLocks noEditPoints="1"/>
              </p:cNvSpPr>
              <p:nvPr/>
            </p:nvSpPr>
            <p:spPr bwMode="auto">
              <a:xfrm>
                <a:off x="6241" y="1399"/>
                <a:ext cx="235" cy="206"/>
              </a:xfrm>
              <a:custGeom>
                <a:avLst/>
                <a:gdLst>
                  <a:gd name="T0" fmla="*/ 0 w 137"/>
                  <a:gd name="T1" fmla="*/ 116 h 120"/>
                  <a:gd name="T2" fmla="*/ 4 w 137"/>
                  <a:gd name="T3" fmla="*/ 120 h 120"/>
                  <a:gd name="T4" fmla="*/ 47 w 137"/>
                  <a:gd name="T5" fmla="*/ 120 h 120"/>
                  <a:gd name="T6" fmla="*/ 47 w 137"/>
                  <a:gd name="T7" fmla="*/ 63 h 120"/>
                  <a:gd name="T8" fmla="*/ 51 w 137"/>
                  <a:gd name="T9" fmla="*/ 59 h 120"/>
                  <a:gd name="T10" fmla="*/ 86 w 137"/>
                  <a:gd name="T11" fmla="*/ 59 h 120"/>
                  <a:gd name="T12" fmla="*/ 90 w 137"/>
                  <a:gd name="T13" fmla="*/ 63 h 120"/>
                  <a:gd name="T14" fmla="*/ 90 w 137"/>
                  <a:gd name="T15" fmla="*/ 120 h 120"/>
                  <a:gd name="T16" fmla="*/ 133 w 137"/>
                  <a:gd name="T17" fmla="*/ 120 h 120"/>
                  <a:gd name="T18" fmla="*/ 137 w 137"/>
                  <a:gd name="T19" fmla="*/ 116 h 120"/>
                  <a:gd name="T20" fmla="*/ 137 w 137"/>
                  <a:gd name="T21" fmla="*/ 0 h 120"/>
                  <a:gd name="T22" fmla="*/ 0 w 137"/>
                  <a:gd name="T23" fmla="*/ 0 h 120"/>
                  <a:gd name="T24" fmla="*/ 0 w 137"/>
                  <a:gd name="T25" fmla="*/ 116 h 120"/>
                  <a:gd name="T26" fmla="*/ 110 w 137"/>
                  <a:gd name="T27" fmla="*/ 16 h 120"/>
                  <a:gd name="T28" fmla="*/ 114 w 137"/>
                  <a:gd name="T29" fmla="*/ 12 h 120"/>
                  <a:gd name="T30" fmla="*/ 118 w 137"/>
                  <a:gd name="T31" fmla="*/ 16 h 120"/>
                  <a:gd name="T32" fmla="*/ 118 w 137"/>
                  <a:gd name="T33" fmla="*/ 44 h 120"/>
                  <a:gd name="T34" fmla="*/ 114 w 137"/>
                  <a:gd name="T35" fmla="*/ 48 h 120"/>
                  <a:gd name="T36" fmla="*/ 110 w 137"/>
                  <a:gd name="T37" fmla="*/ 44 h 120"/>
                  <a:gd name="T38" fmla="*/ 110 w 137"/>
                  <a:gd name="T39" fmla="*/ 16 h 120"/>
                  <a:gd name="T40" fmla="*/ 110 w 137"/>
                  <a:gd name="T41" fmla="*/ 65 h 120"/>
                  <a:gd name="T42" fmla="*/ 114 w 137"/>
                  <a:gd name="T43" fmla="*/ 61 h 120"/>
                  <a:gd name="T44" fmla="*/ 118 w 137"/>
                  <a:gd name="T45" fmla="*/ 65 h 120"/>
                  <a:gd name="T46" fmla="*/ 118 w 137"/>
                  <a:gd name="T47" fmla="*/ 94 h 120"/>
                  <a:gd name="T48" fmla="*/ 114 w 137"/>
                  <a:gd name="T49" fmla="*/ 98 h 120"/>
                  <a:gd name="T50" fmla="*/ 110 w 137"/>
                  <a:gd name="T51" fmla="*/ 94 h 120"/>
                  <a:gd name="T52" fmla="*/ 110 w 137"/>
                  <a:gd name="T53" fmla="*/ 65 h 120"/>
                  <a:gd name="T54" fmla="*/ 80 w 137"/>
                  <a:gd name="T55" fmla="*/ 16 h 120"/>
                  <a:gd name="T56" fmla="*/ 84 w 137"/>
                  <a:gd name="T57" fmla="*/ 12 h 120"/>
                  <a:gd name="T58" fmla="*/ 88 w 137"/>
                  <a:gd name="T59" fmla="*/ 16 h 120"/>
                  <a:gd name="T60" fmla="*/ 88 w 137"/>
                  <a:gd name="T61" fmla="*/ 44 h 120"/>
                  <a:gd name="T62" fmla="*/ 84 w 137"/>
                  <a:gd name="T63" fmla="*/ 48 h 120"/>
                  <a:gd name="T64" fmla="*/ 80 w 137"/>
                  <a:gd name="T65" fmla="*/ 44 h 120"/>
                  <a:gd name="T66" fmla="*/ 80 w 137"/>
                  <a:gd name="T67" fmla="*/ 16 h 120"/>
                  <a:gd name="T68" fmla="*/ 49 w 137"/>
                  <a:gd name="T69" fmla="*/ 16 h 120"/>
                  <a:gd name="T70" fmla="*/ 53 w 137"/>
                  <a:gd name="T71" fmla="*/ 12 h 120"/>
                  <a:gd name="T72" fmla="*/ 57 w 137"/>
                  <a:gd name="T73" fmla="*/ 16 h 120"/>
                  <a:gd name="T74" fmla="*/ 57 w 137"/>
                  <a:gd name="T75" fmla="*/ 44 h 120"/>
                  <a:gd name="T76" fmla="*/ 53 w 137"/>
                  <a:gd name="T77" fmla="*/ 48 h 120"/>
                  <a:gd name="T78" fmla="*/ 49 w 137"/>
                  <a:gd name="T79" fmla="*/ 44 h 120"/>
                  <a:gd name="T80" fmla="*/ 49 w 137"/>
                  <a:gd name="T81" fmla="*/ 16 h 120"/>
                  <a:gd name="T82" fmla="*/ 19 w 137"/>
                  <a:gd name="T83" fmla="*/ 16 h 120"/>
                  <a:gd name="T84" fmla="*/ 23 w 137"/>
                  <a:gd name="T85" fmla="*/ 12 h 120"/>
                  <a:gd name="T86" fmla="*/ 27 w 137"/>
                  <a:gd name="T87" fmla="*/ 16 h 120"/>
                  <a:gd name="T88" fmla="*/ 27 w 137"/>
                  <a:gd name="T89" fmla="*/ 44 h 120"/>
                  <a:gd name="T90" fmla="*/ 23 w 137"/>
                  <a:gd name="T91" fmla="*/ 48 h 120"/>
                  <a:gd name="T92" fmla="*/ 19 w 137"/>
                  <a:gd name="T93" fmla="*/ 44 h 120"/>
                  <a:gd name="T94" fmla="*/ 19 w 137"/>
                  <a:gd name="T95" fmla="*/ 16 h 120"/>
                  <a:gd name="T96" fmla="*/ 19 w 137"/>
                  <a:gd name="T97" fmla="*/ 65 h 120"/>
                  <a:gd name="T98" fmla="*/ 23 w 137"/>
                  <a:gd name="T99" fmla="*/ 61 h 120"/>
                  <a:gd name="T100" fmla="*/ 27 w 137"/>
                  <a:gd name="T101" fmla="*/ 65 h 120"/>
                  <a:gd name="T102" fmla="*/ 27 w 137"/>
                  <a:gd name="T103" fmla="*/ 94 h 120"/>
                  <a:gd name="T104" fmla="*/ 23 w 137"/>
                  <a:gd name="T105" fmla="*/ 98 h 120"/>
                  <a:gd name="T106" fmla="*/ 19 w 137"/>
                  <a:gd name="T107" fmla="*/ 94 h 120"/>
                  <a:gd name="T108" fmla="*/ 19 w 137"/>
                  <a:gd name="T109" fmla="*/ 65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37" h="120">
                    <a:moveTo>
                      <a:pt x="0" y="116"/>
                    </a:moveTo>
                    <a:cubicBezTo>
                      <a:pt x="0" y="118"/>
                      <a:pt x="1" y="120"/>
                      <a:pt x="4" y="120"/>
                    </a:cubicBezTo>
                    <a:cubicBezTo>
                      <a:pt x="47" y="120"/>
                      <a:pt x="47" y="120"/>
                      <a:pt x="47" y="120"/>
                    </a:cubicBezTo>
                    <a:cubicBezTo>
                      <a:pt x="47" y="63"/>
                      <a:pt x="47" y="63"/>
                      <a:pt x="47" y="63"/>
                    </a:cubicBezTo>
                    <a:cubicBezTo>
                      <a:pt x="47" y="61"/>
                      <a:pt x="49" y="59"/>
                      <a:pt x="51" y="59"/>
                    </a:cubicBezTo>
                    <a:cubicBezTo>
                      <a:pt x="86" y="59"/>
                      <a:pt x="86" y="59"/>
                      <a:pt x="86" y="59"/>
                    </a:cubicBezTo>
                    <a:cubicBezTo>
                      <a:pt x="88" y="59"/>
                      <a:pt x="90" y="61"/>
                      <a:pt x="90" y="63"/>
                    </a:cubicBezTo>
                    <a:cubicBezTo>
                      <a:pt x="90" y="120"/>
                      <a:pt x="90" y="120"/>
                      <a:pt x="90" y="120"/>
                    </a:cubicBezTo>
                    <a:cubicBezTo>
                      <a:pt x="133" y="120"/>
                      <a:pt x="133" y="120"/>
                      <a:pt x="133" y="120"/>
                    </a:cubicBezTo>
                    <a:cubicBezTo>
                      <a:pt x="136" y="120"/>
                      <a:pt x="137" y="118"/>
                      <a:pt x="137" y="116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16"/>
                    </a:lnTo>
                    <a:close/>
                    <a:moveTo>
                      <a:pt x="110" y="16"/>
                    </a:moveTo>
                    <a:cubicBezTo>
                      <a:pt x="110" y="13"/>
                      <a:pt x="112" y="12"/>
                      <a:pt x="114" y="12"/>
                    </a:cubicBezTo>
                    <a:cubicBezTo>
                      <a:pt x="116" y="12"/>
                      <a:pt x="118" y="13"/>
                      <a:pt x="118" y="16"/>
                    </a:cubicBezTo>
                    <a:cubicBezTo>
                      <a:pt x="118" y="44"/>
                      <a:pt x="118" y="44"/>
                      <a:pt x="118" y="44"/>
                    </a:cubicBezTo>
                    <a:cubicBezTo>
                      <a:pt x="118" y="46"/>
                      <a:pt x="116" y="48"/>
                      <a:pt x="114" y="48"/>
                    </a:cubicBezTo>
                    <a:cubicBezTo>
                      <a:pt x="112" y="48"/>
                      <a:pt x="110" y="46"/>
                      <a:pt x="110" y="44"/>
                    </a:cubicBezTo>
                    <a:lnTo>
                      <a:pt x="110" y="16"/>
                    </a:lnTo>
                    <a:close/>
                    <a:moveTo>
                      <a:pt x="110" y="65"/>
                    </a:moveTo>
                    <a:cubicBezTo>
                      <a:pt x="110" y="63"/>
                      <a:pt x="112" y="61"/>
                      <a:pt x="114" y="61"/>
                    </a:cubicBezTo>
                    <a:cubicBezTo>
                      <a:pt x="116" y="61"/>
                      <a:pt x="118" y="63"/>
                      <a:pt x="118" y="65"/>
                    </a:cubicBezTo>
                    <a:cubicBezTo>
                      <a:pt x="118" y="94"/>
                      <a:pt x="118" y="94"/>
                      <a:pt x="118" y="94"/>
                    </a:cubicBezTo>
                    <a:cubicBezTo>
                      <a:pt x="118" y="96"/>
                      <a:pt x="116" y="98"/>
                      <a:pt x="114" y="98"/>
                    </a:cubicBezTo>
                    <a:cubicBezTo>
                      <a:pt x="112" y="98"/>
                      <a:pt x="110" y="96"/>
                      <a:pt x="110" y="94"/>
                    </a:cubicBezTo>
                    <a:lnTo>
                      <a:pt x="110" y="65"/>
                    </a:lnTo>
                    <a:close/>
                    <a:moveTo>
                      <a:pt x="80" y="16"/>
                    </a:moveTo>
                    <a:cubicBezTo>
                      <a:pt x="80" y="13"/>
                      <a:pt x="81" y="12"/>
                      <a:pt x="84" y="12"/>
                    </a:cubicBezTo>
                    <a:cubicBezTo>
                      <a:pt x="86" y="12"/>
                      <a:pt x="88" y="13"/>
                      <a:pt x="88" y="16"/>
                    </a:cubicBezTo>
                    <a:cubicBezTo>
                      <a:pt x="88" y="44"/>
                      <a:pt x="88" y="44"/>
                      <a:pt x="88" y="44"/>
                    </a:cubicBezTo>
                    <a:cubicBezTo>
                      <a:pt x="88" y="46"/>
                      <a:pt x="86" y="48"/>
                      <a:pt x="84" y="48"/>
                    </a:cubicBezTo>
                    <a:cubicBezTo>
                      <a:pt x="81" y="48"/>
                      <a:pt x="80" y="46"/>
                      <a:pt x="80" y="44"/>
                    </a:cubicBezTo>
                    <a:lnTo>
                      <a:pt x="80" y="16"/>
                    </a:lnTo>
                    <a:close/>
                    <a:moveTo>
                      <a:pt x="49" y="16"/>
                    </a:moveTo>
                    <a:cubicBezTo>
                      <a:pt x="49" y="13"/>
                      <a:pt x="51" y="12"/>
                      <a:pt x="53" y="12"/>
                    </a:cubicBezTo>
                    <a:cubicBezTo>
                      <a:pt x="56" y="12"/>
                      <a:pt x="57" y="13"/>
                      <a:pt x="57" y="16"/>
                    </a:cubicBezTo>
                    <a:cubicBezTo>
                      <a:pt x="57" y="44"/>
                      <a:pt x="57" y="44"/>
                      <a:pt x="57" y="44"/>
                    </a:cubicBezTo>
                    <a:cubicBezTo>
                      <a:pt x="57" y="46"/>
                      <a:pt x="56" y="48"/>
                      <a:pt x="53" y="48"/>
                    </a:cubicBezTo>
                    <a:cubicBezTo>
                      <a:pt x="51" y="48"/>
                      <a:pt x="49" y="46"/>
                      <a:pt x="49" y="44"/>
                    </a:cubicBezTo>
                    <a:lnTo>
                      <a:pt x="49" y="16"/>
                    </a:lnTo>
                    <a:close/>
                    <a:moveTo>
                      <a:pt x="19" y="16"/>
                    </a:moveTo>
                    <a:cubicBezTo>
                      <a:pt x="19" y="13"/>
                      <a:pt x="21" y="12"/>
                      <a:pt x="23" y="12"/>
                    </a:cubicBezTo>
                    <a:cubicBezTo>
                      <a:pt x="25" y="12"/>
                      <a:pt x="27" y="13"/>
                      <a:pt x="27" y="16"/>
                    </a:cubicBezTo>
                    <a:cubicBezTo>
                      <a:pt x="27" y="44"/>
                      <a:pt x="27" y="44"/>
                      <a:pt x="27" y="44"/>
                    </a:cubicBezTo>
                    <a:cubicBezTo>
                      <a:pt x="27" y="46"/>
                      <a:pt x="25" y="48"/>
                      <a:pt x="23" y="48"/>
                    </a:cubicBezTo>
                    <a:cubicBezTo>
                      <a:pt x="21" y="48"/>
                      <a:pt x="19" y="46"/>
                      <a:pt x="19" y="44"/>
                    </a:cubicBezTo>
                    <a:lnTo>
                      <a:pt x="19" y="16"/>
                    </a:lnTo>
                    <a:close/>
                    <a:moveTo>
                      <a:pt x="19" y="65"/>
                    </a:moveTo>
                    <a:cubicBezTo>
                      <a:pt x="19" y="63"/>
                      <a:pt x="21" y="61"/>
                      <a:pt x="23" y="61"/>
                    </a:cubicBezTo>
                    <a:cubicBezTo>
                      <a:pt x="25" y="61"/>
                      <a:pt x="27" y="63"/>
                      <a:pt x="27" y="65"/>
                    </a:cubicBezTo>
                    <a:cubicBezTo>
                      <a:pt x="27" y="94"/>
                      <a:pt x="27" y="94"/>
                      <a:pt x="27" y="94"/>
                    </a:cubicBezTo>
                    <a:cubicBezTo>
                      <a:pt x="27" y="96"/>
                      <a:pt x="25" y="98"/>
                      <a:pt x="23" y="98"/>
                    </a:cubicBezTo>
                    <a:cubicBezTo>
                      <a:pt x="21" y="98"/>
                      <a:pt x="19" y="96"/>
                      <a:pt x="19" y="94"/>
                    </a:cubicBezTo>
                    <a:lnTo>
                      <a:pt x="19" y="6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" name="Freeform 31"/>
              <p:cNvSpPr/>
              <p:nvPr/>
            </p:nvSpPr>
            <p:spPr bwMode="auto">
              <a:xfrm>
                <a:off x="6191" y="1258"/>
                <a:ext cx="335" cy="127"/>
              </a:xfrm>
              <a:custGeom>
                <a:avLst/>
                <a:gdLst>
                  <a:gd name="T0" fmla="*/ 193 w 195"/>
                  <a:gd name="T1" fmla="*/ 67 h 74"/>
                  <a:gd name="T2" fmla="*/ 100 w 195"/>
                  <a:gd name="T3" fmla="*/ 1 h 74"/>
                  <a:gd name="T4" fmla="*/ 95 w 195"/>
                  <a:gd name="T5" fmla="*/ 1 h 74"/>
                  <a:gd name="T6" fmla="*/ 2 w 195"/>
                  <a:gd name="T7" fmla="*/ 67 h 74"/>
                  <a:gd name="T8" fmla="*/ 1 w 195"/>
                  <a:gd name="T9" fmla="*/ 71 h 74"/>
                  <a:gd name="T10" fmla="*/ 5 w 195"/>
                  <a:gd name="T11" fmla="*/ 74 h 74"/>
                  <a:gd name="T12" fmla="*/ 29 w 195"/>
                  <a:gd name="T13" fmla="*/ 74 h 74"/>
                  <a:gd name="T14" fmla="*/ 166 w 195"/>
                  <a:gd name="T15" fmla="*/ 74 h 74"/>
                  <a:gd name="T16" fmla="*/ 191 w 195"/>
                  <a:gd name="T17" fmla="*/ 74 h 74"/>
                  <a:gd name="T18" fmla="*/ 194 w 195"/>
                  <a:gd name="T19" fmla="*/ 71 h 74"/>
                  <a:gd name="T20" fmla="*/ 193 w 195"/>
                  <a:gd name="T21" fmla="*/ 67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5" h="74">
                    <a:moveTo>
                      <a:pt x="193" y="67"/>
                    </a:moveTo>
                    <a:cubicBezTo>
                      <a:pt x="100" y="1"/>
                      <a:pt x="100" y="1"/>
                      <a:pt x="100" y="1"/>
                    </a:cubicBezTo>
                    <a:cubicBezTo>
                      <a:pt x="98" y="0"/>
                      <a:pt x="97" y="0"/>
                      <a:pt x="95" y="1"/>
                    </a:cubicBezTo>
                    <a:cubicBezTo>
                      <a:pt x="2" y="67"/>
                      <a:pt x="2" y="67"/>
                      <a:pt x="2" y="67"/>
                    </a:cubicBezTo>
                    <a:cubicBezTo>
                      <a:pt x="1" y="68"/>
                      <a:pt x="0" y="69"/>
                      <a:pt x="1" y="71"/>
                    </a:cubicBezTo>
                    <a:cubicBezTo>
                      <a:pt x="1" y="73"/>
                      <a:pt x="3" y="74"/>
                      <a:pt x="5" y="74"/>
                    </a:cubicBezTo>
                    <a:cubicBezTo>
                      <a:pt x="29" y="74"/>
                      <a:pt x="29" y="74"/>
                      <a:pt x="29" y="74"/>
                    </a:cubicBezTo>
                    <a:cubicBezTo>
                      <a:pt x="166" y="74"/>
                      <a:pt x="166" y="74"/>
                      <a:pt x="166" y="74"/>
                    </a:cubicBezTo>
                    <a:cubicBezTo>
                      <a:pt x="191" y="74"/>
                      <a:pt x="191" y="74"/>
                      <a:pt x="191" y="74"/>
                    </a:cubicBezTo>
                    <a:cubicBezTo>
                      <a:pt x="192" y="74"/>
                      <a:pt x="194" y="73"/>
                      <a:pt x="194" y="71"/>
                    </a:cubicBezTo>
                    <a:cubicBezTo>
                      <a:pt x="195" y="69"/>
                      <a:pt x="194" y="68"/>
                      <a:pt x="193" y="6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Freeform 32"/>
              <p:cNvSpPr/>
              <p:nvPr/>
            </p:nvSpPr>
            <p:spPr bwMode="auto">
              <a:xfrm>
                <a:off x="5534" y="1576"/>
                <a:ext cx="209" cy="52"/>
              </a:xfrm>
              <a:custGeom>
                <a:avLst/>
                <a:gdLst>
                  <a:gd name="T0" fmla="*/ 121 w 122"/>
                  <a:gd name="T1" fmla="*/ 24 h 30"/>
                  <a:gd name="T2" fmla="*/ 107 w 122"/>
                  <a:gd name="T3" fmla="*/ 2 h 30"/>
                  <a:gd name="T4" fmla="*/ 104 w 122"/>
                  <a:gd name="T5" fmla="*/ 0 h 30"/>
                  <a:gd name="T6" fmla="*/ 62 w 122"/>
                  <a:gd name="T7" fmla="*/ 0 h 30"/>
                  <a:gd name="T8" fmla="*/ 60 w 122"/>
                  <a:gd name="T9" fmla="*/ 0 h 30"/>
                  <a:gd name="T10" fmla="*/ 18 w 122"/>
                  <a:gd name="T11" fmla="*/ 0 h 30"/>
                  <a:gd name="T12" fmla="*/ 15 w 122"/>
                  <a:gd name="T13" fmla="*/ 2 h 30"/>
                  <a:gd name="T14" fmla="*/ 1 w 122"/>
                  <a:gd name="T15" fmla="*/ 24 h 30"/>
                  <a:gd name="T16" fmla="*/ 2 w 122"/>
                  <a:gd name="T17" fmla="*/ 29 h 30"/>
                  <a:gd name="T18" fmla="*/ 4 w 122"/>
                  <a:gd name="T19" fmla="*/ 30 h 30"/>
                  <a:gd name="T20" fmla="*/ 8 w 122"/>
                  <a:gd name="T21" fmla="*/ 28 h 30"/>
                  <a:gd name="T22" fmla="*/ 20 w 122"/>
                  <a:gd name="T23" fmla="*/ 8 h 30"/>
                  <a:gd name="T24" fmla="*/ 60 w 122"/>
                  <a:gd name="T25" fmla="*/ 8 h 30"/>
                  <a:gd name="T26" fmla="*/ 62 w 122"/>
                  <a:gd name="T27" fmla="*/ 8 h 30"/>
                  <a:gd name="T28" fmla="*/ 102 w 122"/>
                  <a:gd name="T29" fmla="*/ 8 h 30"/>
                  <a:gd name="T30" fmla="*/ 114 w 122"/>
                  <a:gd name="T31" fmla="*/ 28 h 30"/>
                  <a:gd name="T32" fmla="*/ 118 w 122"/>
                  <a:gd name="T33" fmla="*/ 30 h 30"/>
                  <a:gd name="T34" fmla="*/ 120 w 122"/>
                  <a:gd name="T35" fmla="*/ 29 h 30"/>
                  <a:gd name="T36" fmla="*/ 121 w 122"/>
                  <a:gd name="T37" fmla="*/ 2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2" h="30">
                    <a:moveTo>
                      <a:pt x="121" y="24"/>
                    </a:moveTo>
                    <a:cubicBezTo>
                      <a:pt x="107" y="2"/>
                      <a:pt x="107" y="2"/>
                      <a:pt x="107" y="2"/>
                    </a:cubicBezTo>
                    <a:cubicBezTo>
                      <a:pt x="106" y="1"/>
                      <a:pt x="105" y="0"/>
                      <a:pt x="104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7" y="0"/>
                      <a:pt x="15" y="1"/>
                      <a:pt x="15" y="2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26"/>
                      <a:pt x="0" y="28"/>
                      <a:pt x="2" y="29"/>
                    </a:cubicBezTo>
                    <a:cubicBezTo>
                      <a:pt x="3" y="30"/>
                      <a:pt x="3" y="30"/>
                      <a:pt x="4" y="30"/>
                    </a:cubicBezTo>
                    <a:cubicBezTo>
                      <a:pt x="6" y="30"/>
                      <a:pt x="7" y="29"/>
                      <a:pt x="8" y="2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60" y="8"/>
                      <a:pt x="60" y="8"/>
                      <a:pt x="60" y="8"/>
                    </a:cubicBezTo>
                    <a:cubicBezTo>
                      <a:pt x="62" y="8"/>
                      <a:pt x="62" y="8"/>
                      <a:pt x="62" y="8"/>
                    </a:cubicBezTo>
                    <a:cubicBezTo>
                      <a:pt x="102" y="8"/>
                      <a:pt x="102" y="8"/>
                      <a:pt x="102" y="8"/>
                    </a:cubicBezTo>
                    <a:cubicBezTo>
                      <a:pt x="114" y="28"/>
                      <a:pt x="114" y="28"/>
                      <a:pt x="114" y="28"/>
                    </a:cubicBezTo>
                    <a:cubicBezTo>
                      <a:pt x="115" y="29"/>
                      <a:pt x="116" y="30"/>
                      <a:pt x="118" y="30"/>
                    </a:cubicBezTo>
                    <a:cubicBezTo>
                      <a:pt x="118" y="30"/>
                      <a:pt x="119" y="30"/>
                      <a:pt x="120" y="29"/>
                    </a:cubicBezTo>
                    <a:cubicBezTo>
                      <a:pt x="122" y="28"/>
                      <a:pt x="122" y="26"/>
                      <a:pt x="121" y="2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Freeform 33"/>
              <p:cNvSpPr/>
              <p:nvPr/>
            </p:nvSpPr>
            <p:spPr bwMode="auto">
              <a:xfrm>
                <a:off x="5472" y="1272"/>
                <a:ext cx="104" cy="94"/>
              </a:xfrm>
              <a:custGeom>
                <a:avLst/>
                <a:gdLst>
                  <a:gd name="T0" fmla="*/ 33 w 61"/>
                  <a:gd name="T1" fmla="*/ 0 h 55"/>
                  <a:gd name="T2" fmla="*/ 0 w 61"/>
                  <a:gd name="T3" fmla="*/ 33 h 55"/>
                  <a:gd name="T4" fmla="*/ 7 w 61"/>
                  <a:gd name="T5" fmla="*/ 54 h 55"/>
                  <a:gd name="T6" fmla="*/ 10 w 61"/>
                  <a:gd name="T7" fmla="*/ 55 h 55"/>
                  <a:gd name="T8" fmla="*/ 13 w 61"/>
                  <a:gd name="T9" fmla="*/ 55 h 55"/>
                  <a:gd name="T10" fmla="*/ 59 w 61"/>
                  <a:gd name="T11" fmla="*/ 19 h 55"/>
                  <a:gd name="T12" fmla="*/ 60 w 61"/>
                  <a:gd name="T13" fmla="*/ 13 h 55"/>
                  <a:gd name="T14" fmla="*/ 33 w 61"/>
                  <a:gd name="T15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1" h="55">
                    <a:moveTo>
                      <a:pt x="33" y="0"/>
                    </a:moveTo>
                    <a:cubicBezTo>
                      <a:pt x="15" y="0"/>
                      <a:pt x="0" y="15"/>
                      <a:pt x="0" y="33"/>
                    </a:cubicBezTo>
                    <a:cubicBezTo>
                      <a:pt x="0" y="41"/>
                      <a:pt x="2" y="48"/>
                      <a:pt x="7" y="54"/>
                    </a:cubicBezTo>
                    <a:cubicBezTo>
                      <a:pt x="8" y="55"/>
                      <a:pt x="9" y="55"/>
                      <a:pt x="10" y="55"/>
                    </a:cubicBezTo>
                    <a:cubicBezTo>
                      <a:pt x="11" y="55"/>
                      <a:pt x="12" y="55"/>
                      <a:pt x="13" y="55"/>
                    </a:cubicBezTo>
                    <a:cubicBezTo>
                      <a:pt x="59" y="19"/>
                      <a:pt x="59" y="19"/>
                      <a:pt x="59" y="19"/>
                    </a:cubicBezTo>
                    <a:cubicBezTo>
                      <a:pt x="61" y="17"/>
                      <a:pt x="61" y="15"/>
                      <a:pt x="60" y="13"/>
                    </a:cubicBezTo>
                    <a:cubicBezTo>
                      <a:pt x="54" y="5"/>
                      <a:pt x="44" y="0"/>
                      <a:pt x="33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Freeform 34"/>
              <p:cNvSpPr/>
              <p:nvPr/>
            </p:nvSpPr>
            <p:spPr bwMode="auto">
              <a:xfrm>
                <a:off x="5700" y="1272"/>
                <a:ext cx="105" cy="94"/>
              </a:xfrm>
              <a:custGeom>
                <a:avLst/>
                <a:gdLst>
                  <a:gd name="T0" fmla="*/ 28 w 61"/>
                  <a:gd name="T1" fmla="*/ 0 h 55"/>
                  <a:gd name="T2" fmla="*/ 1 w 61"/>
                  <a:gd name="T3" fmla="*/ 13 h 55"/>
                  <a:gd name="T4" fmla="*/ 2 w 61"/>
                  <a:gd name="T5" fmla="*/ 19 h 55"/>
                  <a:gd name="T6" fmla="*/ 48 w 61"/>
                  <a:gd name="T7" fmla="*/ 55 h 55"/>
                  <a:gd name="T8" fmla="*/ 51 w 61"/>
                  <a:gd name="T9" fmla="*/ 55 h 55"/>
                  <a:gd name="T10" fmla="*/ 54 w 61"/>
                  <a:gd name="T11" fmla="*/ 54 h 55"/>
                  <a:gd name="T12" fmla="*/ 61 w 61"/>
                  <a:gd name="T13" fmla="*/ 33 h 55"/>
                  <a:gd name="T14" fmla="*/ 28 w 61"/>
                  <a:gd name="T15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1" h="55">
                    <a:moveTo>
                      <a:pt x="28" y="0"/>
                    </a:moveTo>
                    <a:cubicBezTo>
                      <a:pt x="17" y="0"/>
                      <a:pt x="7" y="5"/>
                      <a:pt x="1" y="13"/>
                    </a:cubicBezTo>
                    <a:cubicBezTo>
                      <a:pt x="0" y="15"/>
                      <a:pt x="0" y="17"/>
                      <a:pt x="2" y="19"/>
                    </a:cubicBezTo>
                    <a:cubicBezTo>
                      <a:pt x="48" y="55"/>
                      <a:pt x="48" y="55"/>
                      <a:pt x="48" y="55"/>
                    </a:cubicBezTo>
                    <a:cubicBezTo>
                      <a:pt x="49" y="55"/>
                      <a:pt x="50" y="55"/>
                      <a:pt x="51" y="55"/>
                    </a:cubicBezTo>
                    <a:cubicBezTo>
                      <a:pt x="52" y="55"/>
                      <a:pt x="53" y="55"/>
                      <a:pt x="54" y="54"/>
                    </a:cubicBezTo>
                    <a:cubicBezTo>
                      <a:pt x="58" y="48"/>
                      <a:pt x="61" y="41"/>
                      <a:pt x="61" y="33"/>
                    </a:cubicBezTo>
                    <a:cubicBezTo>
                      <a:pt x="61" y="15"/>
                      <a:pt x="46" y="0"/>
                      <a:pt x="28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Freeform 35"/>
              <p:cNvSpPr/>
              <p:nvPr/>
            </p:nvSpPr>
            <p:spPr bwMode="auto">
              <a:xfrm>
                <a:off x="3326" y="581"/>
                <a:ext cx="317" cy="212"/>
              </a:xfrm>
              <a:custGeom>
                <a:avLst/>
                <a:gdLst>
                  <a:gd name="T0" fmla="*/ 185 w 185"/>
                  <a:gd name="T1" fmla="*/ 37 h 123"/>
                  <a:gd name="T2" fmla="*/ 183 w 185"/>
                  <a:gd name="T3" fmla="*/ 35 h 123"/>
                  <a:gd name="T4" fmla="*/ 90 w 185"/>
                  <a:gd name="T5" fmla="*/ 1 h 123"/>
                  <a:gd name="T6" fmla="*/ 86 w 185"/>
                  <a:gd name="T7" fmla="*/ 2 h 123"/>
                  <a:gd name="T8" fmla="*/ 2 w 185"/>
                  <a:gd name="T9" fmla="*/ 74 h 123"/>
                  <a:gd name="T10" fmla="*/ 1 w 185"/>
                  <a:gd name="T11" fmla="*/ 77 h 123"/>
                  <a:gd name="T12" fmla="*/ 3 w 185"/>
                  <a:gd name="T13" fmla="*/ 80 h 123"/>
                  <a:gd name="T14" fmla="*/ 99 w 185"/>
                  <a:gd name="T15" fmla="*/ 123 h 123"/>
                  <a:gd name="T16" fmla="*/ 101 w 185"/>
                  <a:gd name="T17" fmla="*/ 123 h 123"/>
                  <a:gd name="T18" fmla="*/ 104 w 185"/>
                  <a:gd name="T19" fmla="*/ 122 h 123"/>
                  <a:gd name="T20" fmla="*/ 184 w 185"/>
                  <a:gd name="T21" fmla="*/ 41 h 123"/>
                  <a:gd name="T22" fmla="*/ 185 w 185"/>
                  <a:gd name="T23" fmla="*/ 37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5" h="123">
                    <a:moveTo>
                      <a:pt x="185" y="37"/>
                    </a:moveTo>
                    <a:cubicBezTo>
                      <a:pt x="185" y="36"/>
                      <a:pt x="184" y="35"/>
                      <a:pt x="183" y="35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88" y="0"/>
                      <a:pt x="87" y="1"/>
                      <a:pt x="86" y="2"/>
                    </a:cubicBezTo>
                    <a:cubicBezTo>
                      <a:pt x="2" y="74"/>
                      <a:pt x="2" y="74"/>
                      <a:pt x="2" y="74"/>
                    </a:cubicBezTo>
                    <a:cubicBezTo>
                      <a:pt x="1" y="75"/>
                      <a:pt x="0" y="76"/>
                      <a:pt x="1" y="77"/>
                    </a:cubicBezTo>
                    <a:cubicBezTo>
                      <a:pt x="1" y="79"/>
                      <a:pt x="2" y="80"/>
                      <a:pt x="3" y="80"/>
                    </a:cubicBezTo>
                    <a:cubicBezTo>
                      <a:pt x="99" y="123"/>
                      <a:pt x="99" y="123"/>
                      <a:pt x="99" y="123"/>
                    </a:cubicBezTo>
                    <a:cubicBezTo>
                      <a:pt x="100" y="123"/>
                      <a:pt x="101" y="123"/>
                      <a:pt x="101" y="123"/>
                    </a:cubicBezTo>
                    <a:cubicBezTo>
                      <a:pt x="102" y="123"/>
                      <a:pt x="103" y="123"/>
                      <a:pt x="104" y="122"/>
                    </a:cubicBezTo>
                    <a:cubicBezTo>
                      <a:pt x="184" y="41"/>
                      <a:pt x="184" y="41"/>
                      <a:pt x="184" y="41"/>
                    </a:cubicBezTo>
                    <a:cubicBezTo>
                      <a:pt x="185" y="40"/>
                      <a:pt x="185" y="39"/>
                      <a:pt x="185" y="3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Freeform 36"/>
              <p:cNvSpPr/>
              <p:nvPr/>
            </p:nvSpPr>
            <p:spPr bwMode="auto">
              <a:xfrm>
                <a:off x="3310" y="705"/>
                <a:ext cx="323" cy="141"/>
              </a:xfrm>
              <a:custGeom>
                <a:avLst/>
                <a:gdLst>
                  <a:gd name="T0" fmla="*/ 111 w 188"/>
                  <a:gd name="T1" fmla="*/ 82 h 82"/>
                  <a:gd name="T2" fmla="*/ 109 w 188"/>
                  <a:gd name="T3" fmla="*/ 82 h 82"/>
                  <a:gd name="T4" fmla="*/ 16 w 188"/>
                  <a:gd name="T5" fmla="*/ 42 h 82"/>
                  <a:gd name="T6" fmla="*/ 0 w 188"/>
                  <a:gd name="T7" fmla="*/ 20 h 82"/>
                  <a:gd name="T8" fmla="*/ 12 w 188"/>
                  <a:gd name="T9" fmla="*/ 1 h 82"/>
                  <a:gd name="T10" fmla="*/ 17 w 188"/>
                  <a:gd name="T11" fmla="*/ 3 h 82"/>
                  <a:gd name="T12" fmla="*/ 15 w 188"/>
                  <a:gd name="T13" fmla="*/ 8 h 82"/>
                  <a:gd name="T14" fmla="*/ 8 w 188"/>
                  <a:gd name="T15" fmla="*/ 20 h 82"/>
                  <a:gd name="T16" fmla="*/ 19 w 188"/>
                  <a:gd name="T17" fmla="*/ 34 h 82"/>
                  <a:gd name="T18" fmla="*/ 110 w 188"/>
                  <a:gd name="T19" fmla="*/ 73 h 82"/>
                  <a:gd name="T20" fmla="*/ 180 w 188"/>
                  <a:gd name="T21" fmla="*/ 2 h 82"/>
                  <a:gd name="T22" fmla="*/ 186 w 188"/>
                  <a:gd name="T23" fmla="*/ 2 h 82"/>
                  <a:gd name="T24" fmla="*/ 186 w 188"/>
                  <a:gd name="T25" fmla="*/ 7 h 82"/>
                  <a:gd name="T26" fmla="*/ 114 w 188"/>
                  <a:gd name="T27" fmla="*/ 81 h 82"/>
                  <a:gd name="T28" fmla="*/ 111 w 188"/>
                  <a:gd name="T29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8" h="82">
                    <a:moveTo>
                      <a:pt x="111" y="82"/>
                    </a:moveTo>
                    <a:cubicBezTo>
                      <a:pt x="110" y="82"/>
                      <a:pt x="110" y="82"/>
                      <a:pt x="109" y="82"/>
                    </a:cubicBezTo>
                    <a:cubicBezTo>
                      <a:pt x="109" y="82"/>
                      <a:pt x="44" y="54"/>
                      <a:pt x="16" y="42"/>
                    </a:cubicBezTo>
                    <a:cubicBezTo>
                      <a:pt x="2" y="36"/>
                      <a:pt x="0" y="25"/>
                      <a:pt x="0" y="20"/>
                    </a:cubicBezTo>
                    <a:cubicBezTo>
                      <a:pt x="1" y="11"/>
                      <a:pt x="7" y="3"/>
                      <a:pt x="12" y="1"/>
                    </a:cubicBezTo>
                    <a:cubicBezTo>
                      <a:pt x="14" y="0"/>
                      <a:pt x="17" y="1"/>
                      <a:pt x="17" y="3"/>
                    </a:cubicBezTo>
                    <a:cubicBezTo>
                      <a:pt x="18" y="6"/>
                      <a:pt x="17" y="8"/>
                      <a:pt x="15" y="8"/>
                    </a:cubicBezTo>
                    <a:cubicBezTo>
                      <a:pt x="13" y="9"/>
                      <a:pt x="9" y="14"/>
                      <a:pt x="8" y="20"/>
                    </a:cubicBezTo>
                    <a:cubicBezTo>
                      <a:pt x="8" y="26"/>
                      <a:pt x="12" y="31"/>
                      <a:pt x="19" y="34"/>
                    </a:cubicBezTo>
                    <a:cubicBezTo>
                      <a:pt x="44" y="45"/>
                      <a:pt x="98" y="68"/>
                      <a:pt x="110" y="73"/>
                    </a:cubicBezTo>
                    <a:cubicBezTo>
                      <a:pt x="180" y="2"/>
                      <a:pt x="180" y="2"/>
                      <a:pt x="180" y="2"/>
                    </a:cubicBezTo>
                    <a:cubicBezTo>
                      <a:pt x="182" y="0"/>
                      <a:pt x="184" y="0"/>
                      <a:pt x="186" y="2"/>
                    </a:cubicBezTo>
                    <a:cubicBezTo>
                      <a:pt x="188" y="3"/>
                      <a:pt x="188" y="6"/>
                      <a:pt x="186" y="7"/>
                    </a:cubicBezTo>
                    <a:cubicBezTo>
                      <a:pt x="114" y="81"/>
                      <a:pt x="114" y="81"/>
                      <a:pt x="114" y="81"/>
                    </a:cubicBezTo>
                    <a:cubicBezTo>
                      <a:pt x="113" y="82"/>
                      <a:pt x="112" y="82"/>
                      <a:pt x="111" y="8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Freeform 37"/>
              <p:cNvSpPr/>
              <p:nvPr/>
            </p:nvSpPr>
            <p:spPr bwMode="auto">
              <a:xfrm>
                <a:off x="3594" y="660"/>
                <a:ext cx="32" cy="67"/>
              </a:xfrm>
              <a:custGeom>
                <a:avLst/>
                <a:gdLst>
                  <a:gd name="T0" fmla="*/ 14 w 19"/>
                  <a:gd name="T1" fmla="*/ 39 h 39"/>
                  <a:gd name="T2" fmla="*/ 11 w 19"/>
                  <a:gd name="T3" fmla="*/ 37 h 39"/>
                  <a:gd name="T4" fmla="*/ 10 w 19"/>
                  <a:gd name="T5" fmla="*/ 3 h 39"/>
                  <a:gd name="T6" fmla="*/ 15 w 19"/>
                  <a:gd name="T7" fmla="*/ 1 h 39"/>
                  <a:gd name="T8" fmla="*/ 17 w 19"/>
                  <a:gd name="T9" fmla="*/ 6 h 39"/>
                  <a:gd name="T10" fmla="*/ 17 w 19"/>
                  <a:gd name="T11" fmla="*/ 6 h 39"/>
                  <a:gd name="T12" fmla="*/ 17 w 19"/>
                  <a:gd name="T13" fmla="*/ 33 h 39"/>
                  <a:gd name="T14" fmla="*/ 16 w 19"/>
                  <a:gd name="T15" fmla="*/ 38 h 39"/>
                  <a:gd name="T16" fmla="*/ 14 w 19"/>
                  <a:gd name="T17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39">
                    <a:moveTo>
                      <a:pt x="14" y="39"/>
                    </a:moveTo>
                    <a:cubicBezTo>
                      <a:pt x="13" y="39"/>
                      <a:pt x="12" y="38"/>
                      <a:pt x="11" y="37"/>
                    </a:cubicBezTo>
                    <a:cubicBezTo>
                      <a:pt x="0" y="22"/>
                      <a:pt x="10" y="3"/>
                      <a:pt x="10" y="3"/>
                    </a:cubicBezTo>
                    <a:cubicBezTo>
                      <a:pt x="11" y="1"/>
                      <a:pt x="14" y="0"/>
                      <a:pt x="15" y="1"/>
                    </a:cubicBezTo>
                    <a:cubicBezTo>
                      <a:pt x="17" y="2"/>
                      <a:pt x="18" y="4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6"/>
                      <a:pt x="9" y="21"/>
                      <a:pt x="17" y="33"/>
                    </a:cubicBezTo>
                    <a:cubicBezTo>
                      <a:pt x="19" y="34"/>
                      <a:pt x="18" y="37"/>
                      <a:pt x="16" y="38"/>
                    </a:cubicBezTo>
                    <a:cubicBezTo>
                      <a:pt x="16" y="39"/>
                      <a:pt x="15" y="39"/>
                      <a:pt x="14" y="3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" name="Freeform 38"/>
              <p:cNvSpPr/>
              <p:nvPr/>
            </p:nvSpPr>
            <p:spPr bwMode="auto">
              <a:xfrm>
                <a:off x="3475" y="782"/>
                <a:ext cx="33" cy="61"/>
              </a:xfrm>
              <a:custGeom>
                <a:avLst/>
                <a:gdLst>
                  <a:gd name="T0" fmla="*/ 14 w 19"/>
                  <a:gd name="T1" fmla="*/ 35 h 35"/>
                  <a:gd name="T2" fmla="*/ 11 w 19"/>
                  <a:gd name="T3" fmla="*/ 34 h 35"/>
                  <a:gd name="T4" fmla="*/ 10 w 19"/>
                  <a:gd name="T5" fmla="*/ 3 h 35"/>
                  <a:gd name="T6" fmla="*/ 16 w 19"/>
                  <a:gd name="T7" fmla="*/ 1 h 35"/>
                  <a:gd name="T8" fmla="*/ 17 w 19"/>
                  <a:gd name="T9" fmla="*/ 7 h 35"/>
                  <a:gd name="T10" fmla="*/ 17 w 19"/>
                  <a:gd name="T11" fmla="*/ 29 h 35"/>
                  <a:gd name="T12" fmla="*/ 17 w 19"/>
                  <a:gd name="T13" fmla="*/ 34 h 35"/>
                  <a:gd name="T14" fmla="*/ 14 w 19"/>
                  <a:gd name="T15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35">
                    <a:moveTo>
                      <a:pt x="14" y="35"/>
                    </a:moveTo>
                    <a:cubicBezTo>
                      <a:pt x="13" y="35"/>
                      <a:pt x="12" y="35"/>
                      <a:pt x="11" y="34"/>
                    </a:cubicBezTo>
                    <a:cubicBezTo>
                      <a:pt x="0" y="20"/>
                      <a:pt x="10" y="3"/>
                      <a:pt x="10" y="3"/>
                    </a:cubicBezTo>
                    <a:cubicBezTo>
                      <a:pt x="11" y="1"/>
                      <a:pt x="14" y="0"/>
                      <a:pt x="16" y="1"/>
                    </a:cubicBezTo>
                    <a:cubicBezTo>
                      <a:pt x="18" y="2"/>
                      <a:pt x="18" y="5"/>
                      <a:pt x="17" y="7"/>
                    </a:cubicBezTo>
                    <a:cubicBezTo>
                      <a:pt x="17" y="7"/>
                      <a:pt x="10" y="19"/>
                      <a:pt x="17" y="29"/>
                    </a:cubicBezTo>
                    <a:cubicBezTo>
                      <a:pt x="19" y="31"/>
                      <a:pt x="18" y="33"/>
                      <a:pt x="17" y="34"/>
                    </a:cubicBezTo>
                    <a:cubicBezTo>
                      <a:pt x="16" y="35"/>
                      <a:pt x="15" y="35"/>
                      <a:pt x="14" y="3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" name="Freeform 39"/>
              <p:cNvSpPr/>
              <p:nvPr/>
            </p:nvSpPr>
            <p:spPr bwMode="auto">
              <a:xfrm>
                <a:off x="2867" y="671"/>
                <a:ext cx="64" cy="125"/>
              </a:xfrm>
              <a:custGeom>
                <a:avLst/>
                <a:gdLst>
                  <a:gd name="T0" fmla="*/ 1 w 37"/>
                  <a:gd name="T1" fmla="*/ 3 h 73"/>
                  <a:gd name="T2" fmla="*/ 0 w 37"/>
                  <a:gd name="T3" fmla="*/ 0 h 73"/>
                  <a:gd name="T4" fmla="*/ 6 w 37"/>
                  <a:gd name="T5" fmla="*/ 20 h 73"/>
                  <a:gd name="T6" fmla="*/ 10 w 37"/>
                  <a:gd name="T7" fmla="*/ 36 h 73"/>
                  <a:gd name="T8" fmla="*/ 12 w 37"/>
                  <a:gd name="T9" fmla="*/ 44 h 73"/>
                  <a:gd name="T10" fmla="*/ 18 w 37"/>
                  <a:gd name="T11" fmla="*/ 73 h 73"/>
                  <a:gd name="T12" fmla="*/ 18 w 37"/>
                  <a:gd name="T13" fmla="*/ 73 h 73"/>
                  <a:gd name="T14" fmla="*/ 22 w 37"/>
                  <a:gd name="T15" fmla="*/ 72 h 73"/>
                  <a:gd name="T16" fmla="*/ 31 w 37"/>
                  <a:gd name="T17" fmla="*/ 62 h 73"/>
                  <a:gd name="T18" fmla="*/ 1 w 37"/>
                  <a:gd name="T19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" h="73">
                    <a:moveTo>
                      <a:pt x="1" y="3"/>
                    </a:moveTo>
                    <a:cubicBezTo>
                      <a:pt x="1" y="2"/>
                      <a:pt x="1" y="1"/>
                      <a:pt x="0" y="0"/>
                    </a:cubicBezTo>
                    <a:cubicBezTo>
                      <a:pt x="3" y="7"/>
                      <a:pt x="4" y="14"/>
                      <a:pt x="6" y="20"/>
                    </a:cubicBezTo>
                    <a:cubicBezTo>
                      <a:pt x="8" y="25"/>
                      <a:pt x="9" y="31"/>
                      <a:pt x="10" y="36"/>
                    </a:cubicBezTo>
                    <a:cubicBezTo>
                      <a:pt x="11" y="39"/>
                      <a:pt x="12" y="41"/>
                      <a:pt x="12" y="44"/>
                    </a:cubicBezTo>
                    <a:cubicBezTo>
                      <a:pt x="14" y="53"/>
                      <a:pt x="16" y="63"/>
                      <a:pt x="18" y="73"/>
                    </a:cubicBezTo>
                    <a:cubicBezTo>
                      <a:pt x="18" y="73"/>
                      <a:pt x="18" y="73"/>
                      <a:pt x="18" y="73"/>
                    </a:cubicBezTo>
                    <a:cubicBezTo>
                      <a:pt x="20" y="73"/>
                      <a:pt x="21" y="72"/>
                      <a:pt x="22" y="72"/>
                    </a:cubicBezTo>
                    <a:cubicBezTo>
                      <a:pt x="27" y="69"/>
                      <a:pt x="30" y="66"/>
                      <a:pt x="31" y="62"/>
                    </a:cubicBezTo>
                    <a:cubicBezTo>
                      <a:pt x="37" y="43"/>
                      <a:pt x="25" y="20"/>
                      <a:pt x="1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" name="Freeform 40"/>
              <p:cNvSpPr/>
              <p:nvPr/>
            </p:nvSpPr>
            <p:spPr bwMode="auto">
              <a:xfrm>
                <a:off x="2801" y="554"/>
                <a:ext cx="99" cy="311"/>
              </a:xfrm>
              <a:custGeom>
                <a:avLst/>
                <a:gdLst>
                  <a:gd name="T0" fmla="*/ 58 w 58"/>
                  <a:gd name="T1" fmla="*/ 165 h 181"/>
                  <a:gd name="T2" fmla="*/ 56 w 58"/>
                  <a:gd name="T3" fmla="*/ 157 h 181"/>
                  <a:gd name="T4" fmla="*/ 55 w 58"/>
                  <a:gd name="T5" fmla="*/ 148 h 181"/>
                  <a:gd name="T6" fmla="*/ 54 w 58"/>
                  <a:gd name="T7" fmla="*/ 142 h 181"/>
                  <a:gd name="T8" fmla="*/ 47 w 58"/>
                  <a:gd name="T9" fmla="*/ 113 h 181"/>
                  <a:gd name="T10" fmla="*/ 45 w 58"/>
                  <a:gd name="T11" fmla="*/ 105 h 181"/>
                  <a:gd name="T12" fmla="*/ 41 w 58"/>
                  <a:gd name="T13" fmla="*/ 90 h 181"/>
                  <a:gd name="T14" fmla="*/ 36 w 58"/>
                  <a:gd name="T15" fmla="*/ 70 h 181"/>
                  <a:gd name="T16" fmla="*/ 35 w 58"/>
                  <a:gd name="T17" fmla="*/ 67 h 181"/>
                  <a:gd name="T18" fmla="*/ 37 w 58"/>
                  <a:gd name="T19" fmla="*/ 65 h 181"/>
                  <a:gd name="T20" fmla="*/ 42 w 58"/>
                  <a:gd name="T21" fmla="*/ 61 h 181"/>
                  <a:gd name="T22" fmla="*/ 47 w 58"/>
                  <a:gd name="T23" fmla="*/ 47 h 181"/>
                  <a:gd name="T24" fmla="*/ 20 w 58"/>
                  <a:gd name="T25" fmla="*/ 0 h 181"/>
                  <a:gd name="T26" fmla="*/ 11 w 58"/>
                  <a:gd name="T27" fmla="*/ 23 h 181"/>
                  <a:gd name="T28" fmla="*/ 10 w 58"/>
                  <a:gd name="T29" fmla="*/ 24 h 181"/>
                  <a:gd name="T30" fmla="*/ 7 w 58"/>
                  <a:gd name="T31" fmla="*/ 29 h 181"/>
                  <a:gd name="T32" fmla="*/ 5 w 58"/>
                  <a:gd name="T33" fmla="*/ 31 h 181"/>
                  <a:gd name="T34" fmla="*/ 4 w 58"/>
                  <a:gd name="T35" fmla="*/ 32 h 181"/>
                  <a:gd name="T36" fmla="*/ 3 w 58"/>
                  <a:gd name="T37" fmla="*/ 34 h 181"/>
                  <a:gd name="T38" fmla="*/ 3 w 58"/>
                  <a:gd name="T39" fmla="*/ 35 h 181"/>
                  <a:gd name="T40" fmla="*/ 2 w 58"/>
                  <a:gd name="T41" fmla="*/ 37 h 181"/>
                  <a:gd name="T42" fmla="*/ 2 w 58"/>
                  <a:gd name="T43" fmla="*/ 38 h 181"/>
                  <a:gd name="T44" fmla="*/ 1 w 58"/>
                  <a:gd name="T45" fmla="*/ 40 h 181"/>
                  <a:gd name="T46" fmla="*/ 1 w 58"/>
                  <a:gd name="T47" fmla="*/ 41 h 181"/>
                  <a:gd name="T48" fmla="*/ 0 w 58"/>
                  <a:gd name="T49" fmla="*/ 46 h 181"/>
                  <a:gd name="T50" fmla="*/ 0 w 58"/>
                  <a:gd name="T51" fmla="*/ 48 h 181"/>
                  <a:gd name="T52" fmla="*/ 1 w 58"/>
                  <a:gd name="T53" fmla="*/ 51 h 181"/>
                  <a:gd name="T54" fmla="*/ 2 w 58"/>
                  <a:gd name="T55" fmla="*/ 57 h 181"/>
                  <a:gd name="T56" fmla="*/ 13 w 58"/>
                  <a:gd name="T57" fmla="*/ 68 h 181"/>
                  <a:gd name="T58" fmla="*/ 15 w 58"/>
                  <a:gd name="T59" fmla="*/ 69 h 181"/>
                  <a:gd name="T60" fmla="*/ 15 w 58"/>
                  <a:gd name="T61" fmla="*/ 72 h 181"/>
                  <a:gd name="T62" fmla="*/ 16 w 58"/>
                  <a:gd name="T63" fmla="*/ 93 h 181"/>
                  <a:gd name="T64" fmla="*/ 17 w 58"/>
                  <a:gd name="T65" fmla="*/ 109 h 181"/>
                  <a:gd name="T66" fmla="*/ 18 w 58"/>
                  <a:gd name="T67" fmla="*/ 117 h 181"/>
                  <a:gd name="T68" fmla="*/ 23 w 58"/>
                  <a:gd name="T69" fmla="*/ 162 h 181"/>
                  <a:gd name="T70" fmla="*/ 24 w 58"/>
                  <a:gd name="T71" fmla="*/ 170 h 181"/>
                  <a:gd name="T72" fmla="*/ 25 w 58"/>
                  <a:gd name="T73" fmla="*/ 172 h 181"/>
                  <a:gd name="T74" fmla="*/ 26 w 58"/>
                  <a:gd name="T75" fmla="*/ 174 h 181"/>
                  <a:gd name="T76" fmla="*/ 27 w 58"/>
                  <a:gd name="T77" fmla="*/ 176 h 181"/>
                  <a:gd name="T78" fmla="*/ 33 w 58"/>
                  <a:gd name="T79" fmla="*/ 179 h 181"/>
                  <a:gd name="T80" fmla="*/ 36 w 58"/>
                  <a:gd name="T81" fmla="*/ 180 h 181"/>
                  <a:gd name="T82" fmla="*/ 40 w 58"/>
                  <a:gd name="T83" fmla="*/ 181 h 181"/>
                  <a:gd name="T84" fmla="*/ 50 w 58"/>
                  <a:gd name="T85" fmla="*/ 178 h 181"/>
                  <a:gd name="T86" fmla="*/ 52 w 58"/>
                  <a:gd name="T87" fmla="*/ 176 h 181"/>
                  <a:gd name="T88" fmla="*/ 57 w 58"/>
                  <a:gd name="T89" fmla="*/ 171 h 181"/>
                  <a:gd name="T90" fmla="*/ 58 w 58"/>
                  <a:gd name="T91" fmla="*/ 165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8" h="181">
                    <a:moveTo>
                      <a:pt x="58" y="165"/>
                    </a:moveTo>
                    <a:cubicBezTo>
                      <a:pt x="56" y="157"/>
                      <a:pt x="56" y="157"/>
                      <a:pt x="56" y="157"/>
                    </a:cubicBezTo>
                    <a:cubicBezTo>
                      <a:pt x="56" y="154"/>
                      <a:pt x="55" y="151"/>
                      <a:pt x="55" y="148"/>
                    </a:cubicBezTo>
                    <a:cubicBezTo>
                      <a:pt x="54" y="142"/>
                      <a:pt x="54" y="142"/>
                      <a:pt x="54" y="142"/>
                    </a:cubicBezTo>
                    <a:cubicBezTo>
                      <a:pt x="51" y="131"/>
                      <a:pt x="49" y="121"/>
                      <a:pt x="47" y="113"/>
                    </a:cubicBezTo>
                    <a:cubicBezTo>
                      <a:pt x="47" y="110"/>
                      <a:pt x="46" y="108"/>
                      <a:pt x="45" y="105"/>
                    </a:cubicBezTo>
                    <a:cubicBezTo>
                      <a:pt x="44" y="100"/>
                      <a:pt x="43" y="95"/>
                      <a:pt x="41" y="90"/>
                    </a:cubicBezTo>
                    <a:cubicBezTo>
                      <a:pt x="40" y="83"/>
                      <a:pt x="38" y="76"/>
                      <a:pt x="36" y="70"/>
                    </a:cubicBezTo>
                    <a:cubicBezTo>
                      <a:pt x="35" y="67"/>
                      <a:pt x="35" y="67"/>
                      <a:pt x="35" y="67"/>
                    </a:cubicBezTo>
                    <a:cubicBezTo>
                      <a:pt x="37" y="65"/>
                      <a:pt x="37" y="65"/>
                      <a:pt x="37" y="65"/>
                    </a:cubicBezTo>
                    <a:cubicBezTo>
                      <a:pt x="39" y="64"/>
                      <a:pt x="40" y="63"/>
                      <a:pt x="42" y="61"/>
                    </a:cubicBezTo>
                    <a:cubicBezTo>
                      <a:pt x="46" y="57"/>
                      <a:pt x="47" y="52"/>
                      <a:pt x="47" y="47"/>
                    </a:cubicBezTo>
                    <a:cubicBezTo>
                      <a:pt x="46" y="30"/>
                      <a:pt x="29" y="9"/>
                      <a:pt x="20" y="0"/>
                    </a:cubicBezTo>
                    <a:cubicBezTo>
                      <a:pt x="22" y="9"/>
                      <a:pt x="18" y="14"/>
                      <a:pt x="11" y="23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9" y="25"/>
                      <a:pt x="8" y="27"/>
                      <a:pt x="7" y="29"/>
                    </a:cubicBezTo>
                    <a:cubicBezTo>
                      <a:pt x="6" y="29"/>
                      <a:pt x="5" y="30"/>
                      <a:pt x="5" y="31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4" y="33"/>
                      <a:pt x="4" y="33"/>
                      <a:pt x="3" y="34"/>
                    </a:cubicBezTo>
                    <a:cubicBezTo>
                      <a:pt x="3" y="34"/>
                      <a:pt x="3" y="35"/>
                      <a:pt x="3" y="35"/>
                    </a:cubicBezTo>
                    <a:cubicBezTo>
                      <a:pt x="3" y="36"/>
                      <a:pt x="2" y="36"/>
                      <a:pt x="2" y="37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2" y="39"/>
                      <a:pt x="1" y="39"/>
                      <a:pt x="1" y="40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1" y="42"/>
                      <a:pt x="0" y="44"/>
                      <a:pt x="0" y="46"/>
                    </a:cubicBezTo>
                    <a:cubicBezTo>
                      <a:pt x="0" y="47"/>
                      <a:pt x="0" y="48"/>
                      <a:pt x="0" y="48"/>
                    </a:cubicBezTo>
                    <a:cubicBezTo>
                      <a:pt x="0" y="49"/>
                      <a:pt x="0" y="50"/>
                      <a:pt x="1" y="51"/>
                    </a:cubicBezTo>
                    <a:cubicBezTo>
                      <a:pt x="1" y="54"/>
                      <a:pt x="2" y="57"/>
                      <a:pt x="2" y="57"/>
                    </a:cubicBezTo>
                    <a:cubicBezTo>
                      <a:pt x="4" y="62"/>
                      <a:pt x="8" y="66"/>
                      <a:pt x="13" y="68"/>
                    </a:cubicBezTo>
                    <a:cubicBezTo>
                      <a:pt x="15" y="69"/>
                      <a:pt x="15" y="69"/>
                      <a:pt x="15" y="69"/>
                    </a:cubicBezTo>
                    <a:cubicBezTo>
                      <a:pt x="15" y="72"/>
                      <a:pt x="15" y="72"/>
                      <a:pt x="15" y="72"/>
                    </a:cubicBezTo>
                    <a:cubicBezTo>
                      <a:pt x="15" y="79"/>
                      <a:pt x="15" y="86"/>
                      <a:pt x="16" y="93"/>
                    </a:cubicBezTo>
                    <a:cubicBezTo>
                      <a:pt x="16" y="98"/>
                      <a:pt x="17" y="104"/>
                      <a:pt x="17" y="109"/>
                    </a:cubicBezTo>
                    <a:cubicBezTo>
                      <a:pt x="17" y="112"/>
                      <a:pt x="17" y="115"/>
                      <a:pt x="18" y="117"/>
                    </a:cubicBezTo>
                    <a:cubicBezTo>
                      <a:pt x="19" y="130"/>
                      <a:pt x="21" y="145"/>
                      <a:pt x="23" y="162"/>
                    </a:cubicBezTo>
                    <a:cubicBezTo>
                      <a:pt x="24" y="170"/>
                      <a:pt x="24" y="170"/>
                      <a:pt x="24" y="170"/>
                    </a:cubicBezTo>
                    <a:cubicBezTo>
                      <a:pt x="24" y="171"/>
                      <a:pt x="25" y="171"/>
                      <a:pt x="25" y="172"/>
                    </a:cubicBezTo>
                    <a:cubicBezTo>
                      <a:pt x="25" y="173"/>
                      <a:pt x="25" y="174"/>
                      <a:pt x="26" y="174"/>
                    </a:cubicBezTo>
                    <a:cubicBezTo>
                      <a:pt x="26" y="175"/>
                      <a:pt x="27" y="175"/>
                      <a:pt x="27" y="176"/>
                    </a:cubicBezTo>
                    <a:cubicBezTo>
                      <a:pt x="29" y="177"/>
                      <a:pt x="31" y="178"/>
                      <a:pt x="33" y="179"/>
                    </a:cubicBezTo>
                    <a:cubicBezTo>
                      <a:pt x="35" y="180"/>
                      <a:pt x="36" y="180"/>
                      <a:pt x="36" y="180"/>
                    </a:cubicBezTo>
                    <a:cubicBezTo>
                      <a:pt x="38" y="180"/>
                      <a:pt x="39" y="181"/>
                      <a:pt x="40" y="181"/>
                    </a:cubicBezTo>
                    <a:cubicBezTo>
                      <a:pt x="44" y="181"/>
                      <a:pt x="47" y="180"/>
                      <a:pt x="50" y="178"/>
                    </a:cubicBezTo>
                    <a:cubicBezTo>
                      <a:pt x="50" y="178"/>
                      <a:pt x="51" y="177"/>
                      <a:pt x="52" y="176"/>
                    </a:cubicBezTo>
                    <a:cubicBezTo>
                      <a:pt x="53" y="176"/>
                      <a:pt x="56" y="174"/>
                      <a:pt x="57" y="171"/>
                    </a:cubicBezTo>
                    <a:cubicBezTo>
                      <a:pt x="58" y="170"/>
                      <a:pt x="58" y="168"/>
                      <a:pt x="58" y="16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" name="Freeform 41"/>
              <p:cNvSpPr>
                <a:spLocks noEditPoints="1"/>
              </p:cNvSpPr>
              <p:nvPr/>
            </p:nvSpPr>
            <p:spPr bwMode="auto">
              <a:xfrm>
                <a:off x="2588" y="624"/>
                <a:ext cx="249" cy="256"/>
              </a:xfrm>
              <a:custGeom>
                <a:avLst/>
                <a:gdLst>
                  <a:gd name="T0" fmla="*/ 144 w 145"/>
                  <a:gd name="T1" fmla="*/ 129 h 149"/>
                  <a:gd name="T2" fmla="*/ 143 w 145"/>
                  <a:gd name="T3" fmla="*/ 121 h 149"/>
                  <a:gd name="T4" fmla="*/ 138 w 145"/>
                  <a:gd name="T5" fmla="*/ 77 h 149"/>
                  <a:gd name="T6" fmla="*/ 137 w 145"/>
                  <a:gd name="T7" fmla="*/ 68 h 149"/>
                  <a:gd name="T8" fmla="*/ 136 w 145"/>
                  <a:gd name="T9" fmla="*/ 52 h 149"/>
                  <a:gd name="T10" fmla="*/ 135 w 145"/>
                  <a:gd name="T11" fmla="*/ 31 h 149"/>
                  <a:gd name="T12" fmla="*/ 135 w 145"/>
                  <a:gd name="T13" fmla="*/ 31 h 149"/>
                  <a:gd name="T14" fmla="*/ 122 w 145"/>
                  <a:gd name="T15" fmla="*/ 17 h 149"/>
                  <a:gd name="T16" fmla="*/ 121 w 145"/>
                  <a:gd name="T17" fmla="*/ 10 h 149"/>
                  <a:gd name="T18" fmla="*/ 110 w 145"/>
                  <a:gd name="T19" fmla="*/ 8 h 149"/>
                  <a:gd name="T20" fmla="*/ 2 w 145"/>
                  <a:gd name="T21" fmla="*/ 63 h 149"/>
                  <a:gd name="T22" fmla="*/ 14 w 145"/>
                  <a:gd name="T23" fmla="*/ 107 h 149"/>
                  <a:gd name="T24" fmla="*/ 87 w 145"/>
                  <a:gd name="T25" fmla="*/ 147 h 149"/>
                  <a:gd name="T26" fmla="*/ 110 w 145"/>
                  <a:gd name="T27" fmla="*/ 149 h 149"/>
                  <a:gd name="T28" fmla="*/ 143 w 145"/>
                  <a:gd name="T29" fmla="*/ 137 h 149"/>
                  <a:gd name="T30" fmla="*/ 145 w 145"/>
                  <a:gd name="T31" fmla="*/ 133 h 149"/>
                  <a:gd name="T32" fmla="*/ 144 w 145"/>
                  <a:gd name="T33" fmla="*/ 129 h 149"/>
                  <a:gd name="T34" fmla="*/ 24 w 145"/>
                  <a:gd name="T35" fmla="*/ 60 h 149"/>
                  <a:gd name="T36" fmla="*/ 45 w 145"/>
                  <a:gd name="T37" fmla="*/ 43 h 149"/>
                  <a:gd name="T38" fmla="*/ 67 w 145"/>
                  <a:gd name="T39" fmla="*/ 60 h 149"/>
                  <a:gd name="T40" fmla="*/ 45 w 145"/>
                  <a:gd name="T41" fmla="*/ 77 h 149"/>
                  <a:gd name="T42" fmla="*/ 24 w 145"/>
                  <a:gd name="T43" fmla="*/ 60 h 149"/>
                  <a:gd name="T44" fmla="*/ 70 w 145"/>
                  <a:gd name="T45" fmla="*/ 118 h 149"/>
                  <a:gd name="T46" fmla="*/ 48 w 145"/>
                  <a:gd name="T47" fmla="*/ 101 h 149"/>
                  <a:gd name="T48" fmla="*/ 70 w 145"/>
                  <a:gd name="T49" fmla="*/ 85 h 149"/>
                  <a:gd name="T50" fmla="*/ 91 w 145"/>
                  <a:gd name="T51" fmla="*/ 101 h 149"/>
                  <a:gd name="T52" fmla="*/ 70 w 145"/>
                  <a:gd name="T53" fmla="*/ 118 h 149"/>
                  <a:gd name="T54" fmla="*/ 91 w 145"/>
                  <a:gd name="T55" fmla="*/ 53 h 149"/>
                  <a:gd name="T56" fmla="*/ 69 w 145"/>
                  <a:gd name="T57" fmla="*/ 37 h 149"/>
                  <a:gd name="T58" fmla="*/ 91 w 145"/>
                  <a:gd name="T59" fmla="*/ 20 h 149"/>
                  <a:gd name="T60" fmla="*/ 112 w 145"/>
                  <a:gd name="T61" fmla="*/ 37 h 149"/>
                  <a:gd name="T62" fmla="*/ 91 w 145"/>
                  <a:gd name="T63" fmla="*/ 53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5" h="149">
                    <a:moveTo>
                      <a:pt x="144" y="129"/>
                    </a:moveTo>
                    <a:cubicBezTo>
                      <a:pt x="143" y="121"/>
                      <a:pt x="143" y="121"/>
                      <a:pt x="143" y="121"/>
                    </a:cubicBezTo>
                    <a:cubicBezTo>
                      <a:pt x="141" y="105"/>
                      <a:pt x="139" y="90"/>
                      <a:pt x="138" y="77"/>
                    </a:cubicBezTo>
                    <a:cubicBezTo>
                      <a:pt x="137" y="74"/>
                      <a:pt x="137" y="71"/>
                      <a:pt x="137" y="68"/>
                    </a:cubicBezTo>
                    <a:cubicBezTo>
                      <a:pt x="137" y="63"/>
                      <a:pt x="136" y="58"/>
                      <a:pt x="136" y="52"/>
                    </a:cubicBezTo>
                    <a:cubicBezTo>
                      <a:pt x="135" y="46"/>
                      <a:pt x="135" y="39"/>
                      <a:pt x="135" y="31"/>
                    </a:cubicBezTo>
                    <a:cubicBezTo>
                      <a:pt x="135" y="31"/>
                      <a:pt x="135" y="31"/>
                      <a:pt x="135" y="31"/>
                    </a:cubicBezTo>
                    <a:cubicBezTo>
                      <a:pt x="129" y="28"/>
                      <a:pt x="125" y="24"/>
                      <a:pt x="122" y="17"/>
                    </a:cubicBezTo>
                    <a:cubicBezTo>
                      <a:pt x="122" y="17"/>
                      <a:pt x="121" y="14"/>
                      <a:pt x="121" y="10"/>
                    </a:cubicBezTo>
                    <a:cubicBezTo>
                      <a:pt x="117" y="9"/>
                      <a:pt x="113" y="8"/>
                      <a:pt x="110" y="8"/>
                    </a:cubicBezTo>
                    <a:cubicBezTo>
                      <a:pt x="57" y="0"/>
                      <a:pt x="9" y="25"/>
                      <a:pt x="2" y="63"/>
                    </a:cubicBezTo>
                    <a:cubicBezTo>
                      <a:pt x="0" y="78"/>
                      <a:pt x="4" y="93"/>
                      <a:pt x="14" y="107"/>
                    </a:cubicBezTo>
                    <a:cubicBezTo>
                      <a:pt x="29" y="128"/>
                      <a:pt x="56" y="143"/>
                      <a:pt x="87" y="147"/>
                    </a:cubicBezTo>
                    <a:cubicBezTo>
                      <a:pt x="94" y="149"/>
                      <a:pt x="102" y="149"/>
                      <a:pt x="110" y="149"/>
                    </a:cubicBezTo>
                    <a:cubicBezTo>
                      <a:pt x="123" y="149"/>
                      <a:pt x="135" y="147"/>
                      <a:pt x="143" y="137"/>
                    </a:cubicBezTo>
                    <a:cubicBezTo>
                      <a:pt x="144" y="136"/>
                      <a:pt x="145" y="134"/>
                      <a:pt x="145" y="133"/>
                    </a:cubicBezTo>
                    <a:cubicBezTo>
                      <a:pt x="145" y="131"/>
                      <a:pt x="145" y="130"/>
                      <a:pt x="144" y="129"/>
                    </a:cubicBezTo>
                    <a:close/>
                    <a:moveTo>
                      <a:pt x="24" y="60"/>
                    </a:moveTo>
                    <a:cubicBezTo>
                      <a:pt x="24" y="50"/>
                      <a:pt x="33" y="43"/>
                      <a:pt x="45" y="43"/>
                    </a:cubicBezTo>
                    <a:cubicBezTo>
                      <a:pt x="57" y="43"/>
                      <a:pt x="67" y="50"/>
                      <a:pt x="67" y="60"/>
                    </a:cubicBezTo>
                    <a:cubicBezTo>
                      <a:pt x="67" y="69"/>
                      <a:pt x="57" y="77"/>
                      <a:pt x="45" y="77"/>
                    </a:cubicBezTo>
                    <a:cubicBezTo>
                      <a:pt x="33" y="77"/>
                      <a:pt x="24" y="69"/>
                      <a:pt x="24" y="60"/>
                    </a:cubicBezTo>
                    <a:close/>
                    <a:moveTo>
                      <a:pt x="70" y="118"/>
                    </a:moveTo>
                    <a:cubicBezTo>
                      <a:pt x="57" y="118"/>
                      <a:pt x="48" y="111"/>
                      <a:pt x="48" y="101"/>
                    </a:cubicBezTo>
                    <a:cubicBezTo>
                      <a:pt x="48" y="92"/>
                      <a:pt x="57" y="85"/>
                      <a:pt x="70" y="85"/>
                    </a:cubicBezTo>
                    <a:cubicBezTo>
                      <a:pt x="82" y="85"/>
                      <a:pt x="91" y="92"/>
                      <a:pt x="91" y="101"/>
                    </a:cubicBezTo>
                    <a:cubicBezTo>
                      <a:pt x="91" y="111"/>
                      <a:pt x="82" y="118"/>
                      <a:pt x="70" y="118"/>
                    </a:cubicBezTo>
                    <a:close/>
                    <a:moveTo>
                      <a:pt x="91" y="53"/>
                    </a:moveTo>
                    <a:cubicBezTo>
                      <a:pt x="79" y="53"/>
                      <a:pt x="69" y="46"/>
                      <a:pt x="69" y="37"/>
                    </a:cubicBezTo>
                    <a:cubicBezTo>
                      <a:pt x="69" y="27"/>
                      <a:pt x="79" y="20"/>
                      <a:pt x="91" y="20"/>
                    </a:cubicBezTo>
                    <a:cubicBezTo>
                      <a:pt x="103" y="20"/>
                      <a:pt x="112" y="27"/>
                      <a:pt x="112" y="37"/>
                    </a:cubicBezTo>
                    <a:cubicBezTo>
                      <a:pt x="112" y="46"/>
                      <a:pt x="103" y="53"/>
                      <a:pt x="91" y="5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" name="Freeform 42"/>
              <p:cNvSpPr>
                <a:spLocks noEditPoints="1"/>
              </p:cNvSpPr>
              <p:nvPr/>
            </p:nvSpPr>
            <p:spPr bwMode="auto">
              <a:xfrm>
                <a:off x="1877" y="1269"/>
                <a:ext cx="318" cy="340"/>
              </a:xfrm>
              <a:custGeom>
                <a:avLst/>
                <a:gdLst>
                  <a:gd name="T0" fmla="*/ 169 w 185"/>
                  <a:gd name="T1" fmla="*/ 93 h 198"/>
                  <a:gd name="T2" fmla="*/ 147 w 185"/>
                  <a:gd name="T3" fmla="*/ 35 h 198"/>
                  <a:gd name="T4" fmla="*/ 93 w 185"/>
                  <a:gd name="T5" fmla="*/ 0 h 198"/>
                  <a:gd name="T6" fmla="*/ 39 w 185"/>
                  <a:gd name="T7" fmla="*/ 35 h 198"/>
                  <a:gd name="T8" fmla="*/ 22 w 185"/>
                  <a:gd name="T9" fmla="*/ 99 h 198"/>
                  <a:gd name="T10" fmla="*/ 39 w 185"/>
                  <a:gd name="T11" fmla="*/ 162 h 198"/>
                  <a:gd name="T12" fmla="*/ 93 w 185"/>
                  <a:gd name="T13" fmla="*/ 198 h 198"/>
                  <a:gd name="T14" fmla="*/ 147 w 185"/>
                  <a:gd name="T15" fmla="*/ 162 h 198"/>
                  <a:gd name="T16" fmla="*/ 169 w 185"/>
                  <a:gd name="T17" fmla="*/ 104 h 198"/>
                  <a:gd name="T18" fmla="*/ 147 w 185"/>
                  <a:gd name="T19" fmla="*/ 47 h 198"/>
                  <a:gd name="T20" fmla="*/ 159 w 185"/>
                  <a:gd name="T21" fmla="*/ 86 h 198"/>
                  <a:gd name="T22" fmla="*/ 137 w 185"/>
                  <a:gd name="T23" fmla="*/ 74 h 198"/>
                  <a:gd name="T24" fmla="*/ 147 w 185"/>
                  <a:gd name="T25" fmla="*/ 47 h 198"/>
                  <a:gd name="T26" fmla="*/ 93 w 185"/>
                  <a:gd name="T27" fmla="*/ 136 h 198"/>
                  <a:gd name="T28" fmla="*/ 61 w 185"/>
                  <a:gd name="T29" fmla="*/ 117 h 198"/>
                  <a:gd name="T30" fmla="*/ 61 w 185"/>
                  <a:gd name="T31" fmla="*/ 80 h 198"/>
                  <a:gd name="T32" fmla="*/ 93 w 185"/>
                  <a:gd name="T33" fmla="*/ 61 h 198"/>
                  <a:gd name="T34" fmla="*/ 125 w 185"/>
                  <a:gd name="T35" fmla="*/ 80 h 198"/>
                  <a:gd name="T36" fmla="*/ 125 w 185"/>
                  <a:gd name="T37" fmla="*/ 117 h 198"/>
                  <a:gd name="T38" fmla="*/ 123 w 185"/>
                  <a:gd name="T39" fmla="*/ 133 h 198"/>
                  <a:gd name="T40" fmla="*/ 108 w 185"/>
                  <a:gd name="T41" fmla="*/ 142 h 198"/>
                  <a:gd name="T42" fmla="*/ 123 w 185"/>
                  <a:gd name="T43" fmla="*/ 133 h 198"/>
                  <a:gd name="T44" fmla="*/ 66 w 185"/>
                  <a:gd name="T45" fmla="*/ 146 h 198"/>
                  <a:gd name="T46" fmla="*/ 71 w 185"/>
                  <a:gd name="T47" fmla="*/ 138 h 198"/>
                  <a:gd name="T48" fmla="*/ 48 w 185"/>
                  <a:gd name="T49" fmla="*/ 108 h 198"/>
                  <a:gd name="T50" fmla="*/ 48 w 185"/>
                  <a:gd name="T51" fmla="*/ 90 h 198"/>
                  <a:gd name="T52" fmla="*/ 48 w 185"/>
                  <a:gd name="T53" fmla="*/ 108 h 198"/>
                  <a:gd name="T54" fmla="*/ 66 w 185"/>
                  <a:gd name="T55" fmla="*/ 51 h 198"/>
                  <a:gd name="T56" fmla="*/ 71 w 185"/>
                  <a:gd name="T57" fmla="*/ 60 h 198"/>
                  <a:gd name="T58" fmla="*/ 108 w 185"/>
                  <a:gd name="T59" fmla="*/ 55 h 198"/>
                  <a:gd name="T60" fmla="*/ 123 w 185"/>
                  <a:gd name="T61" fmla="*/ 64 h 198"/>
                  <a:gd name="T62" fmla="*/ 108 w 185"/>
                  <a:gd name="T63" fmla="*/ 55 h 198"/>
                  <a:gd name="T64" fmla="*/ 148 w 185"/>
                  <a:gd name="T65" fmla="*/ 99 h 198"/>
                  <a:gd name="T66" fmla="*/ 138 w 185"/>
                  <a:gd name="T67" fmla="*/ 99 h 198"/>
                  <a:gd name="T68" fmla="*/ 93 w 185"/>
                  <a:gd name="T69" fmla="*/ 12 h 198"/>
                  <a:gd name="T70" fmla="*/ 93 w 185"/>
                  <a:gd name="T71" fmla="*/ 48 h 198"/>
                  <a:gd name="T72" fmla="*/ 93 w 185"/>
                  <a:gd name="T73" fmla="*/ 12 h 198"/>
                  <a:gd name="T74" fmla="*/ 39 w 185"/>
                  <a:gd name="T75" fmla="*/ 47 h 198"/>
                  <a:gd name="T76" fmla="*/ 49 w 185"/>
                  <a:gd name="T77" fmla="*/ 73 h 198"/>
                  <a:gd name="T78" fmla="*/ 18 w 185"/>
                  <a:gd name="T79" fmla="*/ 55 h 198"/>
                  <a:gd name="T80" fmla="*/ 18 w 185"/>
                  <a:gd name="T81" fmla="*/ 142 h 198"/>
                  <a:gd name="T82" fmla="*/ 49 w 185"/>
                  <a:gd name="T83" fmla="*/ 124 h 198"/>
                  <a:gd name="T84" fmla="*/ 39 w 185"/>
                  <a:gd name="T85" fmla="*/ 150 h 198"/>
                  <a:gd name="T86" fmla="*/ 69 w 185"/>
                  <a:gd name="T87" fmla="*/ 158 h 198"/>
                  <a:gd name="T88" fmla="*/ 117 w 185"/>
                  <a:gd name="T89" fmla="*/ 158 h 198"/>
                  <a:gd name="T90" fmla="*/ 168 w 185"/>
                  <a:gd name="T91" fmla="*/ 142 h 198"/>
                  <a:gd name="T92" fmla="*/ 132 w 185"/>
                  <a:gd name="T93" fmla="*/ 149 h 198"/>
                  <a:gd name="T94" fmla="*/ 156 w 185"/>
                  <a:gd name="T95" fmla="*/ 107 h 198"/>
                  <a:gd name="T96" fmla="*/ 168 w 185"/>
                  <a:gd name="T97" fmla="*/ 142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85" h="198">
                    <a:moveTo>
                      <a:pt x="164" y="99"/>
                    </a:moveTo>
                    <a:cubicBezTo>
                      <a:pt x="166" y="97"/>
                      <a:pt x="167" y="95"/>
                      <a:pt x="169" y="93"/>
                    </a:cubicBezTo>
                    <a:cubicBezTo>
                      <a:pt x="182" y="76"/>
                      <a:pt x="185" y="60"/>
                      <a:pt x="179" y="49"/>
                    </a:cubicBezTo>
                    <a:cubicBezTo>
                      <a:pt x="175" y="43"/>
                      <a:pt x="167" y="35"/>
                      <a:pt x="147" y="35"/>
                    </a:cubicBezTo>
                    <a:cubicBezTo>
                      <a:pt x="141" y="35"/>
                      <a:pt x="135" y="36"/>
                      <a:pt x="129" y="37"/>
                    </a:cubicBezTo>
                    <a:cubicBezTo>
                      <a:pt x="121" y="14"/>
                      <a:pt x="108" y="0"/>
                      <a:pt x="93" y="0"/>
                    </a:cubicBezTo>
                    <a:cubicBezTo>
                      <a:pt x="78" y="0"/>
                      <a:pt x="65" y="14"/>
                      <a:pt x="57" y="37"/>
                    </a:cubicBezTo>
                    <a:cubicBezTo>
                      <a:pt x="51" y="36"/>
                      <a:pt x="45" y="35"/>
                      <a:pt x="39" y="35"/>
                    </a:cubicBezTo>
                    <a:cubicBezTo>
                      <a:pt x="20" y="35"/>
                      <a:pt x="11" y="43"/>
                      <a:pt x="7" y="49"/>
                    </a:cubicBezTo>
                    <a:cubicBezTo>
                      <a:pt x="0" y="62"/>
                      <a:pt x="6" y="80"/>
                      <a:pt x="22" y="99"/>
                    </a:cubicBezTo>
                    <a:cubicBezTo>
                      <a:pt x="6" y="117"/>
                      <a:pt x="0" y="135"/>
                      <a:pt x="7" y="148"/>
                    </a:cubicBezTo>
                    <a:cubicBezTo>
                      <a:pt x="11" y="155"/>
                      <a:pt x="20" y="162"/>
                      <a:pt x="39" y="162"/>
                    </a:cubicBezTo>
                    <a:cubicBezTo>
                      <a:pt x="45" y="162"/>
                      <a:pt x="51" y="162"/>
                      <a:pt x="57" y="160"/>
                    </a:cubicBezTo>
                    <a:cubicBezTo>
                      <a:pt x="65" y="183"/>
                      <a:pt x="78" y="198"/>
                      <a:pt x="93" y="198"/>
                    </a:cubicBezTo>
                    <a:cubicBezTo>
                      <a:pt x="108" y="198"/>
                      <a:pt x="121" y="183"/>
                      <a:pt x="129" y="160"/>
                    </a:cubicBezTo>
                    <a:cubicBezTo>
                      <a:pt x="135" y="162"/>
                      <a:pt x="141" y="162"/>
                      <a:pt x="147" y="162"/>
                    </a:cubicBezTo>
                    <a:cubicBezTo>
                      <a:pt x="167" y="162"/>
                      <a:pt x="175" y="155"/>
                      <a:pt x="179" y="148"/>
                    </a:cubicBezTo>
                    <a:cubicBezTo>
                      <a:pt x="185" y="137"/>
                      <a:pt x="182" y="121"/>
                      <a:pt x="169" y="104"/>
                    </a:cubicBezTo>
                    <a:cubicBezTo>
                      <a:pt x="167" y="102"/>
                      <a:pt x="166" y="100"/>
                      <a:pt x="164" y="99"/>
                    </a:cubicBezTo>
                    <a:close/>
                    <a:moveTo>
                      <a:pt x="147" y="47"/>
                    </a:moveTo>
                    <a:cubicBezTo>
                      <a:pt x="158" y="47"/>
                      <a:pt x="165" y="50"/>
                      <a:pt x="168" y="55"/>
                    </a:cubicBezTo>
                    <a:cubicBezTo>
                      <a:pt x="172" y="62"/>
                      <a:pt x="169" y="73"/>
                      <a:pt x="159" y="86"/>
                    </a:cubicBezTo>
                    <a:cubicBezTo>
                      <a:pt x="158" y="87"/>
                      <a:pt x="157" y="89"/>
                      <a:pt x="156" y="90"/>
                    </a:cubicBezTo>
                    <a:cubicBezTo>
                      <a:pt x="150" y="84"/>
                      <a:pt x="144" y="79"/>
                      <a:pt x="137" y="74"/>
                    </a:cubicBezTo>
                    <a:cubicBezTo>
                      <a:pt x="136" y="65"/>
                      <a:pt x="134" y="56"/>
                      <a:pt x="132" y="49"/>
                    </a:cubicBezTo>
                    <a:cubicBezTo>
                      <a:pt x="137" y="48"/>
                      <a:pt x="142" y="47"/>
                      <a:pt x="147" y="47"/>
                    </a:cubicBezTo>
                    <a:close/>
                    <a:moveTo>
                      <a:pt x="110" y="127"/>
                    </a:moveTo>
                    <a:cubicBezTo>
                      <a:pt x="104" y="130"/>
                      <a:pt x="99" y="133"/>
                      <a:pt x="93" y="136"/>
                    </a:cubicBezTo>
                    <a:cubicBezTo>
                      <a:pt x="88" y="133"/>
                      <a:pt x="82" y="130"/>
                      <a:pt x="77" y="127"/>
                    </a:cubicBezTo>
                    <a:cubicBezTo>
                      <a:pt x="71" y="124"/>
                      <a:pt x="66" y="121"/>
                      <a:pt x="61" y="117"/>
                    </a:cubicBezTo>
                    <a:cubicBezTo>
                      <a:pt x="60" y="111"/>
                      <a:pt x="60" y="105"/>
                      <a:pt x="60" y="99"/>
                    </a:cubicBezTo>
                    <a:cubicBezTo>
                      <a:pt x="60" y="92"/>
                      <a:pt x="60" y="86"/>
                      <a:pt x="61" y="80"/>
                    </a:cubicBezTo>
                    <a:cubicBezTo>
                      <a:pt x="66" y="77"/>
                      <a:pt x="71" y="73"/>
                      <a:pt x="77" y="70"/>
                    </a:cubicBezTo>
                    <a:cubicBezTo>
                      <a:pt x="82" y="67"/>
                      <a:pt x="88" y="64"/>
                      <a:pt x="93" y="61"/>
                    </a:cubicBezTo>
                    <a:cubicBezTo>
                      <a:pt x="99" y="64"/>
                      <a:pt x="104" y="67"/>
                      <a:pt x="110" y="70"/>
                    </a:cubicBezTo>
                    <a:cubicBezTo>
                      <a:pt x="115" y="73"/>
                      <a:pt x="120" y="77"/>
                      <a:pt x="125" y="80"/>
                    </a:cubicBezTo>
                    <a:cubicBezTo>
                      <a:pt x="126" y="86"/>
                      <a:pt x="126" y="92"/>
                      <a:pt x="126" y="99"/>
                    </a:cubicBezTo>
                    <a:cubicBezTo>
                      <a:pt x="126" y="105"/>
                      <a:pt x="126" y="111"/>
                      <a:pt x="125" y="117"/>
                    </a:cubicBezTo>
                    <a:cubicBezTo>
                      <a:pt x="120" y="121"/>
                      <a:pt x="115" y="124"/>
                      <a:pt x="110" y="127"/>
                    </a:cubicBezTo>
                    <a:close/>
                    <a:moveTo>
                      <a:pt x="123" y="133"/>
                    </a:moveTo>
                    <a:cubicBezTo>
                      <a:pt x="122" y="138"/>
                      <a:pt x="122" y="142"/>
                      <a:pt x="120" y="146"/>
                    </a:cubicBezTo>
                    <a:cubicBezTo>
                      <a:pt x="116" y="145"/>
                      <a:pt x="112" y="144"/>
                      <a:pt x="108" y="142"/>
                    </a:cubicBezTo>
                    <a:cubicBezTo>
                      <a:pt x="110" y="141"/>
                      <a:pt x="113" y="139"/>
                      <a:pt x="116" y="138"/>
                    </a:cubicBezTo>
                    <a:cubicBezTo>
                      <a:pt x="118" y="136"/>
                      <a:pt x="121" y="135"/>
                      <a:pt x="123" y="133"/>
                    </a:cubicBezTo>
                    <a:close/>
                    <a:moveTo>
                      <a:pt x="78" y="142"/>
                    </a:moveTo>
                    <a:cubicBezTo>
                      <a:pt x="74" y="144"/>
                      <a:pt x="70" y="145"/>
                      <a:pt x="66" y="146"/>
                    </a:cubicBezTo>
                    <a:cubicBezTo>
                      <a:pt x="65" y="142"/>
                      <a:pt x="64" y="138"/>
                      <a:pt x="63" y="133"/>
                    </a:cubicBezTo>
                    <a:cubicBezTo>
                      <a:pt x="65" y="135"/>
                      <a:pt x="68" y="136"/>
                      <a:pt x="71" y="138"/>
                    </a:cubicBezTo>
                    <a:cubicBezTo>
                      <a:pt x="73" y="139"/>
                      <a:pt x="76" y="141"/>
                      <a:pt x="78" y="142"/>
                    </a:cubicBezTo>
                    <a:close/>
                    <a:moveTo>
                      <a:pt x="48" y="108"/>
                    </a:moveTo>
                    <a:cubicBezTo>
                      <a:pt x="45" y="105"/>
                      <a:pt x="41" y="102"/>
                      <a:pt x="38" y="99"/>
                    </a:cubicBezTo>
                    <a:cubicBezTo>
                      <a:pt x="41" y="96"/>
                      <a:pt x="45" y="93"/>
                      <a:pt x="48" y="90"/>
                    </a:cubicBezTo>
                    <a:cubicBezTo>
                      <a:pt x="48" y="93"/>
                      <a:pt x="48" y="96"/>
                      <a:pt x="48" y="99"/>
                    </a:cubicBezTo>
                    <a:cubicBezTo>
                      <a:pt x="48" y="102"/>
                      <a:pt x="48" y="105"/>
                      <a:pt x="48" y="108"/>
                    </a:cubicBezTo>
                    <a:close/>
                    <a:moveTo>
                      <a:pt x="63" y="64"/>
                    </a:moveTo>
                    <a:cubicBezTo>
                      <a:pt x="64" y="60"/>
                      <a:pt x="65" y="55"/>
                      <a:pt x="66" y="51"/>
                    </a:cubicBezTo>
                    <a:cubicBezTo>
                      <a:pt x="70" y="52"/>
                      <a:pt x="74" y="54"/>
                      <a:pt x="78" y="55"/>
                    </a:cubicBezTo>
                    <a:cubicBezTo>
                      <a:pt x="76" y="57"/>
                      <a:pt x="73" y="58"/>
                      <a:pt x="71" y="60"/>
                    </a:cubicBezTo>
                    <a:cubicBezTo>
                      <a:pt x="68" y="61"/>
                      <a:pt x="65" y="63"/>
                      <a:pt x="63" y="64"/>
                    </a:cubicBezTo>
                    <a:close/>
                    <a:moveTo>
                      <a:pt x="108" y="55"/>
                    </a:moveTo>
                    <a:cubicBezTo>
                      <a:pt x="112" y="54"/>
                      <a:pt x="116" y="52"/>
                      <a:pt x="120" y="51"/>
                    </a:cubicBezTo>
                    <a:cubicBezTo>
                      <a:pt x="122" y="55"/>
                      <a:pt x="122" y="60"/>
                      <a:pt x="123" y="64"/>
                    </a:cubicBezTo>
                    <a:cubicBezTo>
                      <a:pt x="121" y="63"/>
                      <a:pt x="118" y="61"/>
                      <a:pt x="116" y="60"/>
                    </a:cubicBezTo>
                    <a:cubicBezTo>
                      <a:pt x="113" y="58"/>
                      <a:pt x="110" y="57"/>
                      <a:pt x="108" y="55"/>
                    </a:cubicBezTo>
                    <a:close/>
                    <a:moveTo>
                      <a:pt x="138" y="90"/>
                    </a:moveTo>
                    <a:cubicBezTo>
                      <a:pt x="141" y="93"/>
                      <a:pt x="145" y="96"/>
                      <a:pt x="148" y="99"/>
                    </a:cubicBezTo>
                    <a:cubicBezTo>
                      <a:pt x="145" y="102"/>
                      <a:pt x="141" y="105"/>
                      <a:pt x="138" y="108"/>
                    </a:cubicBezTo>
                    <a:cubicBezTo>
                      <a:pt x="138" y="105"/>
                      <a:pt x="138" y="102"/>
                      <a:pt x="138" y="99"/>
                    </a:cubicBezTo>
                    <a:cubicBezTo>
                      <a:pt x="138" y="96"/>
                      <a:pt x="138" y="93"/>
                      <a:pt x="138" y="90"/>
                    </a:cubicBezTo>
                    <a:close/>
                    <a:moveTo>
                      <a:pt x="93" y="12"/>
                    </a:moveTo>
                    <a:cubicBezTo>
                      <a:pt x="102" y="12"/>
                      <a:pt x="110" y="22"/>
                      <a:pt x="117" y="40"/>
                    </a:cubicBezTo>
                    <a:cubicBezTo>
                      <a:pt x="109" y="42"/>
                      <a:pt x="101" y="45"/>
                      <a:pt x="93" y="48"/>
                    </a:cubicBezTo>
                    <a:cubicBezTo>
                      <a:pt x="85" y="45"/>
                      <a:pt x="77" y="42"/>
                      <a:pt x="69" y="40"/>
                    </a:cubicBezTo>
                    <a:cubicBezTo>
                      <a:pt x="76" y="22"/>
                      <a:pt x="85" y="12"/>
                      <a:pt x="93" y="12"/>
                    </a:cubicBezTo>
                    <a:close/>
                    <a:moveTo>
                      <a:pt x="18" y="55"/>
                    </a:moveTo>
                    <a:cubicBezTo>
                      <a:pt x="21" y="50"/>
                      <a:pt x="28" y="47"/>
                      <a:pt x="39" y="47"/>
                    </a:cubicBezTo>
                    <a:cubicBezTo>
                      <a:pt x="44" y="47"/>
                      <a:pt x="49" y="48"/>
                      <a:pt x="54" y="49"/>
                    </a:cubicBezTo>
                    <a:cubicBezTo>
                      <a:pt x="52" y="56"/>
                      <a:pt x="50" y="65"/>
                      <a:pt x="49" y="73"/>
                    </a:cubicBezTo>
                    <a:cubicBezTo>
                      <a:pt x="42" y="79"/>
                      <a:pt x="36" y="84"/>
                      <a:pt x="30" y="90"/>
                    </a:cubicBezTo>
                    <a:cubicBezTo>
                      <a:pt x="18" y="75"/>
                      <a:pt x="14" y="62"/>
                      <a:pt x="18" y="55"/>
                    </a:cubicBezTo>
                    <a:close/>
                    <a:moveTo>
                      <a:pt x="39" y="150"/>
                    </a:moveTo>
                    <a:cubicBezTo>
                      <a:pt x="28" y="150"/>
                      <a:pt x="21" y="147"/>
                      <a:pt x="18" y="142"/>
                    </a:cubicBezTo>
                    <a:cubicBezTo>
                      <a:pt x="14" y="135"/>
                      <a:pt x="18" y="122"/>
                      <a:pt x="30" y="108"/>
                    </a:cubicBezTo>
                    <a:cubicBezTo>
                      <a:pt x="36" y="113"/>
                      <a:pt x="42" y="119"/>
                      <a:pt x="49" y="124"/>
                    </a:cubicBezTo>
                    <a:cubicBezTo>
                      <a:pt x="50" y="133"/>
                      <a:pt x="52" y="141"/>
                      <a:pt x="54" y="149"/>
                    </a:cubicBezTo>
                    <a:cubicBezTo>
                      <a:pt x="49" y="150"/>
                      <a:pt x="44" y="150"/>
                      <a:pt x="39" y="150"/>
                    </a:cubicBezTo>
                    <a:close/>
                    <a:moveTo>
                      <a:pt x="93" y="186"/>
                    </a:moveTo>
                    <a:cubicBezTo>
                      <a:pt x="85" y="186"/>
                      <a:pt x="76" y="175"/>
                      <a:pt x="69" y="158"/>
                    </a:cubicBezTo>
                    <a:cubicBezTo>
                      <a:pt x="77" y="155"/>
                      <a:pt x="85" y="153"/>
                      <a:pt x="93" y="149"/>
                    </a:cubicBezTo>
                    <a:cubicBezTo>
                      <a:pt x="101" y="153"/>
                      <a:pt x="109" y="155"/>
                      <a:pt x="117" y="158"/>
                    </a:cubicBezTo>
                    <a:cubicBezTo>
                      <a:pt x="110" y="175"/>
                      <a:pt x="102" y="186"/>
                      <a:pt x="93" y="186"/>
                    </a:cubicBezTo>
                    <a:close/>
                    <a:moveTo>
                      <a:pt x="168" y="142"/>
                    </a:moveTo>
                    <a:cubicBezTo>
                      <a:pt x="165" y="147"/>
                      <a:pt x="158" y="150"/>
                      <a:pt x="147" y="150"/>
                    </a:cubicBezTo>
                    <a:cubicBezTo>
                      <a:pt x="142" y="150"/>
                      <a:pt x="137" y="150"/>
                      <a:pt x="132" y="149"/>
                    </a:cubicBezTo>
                    <a:cubicBezTo>
                      <a:pt x="134" y="141"/>
                      <a:pt x="136" y="133"/>
                      <a:pt x="137" y="124"/>
                    </a:cubicBezTo>
                    <a:cubicBezTo>
                      <a:pt x="144" y="119"/>
                      <a:pt x="150" y="113"/>
                      <a:pt x="156" y="107"/>
                    </a:cubicBezTo>
                    <a:cubicBezTo>
                      <a:pt x="157" y="109"/>
                      <a:pt x="158" y="110"/>
                      <a:pt x="159" y="111"/>
                    </a:cubicBezTo>
                    <a:cubicBezTo>
                      <a:pt x="169" y="124"/>
                      <a:pt x="172" y="135"/>
                      <a:pt x="168" y="14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" name="Freeform 43"/>
              <p:cNvSpPr/>
              <p:nvPr/>
            </p:nvSpPr>
            <p:spPr bwMode="auto">
              <a:xfrm>
                <a:off x="1190" y="1270"/>
                <a:ext cx="268" cy="289"/>
              </a:xfrm>
              <a:custGeom>
                <a:avLst/>
                <a:gdLst>
                  <a:gd name="T0" fmla="*/ 65 w 156"/>
                  <a:gd name="T1" fmla="*/ 168 h 168"/>
                  <a:gd name="T2" fmla="*/ 2 w 156"/>
                  <a:gd name="T3" fmla="*/ 142 h 168"/>
                  <a:gd name="T4" fmla="*/ 2 w 156"/>
                  <a:gd name="T5" fmla="*/ 137 h 168"/>
                  <a:gd name="T6" fmla="*/ 7 w 156"/>
                  <a:gd name="T7" fmla="*/ 137 h 168"/>
                  <a:gd name="T8" fmla="*/ 65 w 156"/>
                  <a:gd name="T9" fmla="*/ 160 h 168"/>
                  <a:gd name="T10" fmla="*/ 148 w 156"/>
                  <a:gd name="T11" fmla="*/ 77 h 168"/>
                  <a:gd name="T12" fmla="*/ 111 w 156"/>
                  <a:gd name="T13" fmla="*/ 8 h 168"/>
                  <a:gd name="T14" fmla="*/ 110 w 156"/>
                  <a:gd name="T15" fmla="*/ 2 h 168"/>
                  <a:gd name="T16" fmla="*/ 116 w 156"/>
                  <a:gd name="T17" fmla="*/ 1 h 168"/>
                  <a:gd name="T18" fmla="*/ 156 w 156"/>
                  <a:gd name="T19" fmla="*/ 77 h 168"/>
                  <a:gd name="T20" fmla="*/ 65 w 156"/>
                  <a:gd name="T21" fmla="*/ 16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6" h="168">
                    <a:moveTo>
                      <a:pt x="65" y="168"/>
                    </a:moveTo>
                    <a:cubicBezTo>
                      <a:pt x="41" y="168"/>
                      <a:pt x="19" y="159"/>
                      <a:pt x="2" y="142"/>
                    </a:cubicBezTo>
                    <a:cubicBezTo>
                      <a:pt x="0" y="141"/>
                      <a:pt x="0" y="138"/>
                      <a:pt x="2" y="137"/>
                    </a:cubicBezTo>
                    <a:cubicBezTo>
                      <a:pt x="3" y="135"/>
                      <a:pt x="6" y="135"/>
                      <a:pt x="7" y="137"/>
                    </a:cubicBezTo>
                    <a:cubicBezTo>
                      <a:pt x="23" y="152"/>
                      <a:pt x="43" y="160"/>
                      <a:pt x="65" y="160"/>
                    </a:cubicBezTo>
                    <a:cubicBezTo>
                      <a:pt x="111" y="160"/>
                      <a:pt x="148" y="123"/>
                      <a:pt x="148" y="77"/>
                    </a:cubicBezTo>
                    <a:cubicBezTo>
                      <a:pt x="148" y="49"/>
                      <a:pt x="134" y="23"/>
                      <a:pt x="111" y="8"/>
                    </a:cubicBezTo>
                    <a:cubicBezTo>
                      <a:pt x="109" y="7"/>
                      <a:pt x="109" y="4"/>
                      <a:pt x="110" y="2"/>
                    </a:cubicBezTo>
                    <a:cubicBezTo>
                      <a:pt x="111" y="1"/>
                      <a:pt x="114" y="0"/>
                      <a:pt x="116" y="1"/>
                    </a:cubicBezTo>
                    <a:cubicBezTo>
                      <a:pt x="141" y="18"/>
                      <a:pt x="156" y="47"/>
                      <a:pt x="156" y="77"/>
                    </a:cubicBezTo>
                    <a:cubicBezTo>
                      <a:pt x="156" y="127"/>
                      <a:pt x="115" y="168"/>
                      <a:pt x="65" y="16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" name="Freeform 44"/>
              <p:cNvSpPr/>
              <p:nvPr/>
            </p:nvSpPr>
            <p:spPr bwMode="auto">
              <a:xfrm>
                <a:off x="1295" y="1545"/>
                <a:ext cx="14" cy="60"/>
              </a:xfrm>
              <a:custGeom>
                <a:avLst/>
                <a:gdLst>
                  <a:gd name="T0" fmla="*/ 4 w 8"/>
                  <a:gd name="T1" fmla="*/ 35 h 35"/>
                  <a:gd name="T2" fmla="*/ 0 w 8"/>
                  <a:gd name="T3" fmla="*/ 31 h 35"/>
                  <a:gd name="T4" fmla="*/ 0 w 8"/>
                  <a:gd name="T5" fmla="*/ 4 h 35"/>
                  <a:gd name="T6" fmla="*/ 4 w 8"/>
                  <a:gd name="T7" fmla="*/ 0 h 35"/>
                  <a:gd name="T8" fmla="*/ 8 w 8"/>
                  <a:gd name="T9" fmla="*/ 4 h 35"/>
                  <a:gd name="T10" fmla="*/ 8 w 8"/>
                  <a:gd name="T11" fmla="*/ 31 h 35"/>
                  <a:gd name="T12" fmla="*/ 4 w 8"/>
                  <a:gd name="T1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5">
                    <a:moveTo>
                      <a:pt x="4" y="35"/>
                    </a:moveTo>
                    <a:cubicBezTo>
                      <a:pt x="2" y="35"/>
                      <a:pt x="0" y="33"/>
                      <a:pt x="0" y="3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3"/>
                      <a:pt x="6" y="35"/>
                      <a:pt x="4" y="3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" name="Freeform 45"/>
              <p:cNvSpPr/>
              <p:nvPr/>
            </p:nvSpPr>
            <p:spPr bwMode="auto">
              <a:xfrm>
                <a:off x="1235" y="1591"/>
                <a:ext cx="134" cy="14"/>
              </a:xfrm>
              <a:custGeom>
                <a:avLst/>
                <a:gdLst>
                  <a:gd name="T0" fmla="*/ 74 w 78"/>
                  <a:gd name="T1" fmla="*/ 8 h 8"/>
                  <a:gd name="T2" fmla="*/ 4 w 78"/>
                  <a:gd name="T3" fmla="*/ 8 h 8"/>
                  <a:gd name="T4" fmla="*/ 0 w 78"/>
                  <a:gd name="T5" fmla="*/ 4 h 8"/>
                  <a:gd name="T6" fmla="*/ 4 w 78"/>
                  <a:gd name="T7" fmla="*/ 0 h 8"/>
                  <a:gd name="T8" fmla="*/ 74 w 78"/>
                  <a:gd name="T9" fmla="*/ 0 h 8"/>
                  <a:gd name="T10" fmla="*/ 78 w 78"/>
                  <a:gd name="T11" fmla="*/ 4 h 8"/>
                  <a:gd name="T12" fmla="*/ 74 w 78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8">
                    <a:moveTo>
                      <a:pt x="74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7" y="0"/>
                      <a:pt x="78" y="1"/>
                      <a:pt x="78" y="4"/>
                    </a:cubicBezTo>
                    <a:cubicBezTo>
                      <a:pt x="78" y="6"/>
                      <a:pt x="77" y="8"/>
                      <a:pt x="74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" name="Freeform 46"/>
              <p:cNvSpPr/>
              <p:nvPr/>
            </p:nvSpPr>
            <p:spPr bwMode="auto">
              <a:xfrm>
                <a:off x="1173" y="1411"/>
                <a:ext cx="41" cy="45"/>
              </a:xfrm>
              <a:custGeom>
                <a:avLst/>
                <a:gdLst>
                  <a:gd name="T0" fmla="*/ 0 w 24"/>
                  <a:gd name="T1" fmla="*/ 0 h 26"/>
                  <a:gd name="T2" fmla="*/ 21 w 24"/>
                  <a:gd name="T3" fmla="*/ 0 h 26"/>
                  <a:gd name="T4" fmla="*/ 24 w 24"/>
                  <a:gd name="T5" fmla="*/ 26 h 26"/>
                  <a:gd name="T6" fmla="*/ 7 w 24"/>
                  <a:gd name="T7" fmla="*/ 26 h 26"/>
                  <a:gd name="T8" fmla="*/ 0 w 24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6">
                    <a:moveTo>
                      <a:pt x="0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21" y="9"/>
                      <a:pt x="22" y="18"/>
                      <a:pt x="24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3" y="18"/>
                      <a:pt x="1" y="9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" name="Freeform 47"/>
              <p:cNvSpPr/>
              <p:nvPr/>
            </p:nvSpPr>
            <p:spPr bwMode="auto">
              <a:xfrm>
                <a:off x="1173" y="1349"/>
                <a:ext cx="41" cy="45"/>
              </a:xfrm>
              <a:custGeom>
                <a:avLst/>
                <a:gdLst>
                  <a:gd name="T0" fmla="*/ 7 w 24"/>
                  <a:gd name="T1" fmla="*/ 0 h 26"/>
                  <a:gd name="T2" fmla="*/ 24 w 24"/>
                  <a:gd name="T3" fmla="*/ 0 h 26"/>
                  <a:gd name="T4" fmla="*/ 21 w 24"/>
                  <a:gd name="T5" fmla="*/ 26 h 26"/>
                  <a:gd name="T6" fmla="*/ 0 w 24"/>
                  <a:gd name="T7" fmla="*/ 26 h 26"/>
                  <a:gd name="T8" fmla="*/ 7 w 24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6">
                    <a:moveTo>
                      <a:pt x="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22" y="8"/>
                      <a:pt x="21" y="17"/>
                      <a:pt x="21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" y="17"/>
                      <a:pt x="3" y="8"/>
                      <a:pt x="7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" name="Freeform 48"/>
              <p:cNvSpPr/>
              <p:nvPr/>
            </p:nvSpPr>
            <p:spPr bwMode="auto">
              <a:xfrm>
                <a:off x="1389" y="1349"/>
                <a:ext cx="42" cy="45"/>
              </a:xfrm>
              <a:custGeom>
                <a:avLst/>
                <a:gdLst>
                  <a:gd name="T0" fmla="*/ 24 w 24"/>
                  <a:gd name="T1" fmla="*/ 26 h 26"/>
                  <a:gd name="T2" fmla="*/ 4 w 24"/>
                  <a:gd name="T3" fmla="*/ 26 h 26"/>
                  <a:gd name="T4" fmla="*/ 0 w 24"/>
                  <a:gd name="T5" fmla="*/ 0 h 26"/>
                  <a:gd name="T6" fmla="*/ 18 w 24"/>
                  <a:gd name="T7" fmla="*/ 0 h 26"/>
                  <a:gd name="T8" fmla="*/ 24 w 24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6">
                    <a:moveTo>
                      <a:pt x="24" y="26"/>
                    </a:moveTo>
                    <a:cubicBezTo>
                      <a:pt x="4" y="26"/>
                      <a:pt x="4" y="26"/>
                      <a:pt x="4" y="26"/>
                    </a:cubicBezTo>
                    <a:cubicBezTo>
                      <a:pt x="3" y="17"/>
                      <a:pt x="2" y="8"/>
                      <a:pt x="0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1" y="8"/>
                      <a:pt x="24" y="17"/>
                      <a:pt x="24" y="2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" name="Freeform 49"/>
              <p:cNvSpPr/>
              <p:nvPr/>
            </p:nvSpPr>
            <p:spPr bwMode="auto">
              <a:xfrm>
                <a:off x="1341" y="1349"/>
                <a:ext cx="40" cy="45"/>
              </a:xfrm>
              <a:custGeom>
                <a:avLst/>
                <a:gdLst>
                  <a:gd name="T0" fmla="*/ 23 w 23"/>
                  <a:gd name="T1" fmla="*/ 26 h 26"/>
                  <a:gd name="T2" fmla="*/ 1 w 23"/>
                  <a:gd name="T3" fmla="*/ 26 h 26"/>
                  <a:gd name="T4" fmla="*/ 0 w 23"/>
                  <a:gd name="T5" fmla="*/ 0 h 26"/>
                  <a:gd name="T6" fmla="*/ 19 w 23"/>
                  <a:gd name="T7" fmla="*/ 0 h 26"/>
                  <a:gd name="T8" fmla="*/ 23 w 23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6">
                    <a:moveTo>
                      <a:pt x="23" y="26"/>
                    </a:moveTo>
                    <a:cubicBezTo>
                      <a:pt x="1" y="26"/>
                      <a:pt x="1" y="26"/>
                      <a:pt x="1" y="26"/>
                    </a:cubicBezTo>
                    <a:cubicBezTo>
                      <a:pt x="1" y="19"/>
                      <a:pt x="1" y="9"/>
                      <a:pt x="0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1" y="8"/>
                      <a:pt x="22" y="17"/>
                      <a:pt x="23" y="2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" name="Freeform 50"/>
              <p:cNvSpPr/>
              <p:nvPr/>
            </p:nvSpPr>
            <p:spPr bwMode="auto">
              <a:xfrm>
                <a:off x="1276" y="1349"/>
                <a:ext cx="52" cy="45"/>
              </a:xfrm>
              <a:custGeom>
                <a:avLst/>
                <a:gdLst>
                  <a:gd name="T0" fmla="*/ 0 w 30"/>
                  <a:gd name="T1" fmla="*/ 26 h 26"/>
                  <a:gd name="T2" fmla="*/ 2 w 30"/>
                  <a:gd name="T3" fmla="*/ 0 h 26"/>
                  <a:gd name="T4" fmla="*/ 29 w 30"/>
                  <a:gd name="T5" fmla="*/ 0 h 26"/>
                  <a:gd name="T6" fmla="*/ 30 w 30"/>
                  <a:gd name="T7" fmla="*/ 26 h 26"/>
                  <a:gd name="T8" fmla="*/ 0 w 30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6">
                    <a:moveTo>
                      <a:pt x="0" y="26"/>
                    </a:moveTo>
                    <a:cubicBezTo>
                      <a:pt x="0" y="17"/>
                      <a:pt x="1" y="8"/>
                      <a:pt x="2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8"/>
                      <a:pt x="30" y="17"/>
                      <a:pt x="30" y="26"/>
                    </a:cubicBezTo>
                    <a:lnTo>
                      <a:pt x="0" y="2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" name="Freeform 51"/>
              <p:cNvSpPr/>
              <p:nvPr/>
            </p:nvSpPr>
            <p:spPr bwMode="auto">
              <a:xfrm>
                <a:off x="1276" y="1411"/>
                <a:ext cx="52" cy="45"/>
              </a:xfrm>
              <a:custGeom>
                <a:avLst/>
                <a:gdLst>
                  <a:gd name="T0" fmla="*/ 30 w 30"/>
                  <a:gd name="T1" fmla="*/ 0 h 26"/>
                  <a:gd name="T2" fmla="*/ 29 w 30"/>
                  <a:gd name="T3" fmla="*/ 26 h 26"/>
                  <a:gd name="T4" fmla="*/ 2 w 30"/>
                  <a:gd name="T5" fmla="*/ 26 h 26"/>
                  <a:gd name="T6" fmla="*/ 0 w 30"/>
                  <a:gd name="T7" fmla="*/ 0 h 26"/>
                  <a:gd name="T8" fmla="*/ 30 w 30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6">
                    <a:moveTo>
                      <a:pt x="30" y="0"/>
                    </a:moveTo>
                    <a:cubicBezTo>
                      <a:pt x="30" y="9"/>
                      <a:pt x="29" y="18"/>
                      <a:pt x="29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1" y="18"/>
                      <a:pt x="0" y="9"/>
                      <a:pt x="0" y="0"/>
                    </a:cubicBezTo>
                    <a:lnTo>
                      <a:pt x="3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" name="Freeform 52"/>
              <p:cNvSpPr/>
              <p:nvPr/>
            </p:nvSpPr>
            <p:spPr bwMode="auto">
              <a:xfrm>
                <a:off x="1326" y="1279"/>
                <a:ext cx="43" cy="55"/>
              </a:xfrm>
              <a:custGeom>
                <a:avLst/>
                <a:gdLst>
                  <a:gd name="T0" fmla="*/ 8 w 25"/>
                  <a:gd name="T1" fmla="*/ 32 h 32"/>
                  <a:gd name="T2" fmla="*/ 0 w 25"/>
                  <a:gd name="T3" fmla="*/ 0 h 32"/>
                  <a:gd name="T4" fmla="*/ 25 w 25"/>
                  <a:gd name="T5" fmla="*/ 32 h 32"/>
                  <a:gd name="T6" fmla="*/ 8 w 25"/>
                  <a:gd name="T7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32">
                    <a:moveTo>
                      <a:pt x="8" y="32"/>
                    </a:moveTo>
                    <a:cubicBezTo>
                      <a:pt x="6" y="20"/>
                      <a:pt x="3" y="8"/>
                      <a:pt x="0" y="0"/>
                    </a:cubicBezTo>
                    <a:cubicBezTo>
                      <a:pt x="10" y="5"/>
                      <a:pt x="19" y="17"/>
                      <a:pt x="25" y="32"/>
                    </a:cubicBezTo>
                    <a:lnTo>
                      <a:pt x="8" y="3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" name="Freeform 53"/>
              <p:cNvSpPr/>
              <p:nvPr/>
            </p:nvSpPr>
            <p:spPr bwMode="auto">
              <a:xfrm>
                <a:off x="1281" y="1274"/>
                <a:ext cx="41" cy="60"/>
              </a:xfrm>
              <a:custGeom>
                <a:avLst/>
                <a:gdLst>
                  <a:gd name="T0" fmla="*/ 24 w 24"/>
                  <a:gd name="T1" fmla="*/ 35 h 35"/>
                  <a:gd name="T2" fmla="*/ 0 w 24"/>
                  <a:gd name="T3" fmla="*/ 35 h 35"/>
                  <a:gd name="T4" fmla="*/ 12 w 24"/>
                  <a:gd name="T5" fmla="*/ 0 h 35"/>
                  <a:gd name="T6" fmla="*/ 24 w 24"/>
                  <a:gd name="T7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35">
                    <a:moveTo>
                      <a:pt x="24" y="35"/>
                    </a:moveTo>
                    <a:cubicBezTo>
                      <a:pt x="0" y="35"/>
                      <a:pt x="0" y="35"/>
                      <a:pt x="0" y="35"/>
                    </a:cubicBezTo>
                    <a:cubicBezTo>
                      <a:pt x="3" y="12"/>
                      <a:pt x="9" y="0"/>
                      <a:pt x="12" y="0"/>
                    </a:cubicBezTo>
                    <a:cubicBezTo>
                      <a:pt x="15" y="0"/>
                      <a:pt x="21" y="12"/>
                      <a:pt x="24" y="3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" name="Freeform 54"/>
              <p:cNvSpPr/>
              <p:nvPr/>
            </p:nvSpPr>
            <p:spPr bwMode="auto">
              <a:xfrm>
                <a:off x="1237" y="1279"/>
                <a:ext cx="42" cy="55"/>
              </a:xfrm>
              <a:custGeom>
                <a:avLst/>
                <a:gdLst>
                  <a:gd name="T0" fmla="*/ 25 w 25"/>
                  <a:gd name="T1" fmla="*/ 0 h 32"/>
                  <a:gd name="T2" fmla="*/ 17 w 25"/>
                  <a:gd name="T3" fmla="*/ 32 h 32"/>
                  <a:gd name="T4" fmla="*/ 0 w 25"/>
                  <a:gd name="T5" fmla="*/ 32 h 32"/>
                  <a:gd name="T6" fmla="*/ 25 w 25"/>
                  <a:gd name="T7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32">
                    <a:moveTo>
                      <a:pt x="25" y="0"/>
                    </a:moveTo>
                    <a:cubicBezTo>
                      <a:pt x="21" y="8"/>
                      <a:pt x="19" y="20"/>
                      <a:pt x="17" y="32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5" y="17"/>
                      <a:pt x="14" y="5"/>
                      <a:pt x="25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" name="Freeform 55"/>
              <p:cNvSpPr/>
              <p:nvPr/>
            </p:nvSpPr>
            <p:spPr bwMode="auto">
              <a:xfrm>
                <a:off x="1225" y="1349"/>
                <a:ext cx="39" cy="45"/>
              </a:xfrm>
              <a:custGeom>
                <a:avLst/>
                <a:gdLst>
                  <a:gd name="T0" fmla="*/ 23 w 23"/>
                  <a:gd name="T1" fmla="*/ 0 h 26"/>
                  <a:gd name="T2" fmla="*/ 21 w 23"/>
                  <a:gd name="T3" fmla="*/ 26 h 26"/>
                  <a:gd name="T4" fmla="*/ 0 w 23"/>
                  <a:gd name="T5" fmla="*/ 26 h 26"/>
                  <a:gd name="T6" fmla="*/ 4 w 23"/>
                  <a:gd name="T7" fmla="*/ 0 h 26"/>
                  <a:gd name="T8" fmla="*/ 23 w 23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6">
                    <a:moveTo>
                      <a:pt x="23" y="0"/>
                    </a:moveTo>
                    <a:cubicBezTo>
                      <a:pt x="22" y="9"/>
                      <a:pt x="21" y="19"/>
                      <a:pt x="21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17"/>
                      <a:pt x="1" y="8"/>
                      <a:pt x="4" y="0"/>
                    </a:cubicBezTo>
                    <a:lnTo>
                      <a:pt x="2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" name="Freeform 56"/>
              <p:cNvSpPr/>
              <p:nvPr/>
            </p:nvSpPr>
            <p:spPr bwMode="auto">
              <a:xfrm>
                <a:off x="1225" y="1411"/>
                <a:ext cx="39" cy="45"/>
              </a:xfrm>
              <a:custGeom>
                <a:avLst/>
                <a:gdLst>
                  <a:gd name="T0" fmla="*/ 0 w 23"/>
                  <a:gd name="T1" fmla="*/ 0 h 26"/>
                  <a:gd name="T2" fmla="*/ 21 w 23"/>
                  <a:gd name="T3" fmla="*/ 0 h 26"/>
                  <a:gd name="T4" fmla="*/ 23 w 23"/>
                  <a:gd name="T5" fmla="*/ 26 h 26"/>
                  <a:gd name="T6" fmla="*/ 4 w 23"/>
                  <a:gd name="T7" fmla="*/ 26 h 26"/>
                  <a:gd name="T8" fmla="*/ 0 w 23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6">
                    <a:moveTo>
                      <a:pt x="0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21" y="7"/>
                      <a:pt x="22" y="17"/>
                      <a:pt x="23" y="26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1" y="18"/>
                      <a:pt x="0" y="9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" name="Freeform 57"/>
              <p:cNvSpPr/>
              <p:nvPr/>
            </p:nvSpPr>
            <p:spPr bwMode="auto">
              <a:xfrm>
                <a:off x="1237" y="1471"/>
                <a:ext cx="42" cy="55"/>
              </a:xfrm>
              <a:custGeom>
                <a:avLst/>
                <a:gdLst>
                  <a:gd name="T0" fmla="*/ 17 w 25"/>
                  <a:gd name="T1" fmla="*/ 0 h 32"/>
                  <a:gd name="T2" fmla="*/ 25 w 25"/>
                  <a:gd name="T3" fmla="*/ 32 h 32"/>
                  <a:gd name="T4" fmla="*/ 0 w 25"/>
                  <a:gd name="T5" fmla="*/ 0 h 32"/>
                  <a:gd name="T6" fmla="*/ 17 w 25"/>
                  <a:gd name="T7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32">
                    <a:moveTo>
                      <a:pt x="17" y="0"/>
                    </a:moveTo>
                    <a:cubicBezTo>
                      <a:pt x="19" y="12"/>
                      <a:pt x="21" y="24"/>
                      <a:pt x="25" y="32"/>
                    </a:cubicBezTo>
                    <a:cubicBezTo>
                      <a:pt x="14" y="27"/>
                      <a:pt x="5" y="15"/>
                      <a:pt x="0" y="0"/>
                    </a:cubicBezTo>
                    <a:lnTo>
                      <a:pt x="1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" name="Freeform 58"/>
              <p:cNvSpPr/>
              <p:nvPr/>
            </p:nvSpPr>
            <p:spPr bwMode="auto">
              <a:xfrm>
                <a:off x="1281" y="1471"/>
                <a:ext cx="41" cy="60"/>
              </a:xfrm>
              <a:custGeom>
                <a:avLst/>
                <a:gdLst>
                  <a:gd name="T0" fmla="*/ 0 w 24"/>
                  <a:gd name="T1" fmla="*/ 0 h 35"/>
                  <a:gd name="T2" fmla="*/ 24 w 24"/>
                  <a:gd name="T3" fmla="*/ 0 h 35"/>
                  <a:gd name="T4" fmla="*/ 12 w 24"/>
                  <a:gd name="T5" fmla="*/ 35 h 35"/>
                  <a:gd name="T6" fmla="*/ 0 w 24"/>
                  <a:gd name="T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35">
                    <a:moveTo>
                      <a:pt x="0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21" y="23"/>
                      <a:pt x="15" y="35"/>
                      <a:pt x="12" y="35"/>
                    </a:cubicBezTo>
                    <a:cubicBezTo>
                      <a:pt x="9" y="35"/>
                      <a:pt x="3" y="23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" name="Freeform 59"/>
              <p:cNvSpPr/>
              <p:nvPr/>
            </p:nvSpPr>
            <p:spPr bwMode="auto">
              <a:xfrm>
                <a:off x="1326" y="1471"/>
                <a:ext cx="43" cy="55"/>
              </a:xfrm>
              <a:custGeom>
                <a:avLst/>
                <a:gdLst>
                  <a:gd name="T0" fmla="*/ 0 w 25"/>
                  <a:gd name="T1" fmla="*/ 32 h 32"/>
                  <a:gd name="T2" fmla="*/ 8 w 25"/>
                  <a:gd name="T3" fmla="*/ 0 h 32"/>
                  <a:gd name="T4" fmla="*/ 25 w 25"/>
                  <a:gd name="T5" fmla="*/ 0 h 32"/>
                  <a:gd name="T6" fmla="*/ 0 w 25"/>
                  <a:gd name="T7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32">
                    <a:moveTo>
                      <a:pt x="0" y="32"/>
                    </a:moveTo>
                    <a:cubicBezTo>
                      <a:pt x="3" y="24"/>
                      <a:pt x="6" y="12"/>
                      <a:pt x="8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9" y="15"/>
                      <a:pt x="10" y="27"/>
                      <a:pt x="0" y="3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" name="Freeform 60"/>
              <p:cNvSpPr/>
              <p:nvPr/>
            </p:nvSpPr>
            <p:spPr bwMode="auto">
              <a:xfrm>
                <a:off x="1341" y="1411"/>
                <a:ext cx="40" cy="45"/>
              </a:xfrm>
              <a:custGeom>
                <a:avLst/>
                <a:gdLst>
                  <a:gd name="T0" fmla="*/ 0 w 23"/>
                  <a:gd name="T1" fmla="*/ 26 h 26"/>
                  <a:gd name="T2" fmla="*/ 1 w 23"/>
                  <a:gd name="T3" fmla="*/ 0 h 26"/>
                  <a:gd name="T4" fmla="*/ 23 w 23"/>
                  <a:gd name="T5" fmla="*/ 0 h 26"/>
                  <a:gd name="T6" fmla="*/ 19 w 23"/>
                  <a:gd name="T7" fmla="*/ 26 h 26"/>
                  <a:gd name="T8" fmla="*/ 0 w 23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6">
                    <a:moveTo>
                      <a:pt x="0" y="26"/>
                    </a:moveTo>
                    <a:cubicBezTo>
                      <a:pt x="1" y="17"/>
                      <a:pt x="1" y="7"/>
                      <a:pt x="1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9"/>
                      <a:pt x="21" y="18"/>
                      <a:pt x="19" y="26"/>
                    </a:cubicBezTo>
                    <a:lnTo>
                      <a:pt x="0" y="2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5" name="Freeform 61"/>
              <p:cNvSpPr/>
              <p:nvPr/>
            </p:nvSpPr>
            <p:spPr bwMode="auto">
              <a:xfrm>
                <a:off x="1389" y="1411"/>
                <a:ext cx="42" cy="45"/>
              </a:xfrm>
              <a:custGeom>
                <a:avLst/>
                <a:gdLst>
                  <a:gd name="T0" fmla="*/ 4 w 24"/>
                  <a:gd name="T1" fmla="*/ 0 h 26"/>
                  <a:gd name="T2" fmla="*/ 24 w 24"/>
                  <a:gd name="T3" fmla="*/ 0 h 26"/>
                  <a:gd name="T4" fmla="*/ 18 w 24"/>
                  <a:gd name="T5" fmla="*/ 26 h 26"/>
                  <a:gd name="T6" fmla="*/ 0 w 24"/>
                  <a:gd name="T7" fmla="*/ 26 h 26"/>
                  <a:gd name="T8" fmla="*/ 4 w 24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6">
                    <a:moveTo>
                      <a:pt x="4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24" y="9"/>
                      <a:pt x="21" y="18"/>
                      <a:pt x="18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2" y="18"/>
                      <a:pt x="3" y="9"/>
                      <a:pt x="4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6" name="Freeform 62"/>
              <p:cNvSpPr/>
              <p:nvPr/>
            </p:nvSpPr>
            <p:spPr bwMode="auto">
              <a:xfrm>
                <a:off x="1358" y="1286"/>
                <a:ext cx="54" cy="48"/>
              </a:xfrm>
              <a:custGeom>
                <a:avLst/>
                <a:gdLst>
                  <a:gd name="T0" fmla="*/ 31 w 31"/>
                  <a:gd name="T1" fmla="*/ 28 h 28"/>
                  <a:gd name="T2" fmla="*/ 15 w 31"/>
                  <a:gd name="T3" fmla="*/ 28 h 28"/>
                  <a:gd name="T4" fmla="*/ 0 w 31"/>
                  <a:gd name="T5" fmla="*/ 0 h 28"/>
                  <a:gd name="T6" fmla="*/ 31 w 31"/>
                  <a:gd name="T7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28">
                    <a:moveTo>
                      <a:pt x="31" y="28"/>
                    </a:moveTo>
                    <a:cubicBezTo>
                      <a:pt x="15" y="28"/>
                      <a:pt x="15" y="28"/>
                      <a:pt x="15" y="28"/>
                    </a:cubicBezTo>
                    <a:cubicBezTo>
                      <a:pt x="11" y="17"/>
                      <a:pt x="6" y="7"/>
                      <a:pt x="0" y="0"/>
                    </a:cubicBezTo>
                    <a:cubicBezTo>
                      <a:pt x="12" y="6"/>
                      <a:pt x="23" y="16"/>
                      <a:pt x="31" y="2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7" name="Freeform 63"/>
              <p:cNvSpPr/>
              <p:nvPr/>
            </p:nvSpPr>
            <p:spPr bwMode="auto">
              <a:xfrm>
                <a:off x="1194" y="1286"/>
                <a:ext cx="53" cy="48"/>
              </a:xfrm>
              <a:custGeom>
                <a:avLst/>
                <a:gdLst>
                  <a:gd name="T0" fmla="*/ 31 w 31"/>
                  <a:gd name="T1" fmla="*/ 0 h 28"/>
                  <a:gd name="T2" fmla="*/ 15 w 31"/>
                  <a:gd name="T3" fmla="*/ 28 h 28"/>
                  <a:gd name="T4" fmla="*/ 0 w 31"/>
                  <a:gd name="T5" fmla="*/ 28 h 28"/>
                  <a:gd name="T6" fmla="*/ 31 w 31"/>
                  <a:gd name="T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28">
                    <a:moveTo>
                      <a:pt x="31" y="0"/>
                    </a:moveTo>
                    <a:cubicBezTo>
                      <a:pt x="24" y="7"/>
                      <a:pt x="19" y="17"/>
                      <a:pt x="15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7" y="16"/>
                      <a:pt x="18" y="6"/>
                      <a:pt x="3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" name="Freeform 64"/>
              <p:cNvSpPr/>
              <p:nvPr/>
            </p:nvSpPr>
            <p:spPr bwMode="auto">
              <a:xfrm>
                <a:off x="1194" y="1471"/>
                <a:ext cx="53" cy="48"/>
              </a:xfrm>
              <a:custGeom>
                <a:avLst/>
                <a:gdLst>
                  <a:gd name="T0" fmla="*/ 0 w 31"/>
                  <a:gd name="T1" fmla="*/ 0 h 28"/>
                  <a:gd name="T2" fmla="*/ 15 w 31"/>
                  <a:gd name="T3" fmla="*/ 0 h 28"/>
                  <a:gd name="T4" fmla="*/ 31 w 31"/>
                  <a:gd name="T5" fmla="*/ 28 h 28"/>
                  <a:gd name="T6" fmla="*/ 0 w 31"/>
                  <a:gd name="T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28">
                    <a:moveTo>
                      <a:pt x="0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9" y="11"/>
                      <a:pt x="24" y="21"/>
                      <a:pt x="31" y="28"/>
                    </a:cubicBezTo>
                    <a:cubicBezTo>
                      <a:pt x="18" y="22"/>
                      <a:pt x="7" y="12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" name="Freeform 65"/>
              <p:cNvSpPr/>
              <p:nvPr/>
            </p:nvSpPr>
            <p:spPr bwMode="auto">
              <a:xfrm>
                <a:off x="1358" y="1471"/>
                <a:ext cx="54" cy="48"/>
              </a:xfrm>
              <a:custGeom>
                <a:avLst/>
                <a:gdLst>
                  <a:gd name="T0" fmla="*/ 0 w 31"/>
                  <a:gd name="T1" fmla="*/ 28 h 28"/>
                  <a:gd name="T2" fmla="*/ 15 w 31"/>
                  <a:gd name="T3" fmla="*/ 0 h 28"/>
                  <a:gd name="T4" fmla="*/ 31 w 31"/>
                  <a:gd name="T5" fmla="*/ 0 h 28"/>
                  <a:gd name="T6" fmla="*/ 0 w 31"/>
                  <a:gd name="T7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28">
                    <a:moveTo>
                      <a:pt x="0" y="28"/>
                    </a:moveTo>
                    <a:cubicBezTo>
                      <a:pt x="6" y="21"/>
                      <a:pt x="11" y="11"/>
                      <a:pt x="15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23" y="12"/>
                      <a:pt x="12" y="22"/>
                      <a:pt x="0" y="2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" name="Freeform 66"/>
              <p:cNvSpPr/>
              <p:nvPr/>
            </p:nvSpPr>
            <p:spPr bwMode="auto">
              <a:xfrm>
                <a:off x="6950" y="1968"/>
                <a:ext cx="261" cy="183"/>
              </a:xfrm>
              <a:custGeom>
                <a:avLst/>
                <a:gdLst>
                  <a:gd name="T0" fmla="*/ 137 w 152"/>
                  <a:gd name="T1" fmla="*/ 0 h 107"/>
                  <a:gd name="T2" fmla="*/ 15 w 152"/>
                  <a:gd name="T3" fmla="*/ 0 h 107"/>
                  <a:gd name="T4" fmla="*/ 0 w 152"/>
                  <a:gd name="T5" fmla="*/ 17 h 107"/>
                  <a:gd name="T6" fmla="*/ 0 w 152"/>
                  <a:gd name="T7" fmla="*/ 90 h 107"/>
                  <a:gd name="T8" fmla="*/ 15 w 152"/>
                  <a:gd name="T9" fmla="*/ 107 h 107"/>
                  <a:gd name="T10" fmla="*/ 137 w 152"/>
                  <a:gd name="T11" fmla="*/ 107 h 107"/>
                  <a:gd name="T12" fmla="*/ 152 w 152"/>
                  <a:gd name="T13" fmla="*/ 90 h 107"/>
                  <a:gd name="T14" fmla="*/ 152 w 152"/>
                  <a:gd name="T15" fmla="*/ 17 h 107"/>
                  <a:gd name="T16" fmla="*/ 137 w 152"/>
                  <a:gd name="T17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2" h="107">
                    <a:moveTo>
                      <a:pt x="137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8"/>
                      <a:pt x="0" y="17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9"/>
                      <a:pt x="7" y="107"/>
                      <a:pt x="15" y="107"/>
                    </a:cubicBezTo>
                    <a:cubicBezTo>
                      <a:pt x="137" y="107"/>
                      <a:pt x="137" y="107"/>
                      <a:pt x="137" y="107"/>
                    </a:cubicBezTo>
                    <a:cubicBezTo>
                      <a:pt x="145" y="107"/>
                      <a:pt x="152" y="99"/>
                      <a:pt x="152" y="90"/>
                    </a:cubicBezTo>
                    <a:cubicBezTo>
                      <a:pt x="152" y="17"/>
                      <a:pt x="152" y="17"/>
                      <a:pt x="152" y="17"/>
                    </a:cubicBezTo>
                    <a:cubicBezTo>
                      <a:pt x="152" y="8"/>
                      <a:pt x="145" y="0"/>
                      <a:pt x="137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1" name="Freeform 67"/>
              <p:cNvSpPr>
                <a:spLocks noEditPoints="1"/>
              </p:cNvSpPr>
              <p:nvPr/>
            </p:nvSpPr>
            <p:spPr bwMode="auto">
              <a:xfrm>
                <a:off x="6912" y="2163"/>
                <a:ext cx="333" cy="165"/>
              </a:xfrm>
              <a:custGeom>
                <a:avLst/>
                <a:gdLst>
                  <a:gd name="T0" fmla="*/ 167 w 194"/>
                  <a:gd name="T1" fmla="*/ 3 h 96"/>
                  <a:gd name="T2" fmla="*/ 31 w 194"/>
                  <a:gd name="T3" fmla="*/ 0 h 96"/>
                  <a:gd name="T4" fmla="*/ 0 w 194"/>
                  <a:gd name="T5" fmla="*/ 91 h 96"/>
                  <a:gd name="T6" fmla="*/ 4 w 194"/>
                  <a:gd name="T7" fmla="*/ 96 h 96"/>
                  <a:gd name="T8" fmla="*/ 190 w 194"/>
                  <a:gd name="T9" fmla="*/ 96 h 96"/>
                  <a:gd name="T10" fmla="*/ 194 w 194"/>
                  <a:gd name="T11" fmla="*/ 90 h 96"/>
                  <a:gd name="T12" fmla="*/ 35 w 194"/>
                  <a:gd name="T13" fmla="*/ 72 h 96"/>
                  <a:gd name="T14" fmla="*/ 35 w 194"/>
                  <a:gd name="T15" fmla="*/ 64 h 96"/>
                  <a:gd name="T16" fmla="*/ 50 w 194"/>
                  <a:gd name="T17" fmla="*/ 68 h 96"/>
                  <a:gd name="T18" fmla="*/ 51 w 194"/>
                  <a:gd name="T19" fmla="*/ 52 h 96"/>
                  <a:gd name="T20" fmla="*/ 37 w 194"/>
                  <a:gd name="T21" fmla="*/ 48 h 96"/>
                  <a:gd name="T22" fmla="*/ 51 w 194"/>
                  <a:gd name="T23" fmla="*/ 44 h 96"/>
                  <a:gd name="T24" fmla="*/ 51 w 194"/>
                  <a:gd name="T25" fmla="*/ 52 h 96"/>
                  <a:gd name="T26" fmla="*/ 48 w 194"/>
                  <a:gd name="T27" fmla="*/ 32 h 96"/>
                  <a:gd name="T28" fmla="*/ 48 w 194"/>
                  <a:gd name="T29" fmla="*/ 24 h 96"/>
                  <a:gd name="T30" fmla="*/ 61 w 194"/>
                  <a:gd name="T31" fmla="*/ 28 h 96"/>
                  <a:gd name="T32" fmla="*/ 84 w 194"/>
                  <a:gd name="T33" fmla="*/ 72 h 96"/>
                  <a:gd name="T34" fmla="*/ 69 w 194"/>
                  <a:gd name="T35" fmla="*/ 68 h 96"/>
                  <a:gd name="T36" fmla="*/ 84 w 194"/>
                  <a:gd name="T37" fmla="*/ 64 h 96"/>
                  <a:gd name="T38" fmla="*/ 84 w 194"/>
                  <a:gd name="T39" fmla="*/ 72 h 96"/>
                  <a:gd name="T40" fmla="*/ 75 w 194"/>
                  <a:gd name="T41" fmla="*/ 52 h 96"/>
                  <a:gd name="T42" fmla="*/ 75 w 194"/>
                  <a:gd name="T43" fmla="*/ 44 h 96"/>
                  <a:gd name="T44" fmla="*/ 89 w 194"/>
                  <a:gd name="T45" fmla="*/ 48 h 96"/>
                  <a:gd name="T46" fmla="*/ 87 w 194"/>
                  <a:gd name="T47" fmla="*/ 32 h 96"/>
                  <a:gd name="T48" fmla="*/ 74 w 194"/>
                  <a:gd name="T49" fmla="*/ 28 h 96"/>
                  <a:gd name="T50" fmla="*/ 87 w 194"/>
                  <a:gd name="T51" fmla="*/ 24 h 96"/>
                  <a:gd name="T52" fmla="*/ 87 w 194"/>
                  <a:gd name="T53" fmla="*/ 32 h 96"/>
                  <a:gd name="T54" fmla="*/ 108 w 194"/>
                  <a:gd name="T55" fmla="*/ 24 h 96"/>
                  <a:gd name="T56" fmla="*/ 120 w 194"/>
                  <a:gd name="T57" fmla="*/ 28 h 96"/>
                  <a:gd name="T58" fmla="*/ 108 w 194"/>
                  <a:gd name="T59" fmla="*/ 32 h 96"/>
                  <a:gd name="T60" fmla="*/ 105 w 194"/>
                  <a:gd name="T61" fmla="*/ 48 h 96"/>
                  <a:gd name="T62" fmla="*/ 119 w 194"/>
                  <a:gd name="T63" fmla="*/ 44 h 96"/>
                  <a:gd name="T64" fmla="*/ 119 w 194"/>
                  <a:gd name="T65" fmla="*/ 52 h 96"/>
                  <a:gd name="T66" fmla="*/ 105 w 194"/>
                  <a:gd name="T67" fmla="*/ 48 h 96"/>
                  <a:gd name="T68" fmla="*/ 110 w 194"/>
                  <a:gd name="T69" fmla="*/ 72 h 96"/>
                  <a:gd name="T70" fmla="*/ 110 w 194"/>
                  <a:gd name="T71" fmla="*/ 64 h 96"/>
                  <a:gd name="T72" fmla="*/ 126 w 194"/>
                  <a:gd name="T73" fmla="*/ 68 h 96"/>
                  <a:gd name="T74" fmla="*/ 133 w 194"/>
                  <a:gd name="T75" fmla="*/ 28 h 96"/>
                  <a:gd name="T76" fmla="*/ 146 w 194"/>
                  <a:gd name="T77" fmla="*/ 24 h 96"/>
                  <a:gd name="T78" fmla="*/ 146 w 194"/>
                  <a:gd name="T79" fmla="*/ 32 h 96"/>
                  <a:gd name="T80" fmla="*/ 133 w 194"/>
                  <a:gd name="T81" fmla="*/ 28 h 96"/>
                  <a:gd name="T82" fmla="*/ 143 w 194"/>
                  <a:gd name="T83" fmla="*/ 44 h 96"/>
                  <a:gd name="T84" fmla="*/ 158 w 194"/>
                  <a:gd name="T85" fmla="*/ 48 h 96"/>
                  <a:gd name="T86" fmla="*/ 143 w 194"/>
                  <a:gd name="T87" fmla="*/ 52 h 96"/>
                  <a:gd name="T88" fmla="*/ 159 w 194"/>
                  <a:gd name="T89" fmla="*/ 72 h 96"/>
                  <a:gd name="T90" fmla="*/ 144 w 194"/>
                  <a:gd name="T91" fmla="*/ 68 h 96"/>
                  <a:gd name="T92" fmla="*/ 159 w 194"/>
                  <a:gd name="T93" fmla="*/ 64 h 96"/>
                  <a:gd name="T94" fmla="*/ 159 w 194"/>
                  <a:gd name="T95" fmla="*/ 72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94" h="96">
                    <a:moveTo>
                      <a:pt x="194" y="90"/>
                    </a:moveTo>
                    <a:cubicBezTo>
                      <a:pt x="167" y="3"/>
                      <a:pt x="167" y="3"/>
                      <a:pt x="167" y="3"/>
                    </a:cubicBezTo>
                    <a:cubicBezTo>
                      <a:pt x="167" y="1"/>
                      <a:pt x="165" y="0"/>
                      <a:pt x="163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29" y="0"/>
                      <a:pt x="28" y="1"/>
                      <a:pt x="27" y="3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92"/>
                      <a:pt x="0" y="93"/>
                      <a:pt x="1" y="94"/>
                    </a:cubicBezTo>
                    <a:cubicBezTo>
                      <a:pt x="2" y="95"/>
                      <a:pt x="3" y="96"/>
                      <a:pt x="4" y="96"/>
                    </a:cubicBezTo>
                    <a:cubicBezTo>
                      <a:pt x="190" y="96"/>
                      <a:pt x="190" y="96"/>
                      <a:pt x="190" y="96"/>
                    </a:cubicBezTo>
                    <a:cubicBezTo>
                      <a:pt x="190" y="96"/>
                      <a:pt x="190" y="96"/>
                      <a:pt x="190" y="96"/>
                    </a:cubicBezTo>
                    <a:cubicBezTo>
                      <a:pt x="192" y="96"/>
                      <a:pt x="194" y="94"/>
                      <a:pt x="194" y="92"/>
                    </a:cubicBezTo>
                    <a:cubicBezTo>
                      <a:pt x="194" y="91"/>
                      <a:pt x="194" y="91"/>
                      <a:pt x="194" y="90"/>
                    </a:cubicBezTo>
                    <a:close/>
                    <a:moveTo>
                      <a:pt x="46" y="72"/>
                    </a:moveTo>
                    <a:cubicBezTo>
                      <a:pt x="35" y="72"/>
                      <a:pt x="35" y="72"/>
                      <a:pt x="35" y="72"/>
                    </a:cubicBezTo>
                    <a:cubicBezTo>
                      <a:pt x="33" y="72"/>
                      <a:pt x="31" y="71"/>
                      <a:pt x="31" y="68"/>
                    </a:cubicBezTo>
                    <a:cubicBezTo>
                      <a:pt x="31" y="66"/>
                      <a:pt x="33" y="64"/>
                      <a:pt x="35" y="64"/>
                    </a:cubicBezTo>
                    <a:cubicBezTo>
                      <a:pt x="46" y="64"/>
                      <a:pt x="46" y="64"/>
                      <a:pt x="46" y="64"/>
                    </a:cubicBezTo>
                    <a:cubicBezTo>
                      <a:pt x="48" y="64"/>
                      <a:pt x="50" y="66"/>
                      <a:pt x="50" y="68"/>
                    </a:cubicBezTo>
                    <a:cubicBezTo>
                      <a:pt x="50" y="71"/>
                      <a:pt x="48" y="72"/>
                      <a:pt x="46" y="72"/>
                    </a:cubicBezTo>
                    <a:close/>
                    <a:moveTo>
                      <a:pt x="51" y="52"/>
                    </a:moveTo>
                    <a:cubicBezTo>
                      <a:pt x="41" y="52"/>
                      <a:pt x="41" y="52"/>
                      <a:pt x="41" y="52"/>
                    </a:cubicBezTo>
                    <a:cubicBezTo>
                      <a:pt x="38" y="52"/>
                      <a:pt x="37" y="50"/>
                      <a:pt x="37" y="48"/>
                    </a:cubicBezTo>
                    <a:cubicBezTo>
                      <a:pt x="37" y="46"/>
                      <a:pt x="38" y="44"/>
                      <a:pt x="41" y="44"/>
                    </a:cubicBezTo>
                    <a:cubicBezTo>
                      <a:pt x="51" y="44"/>
                      <a:pt x="51" y="44"/>
                      <a:pt x="51" y="44"/>
                    </a:cubicBezTo>
                    <a:cubicBezTo>
                      <a:pt x="53" y="44"/>
                      <a:pt x="55" y="46"/>
                      <a:pt x="55" y="48"/>
                    </a:cubicBezTo>
                    <a:cubicBezTo>
                      <a:pt x="55" y="50"/>
                      <a:pt x="53" y="52"/>
                      <a:pt x="51" y="52"/>
                    </a:cubicBezTo>
                    <a:close/>
                    <a:moveTo>
                      <a:pt x="57" y="32"/>
                    </a:moveTo>
                    <a:cubicBezTo>
                      <a:pt x="48" y="32"/>
                      <a:pt x="48" y="32"/>
                      <a:pt x="48" y="32"/>
                    </a:cubicBezTo>
                    <a:cubicBezTo>
                      <a:pt x="46" y="32"/>
                      <a:pt x="44" y="30"/>
                      <a:pt x="44" y="28"/>
                    </a:cubicBezTo>
                    <a:cubicBezTo>
                      <a:pt x="44" y="25"/>
                      <a:pt x="46" y="24"/>
                      <a:pt x="48" y="24"/>
                    </a:cubicBezTo>
                    <a:cubicBezTo>
                      <a:pt x="57" y="24"/>
                      <a:pt x="57" y="24"/>
                      <a:pt x="57" y="24"/>
                    </a:cubicBezTo>
                    <a:cubicBezTo>
                      <a:pt x="59" y="24"/>
                      <a:pt x="61" y="25"/>
                      <a:pt x="61" y="28"/>
                    </a:cubicBezTo>
                    <a:cubicBezTo>
                      <a:pt x="61" y="30"/>
                      <a:pt x="59" y="32"/>
                      <a:pt x="57" y="32"/>
                    </a:cubicBezTo>
                    <a:close/>
                    <a:moveTo>
                      <a:pt x="84" y="72"/>
                    </a:moveTo>
                    <a:cubicBezTo>
                      <a:pt x="73" y="72"/>
                      <a:pt x="73" y="72"/>
                      <a:pt x="73" y="72"/>
                    </a:cubicBezTo>
                    <a:cubicBezTo>
                      <a:pt x="70" y="72"/>
                      <a:pt x="69" y="71"/>
                      <a:pt x="69" y="68"/>
                    </a:cubicBezTo>
                    <a:cubicBezTo>
                      <a:pt x="69" y="66"/>
                      <a:pt x="70" y="64"/>
                      <a:pt x="73" y="64"/>
                    </a:cubicBezTo>
                    <a:cubicBezTo>
                      <a:pt x="84" y="64"/>
                      <a:pt x="84" y="64"/>
                      <a:pt x="84" y="64"/>
                    </a:cubicBezTo>
                    <a:cubicBezTo>
                      <a:pt x="86" y="64"/>
                      <a:pt x="88" y="66"/>
                      <a:pt x="88" y="68"/>
                    </a:cubicBezTo>
                    <a:cubicBezTo>
                      <a:pt x="88" y="71"/>
                      <a:pt x="86" y="72"/>
                      <a:pt x="84" y="72"/>
                    </a:cubicBezTo>
                    <a:close/>
                    <a:moveTo>
                      <a:pt x="85" y="52"/>
                    </a:moveTo>
                    <a:cubicBezTo>
                      <a:pt x="75" y="52"/>
                      <a:pt x="75" y="52"/>
                      <a:pt x="75" y="52"/>
                    </a:cubicBezTo>
                    <a:cubicBezTo>
                      <a:pt x="73" y="52"/>
                      <a:pt x="71" y="50"/>
                      <a:pt x="71" y="48"/>
                    </a:cubicBezTo>
                    <a:cubicBezTo>
                      <a:pt x="71" y="46"/>
                      <a:pt x="73" y="44"/>
                      <a:pt x="75" y="44"/>
                    </a:cubicBezTo>
                    <a:cubicBezTo>
                      <a:pt x="85" y="44"/>
                      <a:pt x="85" y="44"/>
                      <a:pt x="85" y="44"/>
                    </a:cubicBezTo>
                    <a:cubicBezTo>
                      <a:pt x="87" y="44"/>
                      <a:pt x="89" y="46"/>
                      <a:pt x="89" y="48"/>
                    </a:cubicBezTo>
                    <a:cubicBezTo>
                      <a:pt x="89" y="50"/>
                      <a:pt x="87" y="52"/>
                      <a:pt x="85" y="52"/>
                    </a:cubicBezTo>
                    <a:close/>
                    <a:moveTo>
                      <a:pt x="87" y="32"/>
                    </a:moveTo>
                    <a:cubicBezTo>
                      <a:pt x="78" y="32"/>
                      <a:pt x="78" y="32"/>
                      <a:pt x="78" y="32"/>
                    </a:cubicBezTo>
                    <a:cubicBezTo>
                      <a:pt x="76" y="32"/>
                      <a:pt x="74" y="30"/>
                      <a:pt x="74" y="28"/>
                    </a:cubicBezTo>
                    <a:cubicBezTo>
                      <a:pt x="74" y="25"/>
                      <a:pt x="76" y="24"/>
                      <a:pt x="78" y="24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9" y="24"/>
                      <a:pt x="91" y="25"/>
                      <a:pt x="91" y="28"/>
                    </a:cubicBezTo>
                    <a:cubicBezTo>
                      <a:pt x="91" y="30"/>
                      <a:pt x="89" y="32"/>
                      <a:pt x="87" y="32"/>
                    </a:cubicBezTo>
                    <a:close/>
                    <a:moveTo>
                      <a:pt x="104" y="28"/>
                    </a:moveTo>
                    <a:cubicBezTo>
                      <a:pt x="104" y="25"/>
                      <a:pt x="105" y="24"/>
                      <a:pt x="108" y="24"/>
                    </a:cubicBezTo>
                    <a:cubicBezTo>
                      <a:pt x="116" y="24"/>
                      <a:pt x="116" y="24"/>
                      <a:pt x="116" y="24"/>
                    </a:cubicBezTo>
                    <a:cubicBezTo>
                      <a:pt x="119" y="24"/>
                      <a:pt x="120" y="25"/>
                      <a:pt x="120" y="28"/>
                    </a:cubicBezTo>
                    <a:cubicBezTo>
                      <a:pt x="120" y="30"/>
                      <a:pt x="119" y="32"/>
                      <a:pt x="116" y="32"/>
                    </a:cubicBezTo>
                    <a:cubicBezTo>
                      <a:pt x="108" y="32"/>
                      <a:pt x="108" y="32"/>
                      <a:pt x="108" y="32"/>
                    </a:cubicBezTo>
                    <a:cubicBezTo>
                      <a:pt x="105" y="32"/>
                      <a:pt x="104" y="30"/>
                      <a:pt x="104" y="28"/>
                    </a:cubicBezTo>
                    <a:close/>
                    <a:moveTo>
                      <a:pt x="105" y="48"/>
                    </a:moveTo>
                    <a:cubicBezTo>
                      <a:pt x="105" y="46"/>
                      <a:pt x="107" y="44"/>
                      <a:pt x="109" y="44"/>
                    </a:cubicBezTo>
                    <a:cubicBezTo>
                      <a:pt x="119" y="44"/>
                      <a:pt x="119" y="44"/>
                      <a:pt x="119" y="44"/>
                    </a:cubicBezTo>
                    <a:cubicBezTo>
                      <a:pt x="122" y="44"/>
                      <a:pt x="123" y="46"/>
                      <a:pt x="123" y="48"/>
                    </a:cubicBezTo>
                    <a:cubicBezTo>
                      <a:pt x="123" y="50"/>
                      <a:pt x="122" y="52"/>
                      <a:pt x="119" y="52"/>
                    </a:cubicBezTo>
                    <a:cubicBezTo>
                      <a:pt x="109" y="52"/>
                      <a:pt x="109" y="52"/>
                      <a:pt x="109" y="52"/>
                    </a:cubicBezTo>
                    <a:cubicBezTo>
                      <a:pt x="107" y="52"/>
                      <a:pt x="105" y="50"/>
                      <a:pt x="105" y="48"/>
                    </a:cubicBezTo>
                    <a:close/>
                    <a:moveTo>
                      <a:pt x="122" y="72"/>
                    </a:moveTo>
                    <a:cubicBezTo>
                      <a:pt x="110" y="72"/>
                      <a:pt x="110" y="72"/>
                      <a:pt x="110" y="72"/>
                    </a:cubicBezTo>
                    <a:cubicBezTo>
                      <a:pt x="108" y="72"/>
                      <a:pt x="106" y="71"/>
                      <a:pt x="106" y="68"/>
                    </a:cubicBezTo>
                    <a:cubicBezTo>
                      <a:pt x="106" y="66"/>
                      <a:pt x="108" y="64"/>
                      <a:pt x="110" y="64"/>
                    </a:cubicBezTo>
                    <a:cubicBezTo>
                      <a:pt x="122" y="64"/>
                      <a:pt x="122" y="64"/>
                      <a:pt x="122" y="64"/>
                    </a:cubicBezTo>
                    <a:cubicBezTo>
                      <a:pt x="124" y="64"/>
                      <a:pt x="126" y="66"/>
                      <a:pt x="126" y="68"/>
                    </a:cubicBezTo>
                    <a:cubicBezTo>
                      <a:pt x="126" y="71"/>
                      <a:pt x="124" y="72"/>
                      <a:pt x="122" y="72"/>
                    </a:cubicBezTo>
                    <a:close/>
                    <a:moveTo>
                      <a:pt x="133" y="28"/>
                    </a:moveTo>
                    <a:cubicBezTo>
                      <a:pt x="133" y="25"/>
                      <a:pt x="135" y="24"/>
                      <a:pt x="137" y="24"/>
                    </a:cubicBezTo>
                    <a:cubicBezTo>
                      <a:pt x="146" y="24"/>
                      <a:pt x="146" y="24"/>
                      <a:pt x="146" y="24"/>
                    </a:cubicBezTo>
                    <a:cubicBezTo>
                      <a:pt x="148" y="24"/>
                      <a:pt x="150" y="25"/>
                      <a:pt x="150" y="28"/>
                    </a:cubicBezTo>
                    <a:cubicBezTo>
                      <a:pt x="150" y="30"/>
                      <a:pt x="148" y="32"/>
                      <a:pt x="146" y="32"/>
                    </a:cubicBezTo>
                    <a:cubicBezTo>
                      <a:pt x="137" y="32"/>
                      <a:pt x="137" y="32"/>
                      <a:pt x="137" y="32"/>
                    </a:cubicBezTo>
                    <a:cubicBezTo>
                      <a:pt x="135" y="32"/>
                      <a:pt x="133" y="30"/>
                      <a:pt x="133" y="28"/>
                    </a:cubicBezTo>
                    <a:close/>
                    <a:moveTo>
                      <a:pt x="139" y="48"/>
                    </a:moveTo>
                    <a:cubicBezTo>
                      <a:pt x="139" y="46"/>
                      <a:pt x="141" y="44"/>
                      <a:pt x="143" y="44"/>
                    </a:cubicBezTo>
                    <a:cubicBezTo>
                      <a:pt x="154" y="44"/>
                      <a:pt x="154" y="44"/>
                      <a:pt x="154" y="44"/>
                    </a:cubicBezTo>
                    <a:cubicBezTo>
                      <a:pt x="156" y="44"/>
                      <a:pt x="158" y="46"/>
                      <a:pt x="158" y="48"/>
                    </a:cubicBezTo>
                    <a:cubicBezTo>
                      <a:pt x="158" y="50"/>
                      <a:pt x="156" y="52"/>
                      <a:pt x="154" y="52"/>
                    </a:cubicBezTo>
                    <a:cubicBezTo>
                      <a:pt x="143" y="52"/>
                      <a:pt x="143" y="52"/>
                      <a:pt x="143" y="52"/>
                    </a:cubicBezTo>
                    <a:cubicBezTo>
                      <a:pt x="141" y="52"/>
                      <a:pt x="139" y="50"/>
                      <a:pt x="139" y="48"/>
                    </a:cubicBezTo>
                    <a:close/>
                    <a:moveTo>
                      <a:pt x="159" y="72"/>
                    </a:moveTo>
                    <a:cubicBezTo>
                      <a:pt x="148" y="72"/>
                      <a:pt x="148" y="72"/>
                      <a:pt x="148" y="72"/>
                    </a:cubicBezTo>
                    <a:cubicBezTo>
                      <a:pt x="146" y="72"/>
                      <a:pt x="144" y="71"/>
                      <a:pt x="144" y="68"/>
                    </a:cubicBezTo>
                    <a:cubicBezTo>
                      <a:pt x="144" y="66"/>
                      <a:pt x="146" y="64"/>
                      <a:pt x="148" y="64"/>
                    </a:cubicBezTo>
                    <a:cubicBezTo>
                      <a:pt x="159" y="64"/>
                      <a:pt x="159" y="64"/>
                      <a:pt x="159" y="64"/>
                    </a:cubicBezTo>
                    <a:cubicBezTo>
                      <a:pt x="161" y="64"/>
                      <a:pt x="163" y="66"/>
                      <a:pt x="163" y="68"/>
                    </a:cubicBezTo>
                    <a:cubicBezTo>
                      <a:pt x="163" y="71"/>
                      <a:pt x="161" y="72"/>
                      <a:pt x="159" y="7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2" name="Freeform 68"/>
              <p:cNvSpPr>
                <a:spLocks noEditPoints="1"/>
              </p:cNvSpPr>
              <p:nvPr/>
            </p:nvSpPr>
            <p:spPr bwMode="auto">
              <a:xfrm>
                <a:off x="4783" y="3654"/>
                <a:ext cx="83" cy="114"/>
              </a:xfrm>
              <a:custGeom>
                <a:avLst/>
                <a:gdLst>
                  <a:gd name="T0" fmla="*/ 29 w 48"/>
                  <a:gd name="T1" fmla="*/ 66 h 66"/>
                  <a:gd name="T2" fmla="*/ 27 w 48"/>
                  <a:gd name="T3" fmla="*/ 65 h 66"/>
                  <a:gd name="T4" fmla="*/ 22 w 48"/>
                  <a:gd name="T5" fmla="*/ 48 h 66"/>
                  <a:gd name="T6" fmla="*/ 16 w 48"/>
                  <a:gd name="T7" fmla="*/ 65 h 66"/>
                  <a:gd name="T8" fmla="*/ 14 w 48"/>
                  <a:gd name="T9" fmla="*/ 66 h 66"/>
                  <a:gd name="T10" fmla="*/ 12 w 48"/>
                  <a:gd name="T11" fmla="*/ 65 h 66"/>
                  <a:gd name="T12" fmla="*/ 9 w 48"/>
                  <a:gd name="T13" fmla="*/ 55 h 66"/>
                  <a:gd name="T14" fmla="*/ 2 w 48"/>
                  <a:gd name="T15" fmla="*/ 54 h 66"/>
                  <a:gd name="T16" fmla="*/ 0 w 48"/>
                  <a:gd name="T17" fmla="*/ 53 h 66"/>
                  <a:gd name="T18" fmla="*/ 1 w 48"/>
                  <a:gd name="T19" fmla="*/ 51 h 66"/>
                  <a:gd name="T20" fmla="*/ 12 w 48"/>
                  <a:gd name="T21" fmla="*/ 36 h 66"/>
                  <a:gd name="T22" fmla="*/ 10 w 48"/>
                  <a:gd name="T23" fmla="*/ 35 h 66"/>
                  <a:gd name="T24" fmla="*/ 6 w 48"/>
                  <a:gd name="T25" fmla="*/ 29 h 66"/>
                  <a:gd name="T26" fmla="*/ 4 w 48"/>
                  <a:gd name="T27" fmla="*/ 20 h 66"/>
                  <a:gd name="T28" fmla="*/ 23 w 48"/>
                  <a:gd name="T29" fmla="*/ 0 h 66"/>
                  <a:gd name="T30" fmla="*/ 43 w 48"/>
                  <a:gd name="T31" fmla="*/ 20 h 66"/>
                  <a:gd name="T32" fmla="*/ 41 w 48"/>
                  <a:gd name="T33" fmla="*/ 29 h 66"/>
                  <a:gd name="T34" fmla="*/ 35 w 48"/>
                  <a:gd name="T35" fmla="*/ 36 h 66"/>
                  <a:gd name="T36" fmla="*/ 34 w 48"/>
                  <a:gd name="T37" fmla="*/ 37 h 66"/>
                  <a:gd name="T38" fmla="*/ 47 w 48"/>
                  <a:gd name="T39" fmla="*/ 57 h 66"/>
                  <a:gd name="T40" fmla="*/ 47 w 48"/>
                  <a:gd name="T41" fmla="*/ 59 h 66"/>
                  <a:gd name="T42" fmla="*/ 46 w 48"/>
                  <a:gd name="T43" fmla="*/ 60 h 66"/>
                  <a:gd name="T44" fmla="*/ 46 w 48"/>
                  <a:gd name="T45" fmla="*/ 60 h 66"/>
                  <a:gd name="T46" fmla="*/ 45 w 48"/>
                  <a:gd name="T47" fmla="*/ 60 h 66"/>
                  <a:gd name="T48" fmla="*/ 35 w 48"/>
                  <a:gd name="T49" fmla="*/ 58 h 66"/>
                  <a:gd name="T50" fmla="*/ 30 w 48"/>
                  <a:gd name="T51" fmla="*/ 66 h 66"/>
                  <a:gd name="T52" fmla="*/ 29 w 48"/>
                  <a:gd name="T53" fmla="*/ 66 h 66"/>
                  <a:gd name="T54" fmla="*/ 30 w 48"/>
                  <a:gd name="T55" fmla="*/ 44 h 66"/>
                  <a:gd name="T56" fmla="*/ 30 w 48"/>
                  <a:gd name="T57" fmla="*/ 44 h 66"/>
                  <a:gd name="T58" fmla="*/ 24 w 48"/>
                  <a:gd name="T59" fmla="*/ 40 h 66"/>
                  <a:gd name="T60" fmla="*/ 30 w 48"/>
                  <a:gd name="T61" fmla="*/ 44 h 66"/>
                  <a:gd name="T62" fmla="*/ 30 w 48"/>
                  <a:gd name="T63" fmla="*/ 44 h 66"/>
                  <a:gd name="T64" fmla="*/ 30 w 48"/>
                  <a:gd name="T65" fmla="*/ 43 h 66"/>
                  <a:gd name="T66" fmla="*/ 30 w 48"/>
                  <a:gd name="T67" fmla="*/ 44 h 66"/>
                  <a:gd name="T68" fmla="*/ 30 w 48"/>
                  <a:gd name="T69" fmla="*/ 44 h 66"/>
                  <a:gd name="T70" fmla="*/ 30 w 48"/>
                  <a:gd name="T71" fmla="*/ 44 h 66"/>
                  <a:gd name="T72" fmla="*/ 15 w 48"/>
                  <a:gd name="T73" fmla="*/ 45 h 66"/>
                  <a:gd name="T74" fmla="*/ 15 w 48"/>
                  <a:gd name="T75" fmla="*/ 45 h 66"/>
                  <a:gd name="T76" fmla="*/ 14 w 48"/>
                  <a:gd name="T77" fmla="*/ 46 h 66"/>
                  <a:gd name="T78" fmla="*/ 14 w 48"/>
                  <a:gd name="T79" fmla="*/ 46 h 66"/>
                  <a:gd name="T80" fmla="*/ 20 w 48"/>
                  <a:gd name="T81" fmla="*/ 44 h 66"/>
                  <a:gd name="T82" fmla="*/ 14 w 48"/>
                  <a:gd name="T83" fmla="*/ 46 h 66"/>
                  <a:gd name="T84" fmla="*/ 20 w 48"/>
                  <a:gd name="T85" fmla="*/ 42 h 66"/>
                  <a:gd name="T86" fmla="*/ 14 w 48"/>
                  <a:gd name="T87" fmla="*/ 46 h 66"/>
                  <a:gd name="T88" fmla="*/ 11 w 48"/>
                  <a:gd name="T89" fmla="*/ 44 h 66"/>
                  <a:gd name="T90" fmla="*/ 10 w 48"/>
                  <a:gd name="T91" fmla="*/ 43 h 66"/>
                  <a:gd name="T92" fmla="*/ 15 w 48"/>
                  <a:gd name="T93" fmla="*/ 38 h 66"/>
                  <a:gd name="T94" fmla="*/ 15 w 48"/>
                  <a:gd name="T95" fmla="*/ 45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8" h="66">
                    <a:moveTo>
                      <a:pt x="29" y="66"/>
                    </a:moveTo>
                    <a:cubicBezTo>
                      <a:pt x="28" y="66"/>
                      <a:pt x="27" y="66"/>
                      <a:pt x="27" y="65"/>
                    </a:cubicBezTo>
                    <a:cubicBezTo>
                      <a:pt x="22" y="48"/>
                      <a:pt x="22" y="48"/>
                      <a:pt x="22" y="48"/>
                    </a:cubicBezTo>
                    <a:cubicBezTo>
                      <a:pt x="16" y="65"/>
                      <a:pt x="16" y="65"/>
                      <a:pt x="16" y="65"/>
                    </a:cubicBezTo>
                    <a:cubicBezTo>
                      <a:pt x="16" y="66"/>
                      <a:pt x="15" y="66"/>
                      <a:pt x="14" y="66"/>
                    </a:cubicBezTo>
                    <a:cubicBezTo>
                      <a:pt x="13" y="66"/>
                      <a:pt x="13" y="66"/>
                      <a:pt x="12" y="65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1" y="54"/>
                      <a:pt x="1" y="54"/>
                      <a:pt x="0" y="53"/>
                    </a:cubicBezTo>
                    <a:cubicBezTo>
                      <a:pt x="0" y="52"/>
                      <a:pt x="0" y="52"/>
                      <a:pt x="1" y="51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0" y="35"/>
                      <a:pt x="10" y="35"/>
                      <a:pt x="10" y="35"/>
                    </a:cubicBezTo>
                    <a:cubicBezTo>
                      <a:pt x="8" y="33"/>
                      <a:pt x="7" y="31"/>
                      <a:pt x="6" y="29"/>
                    </a:cubicBezTo>
                    <a:cubicBezTo>
                      <a:pt x="4" y="26"/>
                      <a:pt x="4" y="23"/>
                      <a:pt x="4" y="20"/>
                    </a:cubicBezTo>
                    <a:cubicBezTo>
                      <a:pt x="4" y="9"/>
                      <a:pt x="12" y="0"/>
                      <a:pt x="23" y="0"/>
                    </a:cubicBezTo>
                    <a:cubicBezTo>
                      <a:pt x="34" y="0"/>
                      <a:pt x="43" y="9"/>
                      <a:pt x="43" y="20"/>
                    </a:cubicBezTo>
                    <a:cubicBezTo>
                      <a:pt x="43" y="23"/>
                      <a:pt x="42" y="26"/>
                      <a:pt x="41" y="29"/>
                    </a:cubicBezTo>
                    <a:cubicBezTo>
                      <a:pt x="39" y="32"/>
                      <a:pt x="38" y="34"/>
                      <a:pt x="35" y="36"/>
                    </a:cubicBezTo>
                    <a:cubicBezTo>
                      <a:pt x="34" y="37"/>
                      <a:pt x="34" y="37"/>
                      <a:pt x="34" y="37"/>
                    </a:cubicBezTo>
                    <a:cubicBezTo>
                      <a:pt x="47" y="57"/>
                      <a:pt x="47" y="57"/>
                      <a:pt x="47" y="57"/>
                    </a:cubicBezTo>
                    <a:cubicBezTo>
                      <a:pt x="48" y="58"/>
                      <a:pt x="48" y="59"/>
                      <a:pt x="47" y="59"/>
                    </a:cubicBezTo>
                    <a:cubicBezTo>
                      <a:pt x="47" y="60"/>
                      <a:pt x="46" y="60"/>
                      <a:pt x="46" y="60"/>
                    </a:cubicBezTo>
                    <a:cubicBezTo>
                      <a:pt x="46" y="60"/>
                      <a:pt x="46" y="60"/>
                      <a:pt x="46" y="60"/>
                    </a:cubicBezTo>
                    <a:cubicBezTo>
                      <a:pt x="45" y="60"/>
                      <a:pt x="45" y="60"/>
                      <a:pt x="45" y="60"/>
                    </a:cubicBezTo>
                    <a:cubicBezTo>
                      <a:pt x="35" y="58"/>
                      <a:pt x="35" y="58"/>
                      <a:pt x="35" y="58"/>
                    </a:cubicBezTo>
                    <a:cubicBezTo>
                      <a:pt x="30" y="66"/>
                      <a:pt x="30" y="66"/>
                      <a:pt x="30" y="66"/>
                    </a:cubicBezTo>
                    <a:cubicBezTo>
                      <a:pt x="30" y="66"/>
                      <a:pt x="30" y="66"/>
                      <a:pt x="29" y="66"/>
                    </a:cubicBezTo>
                    <a:close/>
                    <a:moveTo>
                      <a:pt x="30" y="44"/>
                    </a:moveTo>
                    <a:cubicBezTo>
                      <a:pt x="28" y="44"/>
                      <a:pt x="31" y="44"/>
                      <a:pt x="30" y="44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30" y="43"/>
                      <a:pt x="29" y="43"/>
                      <a:pt x="30" y="43"/>
                    </a:cubicBezTo>
                    <a:cubicBezTo>
                      <a:pt x="30" y="43"/>
                      <a:pt x="29" y="44"/>
                      <a:pt x="30" y="44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30" y="44"/>
                      <a:pt x="30" y="44"/>
                      <a:pt x="30" y="44"/>
                    </a:cubicBezTo>
                    <a:close/>
                    <a:moveTo>
                      <a:pt x="15" y="45"/>
                    </a:moveTo>
                    <a:cubicBezTo>
                      <a:pt x="15" y="45"/>
                      <a:pt x="15" y="45"/>
                      <a:pt x="15" y="45"/>
                    </a:cubicBezTo>
                    <a:cubicBezTo>
                      <a:pt x="15" y="45"/>
                      <a:pt x="13" y="45"/>
                      <a:pt x="14" y="46"/>
                    </a:cubicBezTo>
                    <a:cubicBezTo>
                      <a:pt x="14" y="46"/>
                      <a:pt x="14" y="46"/>
                      <a:pt x="14" y="46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14" y="46"/>
                      <a:pt x="14" y="46"/>
                      <a:pt x="14" y="46"/>
                    </a:cubicBezTo>
                    <a:cubicBezTo>
                      <a:pt x="20" y="42"/>
                      <a:pt x="20" y="42"/>
                      <a:pt x="20" y="42"/>
                    </a:cubicBezTo>
                    <a:cubicBezTo>
                      <a:pt x="14" y="46"/>
                      <a:pt x="14" y="46"/>
                      <a:pt x="14" y="46"/>
                    </a:cubicBezTo>
                    <a:cubicBezTo>
                      <a:pt x="11" y="44"/>
                      <a:pt x="11" y="44"/>
                      <a:pt x="11" y="44"/>
                    </a:cubicBezTo>
                    <a:cubicBezTo>
                      <a:pt x="10" y="43"/>
                      <a:pt x="11" y="44"/>
                      <a:pt x="10" y="43"/>
                    </a:cubicBezTo>
                    <a:cubicBezTo>
                      <a:pt x="15" y="38"/>
                      <a:pt x="15" y="38"/>
                      <a:pt x="15" y="38"/>
                    </a:cubicBezTo>
                    <a:lnTo>
                      <a:pt x="15" y="4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3" name="Freeform 69"/>
              <p:cNvSpPr/>
              <p:nvPr/>
            </p:nvSpPr>
            <p:spPr bwMode="auto">
              <a:xfrm>
                <a:off x="4826" y="1286"/>
                <a:ext cx="184" cy="146"/>
              </a:xfrm>
              <a:custGeom>
                <a:avLst/>
                <a:gdLst>
                  <a:gd name="T0" fmla="*/ 75 w 107"/>
                  <a:gd name="T1" fmla="*/ 61 h 85"/>
                  <a:gd name="T2" fmla="*/ 75 w 107"/>
                  <a:gd name="T3" fmla="*/ 0 h 85"/>
                  <a:gd name="T4" fmla="*/ 31 w 107"/>
                  <a:gd name="T5" fmla="*/ 0 h 85"/>
                  <a:gd name="T6" fmla="*/ 31 w 107"/>
                  <a:gd name="T7" fmla="*/ 61 h 85"/>
                  <a:gd name="T8" fmla="*/ 0 w 107"/>
                  <a:gd name="T9" fmla="*/ 85 h 85"/>
                  <a:gd name="T10" fmla="*/ 107 w 107"/>
                  <a:gd name="T11" fmla="*/ 85 h 85"/>
                  <a:gd name="T12" fmla="*/ 75 w 107"/>
                  <a:gd name="T13" fmla="*/ 61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7" h="85">
                    <a:moveTo>
                      <a:pt x="75" y="61"/>
                    </a:moveTo>
                    <a:cubicBezTo>
                      <a:pt x="75" y="0"/>
                      <a:pt x="75" y="0"/>
                      <a:pt x="75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1" y="61"/>
                      <a:pt x="31" y="61"/>
                      <a:pt x="31" y="61"/>
                    </a:cubicBezTo>
                    <a:cubicBezTo>
                      <a:pt x="18" y="65"/>
                      <a:pt x="8" y="74"/>
                      <a:pt x="0" y="85"/>
                    </a:cubicBezTo>
                    <a:cubicBezTo>
                      <a:pt x="107" y="85"/>
                      <a:pt x="107" y="85"/>
                      <a:pt x="107" y="85"/>
                    </a:cubicBezTo>
                    <a:cubicBezTo>
                      <a:pt x="99" y="74"/>
                      <a:pt x="88" y="65"/>
                      <a:pt x="75" y="6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4" name="Freeform 70"/>
              <p:cNvSpPr/>
              <p:nvPr/>
            </p:nvSpPr>
            <p:spPr bwMode="auto">
              <a:xfrm>
                <a:off x="4807" y="1445"/>
                <a:ext cx="222" cy="160"/>
              </a:xfrm>
              <a:custGeom>
                <a:avLst/>
                <a:gdLst>
                  <a:gd name="T0" fmla="*/ 122 w 129"/>
                  <a:gd name="T1" fmla="*/ 0 h 93"/>
                  <a:gd name="T2" fmla="*/ 6 w 129"/>
                  <a:gd name="T3" fmla="*/ 0 h 93"/>
                  <a:gd name="T4" fmla="*/ 0 w 129"/>
                  <a:gd name="T5" fmla="*/ 28 h 93"/>
                  <a:gd name="T6" fmla="*/ 64 w 129"/>
                  <a:gd name="T7" fmla="*/ 93 h 93"/>
                  <a:gd name="T8" fmla="*/ 129 w 129"/>
                  <a:gd name="T9" fmla="*/ 28 h 93"/>
                  <a:gd name="T10" fmla="*/ 122 w 129"/>
                  <a:gd name="T11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9" h="93">
                    <a:moveTo>
                      <a:pt x="122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8"/>
                      <a:pt x="0" y="18"/>
                      <a:pt x="0" y="28"/>
                    </a:cubicBezTo>
                    <a:cubicBezTo>
                      <a:pt x="0" y="64"/>
                      <a:pt x="29" y="93"/>
                      <a:pt x="64" y="93"/>
                    </a:cubicBezTo>
                    <a:cubicBezTo>
                      <a:pt x="100" y="93"/>
                      <a:pt x="129" y="64"/>
                      <a:pt x="129" y="28"/>
                    </a:cubicBezTo>
                    <a:cubicBezTo>
                      <a:pt x="129" y="18"/>
                      <a:pt x="126" y="8"/>
                      <a:pt x="122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5" name="Freeform 71"/>
              <p:cNvSpPr/>
              <p:nvPr/>
            </p:nvSpPr>
            <p:spPr bwMode="auto">
              <a:xfrm>
                <a:off x="4855" y="1265"/>
                <a:ext cx="126" cy="14"/>
              </a:xfrm>
              <a:custGeom>
                <a:avLst/>
                <a:gdLst>
                  <a:gd name="T0" fmla="*/ 69 w 73"/>
                  <a:gd name="T1" fmla="*/ 0 h 8"/>
                  <a:gd name="T2" fmla="*/ 54 w 73"/>
                  <a:gd name="T3" fmla="*/ 0 h 8"/>
                  <a:gd name="T4" fmla="*/ 18 w 73"/>
                  <a:gd name="T5" fmla="*/ 0 h 8"/>
                  <a:gd name="T6" fmla="*/ 4 w 73"/>
                  <a:gd name="T7" fmla="*/ 0 h 8"/>
                  <a:gd name="T8" fmla="*/ 0 w 73"/>
                  <a:gd name="T9" fmla="*/ 4 h 8"/>
                  <a:gd name="T10" fmla="*/ 4 w 73"/>
                  <a:gd name="T11" fmla="*/ 8 h 8"/>
                  <a:gd name="T12" fmla="*/ 14 w 73"/>
                  <a:gd name="T13" fmla="*/ 8 h 8"/>
                  <a:gd name="T14" fmla="*/ 58 w 73"/>
                  <a:gd name="T15" fmla="*/ 8 h 8"/>
                  <a:gd name="T16" fmla="*/ 69 w 73"/>
                  <a:gd name="T17" fmla="*/ 8 h 8"/>
                  <a:gd name="T18" fmla="*/ 73 w 73"/>
                  <a:gd name="T19" fmla="*/ 4 h 8"/>
                  <a:gd name="T20" fmla="*/ 69 w 73"/>
                  <a:gd name="T2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3" h="8">
                    <a:moveTo>
                      <a:pt x="69" y="0"/>
                    </a:moveTo>
                    <a:cubicBezTo>
                      <a:pt x="54" y="0"/>
                      <a:pt x="54" y="0"/>
                      <a:pt x="54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2" y="8"/>
                      <a:pt x="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69" y="8"/>
                      <a:pt x="69" y="8"/>
                      <a:pt x="69" y="8"/>
                    </a:cubicBezTo>
                    <a:cubicBezTo>
                      <a:pt x="71" y="8"/>
                      <a:pt x="73" y="6"/>
                      <a:pt x="73" y="4"/>
                    </a:cubicBezTo>
                    <a:cubicBezTo>
                      <a:pt x="73" y="2"/>
                      <a:pt x="71" y="0"/>
                      <a:pt x="69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" name="Freeform 72"/>
              <p:cNvSpPr/>
              <p:nvPr/>
            </p:nvSpPr>
            <p:spPr bwMode="auto">
              <a:xfrm>
                <a:off x="6291" y="2009"/>
                <a:ext cx="135" cy="163"/>
              </a:xfrm>
              <a:custGeom>
                <a:avLst/>
                <a:gdLst>
                  <a:gd name="T0" fmla="*/ 20 w 135"/>
                  <a:gd name="T1" fmla="*/ 136 h 163"/>
                  <a:gd name="T2" fmla="*/ 0 w 135"/>
                  <a:gd name="T3" fmla="*/ 163 h 163"/>
                  <a:gd name="T4" fmla="*/ 135 w 135"/>
                  <a:gd name="T5" fmla="*/ 163 h 163"/>
                  <a:gd name="T6" fmla="*/ 115 w 135"/>
                  <a:gd name="T7" fmla="*/ 136 h 163"/>
                  <a:gd name="T8" fmla="*/ 115 w 135"/>
                  <a:gd name="T9" fmla="*/ 0 h 163"/>
                  <a:gd name="T10" fmla="*/ 20 w 135"/>
                  <a:gd name="T11" fmla="*/ 0 h 163"/>
                  <a:gd name="T12" fmla="*/ 20 w 135"/>
                  <a:gd name="T13" fmla="*/ 136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5" h="163">
                    <a:moveTo>
                      <a:pt x="20" y="136"/>
                    </a:moveTo>
                    <a:lnTo>
                      <a:pt x="0" y="163"/>
                    </a:lnTo>
                    <a:lnTo>
                      <a:pt x="135" y="163"/>
                    </a:lnTo>
                    <a:lnTo>
                      <a:pt x="115" y="136"/>
                    </a:lnTo>
                    <a:lnTo>
                      <a:pt x="115" y="0"/>
                    </a:lnTo>
                    <a:lnTo>
                      <a:pt x="20" y="0"/>
                    </a:lnTo>
                    <a:lnTo>
                      <a:pt x="20" y="13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7" name="Freeform 73"/>
              <p:cNvSpPr/>
              <p:nvPr/>
            </p:nvSpPr>
            <p:spPr bwMode="auto">
              <a:xfrm>
                <a:off x="6287" y="1988"/>
                <a:ext cx="143" cy="14"/>
              </a:xfrm>
              <a:custGeom>
                <a:avLst/>
                <a:gdLst>
                  <a:gd name="T0" fmla="*/ 79 w 83"/>
                  <a:gd name="T1" fmla="*/ 0 h 8"/>
                  <a:gd name="T2" fmla="*/ 65 w 83"/>
                  <a:gd name="T3" fmla="*/ 0 h 8"/>
                  <a:gd name="T4" fmla="*/ 18 w 83"/>
                  <a:gd name="T5" fmla="*/ 0 h 8"/>
                  <a:gd name="T6" fmla="*/ 4 w 83"/>
                  <a:gd name="T7" fmla="*/ 0 h 8"/>
                  <a:gd name="T8" fmla="*/ 0 w 83"/>
                  <a:gd name="T9" fmla="*/ 4 h 8"/>
                  <a:gd name="T10" fmla="*/ 4 w 83"/>
                  <a:gd name="T11" fmla="*/ 8 h 8"/>
                  <a:gd name="T12" fmla="*/ 14 w 83"/>
                  <a:gd name="T13" fmla="*/ 8 h 8"/>
                  <a:gd name="T14" fmla="*/ 69 w 83"/>
                  <a:gd name="T15" fmla="*/ 8 h 8"/>
                  <a:gd name="T16" fmla="*/ 79 w 83"/>
                  <a:gd name="T17" fmla="*/ 8 h 8"/>
                  <a:gd name="T18" fmla="*/ 83 w 83"/>
                  <a:gd name="T19" fmla="*/ 4 h 8"/>
                  <a:gd name="T20" fmla="*/ 79 w 83"/>
                  <a:gd name="T2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3" h="8">
                    <a:moveTo>
                      <a:pt x="79" y="0"/>
                    </a:moveTo>
                    <a:cubicBezTo>
                      <a:pt x="65" y="0"/>
                      <a:pt x="65" y="0"/>
                      <a:pt x="65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2" y="8"/>
                      <a:pt x="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69" y="8"/>
                      <a:pt x="69" y="8"/>
                      <a:pt x="69" y="8"/>
                    </a:cubicBezTo>
                    <a:cubicBezTo>
                      <a:pt x="79" y="8"/>
                      <a:pt x="79" y="8"/>
                      <a:pt x="79" y="8"/>
                    </a:cubicBezTo>
                    <a:cubicBezTo>
                      <a:pt x="81" y="8"/>
                      <a:pt x="83" y="6"/>
                      <a:pt x="83" y="4"/>
                    </a:cubicBezTo>
                    <a:cubicBezTo>
                      <a:pt x="83" y="2"/>
                      <a:pt x="81" y="0"/>
                      <a:pt x="79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8" name="Freeform 74"/>
              <p:cNvSpPr/>
              <p:nvPr/>
            </p:nvSpPr>
            <p:spPr bwMode="auto">
              <a:xfrm>
                <a:off x="6196" y="2186"/>
                <a:ext cx="325" cy="142"/>
              </a:xfrm>
              <a:custGeom>
                <a:avLst/>
                <a:gdLst>
                  <a:gd name="T0" fmla="*/ 180 w 189"/>
                  <a:gd name="T1" fmla="*/ 51 h 83"/>
                  <a:gd name="T2" fmla="*/ 140 w 189"/>
                  <a:gd name="T3" fmla="*/ 0 h 83"/>
                  <a:gd name="T4" fmla="*/ 49 w 189"/>
                  <a:gd name="T5" fmla="*/ 0 h 83"/>
                  <a:gd name="T6" fmla="*/ 9 w 189"/>
                  <a:gd name="T7" fmla="*/ 51 h 83"/>
                  <a:gd name="T8" fmla="*/ 3 w 189"/>
                  <a:gd name="T9" fmla="*/ 74 h 83"/>
                  <a:gd name="T10" fmla="*/ 20 w 189"/>
                  <a:gd name="T11" fmla="*/ 83 h 83"/>
                  <a:gd name="T12" fmla="*/ 169 w 189"/>
                  <a:gd name="T13" fmla="*/ 83 h 83"/>
                  <a:gd name="T14" fmla="*/ 186 w 189"/>
                  <a:gd name="T15" fmla="*/ 74 h 83"/>
                  <a:gd name="T16" fmla="*/ 180 w 189"/>
                  <a:gd name="T17" fmla="*/ 51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9" h="83">
                    <a:moveTo>
                      <a:pt x="180" y="51"/>
                    </a:moveTo>
                    <a:cubicBezTo>
                      <a:pt x="140" y="0"/>
                      <a:pt x="140" y="0"/>
                      <a:pt x="140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9" y="51"/>
                      <a:pt x="9" y="51"/>
                      <a:pt x="9" y="51"/>
                    </a:cubicBezTo>
                    <a:cubicBezTo>
                      <a:pt x="2" y="60"/>
                      <a:pt x="0" y="68"/>
                      <a:pt x="3" y="74"/>
                    </a:cubicBezTo>
                    <a:cubicBezTo>
                      <a:pt x="4" y="78"/>
                      <a:pt x="9" y="83"/>
                      <a:pt x="20" y="83"/>
                    </a:cubicBezTo>
                    <a:cubicBezTo>
                      <a:pt x="169" y="83"/>
                      <a:pt x="169" y="83"/>
                      <a:pt x="169" y="83"/>
                    </a:cubicBezTo>
                    <a:cubicBezTo>
                      <a:pt x="180" y="83"/>
                      <a:pt x="185" y="78"/>
                      <a:pt x="186" y="74"/>
                    </a:cubicBezTo>
                    <a:cubicBezTo>
                      <a:pt x="189" y="68"/>
                      <a:pt x="187" y="60"/>
                      <a:pt x="180" y="5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9" name="Freeform 75"/>
              <p:cNvSpPr>
                <a:spLocks noEditPoints="1"/>
              </p:cNvSpPr>
              <p:nvPr/>
            </p:nvSpPr>
            <p:spPr bwMode="auto">
              <a:xfrm>
                <a:off x="6952" y="1272"/>
                <a:ext cx="254" cy="333"/>
              </a:xfrm>
              <a:custGeom>
                <a:avLst/>
                <a:gdLst>
                  <a:gd name="T0" fmla="*/ 15 w 148"/>
                  <a:gd name="T1" fmla="*/ 0 h 194"/>
                  <a:gd name="T2" fmla="*/ 0 w 148"/>
                  <a:gd name="T3" fmla="*/ 179 h 194"/>
                  <a:gd name="T4" fmla="*/ 133 w 148"/>
                  <a:gd name="T5" fmla="*/ 194 h 194"/>
                  <a:gd name="T6" fmla="*/ 148 w 148"/>
                  <a:gd name="T7" fmla="*/ 14 h 194"/>
                  <a:gd name="T8" fmla="*/ 28 w 148"/>
                  <a:gd name="T9" fmla="*/ 29 h 194"/>
                  <a:gd name="T10" fmla="*/ 121 w 148"/>
                  <a:gd name="T11" fmla="*/ 65 h 194"/>
                  <a:gd name="T12" fmla="*/ 28 w 148"/>
                  <a:gd name="T13" fmla="*/ 29 h 194"/>
                  <a:gd name="T14" fmla="*/ 31 w 148"/>
                  <a:gd name="T15" fmla="*/ 160 h 194"/>
                  <a:gd name="T16" fmla="*/ 31 w 148"/>
                  <a:gd name="T17" fmla="*/ 152 h 194"/>
                  <a:gd name="T18" fmla="*/ 47 w 148"/>
                  <a:gd name="T19" fmla="*/ 156 h 194"/>
                  <a:gd name="T20" fmla="*/ 43 w 148"/>
                  <a:gd name="T21" fmla="*/ 129 h 194"/>
                  <a:gd name="T22" fmla="*/ 27 w 148"/>
                  <a:gd name="T23" fmla="*/ 125 h 194"/>
                  <a:gd name="T24" fmla="*/ 43 w 148"/>
                  <a:gd name="T25" fmla="*/ 121 h 194"/>
                  <a:gd name="T26" fmla="*/ 43 w 148"/>
                  <a:gd name="T27" fmla="*/ 129 h 194"/>
                  <a:gd name="T28" fmla="*/ 31 w 148"/>
                  <a:gd name="T29" fmla="*/ 99 h 194"/>
                  <a:gd name="T30" fmla="*/ 31 w 148"/>
                  <a:gd name="T31" fmla="*/ 91 h 194"/>
                  <a:gd name="T32" fmla="*/ 47 w 148"/>
                  <a:gd name="T33" fmla="*/ 95 h 194"/>
                  <a:gd name="T34" fmla="*/ 80 w 148"/>
                  <a:gd name="T35" fmla="*/ 160 h 194"/>
                  <a:gd name="T36" fmla="*/ 64 w 148"/>
                  <a:gd name="T37" fmla="*/ 156 h 194"/>
                  <a:gd name="T38" fmla="*/ 80 w 148"/>
                  <a:gd name="T39" fmla="*/ 152 h 194"/>
                  <a:gd name="T40" fmla="*/ 80 w 148"/>
                  <a:gd name="T41" fmla="*/ 160 h 194"/>
                  <a:gd name="T42" fmla="*/ 68 w 148"/>
                  <a:gd name="T43" fmla="*/ 129 h 194"/>
                  <a:gd name="T44" fmla="*/ 68 w 148"/>
                  <a:gd name="T45" fmla="*/ 121 h 194"/>
                  <a:gd name="T46" fmla="*/ 84 w 148"/>
                  <a:gd name="T47" fmla="*/ 125 h 194"/>
                  <a:gd name="T48" fmla="*/ 80 w 148"/>
                  <a:gd name="T49" fmla="*/ 99 h 194"/>
                  <a:gd name="T50" fmla="*/ 64 w 148"/>
                  <a:gd name="T51" fmla="*/ 95 h 194"/>
                  <a:gd name="T52" fmla="*/ 80 w 148"/>
                  <a:gd name="T53" fmla="*/ 91 h 194"/>
                  <a:gd name="T54" fmla="*/ 80 w 148"/>
                  <a:gd name="T55" fmla="*/ 99 h 194"/>
                  <a:gd name="T56" fmla="*/ 105 w 148"/>
                  <a:gd name="T57" fmla="*/ 160 h 194"/>
                  <a:gd name="T58" fmla="*/ 105 w 148"/>
                  <a:gd name="T59" fmla="*/ 152 h 194"/>
                  <a:gd name="T60" fmla="*/ 121 w 148"/>
                  <a:gd name="T61" fmla="*/ 156 h 194"/>
                  <a:gd name="T62" fmla="*/ 117 w 148"/>
                  <a:gd name="T63" fmla="*/ 129 h 194"/>
                  <a:gd name="T64" fmla="*/ 101 w 148"/>
                  <a:gd name="T65" fmla="*/ 125 h 194"/>
                  <a:gd name="T66" fmla="*/ 117 w 148"/>
                  <a:gd name="T67" fmla="*/ 121 h 194"/>
                  <a:gd name="T68" fmla="*/ 117 w 148"/>
                  <a:gd name="T69" fmla="*/ 129 h 194"/>
                  <a:gd name="T70" fmla="*/ 105 w 148"/>
                  <a:gd name="T71" fmla="*/ 99 h 194"/>
                  <a:gd name="T72" fmla="*/ 105 w 148"/>
                  <a:gd name="T73" fmla="*/ 91 h 194"/>
                  <a:gd name="T74" fmla="*/ 121 w 148"/>
                  <a:gd name="T75" fmla="*/ 95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48" h="194">
                    <a:moveTo>
                      <a:pt x="133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6"/>
                      <a:pt x="0" y="14"/>
                    </a:cubicBezTo>
                    <a:cubicBezTo>
                      <a:pt x="0" y="179"/>
                      <a:pt x="0" y="179"/>
                      <a:pt x="0" y="179"/>
                    </a:cubicBezTo>
                    <a:cubicBezTo>
                      <a:pt x="0" y="187"/>
                      <a:pt x="7" y="194"/>
                      <a:pt x="15" y="194"/>
                    </a:cubicBezTo>
                    <a:cubicBezTo>
                      <a:pt x="133" y="194"/>
                      <a:pt x="133" y="194"/>
                      <a:pt x="133" y="194"/>
                    </a:cubicBezTo>
                    <a:cubicBezTo>
                      <a:pt x="141" y="194"/>
                      <a:pt x="148" y="187"/>
                      <a:pt x="148" y="179"/>
                    </a:cubicBezTo>
                    <a:cubicBezTo>
                      <a:pt x="148" y="14"/>
                      <a:pt x="148" y="14"/>
                      <a:pt x="148" y="14"/>
                    </a:cubicBezTo>
                    <a:cubicBezTo>
                      <a:pt x="148" y="6"/>
                      <a:pt x="141" y="0"/>
                      <a:pt x="133" y="0"/>
                    </a:cubicBezTo>
                    <a:close/>
                    <a:moveTo>
                      <a:pt x="28" y="29"/>
                    </a:moveTo>
                    <a:cubicBezTo>
                      <a:pt x="121" y="29"/>
                      <a:pt x="121" y="29"/>
                      <a:pt x="121" y="29"/>
                    </a:cubicBezTo>
                    <a:cubicBezTo>
                      <a:pt x="121" y="65"/>
                      <a:pt x="121" y="65"/>
                      <a:pt x="121" y="65"/>
                    </a:cubicBezTo>
                    <a:cubicBezTo>
                      <a:pt x="28" y="65"/>
                      <a:pt x="28" y="65"/>
                      <a:pt x="28" y="65"/>
                    </a:cubicBezTo>
                    <a:lnTo>
                      <a:pt x="28" y="29"/>
                    </a:lnTo>
                    <a:close/>
                    <a:moveTo>
                      <a:pt x="43" y="160"/>
                    </a:moveTo>
                    <a:cubicBezTo>
                      <a:pt x="31" y="160"/>
                      <a:pt x="31" y="160"/>
                      <a:pt x="31" y="160"/>
                    </a:cubicBezTo>
                    <a:cubicBezTo>
                      <a:pt x="29" y="160"/>
                      <a:pt x="27" y="158"/>
                      <a:pt x="27" y="156"/>
                    </a:cubicBezTo>
                    <a:cubicBezTo>
                      <a:pt x="27" y="153"/>
                      <a:pt x="29" y="152"/>
                      <a:pt x="31" y="152"/>
                    </a:cubicBezTo>
                    <a:cubicBezTo>
                      <a:pt x="43" y="152"/>
                      <a:pt x="43" y="152"/>
                      <a:pt x="43" y="152"/>
                    </a:cubicBezTo>
                    <a:cubicBezTo>
                      <a:pt x="45" y="152"/>
                      <a:pt x="47" y="153"/>
                      <a:pt x="47" y="156"/>
                    </a:cubicBezTo>
                    <a:cubicBezTo>
                      <a:pt x="47" y="158"/>
                      <a:pt x="45" y="160"/>
                      <a:pt x="43" y="160"/>
                    </a:cubicBezTo>
                    <a:close/>
                    <a:moveTo>
                      <a:pt x="43" y="129"/>
                    </a:moveTo>
                    <a:cubicBezTo>
                      <a:pt x="31" y="129"/>
                      <a:pt x="31" y="129"/>
                      <a:pt x="31" y="129"/>
                    </a:cubicBezTo>
                    <a:cubicBezTo>
                      <a:pt x="29" y="129"/>
                      <a:pt x="27" y="127"/>
                      <a:pt x="27" y="125"/>
                    </a:cubicBezTo>
                    <a:cubicBezTo>
                      <a:pt x="27" y="123"/>
                      <a:pt x="29" y="121"/>
                      <a:pt x="31" y="121"/>
                    </a:cubicBezTo>
                    <a:cubicBezTo>
                      <a:pt x="43" y="121"/>
                      <a:pt x="43" y="121"/>
                      <a:pt x="43" y="121"/>
                    </a:cubicBezTo>
                    <a:cubicBezTo>
                      <a:pt x="45" y="121"/>
                      <a:pt x="47" y="123"/>
                      <a:pt x="47" y="125"/>
                    </a:cubicBezTo>
                    <a:cubicBezTo>
                      <a:pt x="47" y="127"/>
                      <a:pt x="45" y="129"/>
                      <a:pt x="43" y="129"/>
                    </a:cubicBezTo>
                    <a:close/>
                    <a:moveTo>
                      <a:pt x="43" y="99"/>
                    </a:moveTo>
                    <a:cubicBezTo>
                      <a:pt x="31" y="99"/>
                      <a:pt x="31" y="99"/>
                      <a:pt x="31" y="99"/>
                    </a:cubicBezTo>
                    <a:cubicBezTo>
                      <a:pt x="29" y="99"/>
                      <a:pt x="27" y="97"/>
                      <a:pt x="27" y="95"/>
                    </a:cubicBezTo>
                    <a:cubicBezTo>
                      <a:pt x="27" y="92"/>
                      <a:pt x="29" y="91"/>
                      <a:pt x="31" y="91"/>
                    </a:cubicBezTo>
                    <a:cubicBezTo>
                      <a:pt x="43" y="91"/>
                      <a:pt x="43" y="91"/>
                      <a:pt x="43" y="91"/>
                    </a:cubicBezTo>
                    <a:cubicBezTo>
                      <a:pt x="45" y="91"/>
                      <a:pt x="47" y="92"/>
                      <a:pt x="47" y="95"/>
                    </a:cubicBezTo>
                    <a:cubicBezTo>
                      <a:pt x="47" y="97"/>
                      <a:pt x="45" y="99"/>
                      <a:pt x="43" y="99"/>
                    </a:cubicBezTo>
                    <a:close/>
                    <a:moveTo>
                      <a:pt x="80" y="160"/>
                    </a:moveTo>
                    <a:cubicBezTo>
                      <a:pt x="68" y="160"/>
                      <a:pt x="68" y="160"/>
                      <a:pt x="68" y="160"/>
                    </a:cubicBezTo>
                    <a:cubicBezTo>
                      <a:pt x="66" y="160"/>
                      <a:pt x="64" y="158"/>
                      <a:pt x="64" y="156"/>
                    </a:cubicBezTo>
                    <a:cubicBezTo>
                      <a:pt x="64" y="153"/>
                      <a:pt x="66" y="152"/>
                      <a:pt x="68" y="152"/>
                    </a:cubicBezTo>
                    <a:cubicBezTo>
                      <a:pt x="80" y="152"/>
                      <a:pt x="80" y="152"/>
                      <a:pt x="80" y="152"/>
                    </a:cubicBezTo>
                    <a:cubicBezTo>
                      <a:pt x="82" y="152"/>
                      <a:pt x="84" y="153"/>
                      <a:pt x="84" y="156"/>
                    </a:cubicBezTo>
                    <a:cubicBezTo>
                      <a:pt x="84" y="158"/>
                      <a:pt x="82" y="160"/>
                      <a:pt x="80" y="160"/>
                    </a:cubicBezTo>
                    <a:close/>
                    <a:moveTo>
                      <a:pt x="80" y="129"/>
                    </a:moveTo>
                    <a:cubicBezTo>
                      <a:pt x="68" y="129"/>
                      <a:pt x="68" y="129"/>
                      <a:pt x="68" y="129"/>
                    </a:cubicBezTo>
                    <a:cubicBezTo>
                      <a:pt x="66" y="129"/>
                      <a:pt x="64" y="127"/>
                      <a:pt x="64" y="125"/>
                    </a:cubicBezTo>
                    <a:cubicBezTo>
                      <a:pt x="64" y="123"/>
                      <a:pt x="66" y="121"/>
                      <a:pt x="68" y="121"/>
                    </a:cubicBezTo>
                    <a:cubicBezTo>
                      <a:pt x="80" y="121"/>
                      <a:pt x="80" y="121"/>
                      <a:pt x="80" y="121"/>
                    </a:cubicBezTo>
                    <a:cubicBezTo>
                      <a:pt x="82" y="121"/>
                      <a:pt x="84" y="123"/>
                      <a:pt x="84" y="125"/>
                    </a:cubicBezTo>
                    <a:cubicBezTo>
                      <a:pt x="84" y="127"/>
                      <a:pt x="82" y="129"/>
                      <a:pt x="80" y="129"/>
                    </a:cubicBezTo>
                    <a:close/>
                    <a:moveTo>
                      <a:pt x="80" y="99"/>
                    </a:moveTo>
                    <a:cubicBezTo>
                      <a:pt x="68" y="99"/>
                      <a:pt x="68" y="99"/>
                      <a:pt x="68" y="99"/>
                    </a:cubicBezTo>
                    <a:cubicBezTo>
                      <a:pt x="66" y="99"/>
                      <a:pt x="64" y="97"/>
                      <a:pt x="64" y="95"/>
                    </a:cubicBezTo>
                    <a:cubicBezTo>
                      <a:pt x="64" y="92"/>
                      <a:pt x="66" y="91"/>
                      <a:pt x="68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82" y="91"/>
                      <a:pt x="84" y="92"/>
                      <a:pt x="84" y="95"/>
                    </a:cubicBezTo>
                    <a:cubicBezTo>
                      <a:pt x="84" y="97"/>
                      <a:pt x="82" y="99"/>
                      <a:pt x="80" y="99"/>
                    </a:cubicBezTo>
                    <a:close/>
                    <a:moveTo>
                      <a:pt x="117" y="160"/>
                    </a:moveTo>
                    <a:cubicBezTo>
                      <a:pt x="105" y="160"/>
                      <a:pt x="105" y="160"/>
                      <a:pt x="105" y="160"/>
                    </a:cubicBezTo>
                    <a:cubicBezTo>
                      <a:pt x="103" y="160"/>
                      <a:pt x="101" y="158"/>
                      <a:pt x="101" y="156"/>
                    </a:cubicBezTo>
                    <a:cubicBezTo>
                      <a:pt x="101" y="153"/>
                      <a:pt x="103" y="152"/>
                      <a:pt x="105" y="152"/>
                    </a:cubicBezTo>
                    <a:cubicBezTo>
                      <a:pt x="117" y="152"/>
                      <a:pt x="117" y="152"/>
                      <a:pt x="117" y="152"/>
                    </a:cubicBezTo>
                    <a:cubicBezTo>
                      <a:pt x="119" y="152"/>
                      <a:pt x="121" y="153"/>
                      <a:pt x="121" y="156"/>
                    </a:cubicBezTo>
                    <a:cubicBezTo>
                      <a:pt x="121" y="158"/>
                      <a:pt x="119" y="160"/>
                      <a:pt x="117" y="160"/>
                    </a:cubicBezTo>
                    <a:close/>
                    <a:moveTo>
                      <a:pt x="117" y="129"/>
                    </a:moveTo>
                    <a:cubicBezTo>
                      <a:pt x="105" y="129"/>
                      <a:pt x="105" y="129"/>
                      <a:pt x="105" y="129"/>
                    </a:cubicBezTo>
                    <a:cubicBezTo>
                      <a:pt x="103" y="129"/>
                      <a:pt x="101" y="127"/>
                      <a:pt x="101" y="125"/>
                    </a:cubicBezTo>
                    <a:cubicBezTo>
                      <a:pt x="101" y="123"/>
                      <a:pt x="103" y="121"/>
                      <a:pt x="105" y="121"/>
                    </a:cubicBezTo>
                    <a:cubicBezTo>
                      <a:pt x="117" y="121"/>
                      <a:pt x="117" y="121"/>
                      <a:pt x="117" y="121"/>
                    </a:cubicBezTo>
                    <a:cubicBezTo>
                      <a:pt x="119" y="121"/>
                      <a:pt x="121" y="123"/>
                      <a:pt x="121" y="125"/>
                    </a:cubicBezTo>
                    <a:cubicBezTo>
                      <a:pt x="121" y="127"/>
                      <a:pt x="119" y="129"/>
                      <a:pt x="117" y="129"/>
                    </a:cubicBezTo>
                    <a:close/>
                    <a:moveTo>
                      <a:pt x="117" y="99"/>
                    </a:moveTo>
                    <a:cubicBezTo>
                      <a:pt x="105" y="99"/>
                      <a:pt x="105" y="99"/>
                      <a:pt x="105" y="99"/>
                    </a:cubicBezTo>
                    <a:cubicBezTo>
                      <a:pt x="103" y="99"/>
                      <a:pt x="101" y="97"/>
                      <a:pt x="101" y="95"/>
                    </a:cubicBezTo>
                    <a:cubicBezTo>
                      <a:pt x="101" y="92"/>
                      <a:pt x="103" y="91"/>
                      <a:pt x="105" y="91"/>
                    </a:cubicBezTo>
                    <a:cubicBezTo>
                      <a:pt x="117" y="91"/>
                      <a:pt x="117" y="91"/>
                      <a:pt x="117" y="91"/>
                    </a:cubicBezTo>
                    <a:cubicBezTo>
                      <a:pt x="119" y="91"/>
                      <a:pt x="121" y="92"/>
                      <a:pt x="121" y="95"/>
                    </a:cubicBezTo>
                    <a:cubicBezTo>
                      <a:pt x="121" y="97"/>
                      <a:pt x="119" y="99"/>
                      <a:pt x="117" y="9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0" name="Oval 76"/>
              <p:cNvSpPr>
                <a:spLocks noChangeArrowheads="1"/>
              </p:cNvSpPr>
              <p:nvPr/>
            </p:nvSpPr>
            <p:spPr bwMode="auto">
              <a:xfrm>
                <a:off x="658" y="1475"/>
                <a:ext cx="76" cy="74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1" name="Oval 77"/>
              <p:cNvSpPr>
                <a:spLocks noChangeArrowheads="1"/>
              </p:cNvSpPr>
              <p:nvPr/>
            </p:nvSpPr>
            <p:spPr bwMode="auto">
              <a:xfrm>
                <a:off x="466" y="1475"/>
                <a:ext cx="75" cy="74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2" name="Rectangle 78"/>
              <p:cNvSpPr>
                <a:spLocks noChangeArrowheads="1"/>
              </p:cNvSpPr>
              <p:nvPr/>
            </p:nvSpPr>
            <p:spPr bwMode="auto">
              <a:xfrm>
                <a:off x="584" y="1394"/>
                <a:ext cx="36" cy="36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" name="Rectangle 79"/>
              <p:cNvSpPr>
                <a:spLocks noChangeArrowheads="1"/>
              </p:cNvSpPr>
              <p:nvPr/>
            </p:nvSpPr>
            <p:spPr bwMode="auto">
              <a:xfrm>
                <a:off x="634" y="1394"/>
                <a:ext cx="38" cy="36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" name="Freeform 80"/>
              <p:cNvSpPr>
                <a:spLocks noEditPoints="1"/>
              </p:cNvSpPr>
              <p:nvPr/>
            </p:nvSpPr>
            <p:spPr bwMode="auto">
              <a:xfrm>
                <a:off x="430" y="1354"/>
                <a:ext cx="333" cy="165"/>
              </a:xfrm>
              <a:custGeom>
                <a:avLst/>
                <a:gdLst>
                  <a:gd name="T0" fmla="*/ 190 w 194"/>
                  <a:gd name="T1" fmla="*/ 0 h 96"/>
                  <a:gd name="T2" fmla="*/ 72 w 194"/>
                  <a:gd name="T3" fmla="*/ 0 h 96"/>
                  <a:gd name="T4" fmla="*/ 68 w 194"/>
                  <a:gd name="T5" fmla="*/ 4 h 96"/>
                  <a:gd name="T6" fmla="*/ 61 w 194"/>
                  <a:gd name="T7" fmla="*/ 39 h 96"/>
                  <a:gd name="T8" fmla="*/ 38 w 194"/>
                  <a:gd name="T9" fmla="*/ 46 h 96"/>
                  <a:gd name="T10" fmla="*/ 12 w 194"/>
                  <a:gd name="T11" fmla="*/ 53 h 96"/>
                  <a:gd name="T12" fmla="*/ 0 w 194"/>
                  <a:gd name="T13" fmla="*/ 91 h 96"/>
                  <a:gd name="T14" fmla="*/ 1 w 194"/>
                  <a:gd name="T15" fmla="*/ 94 h 96"/>
                  <a:gd name="T16" fmla="*/ 4 w 194"/>
                  <a:gd name="T17" fmla="*/ 96 h 96"/>
                  <a:gd name="T18" fmla="*/ 17 w 194"/>
                  <a:gd name="T19" fmla="*/ 96 h 96"/>
                  <a:gd name="T20" fmla="*/ 17 w 194"/>
                  <a:gd name="T21" fmla="*/ 92 h 96"/>
                  <a:gd name="T22" fmla="*/ 43 w 194"/>
                  <a:gd name="T23" fmla="*/ 66 h 96"/>
                  <a:gd name="T24" fmla="*/ 69 w 194"/>
                  <a:gd name="T25" fmla="*/ 92 h 96"/>
                  <a:gd name="T26" fmla="*/ 68 w 194"/>
                  <a:gd name="T27" fmla="*/ 96 h 96"/>
                  <a:gd name="T28" fmla="*/ 130 w 194"/>
                  <a:gd name="T29" fmla="*/ 96 h 96"/>
                  <a:gd name="T30" fmla="*/ 129 w 194"/>
                  <a:gd name="T31" fmla="*/ 92 h 96"/>
                  <a:gd name="T32" fmla="*/ 155 w 194"/>
                  <a:gd name="T33" fmla="*/ 66 h 96"/>
                  <a:gd name="T34" fmla="*/ 181 w 194"/>
                  <a:gd name="T35" fmla="*/ 92 h 96"/>
                  <a:gd name="T36" fmla="*/ 181 w 194"/>
                  <a:gd name="T37" fmla="*/ 96 h 96"/>
                  <a:gd name="T38" fmla="*/ 190 w 194"/>
                  <a:gd name="T39" fmla="*/ 96 h 96"/>
                  <a:gd name="T40" fmla="*/ 194 w 194"/>
                  <a:gd name="T41" fmla="*/ 92 h 96"/>
                  <a:gd name="T42" fmla="*/ 194 w 194"/>
                  <a:gd name="T43" fmla="*/ 4 h 96"/>
                  <a:gd name="T44" fmla="*/ 190 w 194"/>
                  <a:gd name="T45" fmla="*/ 0 h 96"/>
                  <a:gd name="T46" fmla="*/ 178 w 194"/>
                  <a:gd name="T47" fmla="*/ 48 h 96"/>
                  <a:gd name="T48" fmla="*/ 174 w 194"/>
                  <a:gd name="T49" fmla="*/ 52 h 96"/>
                  <a:gd name="T50" fmla="*/ 145 w 194"/>
                  <a:gd name="T51" fmla="*/ 52 h 96"/>
                  <a:gd name="T52" fmla="*/ 115 w 194"/>
                  <a:gd name="T53" fmla="*/ 52 h 96"/>
                  <a:gd name="T54" fmla="*/ 86 w 194"/>
                  <a:gd name="T55" fmla="*/ 52 h 96"/>
                  <a:gd name="T56" fmla="*/ 82 w 194"/>
                  <a:gd name="T57" fmla="*/ 48 h 96"/>
                  <a:gd name="T58" fmla="*/ 82 w 194"/>
                  <a:gd name="T59" fmla="*/ 19 h 96"/>
                  <a:gd name="T60" fmla="*/ 86 w 194"/>
                  <a:gd name="T61" fmla="*/ 15 h 96"/>
                  <a:gd name="T62" fmla="*/ 115 w 194"/>
                  <a:gd name="T63" fmla="*/ 15 h 96"/>
                  <a:gd name="T64" fmla="*/ 145 w 194"/>
                  <a:gd name="T65" fmla="*/ 15 h 96"/>
                  <a:gd name="T66" fmla="*/ 174 w 194"/>
                  <a:gd name="T67" fmla="*/ 15 h 96"/>
                  <a:gd name="T68" fmla="*/ 178 w 194"/>
                  <a:gd name="T69" fmla="*/ 19 h 96"/>
                  <a:gd name="T70" fmla="*/ 178 w 194"/>
                  <a:gd name="T71" fmla="*/ 48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4" h="96">
                    <a:moveTo>
                      <a:pt x="190" y="0"/>
                    </a:moveTo>
                    <a:cubicBezTo>
                      <a:pt x="72" y="0"/>
                      <a:pt x="72" y="0"/>
                      <a:pt x="72" y="0"/>
                    </a:cubicBezTo>
                    <a:cubicBezTo>
                      <a:pt x="70" y="0"/>
                      <a:pt x="68" y="2"/>
                      <a:pt x="68" y="4"/>
                    </a:cubicBezTo>
                    <a:cubicBezTo>
                      <a:pt x="67" y="16"/>
                      <a:pt x="65" y="35"/>
                      <a:pt x="61" y="39"/>
                    </a:cubicBezTo>
                    <a:cubicBezTo>
                      <a:pt x="57" y="43"/>
                      <a:pt x="47" y="44"/>
                      <a:pt x="38" y="46"/>
                    </a:cubicBezTo>
                    <a:cubicBezTo>
                      <a:pt x="28" y="47"/>
                      <a:pt x="18" y="49"/>
                      <a:pt x="12" y="53"/>
                    </a:cubicBezTo>
                    <a:cubicBezTo>
                      <a:pt x="4" y="60"/>
                      <a:pt x="1" y="86"/>
                      <a:pt x="0" y="91"/>
                    </a:cubicBezTo>
                    <a:cubicBezTo>
                      <a:pt x="0" y="92"/>
                      <a:pt x="0" y="93"/>
                      <a:pt x="1" y="94"/>
                    </a:cubicBezTo>
                    <a:cubicBezTo>
                      <a:pt x="2" y="95"/>
                      <a:pt x="3" y="96"/>
                      <a:pt x="4" y="96"/>
                    </a:cubicBezTo>
                    <a:cubicBezTo>
                      <a:pt x="17" y="96"/>
                      <a:pt x="17" y="96"/>
                      <a:pt x="17" y="96"/>
                    </a:cubicBezTo>
                    <a:cubicBezTo>
                      <a:pt x="17" y="94"/>
                      <a:pt x="17" y="93"/>
                      <a:pt x="17" y="92"/>
                    </a:cubicBezTo>
                    <a:cubicBezTo>
                      <a:pt x="17" y="77"/>
                      <a:pt x="28" y="66"/>
                      <a:pt x="43" y="66"/>
                    </a:cubicBezTo>
                    <a:cubicBezTo>
                      <a:pt x="57" y="66"/>
                      <a:pt x="69" y="77"/>
                      <a:pt x="69" y="92"/>
                    </a:cubicBezTo>
                    <a:cubicBezTo>
                      <a:pt x="69" y="93"/>
                      <a:pt x="68" y="94"/>
                      <a:pt x="68" y="96"/>
                    </a:cubicBezTo>
                    <a:cubicBezTo>
                      <a:pt x="130" y="96"/>
                      <a:pt x="130" y="96"/>
                      <a:pt x="130" y="96"/>
                    </a:cubicBezTo>
                    <a:cubicBezTo>
                      <a:pt x="129" y="94"/>
                      <a:pt x="129" y="93"/>
                      <a:pt x="129" y="92"/>
                    </a:cubicBezTo>
                    <a:cubicBezTo>
                      <a:pt x="129" y="77"/>
                      <a:pt x="141" y="66"/>
                      <a:pt x="155" y="66"/>
                    </a:cubicBezTo>
                    <a:cubicBezTo>
                      <a:pt x="170" y="66"/>
                      <a:pt x="181" y="77"/>
                      <a:pt x="181" y="92"/>
                    </a:cubicBezTo>
                    <a:cubicBezTo>
                      <a:pt x="181" y="93"/>
                      <a:pt x="181" y="94"/>
                      <a:pt x="181" y="96"/>
                    </a:cubicBezTo>
                    <a:cubicBezTo>
                      <a:pt x="190" y="96"/>
                      <a:pt x="190" y="96"/>
                      <a:pt x="190" y="96"/>
                    </a:cubicBezTo>
                    <a:cubicBezTo>
                      <a:pt x="192" y="96"/>
                      <a:pt x="194" y="94"/>
                      <a:pt x="194" y="92"/>
                    </a:cubicBezTo>
                    <a:cubicBezTo>
                      <a:pt x="194" y="4"/>
                      <a:pt x="194" y="4"/>
                      <a:pt x="194" y="4"/>
                    </a:cubicBezTo>
                    <a:cubicBezTo>
                      <a:pt x="194" y="2"/>
                      <a:pt x="192" y="0"/>
                      <a:pt x="190" y="0"/>
                    </a:cubicBezTo>
                    <a:close/>
                    <a:moveTo>
                      <a:pt x="178" y="48"/>
                    </a:moveTo>
                    <a:cubicBezTo>
                      <a:pt x="178" y="50"/>
                      <a:pt x="177" y="52"/>
                      <a:pt x="174" y="52"/>
                    </a:cubicBezTo>
                    <a:cubicBezTo>
                      <a:pt x="145" y="52"/>
                      <a:pt x="145" y="52"/>
                      <a:pt x="145" y="52"/>
                    </a:cubicBezTo>
                    <a:cubicBezTo>
                      <a:pt x="115" y="52"/>
                      <a:pt x="115" y="52"/>
                      <a:pt x="115" y="52"/>
                    </a:cubicBezTo>
                    <a:cubicBezTo>
                      <a:pt x="86" y="52"/>
                      <a:pt x="86" y="52"/>
                      <a:pt x="86" y="52"/>
                    </a:cubicBezTo>
                    <a:cubicBezTo>
                      <a:pt x="83" y="52"/>
                      <a:pt x="82" y="50"/>
                      <a:pt x="82" y="48"/>
                    </a:cubicBezTo>
                    <a:cubicBezTo>
                      <a:pt x="82" y="19"/>
                      <a:pt x="82" y="19"/>
                      <a:pt x="82" y="19"/>
                    </a:cubicBezTo>
                    <a:cubicBezTo>
                      <a:pt x="82" y="17"/>
                      <a:pt x="83" y="15"/>
                      <a:pt x="86" y="15"/>
                    </a:cubicBezTo>
                    <a:cubicBezTo>
                      <a:pt x="115" y="15"/>
                      <a:pt x="115" y="15"/>
                      <a:pt x="115" y="15"/>
                    </a:cubicBezTo>
                    <a:cubicBezTo>
                      <a:pt x="145" y="15"/>
                      <a:pt x="145" y="15"/>
                      <a:pt x="145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77" y="15"/>
                      <a:pt x="178" y="17"/>
                      <a:pt x="178" y="19"/>
                    </a:cubicBezTo>
                    <a:lnTo>
                      <a:pt x="178" y="4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5" name="Rectangle 81"/>
              <p:cNvSpPr>
                <a:spLocks noChangeArrowheads="1"/>
              </p:cNvSpPr>
              <p:nvPr/>
            </p:nvSpPr>
            <p:spPr bwMode="auto">
              <a:xfrm>
                <a:off x="685" y="1394"/>
                <a:ext cx="37" cy="36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6" name="Freeform 82"/>
              <p:cNvSpPr/>
              <p:nvPr/>
            </p:nvSpPr>
            <p:spPr bwMode="auto">
              <a:xfrm>
                <a:off x="576" y="1320"/>
                <a:ext cx="13" cy="48"/>
              </a:xfrm>
              <a:custGeom>
                <a:avLst/>
                <a:gdLst>
                  <a:gd name="T0" fmla="*/ 4 w 8"/>
                  <a:gd name="T1" fmla="*/ 28 h 28"/>
                  <a:gd name="T2" fmla="*/ 0 w 8"/>
                  <a:gd name="T3" fmla="*/ 24 h 28"/>
                  <a:gd name="T4" fmla="*/ 0 w 8"/>
                  <a:gd name="T5" fmla="*/ 4 h 28"/>
                  <a:gd name="T6" fmla="*/ 4 w 8"/>
                  <a:gd name="T7" fmla="*/ 0 h 28"/>
                  <a:gd name="T8" fmla="*/ 8 w 8"/>
                  <a:gd name="T9" fmla="*/ 4 h 28"/>
                  <a:gd name="T10" fmla="*/ 8 w 8"/>
                  <a:gd name="T11" fmla="*/ 24 h 28"/>
                  <a:gd name="T12" fmla="*/ 4 w 8"/>
                  <a:gd name="T1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8">
                    <a:moveTo>
                      <a:pt x="4" y="28"/>
                    </a:moveTo>
                    <a:cubicBezTo>
                      <a:pt x="1" y="28"/>
                      <a:pt x="0" y="27"/>
                      <a:pt x="0" y="2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7"/>
                      <a:pt x="6" y="28"/>
                      <a:pt x="4" y="2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7" name="Freeform 83"/>
              <p:cNvSpPr/>
              <p:nvPr/>
            </p:nvSpPr>
            <p:spPr bwMode="auto">
              <a:xfrm>
                <a:off x="2790" y="1251"/>
                <a:ext cx="79" cy="72"/>
              </a:xfrm>
              <a:custGeom>
                <a:avLst/>
                <a:gdLst>
                  <a:gd name="T0" fmla="*/ 46 w 46"/>
                  <a:gd name="T1" fmla="*/ 18 h 42"/>
                  <a:gd name="T2" fmla="*/ 44 w 46"/>
                  <a:gd name="T3" fmla="*/ 15 h 42"/>
                  <a:gd name="T4" fmla="*/ 19 w 46"/>
                  <a:gd name="T5" fmla="*/ 1 h 42"/>
                  <a:gd name="T6" fmla="*/ 14 w 46"/>
                  <a:gd name="T7" fmla="*/ 3 h 42"/>
                  <a:gd name="T8" fmla="*/ 1 w 46"/>
                  <a:gd name="T9" fmla="*/ 22 h 42"/>
                  <a:gd name="T10" fmla="*/ 0 w 46"/>
                  <a:gd name="T11" fmla="*/ 25 h 42"/>
                  <a:gd name="T12" fmla="*/ 2 w 46"/>
                  <a:gd name="T13" fmla="*/ 28 h 42"/>
                  <a:gd name="T14" fmla="*/ 27 w 46"/>
                  <a:gd name="T15" fmla="*/ 41 h 42"/>
                  <a:gd name="T16" fmla="*/ 29 w 46"/>
                  <a:gd name="T17" fmla="*/ 42 h 42"/>
                  <a:gd name="T18" fmla="*/ 32 w 46"/>
                  <a:gd name="T19" fmla="*/ 40 h 42"/>
                  <a:gd name="T20" fmla="*/ 46 w 46"/>
                  <a:gd name="T21" fmla="*/ 21 h 42"/>
                  <a:gd name="T22" fmla="*/ 46 w 46"/>
                  <a:gd name="T23" fmla="*/ 18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6" h="42">
                    <a:moveTo>
                      <a:pt x="46" y="18"/>
                    </a:moveTo>
                    <a:cubicBezTo>
                      <a:pt x="46" y="16"/>
                      <a:pt x="45" y="15"/>
                      <a:pt x="44" y="15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8" y="0"/>
                      <a:pt x="15" y="1"/>
                      <a:pt x="14" y="3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0" y="23"/>
                      <a:pt x="0" y="24"/>
                      <a:pt x="0" y="25"/>
                    </a:cubicBezTo>
                    <a:cubicBezTo>
                      <a:pt x="1" y="26"/>
                      <a:pt x="1" y="27"/>
                      <a:pt x="2" y="28"/>
                    </a:cubicBezTo>
                    <a:cubicBezTo>
                      <a:pt x="27" y="41"/>
                      <a:pt x="27" y="41"/>
                      <a:pt x="27" y="41"/>
                    </a:cubicBezTo>
                    <a:cubicBezTo>
                      <a:pt x="28" y="42"/>
                      <a:pt x="28" y="42"/>
                      <a:pt x="29" y="42"/>
                    </a:cubicBezTo>
                    <a:cubicBezTo>
                      <a:pt x="30" y="42"/>
                      <a:pt x="32" y="41"/>
                      <a:pt x="32" y="40"/>
                    </a:cubicBezTo>
                    <a:cubicBezTo>
                      <a:pt x="46" y="21"/>
                      <a:pt x="46" y="21"/>
                      <a:pt x="46" y="21"/>
                    </a:cubicBezTo>
                    <a:cubicBezTo>
                      <a:pt x="46" y="20"/>
                      <a:pt x="46" y="19"/>
                      <a:pt x="46" y="1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8" name="Freeform 84"/>
              <p:cNvSpPr/>
              <p:nvPr/>
            </p:nvSpPr>
            <p:spPr bwMode="auto">
              <a:xfrm>
                <a:off x="2677" y="1305"/>
                <a:ext cx="163" cy="170"/>
              </a:xfrm>
              <a:custGeom>
                <a:avLst/>
                <a:gdLst>
                  <a:gd name="T0" fmla="*/ 94 w 95"/>
                  <a:gd name="T1" fmla="*/ 23 h 99"/>
                  <a:gd name="T2" fmla="*/ 87 w 95"/>
                  <a:gd name="T3" fmla="*/ 13 h 99"/>
                  <a:gd name="T4" fmla="*/ 66 w 95"/>
                  <a:gd name="T5" fmla="*/ 2 h 99"/>
                  <a:gd name="T6" fmla="*/ 58 w 95"/>
                  <a:gd name="T7" fmla="*/ 0 h 99"/>
                  <a:gd name="T8" fmla="*/ 42 w 95"/>
                  <a:gd name="T9" fmla="*/ 8 h 99"/>
                  <a:gd name="T10" fmla="*/ 0 w 95"/>
                  <a:gd name="T11" fmla="*/ 72 h 99"/>
                  <a:gd name="T12" fmla="*/ 49 w 95"/>
                  <a:gd name="T13" fmla="*/ 99 h 99"/>
                  <a:gd name="T14" fmla="*/ 92 w 95"/>
                  <a:gd name="T15" fmla="*/ 36 h 99"/>
                  <a:gd name="T16" fmla="*/ 94 w 95"/>
                  <a:gd name="T17" fmla="*/ 23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5" h="99">
                    <a:moveTo>
                      <a:pt x="94" y="23"/>
                    </a:moveTo>
                    <a:cubicBezTo>
                      <a:pt x="93" y="19"/>
                      <a:pt x="91" y="15"/>
                      <a:pt x="87" y="13"/>
                    </a:cubicBezTo>
                    <a:cubicBezTo>
                      <a:pt x="66" y="2"/>
                      <a:pt x="66" y="2"/>
                      <a:pt x="66" y="2"/>
                    </a:cubicBezTo>
                    <a:cubicBezTo>
                      <a:pt x="63" y="0"/>
                      <a:pt x="61" y="0"/>
                      <a:pt x="58" y="0"/>
                    </a:cubicBezTo>
                    <a:cubicBezTo>
                      <a:pt x="52" y="0"/>
                      <a:pt x="46" y="3"/>
                      <a:pt x="42" y="8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49" y="99"/>
                      <a:pt x="49" y="99"/>
                      <a:pt x="49" y="99"/>
                    </a:cubicBezTo>
                    <a:cubicBezTo>
                      <a:pt x="92" y="36"/>
                      <a:pt x="92" y="36"/>
                      <a:pt x="92" y="36"/>
                    </a:cubicBezTo>
                    <a:cubicBezTo>
                      <a:pt x="94" y="32"/>
                      <a:pt x="95" y="27"/>
                      <a:pt x="94" y="2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9" name="Freeform 85"/>
              <p:cNvSpPr/>
              <p:nvPr/>
            </p:nvSpPr>
            <p:spPr bwMode="auto">
              <a:xfrm>
                <a:off x="2752" y="1368"/>
                <a:ext cx="150" cy="241"/>
              </a:xfrm>
              <a:custGeom>
                <a:avLst/>
                <a:gdLst>
                  <a:gd name="T0" fmla="*/ 6 w 87"/>
                  <a:gd name="T1" fmla="*/ 140 h 140"/>
                  <a:gd name="T2" fmla="*/ 0 w 87"/>
                  <a:gd name="T3" fmla="*/ 134 h 140"/>
                  <a:gd name="T4" fmla="*/ 6 w 87"/>
                  <a:gd name="T5" fmla="*/ 128 h 140"/>
                  <a:gd name="T6" fmla="*/ 75 w 87"/>
                  <a:gd name="T7" fmla="*/ 66 h 140"/>
                  <a:gd name="T8" fmla="*/ 40 w 87"/>
                  <a:gd name="T9" fmla="*/ 12 h 140"/>
                  <a:gd name="T10" fmla="*/ 37 w 87"/>
                  <a:gd name="T11" fmla="*/ 4 h 140"/>
                  <a:gd name="T12" fmla="*/ 45 w 87"/>
                  <a:gd name="T13" fmla="*/ 1 h 140"/>
                  <a:gd name="T14" fmla="*/ 87 w 87"/>
                  <a:gd name="T15" fmla="*/ 66 h 140"/>
                  <a:gd name="T16" fmla="*/ 6 w 87"/>
                  <a:gd name="T17" fmla="*/ 14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140">
                    <a:moveTo>
                      <a:pt x="6" y="140"/>
                    </a:moveTo>
                    <a:cubicBezTo>
                      <a:pt x="3" y="140"/>
                      <a:pt x="0" y="137"/>
                      <a:pt x="0" y="134"/>
                    </a:cubicBezTo>
                    <a:cubicBezTo>
                      <a:pt x="0" y="130"/>
                      <a:pt x="3" y="128"/>
                      <a:pt x="6" y="128"/>
                    </a:cubicBezTo>
                    <a:cubicBezTo>
                      <a:pt x="44" y="128"/>
                      <a:pt x="75" y="100"/>
                      <a:pt x="75" y="66"/>
                    </a:cubicBezTo>
                    <a:cubicBezTo>
                      <a:pt x="75" y="44"/>
                      <a:pt x="62" y="23"/>
                      <a:pt x="40" y="12"/>
                    </a:cubicBezTo>
                    <a:cubicBezTo>
                      <a:pt x="37" y="11"/>
                      <a:pt x="36" y="7"/>
                      <a:pt x="37" y="4"/>
                    </a:cubicBezTo>
                    <a:cubicBezTo>
                      <a:pt x="39" y="1"/>
                      <a:pt x="43" y="0"/>
                      <a:pt x="45" y="1"/>
                    </a:cubicBezTo>
                    <a:cubicBezTo>
                      <a:pt x="71" y="15"/>
                      <a:pt x="87" y="39"/>
                      <a:pt x="87" y="66"/>
                    </a:cubicBezTo>
                    <a:cubicBezTo>
                      <a:pt x="87" y="107"/>
                      <a:pt x="51" y="140"/>
                      <a:pt x="6" y="14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0" name="Freeform 86"/>
              <p:cNvSpPr/>
              <p:nvPr/>
            </p:nvSpPr>
            <p:spPr bwMode="auto">
              <a:xfrm>
                <a:off x="2672" y="1588"/>
                <a:ext cx="216" cy="21"/>
              </a:xfrm>
              <a:custGeom>
                <a:avLst/>
                <a:gdLst>
                  <a:gd name="T0" fmla="*/ 120 w 126"/>
                  <a:gd name="T1" fmla="*/ 12 h 12"/>
                  <a:gd name="T2" fmla="*/ 6 w 126"/>
                  <a:gd name="T3" fmla="*/ 12 h 12"/>
                  <a:gd name="T4" fmla="*/ 0 w 126"/>
                  <a:gd name="T5" fmla="*/ 6 h 12"/>
                  <a:gd name="T6" fmla="*/ 6 w 126"/>
                  <a:gd name="T7" fmla="*/ 0 h 12"/>
                  <a:gd name="T8" fmla="*/ 120 w 126"/>
                  <a:gd name="T9" fmla="*/ 0 h 12"/>
                  <a:gd name="T10" fmla="*/ 126 w 126"/>
                  <a:gd name="T11" fmla="*/ 6 h 12"/>
                  <a:gd name="T12" fmla="*/ 120 w 126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6" h="12">
                    <a:moveTo>
                      <a:pt x="120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24" y="0"/>
                      <a:pt x="126" y="2"/>
                      <a:pt x="126" y="6"/>
                    </a:cubicBezTo>
                    <a:cubicBezTo>
                      <a:pt x="126" y="9"/>
                      <a:pt x="124" y="12"/>
                      <a:pt x="120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1" name="Freeform 87"/>
              <p:cNvSpPr/>
              <p:nvPr/>
            </p:nvSpPr>
            <p:spPr bwMode="auto">
              <a:xfrm>
                <a:off x="2706" y="1497"/>
                <a:ext cx="91" cy="106"/>
              </a:xfrm>
              <a:custGeom>
                <a:avLst/>
                <a:gdLst>
                  <a:gd name="T0" fmla="*/ 46 w 53"/>
                  <a:gd name="T1" fmla="*/ 62 h 62"/>
                  <a:gd name="T2" fmla="*/ 40 w 53"/>
                  <a:gd name="T3" fmla="*/ 58 h 62"/>
                  <a:gd name="T4" fmla="*/ 4 w 53"/>
                  <a:gd name="T5" fmla="*/ 12 h 62"/>
                  <a:gd name="T6" fmla="*/ 1 w 53"/>
                  <a:gd name="T7" fmla="*/ 5 h 62"/>
                  <a:gd name="T8" fmla="*/ 9 w 53"/>
                  <a:gd name="T9" fmla="*/ 1 h 62"/>
                  <a:gd name="T10" fmla="*/ 52 w 53"/>
                  <a:gd name="T11" fmla="*/ 55 h 62"/>
                  <a:gd name="T12" fmla="*/ 48 w 53"/>
                  <a:gd name="T13" fmla="*/ 62 h 62"/>
                  <a:gd name="T14" fmla="*/ 46 w 53"/>
                  <a:gd name="T15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" h="62">
                    <a:moveTo>
                      <a:pt x="46" y="62"/>
                    </a:moveTo>
                    <a:cubicBezTo>
                      <a:pt x="43" y="62"/>
                      <a:pt x="41" y="61"/>
                      <a:pt x="40" y="58"/>
                    </a:cubicBezTo>
                    <a:cubicBezTo>
                      <a:pt x="40" y="58"/>
                      <a:pt x="29" y="22"/>
                      <a:pt x="4" y="12"/>
                    </a:cubicBezTo>
                    <a:cubicBezTo>
                      <a:pt x="1" y="11"/>
                      <a:pt x="0" y="8"/>
                      <a:pt x="1" y="5"/>
                    </a:cubicBezTo>
                    <a:cubicBezTo>
                      <a:pt x="2" y="1"/>
                      <a:pt x="6" y="0"/>
                      <a:pt x="9" y="1"/>
                    </a:cubicBezTo>
                    <a:cubicBezTo>
                      <a:pt x="39" y="13"/>
                      <a:pt x="51" y="53"/>
                      <a:pt x="52" y="55"/>
                    </a:cubicBezTo>
                    <a:cubicBezTo>
                      <a:pt x="53" y="58"/>
                      <a:pt x="51" y="61"/>
                      <a:pt x="48" y="62"/>
                    </a:cubicBezTo>
                    <a:cubicBezTo>
                      <a:pt x="47" y="62"/>
                      <a:pt x="47" y="62"/>
                      <a:pt x="46" y="6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2" name="Freeform 88"/>
              <p:cNvSpPr/>
              <p:nvPr/>
            </p:nvSpPr>
            <p:spPr bwMode="auto">
              <a:xfrm>
                <a:off x="2612" y="1499"/>
                <a:ext cx="211" cy="20"/>
              </a:xfrm>
              <a:custGeom>
                <a:avLst/>
                <a:gdLst>
                  <a:gd name="T0" fmla="*/ 117 w 123"/>
                  <a:gd name="T1" fmla="*/ 12 h 12"/>
                  <a:gd name="T2" fmla="*/ 6 w 123"/>
                  <a:gd name="T3" fmla="*/ 12 h 12"/>
                  <a:gd name="T4" fmla="*/ 0 w 123"/>
                  <a:gd name="T5" fmla="*/ 6 h 12"/>
                  <a:gd name="T6" fmla="*/ 6 w 123"/>
                  <a:gd name="T7" fmla="*/ 0 h 12"/>
                  <a:gd name="T8" fmla="*/ 117 w 123"/>
                  <a:gd name="T9" fmla="*/ 0 h 12"/>
                  <a:gd name="T10" fmla="*/ 123 w 123"/>
                  <a:gd name="T11" fmla="*/ 6 h 12"/>
                  <a:gd name="T12" fmla="*/ 117 w 123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3" h="12">
                    <a:moveTo>
                      <a:pt x="117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117" y="0"/>
                      <a:pt x="117" y="0"/>
                      <a:pt x="117" y="0"/>
                    </a:cubicBezTo>
                    <a:cubicBezTo>
                      <a:pt x="120" y="0"/>
                      <a:pt x="123" y="2"/>
                      <a:pt x="123" y="6"/>
                    </a:cubicBezTo>
                    <a:cubicBezTo>
                      <a:pt x="123" y="9"/>
                      <a:pt x="120" y="12"/>
                      <a:pt x="117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3" name="Freeform 89"/>
              <p:cNvSpPr/>
              <p:nvPr/>
            </p:nvSpPr>
            <p:spPr bwMode="auto">
              <a:xfrm>
                <a:off x="3467" y="1263"/>
                <a:ext cx="20" cy="340"/>
              </a:xfrm>
              <a:custGeom>
                <a:avLst/>
                <a:gdLst>
                  <a:gd name="T0" fmla="*/ 6 w 12"/>
                  <a:gd name="T1" fmla="*/ 198 h 198"/>
                  <a:gd name="T2" fmla="*/ 0 w 12"/>
                  <a:gd name="T3" fmla="*/ 192 h 198"/>
                  <a:gd name="T4" fmla="*/ 0 w 12"/>
                  <a:gd name="T5" fmla="*/ 6 h 198"/>
                  <a:gd name="T6" fmla="*/ 6 w 12"/>
                  <a:gd name="T7" fmla="*/ 0 h 198"/>
                  <a:gd name="T8" fmla="*/ 12 w 12"/>
                  <a:gd name="T9" fmla="*/ 6 h 198"/>
                  <a:gd name="T10" fmla="*/ 12 w 12"/>
                  <a:gd name="T11" fmla="*/ 192 h 198"/>
                  <a:gd name="T12" fmla="*/ 6 w 12"/>
                  <a:gd name="T13" fmla="*/ 198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98">
                    <a:moveTo>
                      <a:pt x="6" y="198"/>
                    </a:moveTo>
                    <a:cubicBezTo>
                      <a:pt x="3" y="198"/>
                      <a:pt x="0" y="195"/>
                      <a:pt x="0" y="19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10" y="0"/>
                      <a:pt x="12" y="2"/>
                      <a:pt x="12" y="6"/>
                    </a:cubicBezTo>
                    <a:cubicBezTo>
                      <a:pt x="12" y="192"/>
                      <a:pt x="12" y="192"/>
                      <a:pt x="12" y="192"/>
                    </a:cubicBezTo>
                    <a:cubicBezTo>
                      <a:pt x="12" y="195"/>
                      <a:pt x="10" y="198"/>
                      <a:pt x="6" y="19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4" name="Freeform 90"/>
              <p:cNvSpPr/>
              <p:nvPr/>
            </p:nvSpPr>
            <p:spPr bwMode="auto">
              <a:xfrm>
                <a:off x="3372" y="1583"/>
                <a:ext cx="211" cy="20"/>
              </a:xfrm>
              <a:custGeom>
                <a:avLst/>
                <a:gdLst>
                  <a:gd name="T0" fmla="*/ 117 w 123"/>
                  <a:gd name="T1" fmla="*/ 12 h 12"/>
                  <a:gd name="T2" fmla="*/ 6 w 123"/>
                  <a:gd name="T3" fmla="*/ 12 h 12"/>
                  <a:gd name="T4" fmla="*/ 0 w 123"/>
                  <a:gd name="T5" fmla="*/ 6 h 12"/>
                  <a:gd name="T6" fmla="*/ 6 w 123"/>
                  <a:gd name="T7" fmla="*/ 0 h 12"/>
                  <a:gd name="T8" fmla="*/ 117 w 123"/>
                  <a:gd name="T9" fmla="*/ 0 h 12"/>
                  <a:gd name="T10" fmla="*/ 123 w 123"/>
                  <a:gd name="T11" fmla="*/ 6 h 12"/>
                  <a:gd name="T12" fmla="*/ 117 w 123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3" h="12">
                    <a:moveTo>
                      <a:pt x="117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117" y="0"/>
                      <a:pt x="117" y="0"/>
                      <a:pt x="117" y="0"/>
                    </a:cubicBezTo>
                    <a:cubicBezTo>
                      <a:pt x="120" y="0"/>
                      <a:pt x="123" y="2"/>
                      <a:pt x="123" y="6"/>
                    </a:cubicBezTo>
                    <a:cubicBezTo>
                      <a:pt x="123" y="9"/>
                      <a:pt x="120" y="12"/>
                      <a:pt x="117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5" name="Freeform 91"/>
              <p:cNvSpPr/>
              <p:nvPr/>
            </p:nvSpPr>
            <p:spPr bwMode="auto">
              <a:xfrm>
                <a:off x="3307" y="1354"/>
                <a:ext cx="58" cy="21"/>
              </a:xfrm>
              <a:custGeom>
                <a:avLst/>
                <a:gdLst>
                  <a:gd name="T0" fmla="*/ 28 w 34"/>
                  <a:gd name="T1" fmla="*/ 12 h 12"/>
                  <a:gd name="T2" fmla="*/ 6 w 34"/>
                  <a:gd name="T3" fmla="*/ 12 h 12"/>
                  <a:gd name="T4" fmla="*/ 0 w 34"/>
                  <a:gd name="T5" fmla="*/ 6 h 12"/>
                  <a:gd name="T6" fmla="*/ 6 w 34"/>
                  <a:gd name="T7" fmla="*/ 0 h 12"/>
                  <a:gd name="T8" fmla="*/ 28 w 34"/>
                  <a:gd name="T9" fmla="*/ 0 h 12"/>
                  <a:gd name="T10" fmla="*/ 34 w 34"/>
                  <a:gd name="T11" fmla="*/ 6 h 12"/>
                  <a:gd name="T12" fmla="*/ 28 w 34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12">
                    <a:moveTo>
                      <a:pt x="28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1" y="0"/>
                      <a:pt x="34" y="3"/>
                      <a:pt x="34" y="6"/>
                    </a:cubicBezTo>
                    <a:cubicBezTo>
                      <a:pt x="34" y="9"/>
                      <a:pt x="31" y="12"/>
                      <a:pt x="28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6" name="Freeform 92"/>
              <p:cNvSpPr/>
              <p:nvPr/>
            </p:nvSpPr>
            <p:spPr bwMode="auto">
              <a:xfrm>
                <a:off x="3590" y="1354"/>
                <a:ext cx="57" cy="21"/>
              </a:xfrm>
              <a:custGeom>
                <a:avLst/>
                <a:gdLst>
                  <a:gd name="T0" fmla="*/ 27 w 33"/>
                  <a:gd name="T1" fmla="*/ 12 h 12"/>
                  <a:gd name="T2" fmla="*/ 6 w 33"/>
                  <a:gd name="T3" fmla="*/ 12 h 12"/>
                  <a:gd name="T4" fmla="*/ 0 w 33"/>
                  <a:gd name="T5" fmla="*/ 6 h 12"/>
                  <a:gd name="T6" fmla="*/ 6 w 33"/>
                  <a:gd name="T7" fmla="*/ 0 h 12"/>
                  <a:gd name="T8" fmla="*/ 27 w 33"/>
                  <a:gd name="T9" fmla="*/ 0 h 12"/>
                  <a:gd name="T10" fmla="*/ 33 w 33"/>
                  <a:gd name="T11" fmla="*/ 6 h 12"/>
                  <a:gd name="T12" fmla="*/ 27 w 33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12">
                    <a:moveTo>
                      <a:pt x="27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31" y="0"/>
                      <a:pt x="33" y="3"/>
                      <a:pt x="33" y="6"/>
                    </a:cubicBezTo>
                    <a:cubicBezTo>
                      <a:pt x="33" y="9"/>
                      <a:pt x="31" y="12"/>
                      <a:pt x="27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7" name="Freeform 93"/>
              <p:cNvSpPr/>
              <p:nvPr/>
            </p:nvSpPr>
            <p:spPr bwMode="auto">
              <a:xfrm>
                <a:off x="3408" y="1354"/>
                <a:ext cx="139" cy="21"/>
              </a:xfrm>
              <a:custGeom>
                <a:avLst/>
                <a:gdLst>
                  <a:gd name="T0" fmla="*/ 75 w 81"/>
                  <a:gd name="T1" fmla="*/ 12 h 12"/>
                  <a:gd name="T2" fmla="*/ 6 w 81"/>
                  <a:gd name="T3" fmla="*/ 12 h 12"/>
                  <a:gd name="T4" fmla="*/ 0 w 81"/>
                  <a:gd name="T5" fmla="*/ 6 h 12"/>
                  <a:gd name="T6" fmla="*/ 6 w 81"/>
                  <a:gd name="T7" fmla="*/ 0 h 12"/>
                  <a:gd name="T8" fmla="*/ 75 w 81"/>
                  <a:gd name="T9" fmla="*/ 0 h 12"/>
                  <a:gd name="T10" fmla="*/ 81 w 81"/>
                  <a:gd name="T11" fmla="*/ 6 h 12"/>
                  <a:gd name="T12" fmla="*/ 75 w 81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" h="12">
                    <a:moveTo>
                      <a:pt x="75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8" y="0"/>
                      <a:pt x="81" y="3"/>
                      <a:pt x="81" y="6"/>
                    </a:cubicBezTo>
                    <a:cubicBezTo>
                      <a:pt x="81" y="9"/>
                      <a:pt x="78" y="12"/>
                      <a:pt x="75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8" name="Freeform 94"/>
              <p:cNvSpPr>
                <a:spLocks noEditPoints="1"/>
              </p:cNvSpPr>
              <p:nvPr/>
            </p:nvSpPr>
            <p:spPr bwMode="auto">
              <a:xfrm>
                <a:off x="3513" y="1267"/>
                <a:ext cx="112" cy="263"/>
              </a:xfrm>
              <a:custGeom>
                <a:avLst/>
                <a:gdLst>
                  <a:gd name="T0" fmla="*/ 0 w 65"/>
                  <a:gd name="T1" fmla="*/ 0 h 153"/>
                  <a:gd name="T2" fmla="*/ 0 w 65"/>
                  <a:gd name="T3" fmla="*/ 124 h 153"/>
                  <a:gd name="T4" fmla="*/ 30 w 65"/>
                  <a:gd name="T5" fmla="*/ 153 h 153"/>
                  <a:gd name="T6" fmla="*/ 35 w 65"/>
                  <a:gd name="T7" fmla="*/ 153 h 153"/>
                  <a:gd name="T8" fmla="*/ 65 w 65"/>
                  <a:gd name="T9" fmla="*/ 124 h 153"/>
                  <a:gd name="T10" fmla="*/ 65 w 65"/>
                  <a:gd name="T11" fmla="*/ 0 h 153"/>
                  <a:gd name="T12" fmla="*/ 0 w 65"/>
                  <a:gd name="T13" fmla="*/ 0 h 153"/>
                  <a:gd name="T14" fmla="*/ 23 w 65"/>
                  <a:gd name="T15" fmla="*/ 132 h 153"/>
                  <a:gd name="T16" fmla="*/ 17 w 65"/>
                  <a:gd name="T17" fmla="*/ 126 h 153"/>
                  <a:gd name="T18" fmla="*/ 23 w 65"/>
                  <a:gd name="T19" fmla="*/ 121 h 153"/>
                  <a:gd name="T20" fmla="*/ 29 w 65"/>
                  <a:gd name="T21" fmla="*/ 126 h 153"/>
                  <a:gd name="T22" fmla="*/ 23 w 65"/>
                  <a:gd name="T23" fmla="*/ 132 h 153"/>
                  <a:gd name="T24" fmla="*/ 23 w 65"/>
                  <a:gd name="T25" fmla="*/ 106 h 153"/>
                  <a:gd name="T26" fmla="*/ 17 w 65"/>
                  <a:gd name="T27" fmla="*/ 100 h 153"/>
                  <a:gd name="T28" fmla="*/ 23 w 65"/>
                  <a:gd name="T29" fmla="*/ 95 h 153"/>
                  <a:gd name="T30" fmla="*/ 29 w 65"/>
                  <a:gd name="T31" fmla="*/ 100 h 153"/>
                  <a:gd name="T32" fmla="*/ 23 w 65"/>
                  <a:gd name="T33" fmla="*/ 106 h 153"/>
                  <a:gd name="T34" fmla="*/ 35 w 65"/>
                  <a:gd name="T35" fmla="*/ 80 h 153"/>
                  <a:gd name="T36" fmla="*/ 41 w 65"/>
                  <a:gd name="T37" fmla="*/ 75 h 153"/>
                  <a:gd name="T38" fmla="*/ 46 w 65"/>
                  <a:gd name="T39" fmla="*/ 80 h 153"/>
                  <a:gd name="T40" fmla="*/ 41 w 65"/>
                  <a:gd name="T41" fmla="*/ 86 h 153"/>
                  <a:gd name="T42" fmla="*/ 35 w 65"/>
                  <a:gd name="T43" fmla="*/ 80 h 153"/>
                  <a:gd name="T44" fmla="*/ 44 w 65"/>
                  <a:gd name="T45" fmla="*/ 115 h 153"/>
                  <a:gd name="T46" fmla="*/ 39 w 65"/>
                  <a:gd name="T47" fmla="*/ 109 h 153"/>
                  <a:gd name="T48" fmla="*/ 44 w 65"/>
                  <a:gd name="T49" fmla="*/ 104 h 153"/>
                  <a:gd name="T50" fmla="*/ 50 w 65"/>
                  <a:gd name="T51" fmla="*/ 109 h 153"/>
                  <a:gd name="T52" fmla="*/ 44 w 65"/>
                  <a:gd name="T53" fmla="*/ 115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5" h="153">
                    <a:moveTo>
                      <a:pt x="0" y="0"/>
                    </a:moveTo>
                    <a:cubicBezTo>
                      <a:pt x="0" y="124"/>
                      <a:pt x="0" y="124"/>
                      <a:pt x="0" y="124"/>
                    </a:cubicBezTo>
                    <a:cubicBezTo>
                      <a:pt x="0" y="140"/>
                      <a:pt x="13" y="153"/>
                      <a:pt x="30" y="153"/>
                    </a:cubicBezTo>
                    <a:cubicBezTo>
                      <a:pt x="35" y="153"/>
                      <a:pt x="35" y="153"/>
                      <a:pt x="35" y="153"/>
                    </a:cubicBezTo>
                    <a:cubicBezTo>
                      <a:pt x="52" y="153"/>
                      <a:pt x="65" y="140"/>
                      <a:pt x="65" y="124"/>
                    </a:cubicBezTo>
                    <a:cubicBezTo>
                      <a:pt x="65" y="0"/>
                      <a:pt x="65" y="0"/>
                      <a:pt x="65" y="0"/>
                    </a:cubicBezTo>
                    <a:lnTo>
                      <a:pt x="0" y="0"/>
                    </a:lnTo>
                    <a:close/>
                    <a:moveTo>
                      <a:pt x="23" y="132"/>
                    </a:moveTo>
                    <a:cubicBezTo>
                      <a:pt x="20" y="132"/>
                      <a:pt x="17" y="130"/>
                      <a:pt x="17" y="126"/>
                    </a:cubicBezTo>
                    <a:cubicBezTo>
                      <a:pt x="17" y="123"/>
                      <a:pt x="20" y="121"/>
                      <a:pt x="23" y="121"/>
                    </a:cubicBezTo>
                    <a:cubicBezTo>
                      <a:pt x="27" y="121"/>
                      <a:pt x="29" y="123"/>
                      <a:pt x="29" y="126"/>
                    </a:cubicBezTo>
                    <a:cubicBezTo>
                      <a:pt x="29" y="130"/>
                      <a:pt x="27" y="132"/>
                      <a:pt x="23" y="132"/>
                    </a:cubicBezTo>
                    <a:close/>
                    <a:moveTo>
                      <a:pt x="23" y="106"/>
                    </a:moveTo>
                    <a:cubicBezTo>
                      <a:pt x="20" y="106"/>
                      <a:pt x="17" y="104"/>
                      <a:pt x="17" y="100"/>
                    </a:cubicBezTo>
                    <a:cubicBezTo>
                      <a:pt x="17" y="97"/>
                      <a:pt x="20" y="95"/>
                      <a:pt x="23" y="95"/>
                    </a:cubicBezTo>
                    <a:cubicBezTo>
                      <a:pt x="27" y="95"/>
                      <a:pt x="29" y="97"/>
                      <a:pt x="29" y="100"/>
                    </a:cubicBezTo>
                    <a:cubicBezTo>
                      <a:pt x="29" y="104"/>
                      <a:pt x="27" y="106"/>
                      <a:pt x="23" y="106"/>
                    </a:cubicBezTo>
                    <a:close/>
                    <a:moveTo>
                      <a:pt x="35" y="80"/>
                    </a:moveTo>
                    <a:cubicBezTo>
                      <a:pt x="35" y="77"/>
                      <a:pt x="37" y="75"/>
                      <a:pt x="41" y="75"/>
                    </a:cubicBezTo>
                    <a:cubicBezTo>
                      <a:pt x="44" y="75"/>
                      <a:pt x="46" y="77"/>
                      <a:pt x="46" y="80"/>
                    </a:cubicBezTo>
                    <a:cubicBezTo>
                      <a:pt x="46" y="83"/>
                      <a:pt x="44" y="86"/>
                      <a:pt x="41" y="86"/>
                    </a:cubicBezTo>
                    <a:cubicBezTo>
                      <a:pt x="37" y="86"/>
                      <a:pt x="35" y="83"/>
                      <a:pt x="35" y="80"/>
                    </a:cubicBezTo>
                    <a:close/>
                    <a:moveTo>
                      <a:pt x="44" y="115"/>
                    </a:moveTo>
                    <a:cubicBezTo>
                      <a:pt x="41" y="115"/>
                      <a:pt x="39" y="113"/>
                      <a:pt x="39" y="109"/>
                    </a:cubicBezTo>
                    <a:cubicBezTo>
                      <a:pt x="39" y="106"/>
                      <a:pt x="41" y="104"/>
                      <a:pt x="44" y="104"/>
                    </a:cubicBezTo>
                    <a:cubicBezTo>
                      <a:pt x="48" y="104"/>
                      <a:pt x="50" y="106"/>
                      <a:pt x="50" y="109"/>
                    </a:cubicBezTo>
                    <a:cubicBezTo>
                      <a:pt x="50" y="113"/>
                      <a:pt x="48" y="115"/>
                      <a:pt x="44" y="11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9" name="Freeform 95"/>
              <p:cNvSpPr>
                <a:spLocks noEditPoints="1"/>
              </p:cNvSpPr>
              <p:nvPr/>
            </p:nvSpPr>
            <p:spPr bwMode="auto">
              <a:xfrm>
                <a:off x="3329" y="1267"/>
                <a:ext cx="114" cy="263"/>
              </a:xfrm>
              <a:custGeom>
                <a:avLst/>
                <a:gdLst>
                  <a:gd name="T0" fmla="*/ 0 w 66"/>
                  <a:gd name="T1" fmla="*/ 0 h 153"/>
                  <a:gd name="T2" fmla="*/ 0 w 66"/>
                  <a:gd name="T3" fmla="*/ 124 h 153"/>
                  <a:gd name="T4" fmla="*/ 31 w 66"/>
                  <a:gd name="T5" fmla="*/ 153 h 153"/>
                  <a:gd name="T6" fmla="*/ 35 w 66"/>
                  <a:gd name="T7" fmla="*/ 153 h 153"/>
                  <a:gd name="T8" fmla="*/ 66 w 66"/>
                  <a:gd name="T9" fmla="*/ 124 h 153"/>
                  <a:gd name="T10" fmla="*/ 66 w 66"/>
                  <a:gd name="T11" fmla="*/ 0 h 153"/>
                  <a:gd name="T12" fmla="*/ 0 w 66"/>
                  <a:gd name="T13" fmla="*/ 0 h 153"/>
                  <a:gd name="T14" fmla="*/ 17 w 66"/>
                  <a:gd name="T15" fmla="*/ 80 h 153"/>
                  <a:gd name="T16" fmla="*/ 23 w 66"/>
                  <a:gd name="T17" fmla="*/ 75 h 153"/>
                  <a:gd name="T18" fmla="*/ 29 w 66"/>
                  <a:gd name="T19" fmla="*/ 80 h 153"/>
                  <a:gd name="T20" fmla="*/ 23 w 66"/>
                  <a:gd name="T21" fmla="*/ 86 h 153"/>
                  <a:gd name="T22" fmla="*/ 17 w 66"/>
                  <a:gd name="T23" fmla="*/ 80 h 153"/>
                  <a:gd name="T24" fmla="*/ 27 w 66"/>
                  <a:gd name="T25" fmla="*/ 123 h 153"/>
                  <a:gd name="T26" fmla="*/ 21 w 66"/>
                  <a:gd name="T27" fmla="*/ 117 h 153"/>
                  <a:gd name="T28" fmla="*/ 27 w 66"/>
                  <a:gd name="T29" fmla="*/ 111 h 153"/>
                  <a:gd name="T30" fmla="*/ 33 w 66"/>
                  <a:gd name="T31" fmla="*/ 117 h 153"/>
                  <a:gd name="T32" fmla="*/ 27 w 66"/>
                  <a:gd name="T33" fmla="*/ 123 h 153"/>
                  <a:gd name="T34" fmla="*/ 39 w 66"/>
                  <a:gd name="T35" fmla="*/ 136 h 153"/>
                  <a:gd name="T36" fmla="*/ 34 w 66"/>
                  <a:gd name="T37" fmla="*/ 130 h 153"/>
                  <a:gd name="T38" fmla="*/ 39 w 66"/>
                  <a:gd name="T39" fmla="*/ 124 h 153"/>
                  <a:gd name="T40" fmla="*/ 45 w 66"/>
                  <a:gd name="T41" fmla="*/ 130 h 153"/>
                  <a:gd name="T42" fmla="*/ 39 w 66"/>
                  <a:gd name="T43" fmla="*/ 136 h 153"/>
                  <a:gd name="T44" fmla="*/ 45 w 66"/>
                  <a:gd name="T45" fmla="*/ 102 h 153"/>
                  <a:gd name="T46" fmla="*/ 39 w 66"/>
                  <a:gd name="T47" fmla="*/ 97 h 153"/>
                  <a:gd name="T48" fmla="*/ 45 w 66"/>
                  <a:gd name="T49" fmla="*/ 91 h 153"/>
                  <a:gd name="T50" fmla="*/ 51 w 66"/>
                  <a:gd name="T51" fmla="*/ 97 h 153"/>
                  <a:gd name="T52" fmla="*/ 45 w 66"/>
                  <a:gd name="T53" fmla="*/ 102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6" h="153">
                    <a:moveTo>
                      <a:pt x="0" y="0"/>
                    </a:moveTo>
                    <a:cubicBezTo>
                      <a:pt x="0" y="124"/>
                      <a:pt x="0" y="124"/>
                      <a:pt x="0" y="124"/>
                    </a:cubicBezTo>
                    <a:cubicBezTo>
                      <a:pt x="0" y="140"/>
                      <a:pt x="14" y="153"/>
                      <a:pt x="31" y="153"/>
                    </a:cubicBezTo>
                    <a:cubicBezTo>
                      <a:pt x="35" y="153"/>
                      <a:pt x="35" y="153"/>
                      <a:pt x="35" y="153"/>
                    </a:cubicBezTo>
                    <a:cubicBezTo>
                      <a:pt x="52" y="153"/>
                      <a:pt x="66" y="140"/>
                      <a:pt x="66" y="124"/>
                    </a:cubicBezTo>
                    <a:cubicBezTo>
                      <a:pt x="66" y="0"/>
                      <a:pt x="66" y="0"/>
                      <a:pt x="66" y="0"/>
                    </a:cubicBezTo>
                    <a:lnTo>
                      <a:pt x="0" y="0"/>
                    </a:lnTo>
                    <a:close/>
                    <a:moveTo>
                      <a:pt x="17" y="80"/>
                    </a:moveTo>
                    <a:cubicBezTo>
                      <a:pt x="17" y="77"/>
                      <a:pt x="20" y="75"/>
                      <a:pt x="23" y="75"/>
                    </a:cubicBezTo>
                    <a:cubicBezTo>
                      <a:pt x="26" y="75"/>
                      <a:pt x="29" y="77"/>
                      <a:pt x="29" y="80"/>
                    </a:cubicBezTo>
                    <a:cubicBezTo>
                      <a:pt x="29" y="83"/>
                      <a:pt x="26" y="86"/>
                      <a:pt x="23" y="86"/>
                    </a:cubicBezTo>
                    <a:cubicBezTo>
                      <a:pt x="20" y="86"/>
                      <a:pt x="17" y="83"/>
                      <a:pt x="17" y="80"/>
                    </a:cubicBezTo>
                    <a:close/>
                    <a:moveTo>
                      <a:pt x="27" y="123"/>
                    </a:moveTo>
                    <a:cubicBezTo>
                      <a:pt x="24" y="123"/>
                      <a:pt x="21" y="120"/>
                      <a:pt x="21" y="117"/>
                    </a:cubicBezTo>
                    <a:cubicBezTo>
                      <a:pt x="21" y="114"/>
                      <a:pt x="24" y="111"/>
                      <a:pt x="27" y="111"/>
                    </a:cubicBezTo>
                    <a:cubicBezTo>
                      <a:pt x="30" y="111"/>
                      <a:pt x="33" y="114"/>
                      <a:pt x="33" y="117"/>
                    </a:cubicBezTo>
                    <a:cubicBezTo>
                      <a:pt x="33" y="120"/>
                      <a:pt x="30" y="123"/>
                      <a:pt x="27" y="123"/>
                    </a:cubicBezTo>
                    <a:close/>
                    <a:moveTo>
                      <a:pt x="39" y="136"/>
                    </a:moveTo>
                    <a:cubicBezTo>
                      <a:pt x="36" y="136"/>
                      <a:pt x="34" y="133"/>
                      <a:pt x="34" y="130"/>
                    </a:cubicBezTo>
                    <a:cubicBezTo>
                      <a:pt x="34" y="127"/>
                      <a:pt x="36" y="124"/>
                      <a:pt x="39" y="124"/>
                    </a:cubicBezTo>
                    <a:cubicBezTo>
                      <a:pt x="43" y="124"/>
                      <a:pt x="45" y="127"/>
                      <a:pt x="45" y="130"/>
                    </a:cubicBezTo>
                    <a:cubicBezTo>
                      <a:pt x="45" y="133"/>
                      <a:pt x="43" y="136"/>
                      <a:pt x="39" y="136"/>
                    </a:cubicBezTo>
                    <a:close/>
                    <a:moveTo>
                      <a:pt x="45" y="102"/>
                    </a:moveTo>
                    <a:cubicBezTo>
                      <a:pt x="42" y="102"/>
                      <a:pt x="39" y="100"/>
                      <a:pt x="39" y="97"/>
                    </a:cubicBezTo>
                    <a:cubicBezTo>
                      <a:pt x="39" y="93"/>
                      <a:pt x="42" y="91"/>
                      <a:pt x="45" y="91"/>
                    </a:cubicBezTo>
                    <a:cubicBezTo>
                      <a:pt x="48" y="91"/>
                      <a:pt x="51" y="93"/>
                      <a:pt x="51" y="97"/>
                    </a:cubicBezTo>
                    <a:cubicBezTo>
                      <a:pt x="51" y="100"/>
                      <a:pt x="48" y="102"/>
                      <a:pt x="45" y="10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0" name="Freeform 96"/>
              <p:cNvSpPr/>
              <p:nvPr/>
            </p:nvSpPr>
            <p:spPr bwMode="auto">
              <a:xfrm>
                <a:off x="4102" y="1564"/>
                <a:ext cx="14" cy="41"/>
              </a:xfrm>
              <a:custGeom>
                <a:avLst/>
                <a:gdLst>
                  <a:gd name="T0" fmla="*/ 4 w 8"/>
                  <a:gd name="T1" fmla="*/ 24 h 24"/>
                  <a:gd name="T2" fmla="*/ 0 w 8"/>
                  <a:gd name="T3" fmla="*/ 20 h 24"/>
                  <a:gd name="T4" fmla="*/ 0 w 8"/>
                  <a:gd name="T5" fmla="*/ 4 h 24"/>
                  <a:gd name="T6" fmla="*/ 4 w 8"/>
                  <a:gd name="T7" fmla="*/ 0 h 24"/>
                  <a:gd name="T8" fmla="*/ 8 w 8"/>
                  <a:gd name="T9" fmla="*/ 4 h 24"/>
                  <a:gd name="T10" fmla="*/ 8 w 8"/>
                  <a:gd name="T11" fmla="*/ 20 h 24"/>
                  <a:gd name="T12" fmla="*/ 4 w 8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4">
                    <a:moveTo>
                      <a:pt x="4" y="24"/>
                    </a:moveTo>
                    <a:cubicBezTo>
                      <a:pt x="2" y="24"/>
                      <a:pt x="0" y="22"/>
                      <a:pt x="0" y="2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7" y="0"/>
                      <a:pt x="8" y="1"/>
                      <a:pt x="8" y="4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22"/>
                      <a:pt x="7" y="24"/>
                      <a:pt x="4" y="2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1" name="Freeform 97"/>
              <p:cNvSpPr/>
              <p:nvPr/>
            </p:nvSpPr>
            <p:spPr bwMode="auto">
              <a:xfrm>
                <a:off x="4279" y="1564"/>
                <a:ext cx="13" cy="41"/>
              </a:xfrm>
              <a:custGeom>
                <a:avLst/>
                <a:gdLst>
                  <a:gd name="T0" fmla="*/ 4 w 8"/>
                  <a:gd name="T1" fmla="*/ 24 h 24"/>
                  <a:gd name="T2" fmla="*/ 0 w 8"/>
                  <a:gd name="T3" fmla="*/ 20 h 24"/>
                  <a:gd name="T4" fmla="*/ 0 w 8"/>
                  <a:gd name="T5" fmla="*/ 4 h 24"/>
                  <a:gd name="T6" fmla="*/ 4 w 8"/>
                  <a:gd name="T7" fmla="*/ 0 h 24"/>
                  <a:gd name="T8" fmla="*/ 8 w 8"/>
                  <a:gd name="T9" fmla="*/ 4 h 24"/>
                  <a:gd name="T10" fmla="*/ 8 w 8"/>
                  <a:gd name="T11" fmla="*/ 20 h 24"/>
                  <a:gd name="T12" fmla="*/ 4 w 8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4">
                    <a:moveTo>
                      <a:pt x="4" y="24"/>
                    </a:moveTo>
                    <a:cubicBezTo>
                      <a:pt x="2" y="24"/>
                      <a:pt x="0" y="22"/>
                      <a:pt x="0" y="2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6" y="0"/>
                      <a:pt x="8" y="1"/>
                      <a:pt x="8" y="4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22"/>
                      <a:pt x="6" y="24"/>
                      <a:pt x="4" y="2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2" name="Freeform 98"/>
              <p:cNvSpPr/>
              <p:nvPr/>
            </p:nvSpPr>
            <p:spPr bwMode="auto">
              <a:xfrm>
                <a:off x="4031" y="1358"/>
                <a:ext cx="14" cy="87"/>
              </a:xfrm>
              <a:custGeom>
                <a:avLst/>
                <a:gdLst>
                  <a:gd name="T0" fmla="*/ 4 w 8"/>
                  <a:gd name="T1" fmla="*/ 51 h 51"/>
                  <a:gd name="T2" fmla="*/ 0 w 8"/>
                  <a:gd name="T3" fmla="*/ 47 h 51"/>
                  <a:gd name="T4" fmla="*/ 0 w 8"/>
                  <a:gd name="T5" fmla="*/ 4 h 51"/>
                  <a:gd name="T6" fmla="*/ 4 w 8"/>
                  <a:gd name="T7" fmla="*/ 0 h 51"/>
                  <a:gd name="T8" fmla="*/ 8 w 8"/>
                  <a:gd name="T9" fmla="*/ 4 h 51"/>
                  <a:gd name="T10" fmla="*/ 8 w 8"/>
                  <a:gd name="T11" fmla="*/ 47 h 51"/>
                  <a:gd name="T12" fmla="*/ 4 w 8"/>
                  <a:gd name="T13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51">
                    <a:moveTo>
                      <a:pt x="4" y="51"/>
                    </a:moveTo>
                    <a:cubicBezTo>
                      <a:pt x="2" y="51"/>
                      <a:pt x="0" y="50"/>
                      <a:pt x="0" y="47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8" y="50"/>
                      <a:pt x="6" y="51"/>
                      <a:pt x="4" y="5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" name="Freeform 99"/>
              <p:cNvSpPr/>
              <p:nvPr/>
            </p:nvSpPr>
            <p:spPr bwMode="auto">
              <a:xfrm>
                <a:off x="4351" y="1358"/>
                <a:ext cx="13" cy="87"/>
              </a:xfrm>
              <a:custGeom>
                <a:avLst/>
                <a:gdLst>
                  <a:gd name="T0" fmla="*/ 4 w 8"/>
                  <a:gd name="T1" fmla="*/ 51 h 51"/>
                  <a:gd name="T2" fmla="*/ 0 w 8"/>
                  <a:gd name="T3" fmla="*/ 47 h 51"/>
                  <a:gd name="T4" fmla="*/ 0 w 8"/>
                  <a:gd name="T5" fmla="*/ 4 h 51"/>
                  <a:gd name="T6" fmla="*/ 4 w 8"/>
                  <a:gd name="T7" fmla="*/ 0 h 51"/>
                  <a:gd name="T8" fmla="*/ 8 w 8"/>
                  <a:gd name="T9" fmla="*/ 4 h 51"/>
                  <a:gd name="T10" fmla="*/ 8 w 8"/>
                  <a:gd name="T11" fmla="*/ 47 h 51"/>
                  <a:gd name="T12" fmla="*/ 4 w 8"/>
                  <a:gd name="T13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51">
                    <a:moveTo>
                      <a:pt x="4" y="51"/>
                    </a:moveTo>
                    <a:cubicBezTo>
                      <a:pt x="2" y="51"/>
                      <a:pt x="0" y="50"/>
                      <a:pt x="0" y="47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8" y="50"/>
                      <a:pt x="6" y="51"/>
                      <a:pt x="4" y="5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" name="Freeform 100"/>
              <p:cNvSpPr/>
              <p:nvPr/>
            </p:nvSpPr>
            <p:spPr bwMode="auto">
              <a:xfrm>
                <a:off x="4124" y="1272"/>
                <a:ext cx="148" cy="14"/>
              </a:xfrm>
              <a:custGeom>
                <a:avLst/>
                <a:gdLst>
                  <a:gd name="T0" fmla="*/ 82 w 86"/>
                  <a:gd name="T1" fmla="*/ 8 h 8"/>
                  <a:gd name="T2" fmla="*/ 4 w 86"/>
                  <a:gd name="T3" fmla="*/ 8 h 8"/>
                  <a:gd name="T4" fmla="*/ 0 w 86"/>
                  <a:gd name="T5" fmla="*/ 4 h 8"/>
                  <a:gd name="T6" fmla="*/ 4 w 86"/>
                  <a:gd name="T7" fmla="*/ 0 h 8"/>
                  <a:gd name="T8" fmla="*/ 82 w 86"/>
                  <a:gd name="T9" fmla="*/ 0 h 8"/>
                  <a:gd name="T10" fmla="*/ 86 w 86"/>
                  <a:gd name="T11" fmla="*/ 4 h 8"/>
                  <a:gd name="T12" fmla="*/ 82 w 86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8">
                    <a:moveTo>
                      <a:pt x="82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84" y="0"/>
                      <a:pt x="86" y="1"/>
                      <a:pt x="86" y="4"/>
                    </a:cubicBezTo>
                    <a:cubicBezTo>
                      <a:pt x="86" y="6"/>
                      <a:pt x="84" y="8"/>
                      <a:pt x="82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" name="Freeform 101"/>
              <p:cNvSpPr>
                <a:spLocks noEditPoints="1"/>
              </p:cNvSpPr>
              <p:nvPr/>
            </p:nvSpPr>
            <p:spPr bwMode="auto">
              <a:xfrm>
                <a:off x="4055" y="1301"/>
                <a:ext cx="285" cy="277"/>
              </a:xfrm>
              <a:custGeom>
                <a:avLst/>
                <a:gdLst>
                  <a:gd name="T0" fmla="*/ 148 w 166"/>
                  <a:gd name="T1" fmla="*/ 0 h 161"/>
                  <a:gd name="T2" fmla="*/ 17 w 166"/>
                  <a:gd name="T3" fmla="*/ 0 h 161"/>
                  <a:gd name="T4" fmla="*/ 0 w 166"/>
                  <a:gd name="T5" fmla="*/ 18 h 161"/>
                  <a:gd name="T6" fmla="*/ 0 w 166"/>
                  <a:gd name="T7" fmla="*/ 143 h 161"/>
                  <a:gd name="T8" fmla="*/ 17 w 166"/>
                  <a:gd name="T9" fmla="*/ 161 h 161"/>
                  <a:gd name="T10" fmla="*/ 148 w 166"/>
                  <a:gd name="T11" fmla="*/ 161 h 161"/>
                  <a:gd name="T12" fmla="*/ 166 w 166"/>
                  <a:gd name="T13" fmla="*/ 143 h 161"/>
                  <a:gd name="T14" fmla="*/ 166 w 166"/>
                  <a:gd name="T15" fmla="*/ 18 h 161"/>
                  <a:gd name="T16" fmla="*/ 148 w 166"/>
                  <a:gd name="T17" fmla="*/ 0 h 161"/>
                  <a:gd name="T18" fmla="*/ 17 w 166"/>
                  <a:gd name="T19" fmla="*/ 92 h 161"/>
                  <a:gd name="T20" fmla="*/ 17 w 166"/>
                  <a:gd name="T21" fmla="*/ 27 h 161"/>
                  <a:gd name="T22" fmla="*/ 79 w 166"/>
                  <a:gd name="T23" fmla="*/ 27 h 161"/>
                  <a:gd name="T24" fmla="*/ 79 w 166"/>
                  <a:gd name="T25" fmla="*/ 92 h 161"/>
                  <a:gd name="T26" fmla="*/ 17 w 166"/>
                  <a:gd name="T27" fmla="*/ 92 h 161"/>
                  <a:gd name="T28" fmla="*/ 35 w 166"/>
                  <a:gd name="T29" fmla="*/ 140 h 161"/>
                  <a:gd name="T30" fmla="*/ 25 w 166"/>
                  <a:gd name="T31" fmla="*/ 131 h 161"/>
                  <a:gd name="T32" fmla="*/ 35 w 166"/>
                  <a:gd name="T33" fmla="*/ 121 h 161"/>
                  <a:gd name="T34" fmla="*/ 44 w 166"/>
                  <a:gd name="T35" fmla="*/ 131 h 161"/>
                  <a:gd name="T36" fmla="*/ 35 w 166"/>
                  <a:gd name="T37" fmla="*/ 140 h 161"/>
                  <a:gd name="T38" fmla="*/ 66 w 166"/>
                  <a:gd name="T39" fmla="*/ 137 h 161"/>
                  <a:gd name="T40" fmla="*/ 62 w 166"/>
                  <a:gd name="T41" fmla="*/ 141 h 161"/>
                  <a:gd name="T42" fmla="*/ 58 w 166"/>
                  <a:gd name="T43" fmla="*/ 137 h 161"/>
                  <a:gd name="T44" fmla="*/ 58 w 166"/>
                  <a:gd name="T45" fmla="*/ 111 h 161"/>
                  <a:gd name="T46" fmla="*/ 62 w 166"/>
                  <a:gd name="T47" fmla="*/ 107 h 161"/>
                  <a:gd name="T48" fmla="*/ 66 w 166"/>
                  <a:gd name="T49" fmla="*/ 111 h 161"/>
                  <a:gd name="T50" fmla="*/ 66 w 166"/>
                  <a:gd name="T51" fmla="*/ 137 h 161"/>
                  <a:gd name="T52" fmla="*/ 87 w 166"/>
                  <a:gd name="T53" fmla="*/ 137 h 161"/>
                  <a:gd name="T54" fmla="*/ 83 w 166"/>
                  <a:gd name="T55" fmla="*/ 141 h 161"/>
                  <a:gd name="T56" fmla="*/ 79 w 166"/>
                  <a:gd name="T57" fmla="*/ 137 h 161"/>
                  <a:gd name="T58" fmla="*/ 79 w 166"/>
                  <a:gd name="T59" fmla="*/ 111 h 161"/>
                  <a:gd name="T60" fmla="*/ 83 w 166"/>
                  <a:gd name="T61" fmla="*/ 107 h 161"/>
                  <a:gd name="T62" fmla="*/ 87 w 166"/>
                  <a:gd name="T63" fmla="*/ 111 h 161"/>
                  <a:gd name="T64" fmla="*/ 87 w 166"/>
                  <a:gd name="T65" fmla="*/ 137 h 161"/>
                  <a:gd name="T66" fmla="*/ 108 w 166"/>
                  <a:gd name="T67" fmla="*/ 137 h 161"/>
                  <a:gd name="T68" fmla="*/ 104 w 166"/>
                  <a:gd name="T69" fmla="*/ 141 h 161"/>
                  <a:gd name="T70" fmla="*/ 100 w 166"/>
                  <a:gd name="T71" fmla="*/ 137 h 161"/>
                  <a:gd name="T72" fmla="*/ 100 w 166"/>
                  <a:gd name="T73" fmla="*/ 111 h 161"/>
                  <a:gd name="T74" fmla="*/ 104 w 166"/>
                  <a:gd name="T75" fmla="*/ 107 h 161"/>
                  <a:gd name="T76" fmla="*/ 108 w 166"/>
                  <a:gd name="T77" fmla="*/ 111 h 161"/>
                  <a:gd name="T78" fmla="*/ 108 w 166"/>
                  <a:gd name="T79" fmla="*/ 137 h 161"/>
                  <a:gd name="T80" fmla="*/ 131 w 166"/>
                  <a:gd name="T81" fmla="*/ 140 h 161"/>
                  <a:gd name="T82" fmla="*/ 122 w 166"/>
                  <a:gd name="T83" fmla="*/ 131 h 161"/>
                  <a:gd name="T84" fmla="*/ 131 w 166"/>
                  <a:gd name="T85" fmla="*/ 121 h 161"/>
                  <a:gd name="T86" fmla="*/ 140 w 166"/>
                  <a:gd name="T87" fmla="*/ 131 h 161"/>
                  <a:gd name="T88" fmla="*/ 131 w 166"/>
                  <a:gd name="T89" fmla="*/ 140 h 161"/>
                  <a:gd name="T90" fmla="*/ 149 w 166"/>
                  <a:gd name="T91" fmla="*/ 92 h 161"/>
                  <a:gd name="T92" fmla="*/ 87 w 166"/>
                  <a:gd name="T93" fmla="*/ 92 h 161"/>
                  <a:gd name="T94" fmla="*/ 87 w 166"/>
                  <a:gd name="T95" fmla="*/ 27 h 161"/>
                  <a:gd name="T96" fmla="*/ 149 w 166"/>
                  <a:gd name="T97" fmla="*/ 27 h 161"/>
                  <a:gd name="T98" fmla="*/ 149 w 166"/>
                  <a:gd name="T99" fmla="*/ 92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66" h="161">
                    <a:moveTo>
                      <a:pt x="148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143"/>
                      <a:pt x="0" y="143"/>
                      <a:pt x="0" y="143"/>
                    </a:cubicBezTo>
                    <a:cubicBezTo>
                      <a:pt x="0" y="153"/>
                      <a:pt x="8" y="161"/>
                      <a:pt x="17" y="161"/>
                    </a:cubicBezTo>
                    <a:cubicBezTo>
                      <a:pt x="148" y="161"/>
                      <a:pt x="148" y="161"/>
                      <a:pt x="148" y="161"/>
                    </a:cubicBezTo>
                    <a:cubicBezTo>
                      <a:pt x="158" y="161"/>
                      <a:pt x="166" y="153"/>
                      <a:pt x="166" y="143"/>
                    </a:cubicBezTo>
                    <a:cubicBezTo>
                      <a:pt x="166" y="18"/>
                      <a:pt x="166" y="18"/>
                      <a:pt x="166" y="18"/>
                    </a:cubicBezTo>
                    <a:cubicBezTo>
                      <a:pt x="166" y="8"/>
                      <a:pt x="158" y="0"/>
                      <a:pt x="148" y="0"/>
                    </a:cubicBezTo>
                    <a:close/>
                    <a:moveTo>
                      <a:pt x="17" y="92"/>
                    </a:moveTo>
                    <a:cubicBezTo>
                      <a:pt x="17" y="27"/>
                      <a:pt x="17" y="27"/>
                      <a:pt x="17" y="27"/>
                    </a:cubicBezTo>
                    <a:cubicBezTo>
                      <a:pt x="79" y="27"/>
                      <a:pt x="79" y="27"/>
                      <a:pt x="79" y="27"/>
                    </a:cubicBezTo>
                    <a:cubicBezTo>
                      <a:pt x="79" y="92"/>
                      <a:pt x="79" y="92"/>
                      <a:pt x="79" y="92"/>
                    </a:cubicBezTo>
                    <a:lnTo>
                      <a:pt x="17" y="92"/>
                    </a:lnTo>
                    <a:close/>
                    <a:moveTo>
                      <a:pt x="35" y="140"/>
                    </a:moveTo>
                    <a:cubicBezTo>
                      <a:pt x="29" y="140"/>
                      <a:pt x="25" y="136"/>
                      <a:pt x="25" y="131"/>
                    </a:cubicBezTo>
                    <a:cubicBezTo>
                      <a:pt x="25" y="126"/>
                      <a:pt x="29" y="121"/>
                      <a:pt x="35" y="121"/>
                    </a:cubicBezTo>
                    <a:cubicBezTo>
                      <a:pt x="40" y="121"/>
                      <a:pt x="44" y="126"/>
                      <a:pt x="44" y="131"/>
                    </a:cubicBezTo>
                    <a:cubicBezTo>
                      <a:pt x="44" y="136"/>
                      <a:pt x="40" y="140"/>
                      <a:pt x="35" y="140"/>
                    </a:cubicBezTo>
                    <a:close/>
                    <a:moveTo>
                      <a:pt x="66" y="137"/>
                    </a:moveTo>
                    <a:cubicBezTo>
                      <a:pt x="66" y="139"/>
                      <a:pt x="64" y="141"/>
                      <a:pt x="62" y="141"/>
                    </a:cubicBezTo>
                    <a:cubicBezTo>
                      <a:pt x="60" y="141"/>
                      <a:pt x="58" y="139"/>
                      <a:pt x="58" y="137"/>
                    </a:cubicBezTo>
                    <a:cubicBezTo>
                      <a:pt x="58" y="111"/>
                      <a:pt x="58" y="111"/>
                      <a:pt x="58" y="111"/>
                    </a:cubicBezTo>
                    <a:cubicBezTo>
                      <a:pt x="58" y="109"/>
                      <a:pt x="60" y="107"/>
                      <a:pt x="62" y="107"/>
                    </a:cubicBezTo>
                    <a:cubicBezTo>
                      <a:pt x="64" y="107"/>
                      <a:pt x="66" y="109"/>
                      <a:pt x="66" y="111"/>
                    </a:cubicBezTo>
                    <a:lnTo>
                      <a:pt x="66" y="137"/>
                    </a:lnTo>
                    <a:close/>
                    <a:moveTo>
                      <a:pt x="87" y="137"/>
                    </a:moveTo>
                    <a:cubicBezTo>
                      <a:pt x="87" y="139"/>
                      <a:pt x="85" y="141"/>
                      <a:pt x="83" y="141"/>
                    </a:cubicBezTo>
                    <a:cubicBezTo>
                      <a:pt x="81" y="141"/>
                      <a:pt x="79" y="139"/>
                      <a:pt x="79" y="137"/>
                    </a:cubicBezTo>
                    <a:cubicBezTo>
                      <a:pt x="79" y="111"/>
                      <a:pt x="79" y="111"/>
                      <a:pt x="79" y="111"/>
                    </a:cubicBezTo>
                    <a:cubicBezTo>
                      <a:pt x="79" y="109"/>
                      <a:pt x="81" y="107"/>
                      <a:pt x="83" y="107"/>
                    </a:cubicBezTo>
                    <a:cubicBezTo>
                      <a:pt x="85" y="107"/>
                      <a:pt x="87" y="109"/>
                      <a:pt x="87" y="111"/>
                    </a:cubicBezTo>
                    <a:lnTo>
                      <a:pt x="87" y="137"/>
                    </a:lnTo>
                    <a:close/>
                    <a:moveTo>
                      <a:pt x="108" y="137"/>
                    </a:moveTo>
                    <a:cubicBezTo>
                      <a:pt x="108" y="139"/>
                      <a:pt x="106" y="141"/>
                      <a:pt x="104" y="141"/>
                    </a:cubicBezTo>
                    <a:cubicBezTo>
                      <a:pt x="101" y="141"/>
                      <a:pt x="100" y="139"/>
                      <a:pt x="100" y="137"/>
                    </a:cubicBezTo>
                    <a:cubicBezTo>
                      <a:pt x="100" y="111"/>
                      <a:pt x="100" y="111"/>
                      <a:pt x="100" y="111"/>
                    </a:cubicBezTo>
                    <a:cubicBezTo>
                      <a:pt x="100" y="109"/>
                      <a:pt x="101" y="107"/>
                      <a:pt x="104" y="107"/>
                    </a:cubicBezTo>
                    <a:cubicBezTo>
                      <a:pt x="106" y="107"/>
                      <a:pt x="108" y="109"/>
                      <a:pt x="108" y="111"/>
                    </a:cubicBezTo>
                    <a:lnTo>
                      <a:pt x="108" y="137"/>
                    </a:lnTo>
                    <a:close/>
                    <a:moveTo>
                      <a:pt x="131" y="140"/>
                    </a:moveTo>
                    <a:cubicBezTo>
                      <a:pt x="126" y="140"/>
                      <a:pt x="122" y="136"/>
                      <a:pt x="122" y="131"/>
                    </a:cubicBezTo>
                    <a:cubicBezTo>
                      <a:pt x="122" y="126"/>
                      <a:pt x="126" y="121"/>
                      <a:pt x="131" y="121"/>
                    </a:cubicBezTo>
                    <a:cubicBezTo>
                      <a:pt x="136" y="121"/>
                      <a:pt x="140" y="126"/>
                      <a:pt x="140" y="131"/>
                    </a:cubicBezTo>
                    <a:cubicBezTo>
                      <a:pt x="140" y="136"/>
                      <a:pt x="136" y="140"/>
                      <a:pt x="131" y="140"/>
                    </a:cubicBezTo>
                    <a:close/>
                    <a:moveTo>
                      <a:pt x="149" y="92"/>
                    </a:moveTo>
                    <a:cubicBezTo>
                      <a:pt x="87" y="92"/>
                      <a:pt x="87" y="92"/>
                      <a:pt x="87" y="92"/>
                    </a:cubicBezTo>
                    <a:cubicBezTo>
                      <a:pt x="87" y="27"/>
                      <a:pt x="87" y="27"/>
                      <a:pt x="87" y="27"/>
                    </a:cubicBezTo>
                    <a:cubicBezTo>
                      <a:pt x="149" y="27"/>
                      <a:pt x="149" y="27"/>
                      <a:pt x="149" y="27"/>
                    </a:cubicBezTo>
                    <a:lnTo>
                      <a:pt x="149" y="9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" name="Freeform 102"/>
              <p:cNvSpPr>
                <a:spLocks noEditPoints="1"/>
              </p:cNvSpPr>
              <p:nvPr/>
            </p:nvSpPr>
            <p:spPr bwMode="auto">
              <a:xfrm>
                <a:off x="5496" y="2078"/>
                <a:ext cx="309" cy="250"/>
              </a:xfrm>
              <a:custGeom>
                <a:avLst/>
                <a:gdLst>
                  <a:gd name="T0" fmla="*/ 178 w 180"/>
                  <a:gd name="T1" fmla="*/ 1 h 146"/>
                  <a:gd name="T2" fmla="*/ 173 w 180"/>
                  <a:gd name="T3" fmla="*/ 1 h 146"/>
                  <a:gd name="T4" fmla="*/ 2 w 180"/>
                  <a:gd name="T5" fmla="*/ 139 h 146"/>
                  <a:gd name="T6" fmla="*/ 1 w 180"/>
                  <a:gd name="T7" fmla="*/ 143 h 146"/>
                  <a:gd name="T8" fmla="*/ 5 w 180"/>
                  <a:gd name="T9" fmla="*/ 146 h 146"/>
                  <a:gd name="T10" fmla="*/ 176 w 180"/>
                  <a:gd name="T11" fmla="*/ 146 h 146"/>
                  <a:gd name="T12" fmla="*/ 180 w 180"/>
                  <a:gd name="T13" fmla="*/ 142 h 146"/>
                  <a:gd name="T14" fmla="*/ 180 w 180"/>
                  <a:gd name="T15" fmla="*/ 4 h 146"/>
                  <a:gd name="T16" fmla="*/ 178 w 180"/>
                  <a:gd name="T17" fmla="*/ 1 h 146"/>
                  <a:gd name="T18" fmla="*/ 149 w 180"/>
                  <a:gd name="T19" fmla="*/ 112 h 146"/>
                  <a:gd name="T20" fmla="*/ 145 w 180"/>
                  <a:gd name="T21" fmla="*/ 116 h 146"/>
                  <a:gd name="T22" fmla="*/ 89 w 180"/>
                  <a:gd name="T23" fmla="*/ 116 h 146"/>
                  <a:gd name="T24" fmla="*/ 85 w 180"/>
                  <a:gd name="T25" fmla="*/ 114 h 146"/>
                  <a:gd name="T26" fmla="*/ 86 w 180"/>
                  <a:gd name="T27" fmla="*/ 109 h 146"/>
                  <a:gd name="T28" fmla="*/ 143 w 180"/>
                  <a:gd name="T29" fmla="*/ 66 h 146"/>
                  <a:gd name="T30" fmla="*/ 147 w 180"/>
                  <a:gd name="T31" fmla="*/ 66 h 146"/>
                  <a:gd name="T32" fmla="*/ 149 w 180"/>
                  <a:gd name="T33" fmla="*/ 69 h 146"/>
                  <a:gd name="T34" fmla="*/ 149 w 180"/>
                  <a:gd name="T35" fmla="*/ 112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46">
                    <a:moveTo>
                      <a:pt x="178" y="1"/>
                    </a:moveTo>
                    <a:cubicBezTo>
                      <a:pt x="176" y="0"/>
                      <a:pt x="175" y="0"/>
                      <a:pt x="173" y="1"/>
                    </a:cubicBezTo>
                    <a:cubicBezTo>
                      <a:pt x="2" y="139"/>
                      <a:pt x="2" y="139"/>
                      <a:pt x="2" y="139"/>
                    </a:cubicBezTo>
                    <a:cubicBezTo>
                      <a:pt x="1" y="140"/>
                      <a:pt x="0" y="142"/>
                      <a:pt x="1" y="143"/>
                    </a:cubicBezTo>
                    <a:cubicBezTo>
                      <a:pt x="1" y="145"/>
                      <a:pt x="3" y="146"/>
                      <a:pt x="5" y="146"/>
                    </a:cubicBezTo>
                    <a:cubicBezTo>
                      <a:pt x="176" y="146"/>
                      <a:pt x="176" y="146"/>
                      <a:pt x="176" y="146"/>
                    </a:cubicBezTo>
                    <a:cubicBezTo>
                      <a:pt x="178" y="146"/>
                      <a:pt x="180" y="144"/>
                      <a:pt x="180" y="142"/>
                    </a:cubicBezTo>
                    <a:cubicBezTo>
                      <a:pt x="180" y="4"/>
                      <a:pt x="180" y="4"/>
                      <a:pt x="180" y="4"/>
                    </a:cubicBezTo>
                    <a:cubicBezTo>
                      <a:pt x="180" y="3"/>
                      <a:pt x="179" y="1"/>
                      <a:pt x="178" y="1"/>
                    </a:cubicBezTo>
                    <a:close/>
                    <a:moveTo>
                      <a:pt x="149" y="112"/>
                    </a:moveTo>
                    <a:cubicBezTo>
                      <a:pt x="149" y="114"/>
                      <a:pt x="147" y="116"/>
                      <a:pt x="145" y="116"/>
                    </a:cubicBezTo>
                    <a:cubicBezTo>
                      <a:pt x="89" y="116"/>
                      <a:pt x="89" y="116"/>
                      <a:pt x="89" y="116"/>
                    </a:cubicBezTo>
                    <a:cubicBezTo>
                      <a:pt x="87" y="116"/>
                      <a:pt x="85" y="115"/>
                      <a:pt x="85" y="114"/>
                    </a:cubicBezTo>
                    <a:cubicBezTo>
                      <a:pt x="84" y="112"/>
                      <a:pt x="85" y="110"/>
                      <a:pt x="86" y="109"/>
                    </a:cubicBezTo>
                    <a:cubicBezTo>
                      <a:pt x="143" y="66"/>
                      <a:pt x="143" y="66"/>
                      <a:pt x="143" y="66"/>
                    </a:cubicBezTo>
                    <a:cubicBezTo>
                      <a:pt x="144" y="65"/>
                      <a:pt x="146" y="65"/>
                      <a:pt x="147" y="66"/>
                    </a:cubicBezTo>
                    <a:cubicBezTo>
                      <a:pt x="148" y="66"/>
                      <a:pt x="149" y="68"/>
                      <a:pt x="149" y="69"/>
                    </a:cubicBezTo>
                    <a:lnTo>
                      <a:pt x="149" y="1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" name="Freeform 103"/>
              <p:cNvSpPr>
                <a:spLocks noEditPoints="1"/>
              </p:cNvSpPr>
              <p:nvPr/>
            </p:nvSpPr>
            <p:spPr bwMode="auto">
              <a:xfrm>
                <a:off x="5468" y="1995"/>
                <a:ext cx="297" cy="268"/>
              </a:xfrm>
              <a:custGeom>
                <a:avLst/>
                <a:gdLst>
                  <a:gd name="T0" fmla="*/ 172 w 173"/>
                  <a:gd name="T1" fmla="*/ 36 h 156"/>
                  <a:gd name="T2" fmla="*/ 98 w 173"/>
                  <a:gd name="T3" fmla="*/ 0 h 156"/>
                  <a:gd name="T4" fmla="*/ 38 w 173"/>
                  <a:gd name="T5" fmla="*/ 21 h 156"/>
                  <a:gd name="T6" fmla="*/ 3 w 173"/>
                  <a:gd name="T7" fmla="*/ 85 h 156"/>
                  <a:gd name="T8" fmla="*/ 23 w 173"/>
                  <a:gd name="T9" fmla="*/ 155 h 156"/>
                  <a:gd name="T10" fmla="*/ 26 w 173"/>
                  <a:gd name="T11" fmla="*/ 156 h 156"/>
                  <a:gd name="T12" fmla="*/ 28 w 173"/>
                  <a:gd name="T13" fmla="*/ 156 h 156"/>
                  <a:gd name="T14" fmla="*/ 172 w 173"/>
                  <a:gd name="T15" fmla="*/ 41 h 156"/>
                  <a:gd name="T16" fmla="*/ 173 w 173"/>
                  <a:gd name="T17" fmla="*/ 39 h 156"/>
                  <a:gd name="T18" fmla="*/ 172 w 173"/>
                  <a:gd name="T19" fmla="*/ 36 h 156"/>
                  <a:gd name="T20" fmla="*/ 115 w 173"/>
                  <a:gd name="T21" fmla="*/ 55 h 156"/>
                  <a:gd name="T22" fmla="*/ 54 w 173"/>
                  <a:gd name="T23" fmla="*/ 103 h 156"/>
                  <a:gd name="T24" fmla="*/ 52 w 173"/>
                  <a:gd name="T25" fmla="*/ 104 h 156"/>
                  <a:gd name="T26" fmla="*/ 49 w 173"/>
                  <a:gd name="T27" fmla="*/ 103 h 156"/>
                  <a:gd name="T28" fmla="*/ 42 w 173"/>
                  <a:gd name="T29" fmla="*/ 77 h 156"/>
                  <a:gd name="T30" fmla="*/ 59 w 173"/>
                  <a:gd name="T31" fmla="*/ 47 h 156"/>
                  <a:gd name="T32" fmla="*/ 87 w 173"/>
                  <a:gd name="T33" fmla="*/ 36 h 156"/>
                  <a:gd name="T34" fmla="*/ 115 w 173"/>
                  <a:gd name="T35" fmla="*/ 49 h 156"/>
                  <a:gd name="T36" fmla="*/ 116 w 173"/>
                  <a:gd name="T37" fmla="*/ 52 h 156"/>
                  <a:gd name="T38" fmla="*/ 115 w 173"/>
                  <a:gd name="T39" fmla="*/ 55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73" h="156">
                    <a:moveTo>
                      <a:pt x="172" y="36"/>
                    </a:moveTo>
                    <a:cubicBezTo>
                      <a:pt x="154" y="13"/>
                      <a:pt x="127" y="0"/>
                      <a:pt x="98" y="0"/>
                    </a:cubicBezTo>
                    <a:cubicBezTo>
                      <a:pt x="76" y="0"/>
                      <a:pt x="55" y="7"/>
                      <a:pt x="38" y="21"/>
                    </a:cubicBezTo>
                    <a:cubicBezTo>
                      <a:pt x="18" y="37"/>
                      <a:pt x="5" y="59"/>
                      <a:pt x="3" y="85"/>
                    </a:cubicBezTo>
                    <a:cubicBezTo>
                      <a:pt x="0" y="110"/>
                      <a:pt x="7" y="135"/>
                      <a:pt x="23" y="155"/>
                    </a:cubicBezTo>
                    <a:cubicBezTo>
                      <a:pt x="24" y="156"/>
                      <a:pt x="25" y="156"/>
                      <a:pt x="26" y="156"/>
                    </a:cubicBezTo>
                    <a:cubicBezTo>
                      <a:pt x="27" y="156"/>
                      <a:pt x="28" y="156"/>
                      <a:pt x="28" y="156"/>
                    </a:cubicBezTo>
                    <a:cubicBezTo>
                      <a:pt x="172" y="41"/>
                      <a:pt x="172" y="41"/>
                      <a:pt x="172" y="41"/>
                    </a:cubicBezTo>
                    <a:cubicBezTo>
                      <a:pt x="173" y="41"/>
                      <a:pt x="173" y="40"/>
                      <a:pt x="173" y="39"/>
                    </a:cubicBezTo>
                    <a:cubicBezTo>
                      <a:pt x="173" y="38"/>
                      <a:pt x="173" y="37"/>
                      <a:pt x="172" y="36"/>
                    </a:cubicBezTo>
                    <a:close/>
                    <a:moveTo>
                      <a:pt x="115" y="55"/>
                    </a:moveTo>
                    <a:cubicBezTo>
                      <a:pt x="54" y="103"/>
                      <a:pt x="54" y="103"/>
                      <a:pt x="54" y="103"/>
                    </a:cubicBezTo>
                    <a:cubicBezTo>
                      <a:pt x="54" y="104"/>
                      <a:pt x="53" y="104"/>
                      <a:pt x="52" y="104"/>
                    </a:cubicBezTo>
                    <a:cubicBezTo>
                      <a:pt x="51" y="104"/>
                      <a:pt x="50" y="104"/>
                      <a:pt x="49" y="103"/>
                    </a:cubicBezTo>
                    <a:cubicBezTo>
                      <a:pt x="43" y="95"/>
                      <a:pt x="40" y="86"/>
                      <a:pt x="42" y="77"/>
                    </a:cubicBezTo>
                    <a:cubicBezTo>
                      <a:pt x="43" y="65"/>
                      <a:pt x="49" y="54"/>
                      <a:pt x="59" y="47"/>
                    </a:cubicBezTo>
                    <a:cubicBezTo>
                      <a:pt x="67" y="40"/>
                      <a:pt x="77" y="36"/>
                      <a:pt x="87" y="36"/>
                    </a:cubicBezTo>
                    <a:cubicBezTo>
                      <a:pt x="99" y="36"/>
                      <a:pt x="109" y="41"/>
                      <a:pt x="115" y="49"/>
                    </a:cubicBezTo>
                    <a:cubicBezTo>
                      <a:pt x="116" y="50"/>
                      <a:pt x="116" y="51"/>
                      <a:pt x="116" y="52"/>
                    </a:cubicBezTo>
                    <a:cubicBezTo>
                      <a:pt x="116" y="53"/>
                      <a:pt x="116" y="54"/>
                      <a:pt x="115" y="5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8" name="Freeform 104"/>
              <p:cNvSpPr/>
              <p:nvPr/>
            </p:nvSpPr>
            <p:spPr bwMode="auto">
              <a:xfrm>
                <a:off x="4751" y="1993"/>
                <a:ext cx="336" cy="335"/>
              </a:xfrm>
              <a:custGeom>
                <a:avLst/>
                <a:gdLst>
                  <a:gd name="T0" fmla="*/ 190 w 196"/>
                  <a:gd name="T1" fmla="*/ 101 h 195"/>
                  <a:gd name="T2" fmla="*/ 189 w 196"/>
                  <a:gd name="T3" fmla="*/ 101 h 195"/>
                  <a:gd name="T4" fmla="*/ 169 w 196"/>
                  <a:gd name="T5" fmla="*/ 75 h 195"/>
                  <a:gd name="T6" fmla="*/ 171 w 196"/>
                  <a:gd name="T7" fmla="*/ 70 h 195"/>
                  <a:gd name="T8" fmla="*/ 173 w 196"/>
                  <a:gd name="T9" fmla="*/ 63 h 195"/>
                  <a:gd name="T10" fmla="*/ 162 w 196"/>
                  <a:gd name="T11" fmla="*/ 40 h 195"/>
                  <a:gd name="T12" fmla="*/ 133 w 196"/>
                  <a:gd name="T13" fmla="*/ 23 h 195"/>
                  <a:gd name="T14" fmla="*/ 125 w 196"/>
                  <a:gd name="T15" fmla="*/ 25 h 195"/>
                  <a:gd name="T16" fmla="*/ 119 w 196"/>
                  <a:gd name="T17" fmla="*/ 26 h 195"/>
                  <a:gd name="T18" fmla="*/ 95 w 196"/>
                  <a:gd name="T19" fmla="*/ 6 h 195"/>
                  <a:gd name="T20" fmla="*/ 94 w 196"/>
                  <a:gd name="T21" fmla="*/ 5 h 195"/>
                  <a:gd name="T22" fmla="*/ 72 w 196"/>
                  <a:gd name="T23" fmla="*/ 5 h 195"/>
                  <a:gd name="T24" fmla="*/ 55 w 196"/>
                  <a:gd name="T25" fmla="*/ 22 h 195"/>
                  <a:gd name="T26" fmla="*/ 51 w 196"/>
                  <a:gd name="T27" fmla="*/ 34 h 195"/>
                  <a:gd name="T28" fmla="*/ 55 w 196"/>
                  <a:gd name="T29" fmla="*/ 45 h 195"/>
                  <a:gd name="T30" fmla="*/ 85 w 196"/>
                  <a:gd name="T31" fmla="*/ 75 h 195"/>
                  <a:gd name="T32" fmla="*/ 2 w 196"/>
                  <a:gd name="T33" fmla="*/ 158 h 195"/>
                  <a:gd name="T34" fmla="*/ 2 w 196"/>
                  <a:gd name="T35" fmla="*/ 164 h 195"/>
                  <a:gd name="T36" fmla="*/ 32 w 196"/>
                  <a:gd name="T37" fmla="*/ 194 h 195"/>
                  <a:gd name="T38" fmla="*/ 34 w 196"/>
                  <a:gd name="T39" fmla="*/ 195 h 195"/>
                  <a:gd name="T40" fmla="*/ 37 w 196"/>
                  <a:gd name="T41" fmla="*/ 194 h 195"/>
                  <a:gd name="T42" fmla="*/ 121 w 196"/>
                  <a:gd name="T43" fmla="*/ 110 h 195"/>
                  <a:gd name="T44" fmla="*/ 151 w 196"/>
                  <a:gd name="T45" fmla="*/ 140 h 195"/>
                  <a:gd name="T46" fmla="*/ 162 w 196"/>
                  <a:gd name="T47" fmla="*/ 145 h 195"/>
                  <a:gd name="T48" fmla="*/ 173 w 196"/>
                  <a:gd name="T49" fmla="*/ 140 h 195"/>
                  <a:gd name="T50" fmla="*/ 190 w 196"/>
                  <a:gd name="T51" fmla="*/ 123 h 195"/>
                  <a:gd name="T52" fmla="*/ 190 w 196"/>
                  <a:gd name="T53" fmla="*/ 101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96" h="195">
                    <a:moveTo>
                      <a:pt x="190" y="101"/>
                    </a:moveTo>
                    <a:cubicBezTo>
                      <a:pt x="190" y="101"/>
                      <a:pt x="190" y="101"/>
                      <a:pt x="189" y="101"/>
                    </a:cubicBezTo>
                    <a:cubicBezTo>
                      <a:pt x="181" y="94"/>
                      <a:pt x="169" y="81"/>
                      <a:pt x="169" y="75"/>
                    </a:cubicBezTo>
                    <a:cubicBezTo>
                      <a:pt x="169" y="74"/>
                      <a:pt x="170" y="72"/>
                      <a:pt x="171" y="70"/>
                    </a:cubicBezTo>
                    <a:cubicBezTo>
                      <a:pt x="172" y="68"/>
                      <a:pt x="172" y="65"/>
                      <a:pt x="173" y="63"/>
                    </a:cubicBezTo>
                    <a:cubicBezTo>
                      <a:pt x="173" y="54"/>
                      <a:pt x="166" y="45"/>
                      <a:pt x="162" y="40"/>
                    </a:cubicBezTo>
                    <a:cubicBezTo>
                      <a:pt x="154" y="31"/>
                      <a:pt x="142" y="23"/>
                      <a:pt x="133" y="23"/>
                    </a:cubicBezTo>
                    <a:cubicBezTo>
                      <a:pt x="130" y="23"/>
                      <a:pt x="127" y="24"/>
                      <a:pt x="125" y="25"/>
                    </a:cubicBezTo>
                    <a:cubicBezTo>
                      <a:pt x="123" y="25"/>
                      <a:pt x="121" y="26"/>
                      <a:pt x="119" y="26"/>
                    </a:cubicBezTo>
                    <a:cubicBezTo>
                      <a:pt x="113" y="26"/>
                      <a:pt x="101" y="14"/>
                      <a:pt x="95" y="6"/>
                    </a:cubicBezTo>
                    <a:cubicBezTo>
                      <a:pt x="94" y="6"/>
                      <a:pt x="94" y="6"/>
                      <a:pt x="94" y="5"/>
                    </a:cubicBezTo>
                    <a:cubicBezTo>
                      <a:pt x="88" y="0"/>
                      <a:pt x="78" y="0"/>
                      <a:pt x="72" y="5"/>
                    </a:cubicBezTo>
                    <a:cubicBezTo>
                      <a:pt x="55" y="22"/>
                      <a:pt x="55" y="22"/>
                      <a:pt x="55" y="22"/>
                    </a:cubicBezTo>
                    <a:cubicBezTo>
                      <a:pt x="52" y="25"/>
                      <a:pt x="51" y="29"/>
                      <a:pt x="51" y="34"/>
                    </a:cubicBezTo>
                    <a:cubicBezTo>
                      <a:pt x="51" y="38"/>
                      <a:pt x="52" y="42"/>
                      <a:pt x="55" y="45"/>
                    </a:cubicBezTo>
                    <a:cubicBezTo>
                      <a:pt x="85" y="75"/>
                      <a:pt x="85" y="75"/>
                      <a:pt x="85" y="75"/>
                    </a:cubicBezTo>
                    <a:cubicBezTo>
                      <a:pt x="2" y="158"/>
                      <a:pt x="2" y="158"/>
                      <a:pt x="2" y="158"/>
                    </a:cubicBezTo>
                    <a:cubicBezTo>
                      <a:pt x="0" y="160"/>
                      <a:pt x="0" y="162"/>
                      <a:pt x="2" y="164"/>
                    </a:cubicBezTo>
                    <a:cubicBezTo>
                      <a:pt x="32" y="194"/>
                      <a:pt x="32" y="194"/>
                      <a:pt x="32" y="194"/>
                    </a:cubicBezTo>
                    <a:cubicBezTo>
                      <a:pt x="32" y="194"/>
                      <a:pt x="33" y="195"/>
                      <a:pt x="34" y="195"/>
                    </a:cubicBezTo>
                    <a:cubicBezTo>
                      <a:pt x="35" y="195"/>
                      <a:pt x="36" y="194"/>
                      <a:pt x="37" y="194"/>
                    </a:cubicBezTo>
                    <a:cubicBezTo>
                      <a:pt x="121" y="110"/>
                      <a:pt x="121" y="110"/>
                      <a:pt x="121" y="110"/>
                    </a:cubicBezTo>
                    <a:cubicBezTo>
                      <a:pt x="151" y="140"/>
                      <a:pt x="151" y="140"/>
                      <a:pt x="151" y="140"/>
                    </a:cubicBezTo>
                    <a:cubicBezTo>
                      <a:pt x="154" y="143"/>
                      <a:pt x="157" y="145"/>
                      <a:pt x="162" y="145"/>
                    </a:cubicBezTo>
                    <a:cubicBezTo>
                      <a:pt x="166" y="145"/>
                      <a:pt x="170" y="143"/>
                      <a:pt x="173" y="140"/>
                    </a:cubicBezTo>
                    <a:cubicBezTo>
                      <a:pt x="190" y="123"/>
                      <a:pt x="190" y="123"/>
                      <a:pt x="190" y="123"/>
                    </a:cubicBezTo>
                    <a:cubicBezTo>
                      <a:pt x="196" y="117"/>
                      <a:pt x="196" y="107"/>
                      <a:pt x="190" y="10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9" name="Freeform 105"/>
              <p:cNvSpPr/>
              <p:nvPr/>
            </p:nvSpPr>
            <p:spPr bwMode="auto">
              <a:xfrm>
                <a:off x="4134" y="2045"/>
                <a:ext cx="127" cy="100"/>
              </a:xfrm>
              <a:custGeom>
                <a:avLst/>
                <a:gdLst>
                  <a:gd name="T0" fmla="*/ 9 w 74"/>
                  <a:gd name="T1" fmla="*/ 57 h 58"/>
                  <a:gd name="T2" fmla="*/ 4 w 74"/>
                  <a:gd name="T3" fmla="*/ 54 h 58"/>
                  <a:gd name="T4" fmla="*/ 0 w 74"/>
                  <a:gd name="T5" fmla="*/ 37 h 58"/>
                  <a:gd name="T6" fmla="*/ 37 w 74"/>
                  <a:gd name="T7" fmla="*/ 0 h 58"/>
                  <a:gd name="T8" fmla="*/ 74 w 74"/>
                  <a:gd name="T9" fmla="*/ 37 h 58"/>
                  <a:gd name="T10" fmla="*/ 70 w 74"/>
                  <a:gd name="T11" fmla="*/ 54 h 58"/>
                  <a:gd name="T12" fmla="*/ 62 w 74"/>
                  <a:gd name="T13" fmla="*/ 56 h 58"/>
                  <a:gd name="T14" fmla="*/ 59 w 74"/>
                  <a:gd name="T15" fmla="*/ 48 h 58"/>
                  <a:gd name="T16" fmla="*/ 62 w 74"/>
                  <a:gd name="T17" fmla="*/ 37 h 58"/>
                  <a:gd name="T18" fmla="*/ 37 w 74"/>
                  <a:gd name="T19" fmla="*/ 12 h 58"/>
                  <a:gd name="T20" fmla="*/ 12 w 74"/>
                  <a:gd name="T21" fmla="*/ 37 h 58"/>
                  <a:gd name="T22" fmla="*/ 15 w 74"/>
                  <a:gd name="T23" fmla="*/ 48 h 58"/>
                  <a:gd name="T24" fmla="*/ 12 w 74"/>
                  <a:gd name="T25" fmla="*/ 56 h 58"/>
                  <a:gd name="T26" fmla="*/ 9 w 74"/>
                  <a:gd name="T27" fmla="*/ 5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4" h="58">
                    <a:moveTo>
                      <a:pt x="9" y="57"/>
                    </a:moveTo>
                    <a:cubicBezTo>
                      <a:pt x="7" y="57"/>
                      <a:pt x="5" y="56"/>
                      <a:pt x="4" y="54"/>
                    </a:cubicBezTo>
                    <a:cubicBezTo>
                      <a:pt x="1" y="49"/>
                      <a:pt x="0" y="43"/>
                      <a:pt x="0" y="37"/>
                    </a:cubicBezTo>
                    <a:cubicBezTo>
                      <a:pt x="0" y="17"/>
                      <a:pt x="16" y="0"/>
                      <a:pt x="37" y="0"/>
                    </a:cubicBezTo>
                    <a:cubicBezTo>
                      <a:pt x="57" y="0"/>
                      <a:pt x="74" y="17"/>
                      <a:pt x="74" y="37"/>
                    </a:cubicBezTo>
                    <a:cubicBezTo>
                      <a:pt x="74" y="43"/>
                      <a:pt x="72" y="48"/>
                      <a:pt x="70" y="54"/>
                    </a:cubicBezTo>
                    <a:cubicBezTo>
                      <a:pt x="68" y="57"/>
                      <a:pt x="65" y="58"/>
                      <a:pt x="62" y="56"/>
                    </a:cubicBezTo>
                    <a:cubicBezTo>
                      <a:pt x="59" y="55"/>
                      <a:pt x="58" y="51"/>
                      <a:pt x="59" y="48"/>
                    </a:cubicBezTo>
                    <a:cubicBezTo>
                      <a:pt x="61" y="45"/>
                      <a:pt x="62" y="41"/>
                      <a:pt x="62" y="37"/>
                    </a:cubicBezTo>
                    <a:cubicBezTo>
                      <a:pt x="62" y="23"/>
                      <a:pt x="51" y="12"/>
                      <a:pt x="37" y="12"/>
                    </a:cubicBezTo>
                    <a:cubicBezTo>
                      <a:pt x="23" y="12"/>
                      <a:pt x="12" y="23"/>
                      <a:pt x="12" y="37"/>
                    </a:cubicBezTo>
                    <a:cubicBezTo>
                      <a:pt x="12" y="41"/>
                      <a:pt x="13" y="45"/>
                      <a:pt x="15" y="48"/>
                    </a:cubicBezTo>
                    <a:cubicBezTo>
                      <a:pt x="16" y="51"/>
                      <a:pt x="15" y="55"/>
                      <a:pt x="12" y="56"/>
                    </a:cubicBezTo>
                    <a:cubicBezTo>
                      <a:pt x="11" y="57"/>
                      <a:pt x="10" y="57"/>
                      <a:pt x="9" y="5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0" name="Freeform 106"/>
              <p:cNvSpPr/>
              <p:nvPr/>
            </p:nvSpPr>
            <p:spPr bwMode="auto">
              <a:xfrm>
                <a:off x="4059" y="2103"/>
                <a:ext cx="120" cy="229"/>
              </a:xfrm>
              <a:custGeom>
                <a:avLst/>
                <a:gdLst>
                  <a:gd name="T0" fmla="*/ 7 w 70"/>
                  <a:gd name="T1" fmla="*/ 133 h 133"/>
                  <a:gd name="T2" fmla="*/ 4 w 70"/>
                  <a:gd name="T3" fmla="*/ 132 h 133"/>
                  <a:gd name="T4" fmla="*/ 1 w 70"/>
                  <a:gd name="T5" fmla="*/ 124 h 133"/>
                  <a:gd name="T6" fmla="*/ 58 w 70"/>
                  <a:gd name="T7" fmla="*/ 4 h 133"/>
                  <a:gd name="T8" fmla="*/ 66 w 70"/>
                  <a:gd name="T9" fmla="*/ 1 h 133"/>
                  <a:gd name="T10" fmla="*/ 69 w 70"/>
                  <a:gd name="T11" fmla="*/ 9 h 133"/>
                  <a:gd name="T12" fmla="*/ 12 w 70"/>
                  <a:gd name="T13" fmla="*/ 129 h 133"/>
                  <a:gd name="T14" fmla="*/ 7 w 70"/>
                  <a:gd name="T15" fmla="*/ 133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0" h="133">
                    <a:moveTo>
                      <a:pt x="7" y="133"/>
                    </a:moveTo>
                    <a:cubicBezTo>
                      <a:pt x="6" y="133"/>
                      <a:pt x="5" y="133"/>
                      <a:pt x="4" y="132"/>
                    </a:cubicBezTo>
                    <a:cubicBezTo>
                      <a:pt x="1" y="131"/>
                      <a:pt x="0" y="127"/>
                      <a:pt x="1" y="124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60" y="1"/>
                      <a:pt x="63" y="0"/>
                      <a:pt x="66" y="1"/>
                    </a:cubicBezTo>
                    <a:cubicBezTo>
                      <a:pt x="69" y="3"/>
                      <a:pt x="70" y="6"/>
                      <a:pt x="69" y="9"/>
                    </a:cubicBezTo>
                    <a:cubicBezTo>
                      <a:pt x="12" y="129"/>
                      <a:pt x="12" y="129"/>
                      <a:pt x="12" y="129"/>
                    </a:cubicBezTo>
                    <a:cubicBezTo>
                      <a:pt x="11" y="132"/>
                      <a:pt x="9" y="133"/>
                      <a:pt x="7" y="13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1" name="Freeform 107"/>
              <p:cNvSpPr/>
              <p:nvPr/>
            </p:nvSpPr>
            <p:spPr bwMode="auto">
              <a:xfrm>
                <a:off x="4215" y="2103"/>
                <a:ext cx="122" cy="229"/>
              </a:xfrm>
              <a:custGeom>
                <a:avLst/>
                <a:gdLst>
                  <a:gd name="T0" fmla="*/ 64 w 71"/>
                  <a:gd name="T1" fmla="*/ 133 h 133"/>
                  <a:gd name="T2" fmla="*/ 58 w 71"/>
                  <a:gd name="T3" fmla="*/ 129 h 133"/>
                  <a:gd name="T4" fmla="*/ 2 w 71"/>
                  <a:gd name="T5" fmla="*/ 9 h 133"/>
                  <a:gd name="T6" fmla="*/ 4 w 71"/>
                  <a:gd name="T7" fmla="*/ 1 h 133"/>
                  <a:gd name="T8" fmla="*/ 12 w 71"/>
                  <a:gd name="T9" fmla="*/ 4 h 133"/>
                  <a:gd name="T10" fmla="*/ 69 w 71"/>
                  <a:gd name="T11" fmla="*/ 124 h 133"/>
                  <a:gd name="T12" fmla="*/ 66 w 71"/>
                  <a:gd name="T13" fmla="*/ 132 h 133"/>
                  <a:gd name="T14" fmla="*/ 64 w 71"/>
                  <a:gd name="T15" fmla="*/ 133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1" h="133">
                    <a:moveTo>
                      <a:pt x="64" y="133"/>
                    </a:moveTo>
                    <a:cubicBezTo>
                      <a:pt x="62" y="133"/>
                      <a:pt x="60" y="132"/>
                      <a:pt x="58" y="12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0" y="6"/>
                      <a:pt x="1" y="3"/>
                      <a:pt x="4" y="1"/>
                    </a:cubicBezTo>
                    <a:cubicBezTo>
                      <a:pt x="7" y="0"/>
                      <a:pt x="11" y="1"/>
                      <a:pt x="12" y="4"/>
                    </a:cubicBezTo>
                    <a:cubicBezTo>
                      <a:pt x="69" y="124"/>
                      <a:pt x="69" y="124"/>
                      <a:pt x="69" y="124"/>
                    </a:cubicBezTo>
                    <a:cubicBezTo>
                      <a:pt x="71" y="127"/>
                      <a:pt x="69" y="131"/>
                      <a:pt x="66" y="132"/>
                    </a:cubicBezTo>
                    <a:cubicBezTo>
                      <a:pt x="66" y="133"/>
                      <a:pt x="65" y="133"/>
                      <a:pt x="64" y="13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2" name="Freeform 108"/>
              <p:cNvSpPr/>
              <p:nvPr/>
            </p:nvSpPr>
            <p:spPr bwMode="auto">
              <a:xfrm>
                <a:off x="4188" y="1992"/>
                <a:ext cx="20" cy="74"/>
              </a:xfrm>
              <a:custGeom>
                <a:avLst/>
                <a:gdLst>
                  <a:gd name="T0" fmla="*/ 6 w 12"/>
                  <a:gd name="T1" fmla="*/ 43 h 43"/>
                  <a:gd name="T2" fmla="*/ 0 w 12"/>
                  <a:gd name="T3" fmla="*/ 37 h 43"/>
                  <a:gd name="T4" fmla="*/ 0 w 12"/>
                  <a:gd name="T5" fmla="*/ 6 h 43"/>
                  <a:gd name="T6" fmla="*/ 6 w 12"/>
                  <a:gd name="T7" fmla="*/ 0 h 43"/>
                  <a:gd name="T8" fmla="*/ 12 w 12"/>
                  <a:gd name="T9" fmla="*/ 6 h 43"/>
                  <a:gd name="T10" fmla="*/ 12 w 12"/>
                  <a:gd name="T11" fmla="*/ 37 h 43"/>
                  <a:gd name="T12" fmla="*/ 6 w 12"/>
                  <a:gd name="T13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43">
                    <a:moveTo>
                      <a:pt x="6" y="43"/>
                    </a:moveTo>
                    <a:cubicBezTo>
                      <a:pt x="2" y="43"/>
                      <a:pt x="0" y="41"/>
                      <a:pt x="0" y="3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9" y="0"/>
                      <a:pt x="12" y="3"/>
                      <a:pt x="12" y="6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41"/>
                      <a:pt x="9" y="43"/>
                      <a:pt x="6" y="4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3" name="Freeform 109"/>
              <p:cNvSpPr/>
              <p:nvPr/>
            </p:nvSpPr>
            <p:spPr bwMode="auto">
              <a:xfrm>
                <a:off x="4076" y="2225"/>
                <a:ext cx="242" cy="21"/>
              </a:xfrm>
              <a:custGeom>
                <a:avLst/>
                <a:gdLst>
                  <a:gd name="T0" fmla="*/ 135 w 141"/>
                  <a:gd name="T1" fmla="*/ 12 h 12"/>
                  <a:gd name="T2" fmla="*/ 6 w 141"/>
                  <a:gd name="T3" fmla="*/ 12 h 12"/>
                  <a:gd name="T4" fmla="*/ 0 w 141"/>
                  <a:gd name="T5" fmla="*/ 6 h 12"/>
                  <a:gd name="T6" fmla="*/ 6 w 141"/>
                  <a:gd name="T7" fmla="*/ 0 h 12"/>
                  <a:gd name="T8" fmla="*/ 135 w 141"/>
                  <a:gd name="T9" fmla="*/ 0 h 12"/>
                  <a:gd name="T10" fmla="*/ 141 w 141"/>
                  <a:gd name="T11" fmla="*/ 6 h 12"/>
                  <a:gd name="T12" fmla="*/ 135 w 141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1" h="12">
                    <a:moveTo>
                      <a:pt x="135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39" y="0"/>
                      <a:pt x="141" y="3"/>
                      <a:pt x="141" y="6"/>
                    </a:cubicBezTo>
                    <a:cubicBezTo>
                      <a:pt x="141" y="9"/>
                      <a:pt x="139" y="12"/>
                      <a:pt x="135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4" name="Freeform 110"/>
              <p:cNvSpPr/>
              <p:nvPr/>
            </p:nvSpPr>
            <p:spPr bwMode="auto">
              <a:xfrm>
                <a:off x="619" y="2885"/>
                <a:ext cx="147" cy="170"/>
              </a:xfrm>
              <a:custGeom>
                <a:avLst/>
                <a:gdLst>
                  <a:gd name="T0" fmla="*/ 25 w 86"/>
                  <a:gd name="T1" fmla="*/ 99 h 99"/>
                  <a:gd name="T2" fmla="*/ 25 w 86"/>
                  <a:gd name="T3" fmla="*/ 99 h 99"/>
                  <a:gd name="T4" fmla="*/ 19 w 86"/>
                  <a:gd name="T5" fmla="*/ 95 h 99"/>
                  <a:gd name="T6" fmla="*/ 0 w 86"/>
                  <a:gd name="T7" fmla="*/ 31 h 99"/>
                  <a:gd name="T8" fmla="*/ 12 w 86"/>
                  <a:gd name="T9" fmla="*/ 28 h 99"/>
                  <a:gd name="T10" fmla="*/ 26 w 86"/>
                  <a:gd name="T11" fmla="*/ 75 h 99"/>
                  <a:gd name="T12" fmla="*/ 36 w 86"/>
                  <a:gd name="T13" fmla="*/ 49 h 99"/>
                  <a:gd name="T14" fmla="*/ 43 w 86"/>
                  <a:gd name="T15" fmla="*/ 46 h 99"/>
                  <a:gd name="T16" fmla="*/ 66 w 86"/>
                  <a:gd name="T17" fmla="*/ 50 h 99"/>
                  <a:gd name="T18" fmla="*/ 34 w 86"/>
                  <a:gd name="T19" fmla="*/ 7 h 99"/>
                  <a:gd name="T20" fmla="*/ 44 w 86"/>
                  <a:gd name="T21" fmla="*/ 0 h 99"/>
                  <a:gd name="T22" fmla="*/ 85 w 86"/>
                  <a:gd name="T23" fmla="*/ 55 h 99"/>
                  <a:gd name="T24" fmla="*/ 85 w 86"/>
                  <a:gd name="T25" fmla="*/ 61 h 99"/>
                  <a:gd name="T26" fmla="*/ 79 w 86"/>
                  <a:gd name="T27" fmla="*/ 64 h 99"/>
                  <a:gd name="T28" fmla="*/ 45 w 86"/>
                  <a:gd name="T29" fmla="*/ 58 h 99"/>
                  <a:gd name="T30" fmla="*/ 30 w 86"/>
                  <a:gd name="T31" fmla="*/ 95 h 99"/>
                  <a:gd name="T32" fmla="*/ 25 w 86"/>
                  <a:gd name="T33" fmla="*/ 9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6" h="99">
                    <a:moveTo>
                      <a:pt x="25" y="99"/>
                    </a:moveTo>
                    <a:cubicBezTo>
                      <a:pt x="25" y="99"/>
                      <a:pt x="25" y="99"/>
                      <a:pt x="25" y="99"/>
                    </a:cubicBezTo>
                    <a:cubicBezTo>
                      <a:pt x="22" y="99"/>
                      <a:pt x="20" y="97"/>
                      <a:pt x="19" y="95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12" y="28"/>
                      <a:pt x="12" y="28"/>
                      <a:pt x="12" y="28"/>
                    </a:cubicBezTo>
                    <a:cubicBezTo>
                      <a:pt x="26" y="75"/>
                      <a:pt x="26" y="75"/>
                      <a:pt x="26" y="75"/>
                    </a:cubicBezTo>
                    <a:cubicBezTo>
                      <a:pt x="36" y="49"/>
                      <a:pt x="36" y="49"/>
                      <a:pt x="36" y="49"/>
                    </a:cubicBezTo>
                    <a:cubicBezTo>
                      <a:pt x="37" y="47"/>
                      <a:pt x="40" y="45"/>
                      <a:pt x="43" y="46"/>
                    </a:cubicBezTo>
                    <a:cubicBezTo>
                      <a:pt x="66" y="50"/>
                      <a:pt x="66" y="50"/>
                      <a:pt x="66" y="50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85" y="55"/>
                      <a:pt x="85" y="55"/>
                      <a:pt x="85" y="55"/>
                    </a:cubicBezTo>
                    <a:cubicBezTo>
                      <a:pt x="86" y="57"/>
                      <a:pt x="86" y="59"/>
                      <a:pt x="85" y="61"/>
                    </a:cubicBezTo>
                    <a:cubicBezTo>
                      <a:pt x="84" y="64"/>
                      <a:pt x="81" y="65"/>
                      <a:pt x="79" y="64"/>
                    </a:cubicBezTo>
                    <a:cubicBezTo>
                      <a:pt x="45" y="58"/>
                      <a:pt x="45" y="58"/>
                      <a:pt x="45" y="58"/>
                    </a:cubicBezTo>
                    <a:cubicBezTo>
                      <a:pt x="30" y="95"/>
                      <a:pt x="30" y="95"/>
                      <a:pt x="30" y="95"/>
                    </a:cubicBezTo>
                    <a:cubicBezTo>
                      <a:pt x="29" y="98"/>
                      <a:pt x="27" y="99"/>
                      <a:pt x="25" y="9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5" name="Freeform 111"/>
              <p:cNvSpPr/>
              <p:nvPr/>
            </p:nvSpPr>
            <p:spPr bwMode="auto">
              <a:xfrm>
                <a:off x="425" y="2883"/>
                <a:ext cx="156" cy="160"/>
              </a:xfrm>
              <a:custGeom>
                <a:avLst/>
                <a:gdLst>
                  <a:gd name="T0" fmla="*/ 57 w 91"/>
                  <a:gd name="T1" fmla="*/ 93 h 93"/>
                  <a:gd name="T2" fmla="*/ 56 w 91"/>
                  <a:gd name="T3" fmla="*/ 93 h 93"/>
                  <a:gd name="T4" fmla="*/ 51 w 91"/>
                  <a:gd name="T5" fmla="*/ 88 h 93"/>
                  <a:gd name="T6" fmla="*/ 44 w 91"/>
                  <a:gd name="T7" fmla="*/ 53 h 93"/>
                  <a:gd name="T8" fmla="*/ 7 w 91"/>
                  <a:gd name="T9" fmla="*/ 52 h 93"/>
                  <a:gd name="T10" fmla="*/ 1 w 91"/>
                  <a:gd name="T11" fmla="*/ 48 h 93"/>
                  <a:gd name="T12" fmla="*/ 3 w 91"/>
                  <a:gd name="T13" fmla="*/ 41 h 93"/>
                  <a:gd name="T14" fmla="*/ 49 w 91"/>
                  <a:gd name="T15" fmla="*/ 0 h 93"/>
                  <a:gd name="T16" fmla="*/ 57 w 91"/>
                  <a:gd name="T17" fmla="*/ 9 h 93"/>
                  <a:gd name="T18" fmla="*/ 22 w 91"/>
                  <a:gd name="T19" fmla="*/ 40 h 93"/>
                  <a:gd name="T20" fmla="*/ 49 w 91"/>
                  <a:gd name="T21" fmla="*/ 41 h 93"/>
                  <a:gd name="T22" fmla="*/ 54 w 91"/>
                  <a:gd name="T23" fmla="*/ 46 h 93"/>
                  <a:gd name="T24" fmla="*/ 60 w 91"/>
                  <a:gd name="T25" fmla="*/ 70 h 93"/>
                  <a:gd name="T26" fmla="*/ 81 w 91"/>
                  <a:gd name="T27" fmla="*/ 29 h 93"/>
                  <a:gd name="T28" fmla="*/ 91 w 91"/>
                  <a:gd name="T29" fmla="*/ 35 h 93"/>
                  <a:gd name="T30" fmla="*/ 63 w 91"/>
                  <a:gd name="T31" fmla="*/ 90 h 93"/>
                  <a:gd name="T32" fmla="*/ 57 w 91"/>
                  <a:gd name="T33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1" h="93">
                    <a:moveTo>
                      <a:pt x="57" y="93"/>
                    </a:moveTo>
                    <a:cubicBezTo>
                      <a:pt x="57" y="93"/>
                      <a:pt x="57" y="93"/>
                      <a:pt x="56" y="93"/>
                    </a:cubicBezTo>
                    <a:cubicBezTo>
                      <a:pt x="54" y="93"/>
                      <a:pt x="52" y="91"/>
                      <a:pt x="51" y="88"/>
                    </a:cubicBezTo>
                    <a:cubicBezTo>
                      <a:pt x="44" y="53"/>
                      <a:pt x="44" y="53"/>
                      <a:pt x="44" y="53"/>
                    </a:cubicBezTo>
                    <a:cubicBezTo>
                      <a:pt x="7" y="52"/>
                      <a:pt x="7" y="52"/>
                      <a:pt x="7" y="52"/>
                    </a:cubicBezTo>
                    <a:cubicBezTo>
                      <a:pt x="4" y="52"/>
                      <a:pt x="2" y="50"/>
                      <a:pt x="1" y="48"/>
                    </a:cubicBezTo>
                    <a:cubicBezTo>
                      <a:pt x="0" y="45"/>
                      <a:pt x="1" y="43"/>
                      <a:pt x="3" y="41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57" y="9"/>
                      <a:pt x="57" y="9"/>
                      <a:pt x="57" y="9"/>
                    </a:cubicBezTo>
                    <a:cubicBezTo>
                      <a:pt x="22" y="40"/>
                      <a:pt x="22" y="40"/>
                      <a:pt x="22" y="40"/>
                    </a:cubicBezTo>
                    <a:cubicBezTo>
                      <a:pt x="49" y="41"/>
                      <a:pt x="49" y="41"/>
                      <a:pt x="49" y="41"/>
                    </a:cubicBezTo>
                    <a:cubicBezTo>
                      <a:pt x="51" y="41"/>
                      <a:pt x="54" y="43"/>
                      <a:pt x="54" y="46"/>
                    </a:cubicBezTo>
                    <a:cubicBezTo>
                      <a:pt x="60" y="70"/>
                      <a:pt x="60" y="70"/>
                      <a:pt x="60" y="70"/>
                    </a:cubicBezTo>
                    <a:cubicBezTo>
                      <a:pt x="81" y="29"/>
                      <a:pt x="81" y="29"/>
                      <a:pt x="81" y="29"/>
                    </a:cubicBezTo>
                    <a:cubicBezTo>
                      <a:pt x="91" y="35"/>
                      <a:pt x="91" y="35"/>
                      <a:pt x="91" y="35"/>
                    </a:cubicBezTo>
                    <a:cubicBezTo>
                      <a:pt x="63" y="90"/>
                      <a:pt x="63" y="90"/>
                      <a:pt x="63" y="90"/>
                    </a:cubicBezTo>
                    <a:cubicBezTo>
                      <a:pt x="62" y="92"/>
                      <a:pt x="59" y="93"/>
                      <a:pt x="57" y="9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6" name="Oval 112"/>
              <p:cNvSpPr>
                <a:spLocks noChangeArrowheads="1"/>
              </p:cNvSpPr>
              <p:nvPr/>
            </p:nvSpPr>
            <p:spPr bwMode="auto">
              <a:xfrm>
                <a:off x="555" y="2785"/>
                <a:ext cx="93" cy="91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7" name="Freeform 113"/>
              <p:cNvSpPr>
                <a:spLocks noEditPoints="1"/>
              </p:cNvSpPr>
              <p:nvPr/>
            </p:nvSpPr>
            <p:spPr bwMode="auto">
              <a:xfrm>
                <a:off x="486" y="2718"/>
                <a:ext cx="230" cy="225"/>
              </a:xfrm>
              <a:custGeom>
                <a:avLst/>
                <a:gdLst>
                  <a:gd name="T0" fmla="*/ 131 w 134"/>
                  <a:gd name="T1" fmla="*/ 69 h 131"/>
                  <a:gd name="T2" fmla="*/ 134 w 134"/>
                  <a:gd name="T3" fmla="*/ 58 h 131"/>
                  <a:gd name="T4" fmla="*/ 129 w 134"/>
                  <a:gd name="T5" fmla="*/ 48 h 131"/>
                  <a:gd name="T6" fmla="*/ 126 w 134"/>
                  <a:gd name="T7" fmla="*/ 44 h 131"/>
                  <a:gd name="T8" fmla="*/ 125 w 134"/>
                  <a:gd name="T9" fmla="*/ 39 h 131"/>
                  <a:gd name="T10" fmla="*/ 122 w 134"/>
                  <a:gd name="T11" fmla="*/ 29 h 131"/>
                  <a:gd name="T12" fmla="*/ 113 w 134"/>
                  <a:gd name="T13" fmla="*/ 22 h 131"/>
                  <a:gd name="T14" fmla="*/ 109 w 134"/>
                  <a:gd name="T15" fmla="*/ 19 h 131"/>
                  <a:gd name="T16" fmla="*/ 106 w 134"/>
                  <a:gd name="T17" fmla="*/ 15 h 131"/>
                  <a:gd name="T18" fmla="*/ 98 w 134"/>
                  <a:gd name="T19" fmla="*/ 8 h 131"/>
                  <a:gd name="T20" fmla="*/ 87 w 134"/>
                  <a:gd name="T21" fmla="*/ 6 h 131"/>
                  <a:gd name="T22" fmla="*/ 82 w 134"/>
                  <a:gd name="T23" fmla="*/ 6 h 131"/>
                  <a:gd name="T24" fmla="*/ 77 w 134"/>
                  <a:gd name="T25" fmla="*/ 4 h 131"/>
                  <a:gd name="T26" fmla="*/ 67 w 134"/>
                  <a:gd name="T27" fmla="*/ 0 h 131"/>
                  <a:gd name="T28" fmla="*/ 57 w 134"/>
                  <a:gd name="T29" fmla="*/ 3 h 131"/>
                  <a:gd name="T30" fmla="*/ 52 w 134"/>
                  <a:gd name="T31" fmla="*/ 6 h 131"/>
                  <a:gd name="T32" fmla="*/ 47 w 134"/>
                  <a:gd name="T33" fmla="*/ 6 h 131"/>
                  <a:gd name="T34" fmla="*/ 36 w 134"/>
                  <a:gd name="T35" fmla="*/ 8 h 131"/>
                  <a:gd name="T36" fmla="*/ 28 w 134"/>
                  <a:gd name="T37" fmla="*/ 16 h 131"/>
                  <a:gd name="T38" fmla="*/ 25 w 134"/>
                  <a:gd name="T39" fmla="*/ 20 h 131"/>
                  <a:gd name="T40" fmla="*/ 20 w 134"/>
                  <a:gd name="T41" fmla="*/ 22 h 131"/>
                  <a:gd name="T42" fmla="*/ 11 w 134"/>
                  <a:gd name="T43" fmla="*/ 29 h 131"/>
                  <a:gd name="T44" fmla="*/ 8 w 134"/>
                  <a:gd name="T45" fmla="*/ 39 h 131"/>
                  <a:gd name="T46" fmla="*/ 7 w 134"/>
                  <a:gd name="T47" fmla="*/ 44 h 131"/>
                  <a:gd name="T48" fmla="*/ 5 w 134"/>
                  <a:gd name="T49" fmla="*/ 48 h 131"/>
                  <a:gd name="T50" fmla="*/ 0 w 134"/>
                  <a:gd name="T51" fmla="*/ 58 h 131"/>
                  <a:gd name="T52" fmla="*/ 2 w 134"/>
                  <a:gd name="T53" fmla="*/ 69 h 131"/>
                  <a:gd name="T54" fmla="*/ 4 w 134"/>
                  <a:gd name="T55" fmla="*/ 74 h 131"/>
                  <a:gd name="T56" fmla="*/ 4 w 134"/>
                  <a:gd name="T57" fmla="*/ 79 h 131"/>
                  <a:gd name="T58" fmla="*/ 4 w 134"/>
                  <a:gd name="T59" fmla="*/ 90 h 131"/>
                  <a:gd name="T60" fmla="*/ 11 w 134"/>
                  <a:gd name="T61" fmla="*/ 98 h 131"/>
                  <a:gd name="T62" fmla="*/ 15 w 134"/>
                  <a:gd name="T63" fmla="*/ 102 h 131"/>
                  <a:gd name="T64" fmla="*/ 17 w 134"/>
                  <a:gd name="T65" fmla="*/ 106 h 131"/>
                  <a:gd name="T66" fmla="*/ 22 w 134"/>
                  <a:gd name="T67" fmla="*/ 116 h 131"/>
                  <a:gd name="T68" fmla="*/ 32 w 134"/>
                  <a:gd name="T69" fmla="*/ 120 h 131"/>
                  <a:gd name="T70" fmla="*/ 37 w 134"/>
                  <a:gd name="T71" fmla="*/ 121 h 131"/>
                  <a:gd name="T72" fmla="*/ 42 w 134"/>
                  <a:gd name="T73" fmla="*/ 124 h 131"/>
                  <a:gd name="T74" fmla="*/ 51 w 134"/>
                  <a:gd name="T75" fmla="*/ 130 h 131"/>
                  <a:gd name="T76" fmla="*/ 62 w 134"/>
                  <a:gd name="T77" fmla="*/ 129 h 131"/>
                  <a:gd name="T78" fmla="*/ 67 w 134"/>
                  <a:gd name="T79" fmla="*/ 128 h 131"/>
                  <a:gd name="T80" fmla="*/ 72 w 134"/>
                  <a:gd name="T81" fmla="*/ 129 h 131"/>
                  <a:gd name="T82" fmla="*/ 80 w 134"/>
                  <a:gd name="T83" fmla="*/ 130 h 131"/>
                  <a:gd name="T84" fmla="*/ 83 w 134"/>
                  <a:gd name="T85" fmla="*/ 130 h 131"/>
                  <a:gd name="T86" fmla="*/ 92 w 134"/>
                  <a:gd name="T87" fmla="*/ 124 h 131"/>
                  <a:gd name="T88" fmla="*/ 96 w 134"/>
                  <a:gd name="T89" fmla="*/ 121 h 131"/>
                  <a:gd name="T90" fmla="*/ 101 w 134"/>
                  <a:gd name="T91" fmla="*/ 120 h 131"/>
                  <a:gd name="T92" fmla="*/ 111 w 134"/>
                  <a:gd name="T93" fmla="*/ 116 h 131"/>
                  <a:gd name="T94" fmla="*/ 117 w 134"/>
                  <a:gd name="T95" fmla="*/ 106 h 131"/>
                  <a:gd name="T96" fmla="*/ 119 w 134"/>
                  <a:gd name="T97" fmla="*/ 102 h 131"/>
                  <a:gd name="T98" fmla="*/ 123 w 134"/>
                  <a:gd name="T99" fmla="*/ 98 h 131"/>
                  <a:gd name="T100" fmla="*/ 130 w 134"/>
                  <a:gd name="T101" fmla="*/ 90 h 131"/>
                  <a:gd name="T102" fmla="*/ 130 w 134"/>
                  <a:gd name="T103" fmla="*/ 79 h 131"/>
                  <a:gd name="T104" fmla="*/ 130 w 134"/>
                  <a:gd name="T105" fmla="*/ 74 h 131"/>
                  <a:gd name="T106" fmla="*/ 131 w 134"/>
                  <a:gd name="T107" fmla="*/ 69 h 131"/>
                  <a:gd name="T108" fmla="*/ 67 w 134"/>
                  <a:gd name="T109" fmla="*/ 104 h 131"/>
                  <a:gd name="T110" fmla="*/ 28 w 134"/>
                  <a:gd name="T111" fmla="*/ 65 h 131"/>
                  <a:gd name="T112" fmla="*/ 67 w 134"/>
                  <a:gd name="T113" fmla="*/ 27 h 131"/>
                  <a:gd name="T114" fmla="*/ 106 w 134"/>
                  <a:gd name="T115" fmla="*/ 65 h 131"/>
                  <a:gd name="T116" fmla="*/ 67 w 134"/>
                  <a:gd name="T117" fmla="*/ 104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34" h="131">
                    <a:moveTo>
                      <a:pt x="131" y="69"/>
                    </a:moveTo>
                    <a:cubicBezTo>
                      <a:pt x="133" y="65"/>
                      <a:pt x="134" y="61"/>
                      <a:pt x="134" y="58"/>
                    </a:cubicBezTo>
                    <a:cubicBezTo>
                      <a:pt x="133" y="55"/>
                      <a:pt x="131" y="52"/>
                      <a:pt x="129" y="48"/>
                    </a:cubicBezTo>
                    <a:cubicBezTo>
                      <a:pt x="128" y="47"/>
                      <a:pt x="127" y="45"/>
                      <a:pt x="126" y="44"/>
                    </a:cubicBezTo>
                    <a:cubicBezTo>
                      <a:pt x="126" y="43"/>
                      <a:pt x="125" y="41"/>
                      <a:pt x="125" y="39"/>
                    </a:cubicBezTo>
                    <a:cubicBezTo>
                      <a:pt x="125" y="35"/>
                      <a:pt x="124" y="31"/>
                      <a:pt x="122" y="29"/>
                    </a:cubicBezTo>
                    <a:cubicBezTo>
                      <a:pt x="120" y="26"/>
                      <a:pt x="117" y="24"/>
                      <a:pt x="113" y="22"/>
                    </a:cubicBezTo>
                    <a:cubicBezTo>
                      <a:pt x="112" y="21"/>
                      <a:pt x="110" y="20"/>
                      <a:pt x="109" y="19"/>
                    </a:cubicBezTo>
                    <a:cubicBezTo>
                      <a:pt x="108" y="19"/>
                      <a:pt x="107" y="17"/>
                      <a:pt x="106" y="15"/>
                    </a:cubicBezTo>
                    <a:cubicBezTo>
                      <a:pt x="103" y="12"/>
                      <a:pt x="101" y="9"/>
                      <a:pt x="98" y="8"/>
                    </a:cubicBezTo>
                    <a:cubicBezTo>
                      <a:pt x="95" y="6"/>
                      <a:pt x="91" y="6"/>
                      <a:pt x="87" y="6"/>
                    </a:cubicBezTo>
                    <a:cubicBezTo>
                      <a:pt x="85" y="6"/>
                      <a:pt x="83" y="6"/>
                      <a:pt x="82" y="6"/>
                    </a:cubicBezTo>
                    <a:cubicBezTo>
                      <a:pt x="81" y="5"/>
                      <a:pt x="79" y="4"/>
                      <a:pt x="77" y="4"/>
                    </a:cubicBezTo>
                    <a:cubicBezTo>
                      <a:pt x="74" y="2"/>
                      <a:pt x="70" y="0"/>
                      <a:pt x="67" y="0"/>
                    </a:cubicBezTo>
                    <a:cubicBezTo>
                      <a:pt x="64" y="0"/>
                      <a:pt x="60" y="2"/>
                      <a:pt x="57" y="3"/>
                    </a:cubicBezTo>
                    <a:cubicBezTo>
                      <a:pt x="55" y="4"/>
                      <a:pt x="53" y="5"/>
                      <a:pt x="52" y="6"/>
                    </a:cubicBezTo>
                    <a:cubicBezTo>
                      <a:pt x="51" y="6"/>
                      <a:pt x="49" y="6"/>
                      <a:pt x="47" y="6"/>
                    </a:cubicBezTo>
                    <a:cubicBezTo>
                      <a:pt x="43" y="6"/>
                      <a:pt x="39" y="6"/>
                      <a:pt x="36" y="8"/>
                    </a:cubicBezTo>
                    <a:cubicBezTo>
                      <a:pt x="33" y="9"/>
                      <a:pt x="30" y="13"/>
                      <a:pt x="28" y="16"/>
                    </a:cubicBezTo>
                    <a:cubicBezTo>
                      <a:pt x="26" y="17"/>
                      <a:pt x="25" y="19"/>
                      <a:pt x="25" y="20"/>
                    </a:cubicBezTo>
                    <a:cubicBezTo>
                      <a:pt x="24" y="20"/>
                      <a:pt x="22" y="21"/>
                      <a:pt x="20" y="22"/>
                    </a:cubicBezTo>
                    <a:cubicBezTo>
                      <a:pt x="17" y="24"/>
                      <a:pt x="13" y="26"/>
                      <a:pt x="11" y="29"/>
                    </a:cubicBezTo>
                    <a:cubicBezTo>
                      <a:pt x="10" y="31"/>
                      <a:pt x="9" y="35"/>
                      <a:pt x="8" y="39"/>
                    </a:cubicBezTo>
                    <a:cubicBezTo>
                      <a:pt x="8" y="41"/>
                      <a:pt x="8" y="43"/>
                      <a:pt x="7" y="44"/>
                    </a:cubicBezTo>
                    <a:cubicBezTo>
                      <a:pt x="7" y="45"/>
                      <a:pt x="6" y="47"/>
                      <a:pt x="5" y="48"/>
                    </a:cubicBezTo>
                    <a:cubicBezTo>
                      <a:pt x="3" y="52"/>
                      <a:pt x="0" y="55"/>
                      <a:pt x="0" y="58"/>
                    </a:cubicBezTo>
                    <a:cubicBezTo>
                      <a:pt x="0" y="61"/>
                      <a:pt x="1" y="65"/>
                      <a:pt x="2" y="69"/>
                    </a:cubicBezTo>
                    <a:cubicBezTo>
                      <a:pt x="3" y="70"/>
                      <a:pt x="4" y="73"/>
                      <a:pt x="4" y="74"/>
                    </a:cubicBezTo>
                    <a:cubicBezTo>
                      <a:pt x="4" y="75"/>
                      <a:pt x="4" y="77"/>
                      <a:pt x="4" y="79"/>
                    </a:cubicBezTo>
                    <a:cubicBezTo>
                      <a:pt x="3" y="83"/>
                      <a:pt x="3" y="87"/>
                      <a:pt x="4" y="90"/>
                    </a:cubicBezTo>
                    <a:cubicBezTo>
                      <a:pt x="5" y="92"/>
                      <a:pt x="8" y="95"/>
                      <a:pt x="11" y="98"/>
                    </a:cubicBezTo>
                    <a:cubicBezTo>
                      <a:pt x="12" y="99"/>
                      <a:pt x="14" y="101"/>
                      <a:pt x="15" y="102"/>
                    </a:cubicBezTo>
                    <a:cubicBezTo>
                      <a:pt x="15" y="102"/>
                      <a:pt x="16" y="104"/>
                      <a:pt x="17" y="106"/>
                    </a:cubicBezTo>
                    <a:cubicBezTo>
                      <a:pt x="18" y="110"/>
                      <a:pt x="20" y="113"/>
                      <a:pt x="22" y="116"/>
                    </a:cubicBezTo>
                    <a:cubicBezTo>
                      <a:pt x="25" y="118"/>
                      <a:pt x="29" y="119"/>
                      <a:pt x="32" y="120"/>
                    </a:cubicBezTo>
                    <a:cubicBezTo>
                      <a:pt x="34" y="120"/>
                      <a:pt x="36" y="121"/>
                      <a:pt x="37" y="121"/>
                    </a:cubicBezTo>
                    <a:cubicBezTo>
                      <a:pt x="38" y="122"/>
                      <a:pt x="40" y="123"/>
                      <a:pt x="42" y="124"/>
                    </a:cubicBezTo>
                    <a:cubicBezTo>
                      <a:pt x="45" y="127"/>
                      <a:pt x="48" y="129"/>
                      <a:pt x="51" y="130"/>
                    </a:cubicBezTo>
                    <a:cubicBezTo>
                      <a:pt x="54" y="131"/>
                      <a:pt x="58" y="130"/>
                      <a:pt x="62" y="129"/>
                    </a:cubicBezTo>
                    <a:cubicBezTo>
                      <a:pt x="64" y="129"/>
                      <a:pt x="66" y="128"/>
                      <a:pt x="67" y="128"/>
                    </a:cubicBezTo>
                    <a:cubicBezTo>
                      <a:pt x="68" y="128"/>
                      <a:pt x="70" y="129"/>
                      <a:pt x="72" y="129"/>
                    </a:cubicBezTo>
                    <a:cubicBezTo>
                      <a:pt x="75" y="130"/>
                      <a:pt x="78" y="130"/>
                      <a:pt x="80" y="130"/>
                    </a:cubicBezTo>
                    <a:cubicBezTo>
                      <a:pt x="81" y="130"/>
                      <a:pt x="82" y="130"/>
                      <a:pt x="83" y="130"/>
                    </a:cubicBezTo>
                    <a:cubicBezTo>
                      <a:pt x="86" y="129"/>
                      <a:pt x="89" y="127"/>
                      <a:pt x="92" y="124"/>
                    </a:cubicBezTo>
                    <a:cubicBezTo>
                      <a:pt x="94" y="123"/>
                      <a:pt x="95" y="122"/>
                      <a:pt x="96" y="121"/>
                    </a:cubicBezTo>
                    <a:cubicBezTo>
                      <a:pt x="97" y="121"/>
                      <a:pt x="99" y="120"/>
                      <a:pt x="101" y="120"/>
                    </a:cubicBezTo>
                    <a:cubicBezTo>
                      <a:pt x="105" y="119"/>
                      <a:pt x="109" y="118"/>
                      <a:pt x="111" y="116"/>
                    </a:cubicBezTo>
                    <a:cubicBezTo>
                      <a:pt x="114" y="113"/>
                      <a:pt x="115" y="110"/>
                      <a:pt x="117" y="106"/>
                    </a:cubicBezTo>
                    <a:cubicBezTo>
                      <a:pt x="118" y="104"/>
                      <a:pt x="118" y="102"/>
                      <a:pt x="119" y="102"/>
                    </a:cubicBezTo>
                    <a:cubicBezTo>
                      <a:pt x="120" y="101"/>
                      <a:pt x="121" y="99"/>
                      <a:pt x="123" y="98"/>
                    </a:cubicBezTo>
                    <a:cubicBezTo>
                      <a:pt x="126" y="95"/>
                      <a:pt x="129" y="92"/>
                      <a:pt x="130" y="90"/>
                    </a:cubicBezTo>
                    <a:cubicBezTo>
                      <a:pt x="131" y="87"/>
                      <a:pt x="130" y="83"/>
                      <a:pt x="130" y="79"/>
                    </a:cubicBezTo>
                    <a:cubicBezTo>
                      <a:pt x="130" y="77"/>
                      <a:pt x="130" y="75"/>
                      <a:pt x="130" y="74"/>
                    </a:cubicBezTo>
                    <a:cubicBezTo>
                      <a:pt x="130" y="73"/>
                      <a:pt x="131" y="71"/>
                      <a:pt x="131" y="69"/>
                    </a:cubicBezTo>
                    <a:close/>
                    <a:moveTo>
                      <a:pt x="67" y="104"/>
                    </a:moveTo>
                    <a:cubicBezTo>
                      <a:pt x="45" y="104"/>
                      <a:pt x="28" y="86"/>
                      <a:pt x="28" y="65"/>
                    </a:cubicBezTo>
                    <a:cubicBezTo>
                      <a:pt x="28" y="44"/>
                      <a:pt x="45" y="27"/>
                      <a:pt x="67" y="27"/>
                    </a:cubicBezTo>
                    <a:cubicBezTo>
                      <a:pt x="88" y="27"/>
                      <a:pt x="106" y="44"/>
                      <a:pt x="106" y="65"/>
                    </a:cubicBezTo>
                    <a:cubicBezTo>
                      <a:pt x="106" y="86"/>
                      <a:pt x="88" y="104"/>
                      <a:pt x="67" y="10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8" name="Freeform 114"/>
              <p:cNvSpPr/>
              <p:nvPr/>
            </p:nvSpPr>
            <p:spPr bwMode="auto">
              <a:xfrm>
                <a:off x="473" y="1992"/>
                <a:ext cx="142" cy="180"/>
              </a:xfrm>
              <a:custGeom>
                <a:avLst/>
                <a:gdLst>
                  <a:gd name="T0" fmla="*/ 77 w 83"/>
                  <a:gd name="T1" fmla="*/ 105 h 105"/>
                  <a:gd name="T2" fmla="*/ 10 w 83"/>
                  <a:gd name="T3" fmla="*/ 55 h 105"/>
                  <a:gd name="T4" fmla="*/ 0 w 83"/>
                  <a:gd name="T5" fmla="*/ 6 h 105"/>
                  <a:gd name="T6" fmla="*/ 6 w 83"/>
                  <a:gd name="T7" fmla="*/ 0 h 105"/>
                  <a:gd name="T8" fmla="*/ 6 w 83"/>
                  <a:gd name="T9" fmla="*/ 0 h 105"/>
                  <a:gd name="T10" fmla="*/ 12 w 83"/>
                  <a:gd name="T11" fmla="*/ 6 h 105"/>
                  <a:gd name="T12" fmla="*/ 77 w 83"/>
                  <a:gd name="T13" fmla="*/ 93 h 105"/>
                  <a:gd name="T14" fmla="*/ 83 w 83"/>
                  <a:gd name="T15" fmla="*/ 99 h 105"/>
                  <a:gd name="T16" fmla="*/ 77 w 83"/>
                  <a:gd name="T17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105">
                    <a:moveTo>
                      <a:pt x="77" y="105"/>
                    </a:moveTo>
                    <a:cubicBezTo>
                      <a:pt x="46" y="105"/>
                      <a:pt x="22" y="87"/>
                      <a:pt x="10" y="55"/>
                    </a:cubicBezTo>
                    <a:cubicBezTo>
                      <a:pt x="0" y="31"/>
                      <a:pt x="0" y="7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0" y="0"/>
                      <a:pt x="12" y="3"/>
                      <a:pt x="12" y="6"/>
                    </a:cubicBezTo>
                    <a:cubicBezTo>
                      <a:pt x="12" y="9"/>
                      <a:pt x="13" y="93"/>
                      <a:pt x="77" y="93"/>
                    </a:cubicBezTo>
                    <a:cubicBezTo>
                      <a:pt x="81" y="93"/>
                      <a:pt x="83" y="96"/>
                      <a:pt x="83" y="99"/>
                    </a:cubicBezTo>
                    <a:cubicBezTo>
                      <a:pt x="83" y="102"/>
                      <a:pt x="81" y="105"/>
                      <a:pt x="77" y="10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9" name="Freeform 115"/>
              <p:cNvSpPr/>
              <p:nvPr/>
            </p:nvSpPr>
            <p:spPr bwMode="auto">
              <a:xfrm>
                <a:off x="577" y="1992"/>
                <a:ext cx="143" cy="180"/>
              </a:xfrm>
              <a:custGeom>
                <a:avLst/>
                <a:gdLst>
                  <a:gd name="T0" fmla="*/ 6 w 83"/>
                  <a:gd name="T1" fmla="*/ 105 h 105"/>
                  <a:gd name="T2" fmla="*/ 0 w 83"/>
                  <a:gd name="T3" fmla="*/ 99 h 105"/>
                  <a:gd name="T4" fmla="*/ 6 w 83"/>
                  <a:gd name="T5" fmla="*/ 93 h 105"/>
                  <a:gd name="T6" fmla="*/ 71 w 83"/>
                  <a:gd name="T7" fmla="*/ 6 h 105"/>
                  <a:gd name="T8" fmla="*/ 77 w 83"/>
                  <a:gd name="T9" fmla="*/ 0 h 105"/>
                  <a:gd name="T10" fmla="*/ 77 w 83"/>
                  <a:gd name="T11" fmla="*/ 0 h 105"/>
                  <a:gd name="T12" fmla="*/ 83 w 83"/>
                  <a:gd name="T13" fmla="*/ 6 h 105"/>
                  <a:gd name="T14" fmla="*/ 74 w 83"/>
                  <a:gd name="T15" fmla="*/ 55 h 105"/>
                  <a:gd name="T16" fmla="*/ 6 w 83"/>
                  <a:gd name="T17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105">
                    <a:moveTo>
                      <a:pt x="6" y="105"/>
                    </a:moveTo>
                    <a:cubicBezTo>
                      <a:pt x="3" y="105"/>
                      <a:pt x="0" y="102"/>
                      <a:pt x="0" y="99"/>
                    </a:cubicBezTo>
                    <a:cubicBezTo>
                      <a:pt x="0" y="96"/>
                      <a:pt x="3" y="93"/>
                      <a:pt x="6" y="93"/>
                    </a:cubicBezTo>
                    <a:cubicBezTo>
                      <a:pt x="71" y="93"/>
                      <a:pt x="71" y="9"/>
                      <a:pt x="71" y="6"/>
                    </a:cubicBezTo>
                    <a:cubicBezTo>
                      <a:pt x="71" y="3"/>
                      <a:pt x="74" y="0"/>
                      <a:pt x="77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81" y="0"/>
                      <a:pt x="83" y="3"/>
                      <a:pt x="83" y="6"/>
                    </a:cubicBezTo>
                    <a:cubicBezTo>
                      <a:pt x="83" y="7"/>
                      <a:pt x="83" y="31"/>
                      <a:pt x="74" y="55"/>
                    </a:cubicBezTo>
                    <a:cubicBezTo>
                      <a:pt x="61" y="87"/>
                      <a:pt x="38" y="105"/>
                      <a:pt x="6" y="10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0" name="Freeform 116"/>
              <p:cNvSpPr/>
              <p:nvPr/>
            </p:nvSpPr>
            <p:spPr bwMode="auto">
              <a:xfrm>
                <a:off x="579" y="2150"/>
                <a:ext cx="141" cy="182"/>
              </a:xfrm>
              <a:custGeom>
                <a:avLst/>
                <a:gdLst>
                  <a:gd name="T0" fmla="*/ 76 w 82"/>
                  <a:gd name="T1" fmla="*/ 106 h 106"/>
                  <a:gd name="T2" fmla="*/ 76 w 82"/>
                  <a:gd name="T3" fmla="*/ 106 h 106"/>
                  <a:gd name="T4" fmla="*/ 70 w 82"/>
                  <a:gd name="T5" fmla="*/ 100 h 106"/>
                  <a:gd name="T6" fmla="*/ 46 w 82"/>
                  <a:gd name="T7" fmla="*/ 28 h 106"/>
                  <a:gd name="T8" fmla="*/ 6 w 82"/>
                  <a:gd name="T9" fmla="*/ 12 h 106"/>
                  <a:gd name="T10" fmla="*/ 0 w 82"/>
                  <a:gd name="T11" fmla="*/ 6 h 106"/>
                  <a:gd name="T12" fmla="*/ 6 w 82"/>
                  <a:gd name="T13" fmla="*/ 0 h 106"/>
                  <a:gd name="T14" fmla="*/ 6 w 82"/>
                  <a:gd name="T15" fmla="*/ 0 h 106"/>
                  <a:gd name="T16" fmla="*/ 54 w 82"/>
                  <a:gd name="T17" fmla="*/ 20 h 106"/>
                  <a:gd name="T18" fmla="*/ 82 w 82"/>
                  <a:gd name="T19" fmla="*/ 100 h 106"/>
                  <a:gd name="T20" fmla="*/ 76 w 82"/>
                  <a:gd name="T21" fmla="*/ 10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2" h="106">
                    <a:moveTo>
                      <a:pt x="76" y="106"/>
                    </a:moveTo>
                    <a:cubicBezTo>
                      <a:pt x="76" y="106"/>
                      <a:pt x="76" y="106"/>
                      <a:pt x="76" y="106"/>
                    </a:cubicBezTo>
                    <a:cubicBezTo>
                      <a:pt x="72" y="106"/>
                      <a:pt x="70" y="103"/>
                      <a:pt x="70" y="100"/>
                    </a:cubicBezTo>
                    <a:cubicBezTo>
                      <a:pt x="70" y="99"/>
                      <a:pt x="70" y="53"/>
                      <a:pt x="46" y="28"/>
                    </a:cubicBezTo>
                    <a:cubicBezTo>
                      <a:pt x="35" y="18"/>
                      <a:pt x="22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25" y="0"/>
                      <a:pt x="42" y="7"/>
                      <a:pt x="54" y="20"/>
                    </a:cubicBezTo>
                    <a:cubicBezTo>
                      <a:pt x="82" y="48"/>
                      <a:pt x="82" y="98"/>
                      <a:pt x="82" y="100"/>
                    </a:cubicBezTo>
                    <a:cubicBezTo>
                      <a:pt x="82" y="103"/>
                      <a:pt x="79" y="106"/>
                      <a:pt x="76" y="10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1" name="Freeform 117"/>
              <p:cNvSpPr/>
              <p:nvPr/>
            </p:nvSpPr>
            <p:spPr bwMode="auto">
              <a:xfrm>
                <a:off x="471" y="2150"/>
                <a:ext cx="146" cy="180"/>
              </a:xfrm>
              <a:custGeom>
                <a:avLst/>
                <a:gdLst>
                  <a:gd name="T0" fmla="*/ 6 w 85"/>
                  <a:gd name="T1" fmla="*/ 105 h 105"/>
                  <a:gd name="T2" fmla="*/ 6 w 85"/>
                  <a:gd name="T3" fmla="*/ 105 h 105"/>
                  <a:gd name="T4" fmla="*/ 0 w 85"/>
                  <a:gd name="T5" fmla="*/ 99 h 105"/>
                  <a:gd name="T6" fmla="*/ 78 w 85"/>
                  <a:gd name="T7" fmla="*/ 0 h 105"/>
                  <a:gd name="T8" fmla="*/ 79 w 85"/>
                  <a:gd name="T9" fmla="*/ 0 h 105"/>
                  <a:gd name="T10" fmla="*/ 85 w 85"/>
                  <a:gd name="T11" fmla="*/ 6 h 105"/>
                  <a:gd name="T12" fmla="*/ 79 w 85"/>
                  <a:gd name="T13" fmla="*/ 12 h 105"/>
                  <a:gd name="T14" fmla="*/ 78 w 85"/>
                  <a:gd name="T15" fmla="*/ 12 h 105"/>
                  <a:gd name="T16" fmla="*/ 12 w 85"/>
                  <a:gd name="T17" fmla="*/ 99 h 105"/>
                  <a:gd name="T18" fmla="*/ 6 w 85"/>
                  <a:gd name="T19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5" h="105">
                    <a:moveTo>
                      <a:pt x="6" y="105"/>
                    </a:moveTo>
                    <a:cubicBezTo>
                      <a:pt x="6" y="105"/>
                      <a:pt x="6" y="105"/>
                      <a:pt x="6" y="105"/>
                    </a:cubicBezTo>
                    <a:cubicBezTo>
                      <a:pt x="3" y="105"/>
                      <a:pt x="0" y="102"/>
                      <a:pt x="0" y="99"/>
                    </a:cubicBezTo>
                    <a:cubicBezTo>
                      <a:pt x="0" y="98"/>
                      <a:pt x="3" y="0"/>
                      <a:pt x="78" y="0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83" y="0"/>
                      <a:pt x="85" y="3"/>
                      <a:pt x="85" y="6"/>
                    </a:cubicBezTo>
                    <a:cubicBezTo>
                      <a:pt x="85" y="10"/>
                      <a:pt x="83" y="12"/>
                      <a:pt x="79" y="12"/>
                    </a:cubicBezTo>
                    <a:cubicBezTo>
                      <a:pt x="79" y="12"/>
                      <a:pt x="79" y="12"/>
                      <a:pt x="78" y="12"/>
                    </a:cubicBezTo>
                    <a:cubicBezTo>
                      <a:pt x="15" y="12"/>
                      <a:pt x="13" y="95"/>
                      <a:pt x="12" y="99"/>
                    </a:cubicBezTo>
                    <a:cubicBezTo>
                      <a:pt x="12" y="102"/>
                      <a:pt x="10" y="105"/>
                      <a:pt x="6" y="10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2" name="Freeform 118"/>
              <p:cNvSpPr/>
              <p:nvPr/>
            </p:nvSpPr>
            <p:spPr bwMode="auto">
              <a:xfrm>
                <a:off x="522" y="1999"/>
                <a:ext cx="148" cy="20"/>
              </a:xfrm>
              <a:custGeom>
                <a:avLst/>
                <a:gdLst>
                  <a:gd name="T0" fmla="*/ 80 w 86"/>
                  <a:gd name="T1" fmla="*/ 12 h 12"/>
                  <a:gd name="T2" fmla="*/ 6 w 86"/>
                  <a:gd name="T3" fmla="*/ 12 h 12"/>
                  <a:gd name="T4" fmla="*/ 0 w 86"/>
                  <a:gd name="T5" fmla="*/ 6 h 12"/>
                  <a:gd name="T6" fmla="*/ 6 w 86"/>
                  <a:gd name="T7" fmla="*/ 0 h 12"/>
                  <a:gd name="T8" fmla="*/ 80 w 86"/>
                  <a:gd name="T9" fmla="*/ 0 h 12"/>
                  <a:gd name="T10" fmla="*/ 86 w 86"/>
                  <a:gd name="T11" fmla="*/ 6 h 12"/>
                  <a:gd name="T12" fmla="*/ 80 w 86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12">
                    <a:moveTo>
                      <a:pt x="80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3" y="0"/>
                      <a:pt x="86" y="3"/>
                      <a:pt x="86" y="6"/>
                    </a:cubicBezTo>
                    <a:cubicBezTo>
                      <a:pt x="86" y="9"/>
                      <a:pt x="83" y="12"/>
                      <a:pt x="80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3" name="Freeform 119"/>
              <p:cNvSpPr/>
              <p:nvPr/>
            </p:nvSpPr>
            <p:spPr bwMode="auto">
              <a:xfrm>
                <a:off x="522" y="2045"/>
                <a:ext cx="148" cy="21"/>
              </a:xfrm>
              <a:custGeom>
                <a:avLst/>
                <a:gdLst>
                  <a:gd name="T0" fmla="*/ 80 w 86"/>
                  <a:gd name="T1" fmla="*/ 12 h 12"/>
                  <a:gd name="T2" fmla="*/ 6 w 86"/>
                  <a:gd name="T3" fmla="*/ 12 h 12"/>
                  <a:gd name="T4" fmla="*/ 0 w 86"/>
                  <a:gd name="T5" fmla="*/ 6 h 12"/>
                  <a:gd name="T6" fmla="*/ 6 w 86"/>
                  <a:gd name="T7" fmla="*/ 0 h 12"/>
                  <a:gd name="T8" fmla="*/ 80 w 86"/>
                  <a:gd name="T9" fmla="*/ 0 h 12"/>
                  <a:gd name="T10" fmla="*/ 86 w 86"/>
                  <a:gd name="T11" fmla="*/ 6 h 12"/>
                  <a:gd name="T12" fmla="*/ 80 w 86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12">
                    <a:moveTo>
                      <a:pt x="80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3" y="0"/>
                      <a:pt x="86" y="3"/>
                      <a:pt x="86" y="6"/>
                    </a:cubicBezTo>
                    <a:cubicBezTo>
                      <a:pt x="86" y="9"/>
                      <a:pt x="83" y="12"/>
                      <a:pt x="80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4" name="Freeform 120"/>
              <p:cNvSpPr/>
              <p:nvPr/>
            </p:nvSpPr>
            <p:spPr bwMode="auto">
              <a:xfrm>
                <a:off x="545" y="2091"/>
                <a:ext cx="103" cy="21"/>
              </a:xfrm>
              <a:custGeom>
                <a:avLst/>
                <a:gdLst>
                  <a:gd name="T0" fmla="*/ 54 w 60"/>
                  <a:gd name="T1" fmla="*/ 12 h 12"/>
                  <a:gd name="T2" fmla="*/ 6 w 60"/>
                  <a:gd name="T3" fmla="*/ 12 h 12"/>
                  <a:gd name="T4" fmla="*/ 0 w 60"/>
                  <a:gd name="T5" fmla="*/ 6 h 12"/>
                  <a:gd name="T6" fmla="*/ 6 w 60"/>
                  <a:gd name="T7" fmla="*/ 0 h 12"/>
                  <a:gd name="T8" fmla="*/ 54 w 60"/>
                  <a:gd name="T9" fmla="*/ 0 h 12"/>
                  <a:gd name="T10" fmla="*/ 60 w 60"/>
                  <a:gd name="T11" fmla="*/ 6 h 12"/>
                  <a:gd name="T12" fmla="*/ 54 w 60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" h="12">
                    <a:moveTo>
                      <a:pt x="54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10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7" y="0"/>
                      <a:pt x="60" y="3"/>
                      <a:pt x="60" y="6"/>
                    </a:cubicBezTo>
                    <a:cubicBezTo>
                      <a:pt x="60" y="10"/>
                      <a:pt x="57" y="12"/>
                      <a:pt x="54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5" name="Freeform 121"/>
              <p:cNvSpPr/>
              <p:nvPr/>
            </p:nvSpPr>
            <p:spPr bwMode="auto">
              <a:xfrm>
                <a:off x="522" y="2304"/>
                <a:ext cx="148" cy="21"/>
              </a:xfrm>
              <a:custGeom>
                <a:avLst/>
                <a:gdLst>
                  <a:gd name="T0" fmla="*/ 80 w 86"/>
                  <a:gd name="T1" fmla="*/ 12 h 12"/>
                  <a:gd name="T2" fmla="*/ 6 w 86"/>
                  <a:gd name="T3" fmla="*/ 12 h 12"/>
                  <a:gd name="T4" fmla="*/ 0 w 86"/>
                  <a:gd name="T5" fmla="*/ 6 h 12"/>
                  <a:gd name="T6" fmla="*/ 6 w 86"/>
                  <a:gd name="T7" fmla="*/ 0 h 12"/>
                  <a:gd name="T8" fmla="*/ 80 w 86"/>
                  <a:gd name="T9" fmla="*/ 0 h 12"/>
                  <a:gd name="T10" fmla="*/ 86 w 86"/>
                  <a:gd name="T11" fmla="*/ 6 h 12"/>
                  <a:gd name="T12" fmla="*/ 80 w 86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12">
                    <a:moveTo>
                      <a:pt x="80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3" y="0"/>
                      <a:pt x="86" y="3"/>
                      <a:pt x="86" y="6"/>
                    </a:cubicBezTo>
                    <a:cubicBezTo>
                      <a:pt x="86" y="9"/>
                      <a:pt x="83" y="12"/>
                      <a:pt x="80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6" name="Freeform 122"/>
              <p:cNvSpPr/>
              <p:nvPr/>
            </p:nvSpPr>
            <p:spPr bwMode="auto">
              <a:xfrm>
                <a:off x="522" y="2258"/>
                <a:ext cx="148" cy="20"/>
              </a:xfrm>
              <a:custGeom>
                <a:avLst/>
                <a:gdLst>
                  <a:gd name="T0" fmla="*/ 80 w 86"/>
                  <a:gd name="T1" fmla="*/ 12 h 12"/>
                  <a:gd name="T2" fmla="*/ 6 w 86"/>
                  <a:gd name="T3" fmla="*/ 12 h 12"/>
                  <a:gd name="T4" fmla="*/ 0 w 86"/>
                  <a:gd name="T5" fmla="*/ 6 h 12"/>
                  <a:gd name="T6" fmla="*/ 6 w 86"/>
                  <a:gd name="T7" fmla="*/ 0 h 12"/>
                  <a:gd name="T8" fmla="*/ 80 w 86"/>
                  <a:gd name="T9" fmla="*/ 0 h 12"/>
                  <a:gd name="T10" fmla="*/ 86 w 86"/>
                  <a:gd name="T11" fmla="*/ 6 h 12"/>
                  <a:gd name="T12" fmla="*/ 80 w 86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12">
                    <a:moveTo>
                      <a:pt x="80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3" y="0"/>
                      <a:pt x="86" y="2"/>
                      <a:pt x="86" y="6"/>
                    </a:cubicBezTo>
                    <a:cubicBezTo>
                      <a:pt x="86" y="9"/>
                      <a:pt x="83" y="12"/>
                      <a:pt x="80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7" name="Freeform 123"/>
              <p:cNvSpPr/>
              <p:nvPr/>
            </p:nvSpPr>
            <p:spPr bwMode="auto">
              <a:xfrm>
                <a:off x="545" y="2210"/>
                <a:ext cx="103" cy="20"/>
              </a:xfrm>
              <a:custGeom>
                <a:avLst/>
                <a:gdLst>
                  <a:gd name="T0" fmla="*/ 54 w 60"/>
                  <a:gd name="T1" fmla="*/ 12 h 12"/>
                  <a:gd name="T2" fmla="*/ 6 w 60"/>
                  <a:gd name="T3" fmla="*/ 12 h 12"/>
                  <a:gd name="T4" fmla="*/ 0 w 60"/>
                  <a:gd name="T5" fmla="*/ 6 h 12"/>
                  <a:gd name="T6" fmla="*/ 6 w 60"/>
                  <a:gd name="T7" fmla="*/ 0 h 12"/>
                  <a:gd name="T8" fmla="*/ 54 w 60"/>
                  <a:gd name="T9" fmla="*/ 0 h 12"/>
                  <a:gd name="T10" fmla="*/ 60 w 60"/>
                  <a:gd name="T11" fmla="*/ 6 h 12"/>
                  <a:gd name="T12" fmla="*/ 54 w 60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" h="12">
                    <a:moveTo>
                      <a:pt x="54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10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7" y="0"/>
                      <a:pt x="60" y="3"/>
                      <a:pt x="60" y="6"/>
                    </a:cubicBezTo>
                    <a:cubicBezTo>
                      <a:pt x="60" y="10"/>
                      <a:pt x="57" y="12"/>
                      <a:pt x="54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8" name="Freeform 124"/>
              <p:cNvSpPr/>
              <p:nvPr/>
            </p:nvSpPr>
            <p:spPr bwMode="auto">
              <a:xfrm>
                <a:off x="2704" y="2138"/>
                <a:ext cx="213" cy="142"/>
              </a:xfrm>
              <a:custGeom>
                <a:avLst/>
                <a:gdLst>
                  <a:gd name="T0" fmla="*/ 40 w 124"/>
                  <a:gd name="T1" fmla="*/ 83 h 83"/>
                  <a:gd name="T2" fmla="*/ 40 w 124"/>
                  <a:gd name="T3" fmla="*/ 78 h 83"/>
                  <a:gd name="T4" fmla="*/ 41 w 124"/>
                  <a:gd name="T5" fmla="*/ 71 h 83"/>
                  <a:gd name="T6" fmla="*/ 32 w 124"/>
                  <a:gd name="T7" fmla="*/ 75 h 83"/>
                  <a:gd name="T8" fmla="*/ 29 w 124"/>
                  <a:gd name="T9" fmla="*/ 75 h 83"/>
                  <a:gd name="T10" fmla="*/ 23 w 124"/>
                  <a:gd name="T11" fmla="*/ 72 h 83"/>
                  <a:gd name="T12" fmla="*/ 3 w 124"/>
                  <a:gd name="T13" fmla="*/ 41 h 83"/>
                  <a:gd name="T14" fmla="*/ 5 w 124"/>
                  <a:gd name="T15" fmla="*/ 31 h 83"/>
                  <a:gd name="T16" fmla="*/ 9 w 124"/>
                  <a:gd name="T17" fmla="*/ 30 h 83"/>
                  <a:gd name="T18" fmla="*/ 15 w 124"/>
                  <a:gd name="T19" fmla="*/ 33 h 83"/>
                  <a:gd name="T20" fmla="*/ 32 w 124"/>
                  <a:gd name="T21" fmla="*/ 59 h 83"/>
                  <a:gd name="T22" fmla="*/ 55 w 124"/>
                  <a:gd name="T23" fmla="*/ 50 h 83"/>
                  <a:gd name="T24" fmla="*/ 56 w 124"/>
                  <a:gd name="T25" fmla="*/ 50 h 83"/>
                  <a:gd name="T26" fmla="*/ 64 w 124"/>
                  <a:gd name="T27" fmla="*/ 45 h 83"/>
                  <a:gd name="T28" fmla="*/ 69 w 124"/>
                  <a:gd name="T29" fmla="*/ 43 h 83"/>
                  <a:gd name="T30" fmla="*/ 65 w 124"/>
                  <a:gd name="T31" fmla="*/ 39 h 83"/>
                  <a:gd name="T32" fmla="*/ 59 w 124"/>
                  <a:gd name="T33" fmla="*/ 23 h 83"/>
                  <a:gd name="T34" fmla="*/ 82 w 124"/>
                  <a:gd name="T35" fmla="*/ 0 h 83"/>
                  <a:gd name="T36" fmla="*/ 88 w 124"/>
                  <a:gd name="T37" fmla="*/ 1 h 83"/>
                  <a:gd name="T38" fmla="*/ 105 w 124"/>
                  <a:gd name="T39" fmla="*/ 23 h 83"/>
                  <a:gd name="T40" fmla="*/ 99 w 124"/>
                  <a:gd name="T41" fmla="*/ 39 h 83"/>
                  <a:gd name="T42" fmla="*/ 95 w 124"/>
                  <a:gd name="T43" fmla="*/ 43 h 83"/>
                  <a:gd name="T44" fmla="*/ 100 w 124"/>
                  <a:gd name="T45" fmla="*/ 45 h 83"/>
                  <a:gd name="T46" fmla="*/ 124 w 124"/>
                  <a:gd name="T47" fmla="*/ 83 h 83"/>
                  <a:gd name="T48" fmla="*/ 40 w 124"/>
                  <a:gd name="T49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24" h="83">
                    <a:moveTo>
                      <a:pt x="40" y="83"/>
                    </a:moveTo>
                    <a:cubicBezTo>
                      <a:pt x="40" y="81"/>
                      <a:pt x="40" y="80"/>
                      <a:pt x="40" y="78"/>
                    </a:cubicBezTo>
                    <a:cubicBezTo>
                      <a:pt x="41" y="71"/>
                      <a:pt x="41" y="71"/>
                      <a:pt x="41" y="71"/>
                    </a:cubicBezTo>
                    <a:cubicBezTo>
                      <a:pt x="32" y="75"/>
                      <a:pt x="32" y="75"/>
                      <a:pt x="32" y="75"/>
                    </a:cubicBezTo>
                    <a:cubicBezTo>
                      <a:pt x="31" y="75"/>
                      <a:pt x="30" y="75"/>
                      <a:pt x="29" y="75"/>
                    </a:cubicBezTo>
                    <a:cubicBezTo>
                      <a:pt x="27" y="75"/>
                      <a:pt x="24" y="74"/>
                      <a:pt x="23" y="72"/>
                    </a:cubicBezTo>
                    <a:cubicBezTo>
                      <a:pt x="3" y="41"/>
                      <a:pt x="3" y="41"/>
                      <a:pt x="3" y="41"/>
                    </a:cubicBezTo>
                    <a:cubicBezTo>
                      <a:pt x="0" y="37"/>
                      <a:pt x="1" y="33"/>
                      <a:pt x="5" y="31"/>
                    </a:cubicBezTo>
                    <a:cubicBezTo>
                      <a:pt x="6" y="30"/>
                      <a:pt x="7" y="30"/>
                      <a:pt x="9" y="30"/>
                    </a:cubicBezTo>
                    <a:cubicBezTo>
                      <a:pt x="11" y="30"/>
                      <a:pt x="13" y="31"/>
                      <a:pt x="15" y="33"/>
                    </a:cubicBezTo>
                    <a:cubicBezTo>
                      <a:pt x="32" y="59"/>
                      <a:pt x="32" y="59"/>
                      <a:pt x="32" y="59"/>
                    </a:cubicBezTo>
                    <a:cubicBezTo>
                      <a:pt x="55" y="50"/>
                      <a:pt x="55" y="50"/>
                      <a:pt x="55" y="50"/>
                    </a:cubicBezTo>
                    <a:cubicBezTo>
                      <a:pt x="56" y="50"/>
                      <a:pt x="56" y="50"/>
                      <a:pt x="56" y="50"/>
                    </a:cubicBezTo>
                    <a:cubicBezTo>
                      <a:pt x="58" y="48"/>
                      <a:pt x="61" y="47"/>
                      <a:pt x="64" y="45"/>
                    </a:cubicBezTo>
                    <a:cubicBezTo>
                      <a:pt x="69" y="43"/>
                      <a:pt x="69" y="43"/>
                      <a:pt x="69" y="43"/>
                    </a:cubicBezTo>
                    <a:cubicBezTo>
                      <a:pt x="65" y="39"/>
                      <a:pt x="65" y="39"/>
                      <a:pt x="65" y="39"/>
                    </a:cubicBezTo>
                    <a:cubicBezTo>
                      <a:pt x="61" y="35"/>
                      <a:pt x="59" y="29"/>
                      <a:pt x="59" y="23"/>
                    </a:cubicBezTo>
                    <a:cubicBezTo>
                      <a:pt x="59" y="11"/>
                      <a:pt x="69" y="0"/>
                      <a:pt x="82" y="0"/>
                    </a:cubicBezTo>
                    <a:cubicBezTo>
                      <a:pt x="84" y="0"/>
                      <a:pt x="86" y="1"/>
                      <a:pt x="88" y="1"/>
                    </a:cubicBezTo>
                    <a:cubicBezTo>
                      <a:pt x="98" y="4"/>
                      <a:pt x="105" y="13"/>
                      <a:pt x="105" y="23"/>
                    </a:cubicBezTo>
                    <a:cubicBezTo>
                      <a:pt x="105" y="29"/>
                      <a:pt x="102" y="35"/>
                      <a:pt x="99" y="39"/>
                    </a:cubicBezTo>
                    <a:cubicBezTo>
                      <a:pt x="95" y="43"/>
                      <a:pt x="95" y="43"/>
                      <a:pt x="95" y="43"/>
                    </a:cubicBezTo>
                    <a:cubicBezTo>
                      <a:pt x="100" y="45"/>
                      <a:pt x="100" y="45"/>
                      <a:pt x="100" y="45"/>
                    </a:cubicBezTo>
                    <a:cubicBezTo>
                      <a:pt x="115" y="52"/>
                      <a:pt x="124" y="67"/>
                      <a:pt x="124" y="83"/>
                    </a:cubicBezTo>
                    <a:lnTo>
                      <a:pt x="40" y="8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9" name="Freeform 125"/>
              <p:cNvSpPr>
                <a:spLocks noEditPoints="1"/>
              </p:cNvSpPr>
              <p:nvPr/>
            </p:nvSpPr>
            <p:spPr bwMode="auto">
              <a:xfrm>
                <a:off x="2608" y="2036"/>
                <a:ext cx="249" cy="198"/>
              </a:xfrm>
              <a:custGeom>
                <a:avLst/>
                <a:gdLst>
                  <a:gd name="T0" fmla="*/ 141 w 145"/>
                  <a:gd name="T1" fmla="*/ 0 h 115"/>
                  <a:gd name="T2" fmla="*/ 4 w 145"/>
                  <a:gd name="T3" fmla="*/ 0 h 115"/>
                  <a:gd name="T4" fmla="*/ 0 w 145"/>
                  <a:gd name="T5" fmla="*/ 4 h 115"/>
                  <a:gd name="T6" fmla="*/ 0 w 145"/>
                  <a:gd name="T7" fmla="*/ 111 h 115"/>
                  <a:gd name="T8" fmla="*/ 4 w 145"/>
                  <a:gd name="T9" fmla="*/ 115 h 115"/>
                  <a:gd name="T10" fmla="*/ 64 w 145"/>
                  <a:gd name="T11" fmla="*/ 115 h 115"/>
                  <a:gd name="T12" fmla="*/ 55 w 145"/>
                  <a:gd name="T13" fmla="*/ 102 h 115"/>
                  <a:gd name="T14" fmla="*/ 54 w 145"/>
                  <a:gd name="T15" fmla="*/ 91 h 115"/>
                  <a:gd name="T16" fmla="*/ 54 w 145"/>
                  <a:gd name="T17" fmla="*/ 91 h 115"/>
                  <a:gd name="T18" fmla="*/ 30 w 145"/>
                  <a:gd name="T19" fmla="*/ 55 h 115"/>
                  <a:gd name="T20" fmla="*/ 31 w 145"/>
                  <a:gd name="T21" fmla="*/ 49 h 115"/>
                  <a:gd name="T22" fmla="*/ 37 w 145"/>
                  <a:gd name="T23" fmla="*/ 50 h 115"/>
                  <a:gd name="T24" fmla="*/ 60 w 145"/>
                  <a:gd name="T25" fmla="*/ 86 h 115"/>
                  <a:gd name="T26" fmla="*/ 74 w 145"/>
                  <a:gd name="T27" fmla="*/ 90 h 115"/>
                  <a:gd name="T28" fmla="*/ 90 w 145"/>
                  <a:gd name="T29" fmla="*/ 113 h 115"/>
                  <a:gd name="T30" fmla="*/ 109 w 145"/>
                  <a:gd name="T31" fmla="*/ 106 h 115"/>
                  <a:gd name="T32" fmla="*/ 118 w 145"/>
                  <a:gd name="T33" fmla="*/ 100 h 115"/>
                  <a:gd name="T34" fmla="*/ 111 w 145"/>
                  <a:gd name="T35" fmla="*/ 82 h 115"/>
                  <a:gd name="T36" fmla="*/ 138 w 145"/>
                  <a:gd name="T37" fmla="*/ 55 h 115"/>
                  <a:gd name="T38" fmla="*/ 145 w 145"/>
                  <a:gd name="T39" fmla="*/ 57 h 115"/>
                  <a:gd name="T40" fmla="*/ 145 w 145"/>
                  <a:gd name="T41" fmla="*/ 4 h 115"/>
                  <a:gd name="T42" fmla="*/ 141 w 145"/>
                  <a:gd name="T43" fmla="*/ 0 h 115"/>
                  <a:gd name="T44" fmla="*/ 103 w 145"/>
                  <a:gd name="T45" fmla="*/ 67 h 115"/>
                  <a:gd name="T46" fmla="*/ 60 w 145"/>
                  <a:gd name="T47" fmla="*/ 67 h 115"/>
                  <a:gd name="T48" fmla="*/ 56 w 145"/>
                  <a:gd name="T49" fmla="*/ 63 h 115"/>
                  <a:gd name="T50" fmla="*/ 60 w 145"/>
                  <a:gd name="T51" fmla="*/ 59 h 115"/>
                  <a:gd name="T52" fmla="*/ 103 w 145"/>
                  <a:gd name="T53" fmla="*/ 59 h 115"/>
                  <a:gd name="T54" fmla="*/ 107 w 145"/>
                  <a:gd name="T55" fmla="*/ 63 h 115"/>
                  <a:gd name="T56" fmla="*/ 103 w 145"/>
                  <a:gd name="T57" fmla="*/ 67 h 115"/>
                  <a:gd name="T58" fmla="*/ 115 w 145"/>
                  <a:gd name="T59" fmla="*/ 48 h 115"/>
                  <a:gd name="T60" fmla="*/ 60 w 145"/>
                  <a:gd name="T61" fmla="*/ 48 h 115"/>
                  <a:gd name="T62" fmla="*/ 56 w 145"/>
                  <a:gd name="T63" fmla="*/ 44 h 115"/>
                  <a:gd name="T64" fmla="*/ 60 w 145"/>
                  <a:gd name="T65" fmla="*/ 40 h 115"/>
                  <a:gd name="T66" fmla="*/ 115 w 145"/>
                  <a:gd name="T67" fmla="*/ 40 h 115"/>
                  <a:gd name="T68" fmla="*/ 119 w 145"/>
                  <a:gd name="T69" fmla="*/ 44 h 115"/>
                  <a:gd name="T70" fmla="*/ 115 w 145"/>
                  <a:gd name="T71" fmla="*/ 48 h 115"/>
                  <a:gd name="T72" fmla="*/ 115 w 145"/>
                  <a:gd name="T73" fmla="*/ 28 h 115"/>
                  <a:gd name="T74" fmla="*/ 60 w 145"/>
                  <a:gd name="T75" fmla="*/ 28 h 115"/>
                  <a:gd name="T76" fmla="*/ 56 w 145"/>
                  <a:gd name="T77" fmla="*/ 24 h 115"/>
                  <a:gd name="T78" fmla="*/ 60 w 145"/>
                  <a:gd name="T79" fmla="*/ 20 h 115"/>
                  <a:gd name="T80" fmla="*/ 115 w 145"/>
                  <a:gd name="T81" fmla="*/ 20 h 115"/>
                  <a:gd name="T82" fmla="*/ 119 w 145"/>
                  <a:gd name="T83" fmla="*/ 24 h 115"/>
                  <a:gd name="T84" fmla="*/ 115 w 145"/>
                  <a:gd name="T85" fmla="*/ 28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45" h="115">
                    <a:moveTo>
                      <a:pt x="141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0" y="113"/>
                      <a:pt x="1" y="115"/>
                      <a:pt x="4" y="115"/>
                    </a:cubicBezTo>
                    <a:cubicBezTo>
                      <a:pt x="64" y="115"/>
                      <a:pt x="64" y="115"/>
                      <a:pt x="64" y="115"/>
                    </a:cubicBezTo>
                    <a:cubicBezTo>
                      <a:pt x="55" y="102"/>
                      <a:pt x="55" y="102"/>
                      <a:pt x="55" y="102"/>
                    </a:cubicBezTo>
                    <a:cubicBezTo>
                      <a:pt x="53" y="99"/>
                      <a:pt x="53" y="95"/>
                      <a:pt x="54" y="91"/>
                    </a:cubicBezTo>
                    <a:cubicBezTo>
                      <a:pt x="54" y="91"/>
                      <a:pt x="54" y="91"/>
                      <a:pt x="54" y="91"/>
                    </a:cubicBezTo>
                    <a:cubicBezTo>
                      <a:pt x="30" y="55"/>
                      <a:pt x="30" y="55"/>
                      <a:pt x="30" y="55"/>
                    </a:cubicBezTo>
                    <a:cubicBezTo>
                      <a:pt x="29" y="53"/>
                      <a:pt x="29" y="50"/>
                      <a:pt x="31" y="49"/>
                    </a:cubicBezTo>
                    <a:cubicBezTo>
                      <a:pt x="33" y="48"/>
                      <a:pt x="36" y="48"/>
                      <a:pt x="37" y="50"/>
                    </a:cubicBezTo>
                    <a:cubicBezTo>
                      <a:pt x="60" y="86"/>
                      <a:pt x="60" y="86"/>
                      <a:pt x="60" y="86"/>
                    </a:cubicBezTo>
                    <a:cubicBezTo>
                      <a:pt x="65" y="83"/>
                      <a:pt x="71" y="85"/>
                      <a:pt x="74" y="90"/>
                    </a:cubicBezTo>
                    <a:cubicBezTo>
                      <a:pt x="90" y="113"/>
                      <a:pt x="90" y="113"/>
                      <a:pt x="90" y="113"/>
                    </a:cubicBezTo>
                    <a:cubicBezTo>
                      <a:pt x="109" y="106"/>
                      <a:pt x="109" y="106"/>
                      <a:pt x="109" y="106"/>
                    </a:cubicBezTo>
                    <a:cubicBezTo>
                      <a:pt x="112" y="104"/>
                      <a:pt x="115" y="102"/>
                      <a:pt x="118" y="100"/>
                    </a:cubicBezTo>
                    <a:cubicBezTo>
                      <a:pt x="114" y="96"/>
                      <a:pt x="111" y="89"/>
                      <a:pt x="111" y="82"/>
                    </a:cubicBezTo>
                    <a:cubicBezTo>
                      <a:pt x="111" y="68"/>
                      <a:pt x="123" y="55"/>
                      <a:pt x="138" y="55"/>
                    </a:cubicBezTo>
                    <a:cubicBezTo>
                      <a:pt x="140" y="55"/>
                      <a:pt x="143" y="56"/>
                      <a:pt x="145" y="57"/>
                    </a:cubicBezTo>
                    <a:cubicBezTo>
                      <a:pt x="145" y="4"/>
                      <a:pt x="145" y="4"/>
                      <a:pt x="145" y="4"/>
                    </a:cubicBezTo>
                    <a:cubicBezTo>
                      <a:pt x="145" y="2"/>
                      <a:pt x="143" y="0"/>
                      <a:pt x="141" y="0"/>
                    </a:cubicBezTo>
                    <a:close/>
                    <a:moveTo>
                      <a:pt x="103" y="67"/>
                    </a:moveTo>
                    <a:cubicBezTo>
                      <a:pt x="60" y="67"/>
                      <a:pt x="60" y="67"/>
                      <a:pt x="60" y="67"/>
                    </a:cubicBezTo>
                    <a:cubicBezTo>
                      <a:pt x="58" y="67"/>
                      <a:pt x="56" y="65"/>
                      <a:pt x="56" y="63"/>
                    </a:cubicBezTo>
                    <a:cubicBezTo>
                      <a:pt x="56" y="61"/>
                      <a:pt x="58" y="59"/>
                      <a:pt x="60" y="59"/>
                    </a:cubicBezTo>
                    <a:cubicBezTo>
                      <a:pt x="103" y="59"/>
                      <a:pt x="103" y="59"/>
                      <a:pt x="103" y="59"/>
                    </a:cubicBezTo>
                    <a:cubicBezTo>
                      <a:pt x="106" y="59"/>
                      <a:pt x="107" y="61"/>
                      <a:pt x="107" y="63"/>
                    </a:cubicBezTo>
                    <a:cubicBezTo>
                      <a:pt x="107" y="65"/>
                      <a:pt x="106" y="67"/>
                      <a:pt x="103" y="67"/>
                    </a:cubicBezTo>
                    <a:close/>
                    <a:moveTo>
                      <a:pt x="115" y="48"/>
                    </a:moveTo>
                    <a:cubicBezTo>
                      <a:pt x="60" y="48"/>
                      <a:pt x="60" y="48"/>
                      <a:pt x="60" y="48"/>
                    </a:cubicBezTo>
                    <a:cubicBezTo>
                      <a:pt x="58" y="48"/>
                      <a:pt x="56" y="46"/>
                      <a:pt x="56" y="44"/>
                    </a:cubicBezTo>
                    <a:cubicBezTo>
                      <a:pt x="56" y="41"/>
                      <a:pt x="58" y="40"/>
                      <a:pt x="60" y="40"/>
                    </a:cubicBezTo>
                    <a:cubicBezTo>
                      <a:pt x="115" y="40"/>
                      <a:pt x="115" y="40"/>
                      <a:pt x="115" y="40"/>
                    </a:cubicBezTo>
                    <a:cubicBezTo>
                      <a:pt x="117" y="40"/>
                      <a:pt x="119" y="41"/>
                      <a:pt x="119" y="44"/>
                    </a:cubicBezTo>
                    <a:cubicBezTo>
                      <a:pt x="119" y="46"/>
                      <a:pt x="117" y="48"/>
                      <a:pt x="115" y="48"/>
                    </a:cubicBezTo>
                    <a:close/>
                    <a:moveTo>
                      <a:pt x="115" y="28"/>
                    </a:moveTo>
                    <a:cubicBezTo>
                      <a:pt x="60" y="28"/>
                      <a:pt x="60" y="28"/>
                      <a:pt x="60" y="28"/>
                    </a:cubicBezTo>
                    <a:cubicBezTo>
                      <a:pt x="58" y="28"/>
                      <a:pt x="56" y="27"/>
                      <a:pt x="56" y="24"/>
                    </a:cubicBezTo>
                    <a:cubicBezTo>
                      <a:pt x="56" y="22"/>
                      <a:pt x="58" y="20"/>
                      <a:pt x="60" y="20"/>
                    </a:cubicBezTo>
                    <a:cubicBezTo>
                      <a:pt x="115" y="20"/>
                      <a:pt x="115" y="20"/>
                      <a:pt x="115" y="20"/>
                    </a:cubicBezTo>
                    <a:cubicBezTo>
                      <a:pt x="117" y="20"/>
                      <a:pt x="119" y="22"/>
                      <a:pt x="119" y="24"/>
                    </a:cubicBezTo>
                    <a:cubicBezTo>
                      <a:pt x="119" y="27"/>
                      <a:pt x="117" y="28"/>
                      <a:pt x="115" y="2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0" name="Freeform 126"/>
              <p:cNvSpPr/>
              <p:nvPr/>
            </p:nvSpPr>
            <p:spPr bwMode="auto">
              <a:xfrm>
                <a:off x="2591" y="2254"/>
                <a:ext cx="139" cy="14"/>
              </a:xfrm>
              <a:custGeom>
                <a:avLst/>
                <a:gdLst>
                  <a:gd name="T0" fmla="*/ 77 w 81"/>
                  <a:gd name="T1" fmla="*/ 8 h 8"/>
                  <a:gd name="T2" fmla="*/ 3 w 81"/>
                  <a:gd name="T3" fmla="*/ 8 h 8"/>
                  <a:gd name="T4" fmla="*/ 0 w 81"/>
                  <a:gd name="T5" fmla="*/ 4 h 8"/>
                  <a:gd name="T6" fmla="*/ 3 w 81"/>
                  <a:gd name="T7" fmla="*/ 0 h 8"/>
                  <a:gd name="T8" fmla="*/ 77 w 81"/>
                  <a:gd name="T9" fmla="*/ 0 h 8"/>
                  <a:gd name="T10" fmla="*/ 81 w 81"/>
                  <a:gd name="T11" fmla="*/ 4 h 8"/>
                  <a:gd name="T12" fmla="*/ 77 w 81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" h="8">
                    <a:moveTo>
                      <a:pt x="77" y="8"/>
                    </a:moveTo>
                    <a:cubicBezTo>
                      <a:pt x="3" y="8"/>
                      <a:pt x="3" y="8"/>
                      <a:pt x="3" y="8"/>
                    </a:cubicBezTo>
                    <a:cubicBezTo>
                      <a:pt x="1" y="8"/>
                      <a:pt x="0" y="6"/>
                      <a:pt x="0" y="4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9" y="0"/>
                      <a:pt x="81" y="1"/>
                      <a:pt x="81" y="4"/>
                    </a:cubicBezTo>
                    <a:cubicBezTo>
                      <a:pt x="81" y="6"/>
                      <a:pt x="79" y="8"/>
                      <a:pt x="77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1" name="Freeform 127"/>
              <p:cNvSpPr/>
              <p:nvPr/>
            </p:nvSpPr>
            <p:spPr bwMode="auto">
              <a:xfrm>
                <a:off x="1990" y="2110"/>
                <a:ext cx="167" cy="218"/>
              </a:xfrm>
              <a:custGeom>
                <a:avLst/>
                <a:gdLst>
                  <a:gd name="T0" fmla="*/ 4 w 97"/>
                  <a:gd name="T1" fmla="*/ 127 h 127"/>
                  <a:gd name="T2" fmla="*/ 2 w 97"/>
                  <a:gd name="T3" fmla="*/ 126 h 127"/>
                  <a:gd name="T4" fmla="*/ 1 w 97"/>
                  <a:gd name="T5" fmla="*/ 120 h 127"/>
                  <a:gd name="T6" fmla="*/ 89 w 97"/>
                  <a:gd name="T7" fmla="*/ 2 h 127"/>
                  <a:gd name="T8" fmla="*/ 95 w 97"/>
                  <a:gd name="T9" fmla="*/ 1 h 127"/>
                  <a:gd name="T10" fmla="*/ 96 w 97"/>
                  <a:gd name="T11" fmla="*/ 7 h 127"/>
                  <a:gd name="T12" fmla="*/ 7 w 97"/>
                  <a:gd name="T13" fmla="*/ 125 h 127"/>
                  <a:gd name="T14" fmla="*/ 4 w 97"/>
                  <a:gd name="T15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7" h="127">
                    <a:moveTo>
                      <a:pt x="4" y="127"/>
                    </a:moveTo>
                    <a:cubicBezTo>
                      <a:pt x="3" y="127"/>
                      <a:pt x="3" y="127"/>
                      <a:pt x="2" y="126"/>
                    </a:cubicBezTo>
                    <a:cubicBezTo>
                      <a:pt x="0" y="125"/>
                      <a:pt x="0" y="122"/>
                      <a:pt x="1" y="120"/>
                    </a:cubicBezTo>
                    <a:cubicBezTo>
                      <a:pt x="89" y="2"/>
                      <a:pt x="89" y="2"/>
                      <a:pt x="89" y="2"/>
                    </a:cubicBezTo>
                    <a:cubicBezTo>
                      <a:pt x="91" y="0"/>
                      <a:pt x="93" y="0"/>
                      <a:pt x="95" y="1"/>
                    </a:cubicBezTo>
                    <a:cubicBezTo>
                      <a:pt x="97" y="2"/>
                      <a:pt x="97" y="5"/>
                      <a:pt x="96" y="7"/>
                    </a:cubicBezTo>
                    <a:cubicBezTo>
                      <a:pt x="7" y="125"/>
                      <a:pt x="7" y="125"/>
                      <a:pt x="7" y="125"/>
                    </a:cubicBezTo>
                    <a:cubicBezTo>
                      <a:pt x="7" y="126"/>
                      <a:pt x="5" y="127"/>
                      <a:pt x="4" y="12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2" name="Freeform 128"/>
              <p:cNvSpPr>
                <a:spLocks noEditPoints="1"/>
              </p:cNvSpPr>
              <p:nvPr/>
            </p:nvSpPr>
            <p:spPr bwMode="auto">
              <a:xfrm>
                <a:off x="1891" y="2187"/>
                <a:ext cx="139" cy="141"/>
              </a:xfrm>
              <a:custGeom>
                <a:avLst/>
                <a:gdLst>
                  <a:gd name="T0" fmla="*/ 62 w 81"/>
                  <a:gd name="T1" fmla="*/ 82 h 82"/>
                  <a:gd name="T2" fmla="*/ 61 w 81"/>
                  <a:gd name="T3" fmla="*/ 82 h 82"/>
                  <a:gd name="T4" fmla="*/ 3 w 81"/>
                  <a:gd name="T5" fmla="*/ 57 h 82"/>
                  <a:gd name="T6" fmla="*/ 1 w 81"/>
                  <a:gd name="T7" fmla="*/ 52 h 82"/>
                  <a:gd name="T8" fmla="*/ 15 w 81"/>
                  <a:gd name="T9" fmla="*/ 3 h 82"/>
                  <a:gd name="T10" fmla="*/ 17 w 81"/>
                  <a:gd name="T11" fmla="*/ 0 h 82"/>
                  <a:gd name="T12" fmla="*/ 21 w 81"/>
                  <a:gd name="T13" fmla="*/ 0 h 82"/>
                  <a:gd name="T14" fmla="*/ 78 w 81"/>
                  <a:gd name="T15" fmla="*/ 25 h 82"/>
                  <a:gd name="T16" fmla="*/ 81 w 81"/>
                  <a:gd name="T17" fmla="*/ 30 h 82"/>
                  <a:gd name="T18" fmla="*/ 66 w 81"/>
                  <a:gd name="T19" fmla="*/ 79 h 82"/>
                  <a:gd name="T20" fmla="*/ 64 w 81"/>
                  <a:gd name="T21" fmla="*/ 81 h 82"/>
                  <a:gd name="T22" fmla="*/ 62 w 81"/>
                  <a:gd name="T23" fmla="*/ 82 h 82"/>
                  <a:gd name="T24" fmla="*/ 9 w 81"/>
                  <a:gd name="T25" fmla="*/ 51 h 82"/>
                  <a:gd name="T26" fmla="*/ 60 w 81"/>
                  <a:gd name="T27" fmla="*/ 72 h 82"/>
                  <a:gd name="T28" fmla="*/ 72 w 81"/>
                  <a:gd name="T29" fmla="*/ 31 h 82"/>
                  <a:gd name="T30" fmla="*/ 22 w 81"/>
                  <a:gd name="T31" fmla="*/ 9 h 82"/>
                  <a:gd name="T32" fmla="*/ 9 w 81"/>
                  <a:gd name="T33" fmla="*/ 51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1" h="82">
                    <a:moveTo>
                      <a:pt x="62" y="82"/>
                    </a:moveTo>
                    <a:cubicBezTo>
                      <a:pt x="62" y="82"/>
                      <a:pt x="61" y="82"/>
                      <a:pt x="61" y="82"/>
                    </a:cubicBezTo>
                    <a:cubicBezTo>
                      <a:pt x="3" y="57"/>
                      <a:pt x="3" y="57"/>
                      <a:pt x="3" y="57"/>
                    </a:cubicBezTo>
                    <a:cubicBezTo>
                      <a:pt x="1" y="56"/>
                      <a:pt x="0" y="54"/>
                      <a:pt x="1" y="52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6" y="2"/>
                      <a:pt x="16" y="1"/>
                      <a:pt x="17" y="0"/>
                    </a:cubicBezTo>
                    <a:cubicBezTo>
                      <a:pt x="18" y="0"/>
                      <a:pt x="20" y="0"/>
                      <a:pt x="21" y="0"/>
                    </a:cubicBezTo>
                    <a:cubicBezTo>
                      <a:pt x="78" y="25"/>
                      <a:pt x="78" y="25"/>
                      <a:pt x="78" y="25"/>
                    </a:cubicBezTo>
                    <a:cubicBezTo>
                      <a:pt x="80" y="26"/>
                      <a:pt x="81" y="28"/>
                      <a:pt x="81" y="30"/>
                    </a:cubicBezTo>
                    <a:cubicBezTo>
                      <a:pt x="66" y="79"/>
                      <a:pt x="66" y="79"/>
                      <a:pt x="66" y="79"/>
                    </a:cubicBezTo>
                    <a:cubicBezTo>
                      <a:pt x="66" y="80"/>
                      <a:pt x="65" y="81"/>
                      <a:pt x="64" y="81"/>
                    </a:cubicBezTo>
                    <a:cubicBezTo>
                      <a:pt x="63" y="82"/>
                      <a:pt x="63" y="82"/>
                      <a:pt x="62" y="82"/>
                    </a:cubicBezTo>
                    <a:close/>
                    <a:moveTo>
                      <a:pt x="9" y="51"/>
                    </a:moveTo>
                    <a:cubicBezTo>
                      <a:pt x="60" y="72"/>
                      <a:pt x="60" y="72"/>
                      <a:pt x="60" y="72"/>
                    </a:cubicBezTo>
                    <a:cubicBezTo>
                      <a:pt x="72" y="31"/>
                      <a:pt x="72" y="31"/>
                      <a:pt x="72" y="31"/>
                    </a:cubicBezTo>
                    <a:cubicBezTo>
                      <a:pt x="22" y="9"/>
                      <a:pt x="22" y="9"/>
                      <a:pt x="22" y="9"/>
                    </a:cubicBezTo>
                    <a:lnTo>
                      <a:pt x="9" y="5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3" name="Freeform 129"/>
              <p:cNvSpPr/>
              <p:nvPr/>
            </p:nvSpPr>
            <p:spPr bwMode="auto">
              <a:xfrm>
                <a:off x="2141" y="2024"/>
                <a:ext cx="41" cy="100"/>
              </a:xfrm>
              <a:custGeom>
                <a:avLst/>
                <a:gdLst>
                  <a:gd name="T0" fmla="*/ 5 w 24"/>
                  <a:gd name="T1" fmla="*/ 58 h 58"/>
                  <a:gd name="T2" fmla="*/ 4 w 24"/>
                  <a:gd name="T3" fmla="*/ 58 h 58"/>
                  <a:gd name="T4" fmla="*/ 1 w 24"/>
                  <a:gd name="T5" fmla="*/ 53 h 58"/>
                  <a:gd name="T6" fmla="*/ 16 w 24"/>
                  <a:gd name="T7" fmla="*/ 4 h 58"/>
                  <a:gd name="T8" fmla="*/ 21 w 24"/>
                  <a:gd name="T9" fmla="*/ 1 h 58"/>
                  <a:gd name="T10" fmla="*/ 23 w 24"/>
                  <a:gd name="T11" fmla="*/ 6 h 58"/>
                  <a:gd name="T12" fmla="*/ 9 w 24"/>
                  <a:gd name="T13" fmla="*/ 55 h 58"/>
                  <a:gd name="T14" fmla="*/ 5 w 24"/>
                  <a:gd name="T15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58">
                    <a:moveTo>
                      <a:pt x="5" y="58"/>
                    </a:moveTo>
                    <a:cubicBezTo>
                      <a:pt x="4" y="58"/>
                      <a:pt x="4" y="58"/>
                      <a:pt x="4" y="58"/>
                    </a:cubicBezTo>
                    <a:cubicBezTo>
                      <a:pt x="1" y="57"/>
                      <a:pt x="0" y="55"/>
                      <a:pt x="1" y="53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1"/>
                      <a:pt x="19" y="0"/>
                      <a:pt x="21" y="1"/>
                    </a:cubicBezTo>
                    <a:cubicBezTo>
                      <a:pt x="23" y="2"/>
                      <a:pt x="24" y="4"/>
                      <a:pt x="23" y="6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8" y="57"/>
                      <a:pt x="6" y="58"/>
                      <a:pt x="5" y="5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4" name="Freeform 130"/>
              <p:cNvSpPr/>
              <p:nvPr/>
            </p:nvSpPr>
            <p:spPr bwMode="auto">
              <a:xfrm>
                <a:off x="1916" y="2090"/>
                <a:ext cx="176" cy="154"/>
              </a:xfrm>
              <a:custGeom>
                <a:avLst/>
                <a:gdLst>
                  <a:gd name="T0" fmla="*/ 50 w 102"/>
                  <a:gd name="T1" fmla="*/ 0 h 90"/>
                  <a:gd name="T2" fmla="*/ 1 w 102"/>
                  <a:gd name="T3" fmla="*/ 58 h 90"/>
                  <a:gd name="T4" fmla="*/ 0 w 102"/>
                  <a:gd name="T5" fmla="*/ 62 h 90"/>
                  <a:gd name="T6" fmla="*/ 2 w 102"/>
                  <a:gd name="T7" fmla="*/ 64 h 90"/>
                  <a:gd name="T8" fmla="*/ 60 w 102"/>
                  <a:gd name="T9" fmla="*/ 90 h 90"/>
                  <a:gd name="T10" fmla="*/ 62 w 102"/>
                  <a:gd name="T11" fmla="*/ 90 h 90"/>
                  <a:gd name="T12" fmla="*/ 65 w 102"/>
                  <a:gd name="T13" fmla="*/ 88 h 90"/>
                  <a:gd name="T14" fmla="*/ 98 w 102"/>
                  <a:gd name="T15" fmla="*/ 44 h 90"/>
                  <a:gd name="T16" fmla="*/ 102 w 102"/>
                  <a:gd name="T17" fmla="*/ 24 h 90"/>
                  <a:gd name="T18" fmla="*/ 50 w 102"/>
                  <a:gd name="T19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2" h="90">
                    <a:moveTo>
                      <a:pt x="50" y="0"/>
                    </a:moveTo>
                    <a:cubicBezTo>
                      <a:pt x="1" y="58"/>
                      <a:pt x="1" y="58"/>
                      <a:pt x="1" y="58"/>
                    </a:cubicBezTo>
                    <a:cubicBezTo>
                      <a:pt x="0" y="59"/>
                      <a:pt x="0" y="61"/>
                      <a:pt x="0" y="62"/>
                    </a:cubicBezTo>
                    <a:cubicBezTo>
                      <a:pt x="0" y="63"/>
                      <a:pt x="1" y="64"/>
                      <a:pt x="2" y="64"/>
                    </a:cubicBezTo>
                    <a:cubicBezTo>
                      <a:pt x="60" y="90"/>
                      <a:pt x="60" y="90"/>
                      <a:pt x="60" y="90"/>
                    </a:cubicBezTo>
                    <a:cubicBezTo>
                      <a:pt x="61" y="90"/>
                      <a:pt x="61" y="90"/>
                      <a:pt x="62" y="90"/>
                    </a:cubicBezTo>
                    <a:cubicBezTo>
                      <a:pt x="63" y="90"/>
                      <a:pt x="64" y="89"/>
                      <a:pt x="65" y="88"/>
                    </a:cubicBezTo>
                    <a:cubicBezTo>
                      <a:pt x="98" y="44"/>
                      <a:pt x="98" y="44"/>
                      <a:pt x="98" y="44"/>
                    </a:cubicBezTo>
                    <a:cubicBezTo>
                      <a:pt x="102" y="24"/>
                      <a:pt x="102" y="24"/>
                      <a:pt x="102" y="24"/>
                    </a:cubicBezTo>
                    <a:lnTo>
                      <a:pt x="5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5" name="Freeform 131"/>
              <p:cNvSpPr/>
              <p:nvPr/>
            </p:nvSpPr>
            <p:spPr bwMode="auto">
              <a:xfrm>
                <a:off x="2011" y="1995"/>
                <a:ext cx="171" cy="144"/>
              </a:xfrm>
              <a:custGeom>
                <a:avLst/>
                <a:gdLst>
                  <a:gd name="T0" fmla="*/ 99 w 100"/>
                  <a:gd name="T1" fmla="*/ 21 h 84"/>
                  <a:gd name="T2" fmla="*/ 97 w 100"/>
                  <a:gd name="T3" fmla="*/ 18 h 84"/>
                  <a:gd name="T4" fmla="*/ 44 w 100"/>
                  <a:gd name="T5" fmla="*/ 0 h 84"/>
                  <a:gd name="T6" fmla="*/ 40 w 100"/>
                  <a:gd name="T7" fmla="*/ 1 h 84"/>
                  <a:gd name="T8" fmla="*/ 0 w 100"/>
                  <a:gd name="T9" fmla="*/ 49 h 84"/>
                  <a:gd name="T10" fmla="*/ 53 w 100"/>
                  <a:gd name="T11" fmla="*/ 73 h 84"/>
                  <a:gd name="T12" fmla="*/ 56 w 100"/>
                  <a:gd name="T13" fmla="*/ 77 h 84"/>
                  <a:gd name="T14" fmla="*/ 54 w 100"/>
                  <a:gd name="T15" fmla="*/ 84 h 84"/>
                  <a:gd name="T16" fmla="*/ 99 w 100"/>
                  <a:gd name="T17" fmla="*/ 24 h 84"/>
                  <a:gd name="T18" fmla="*/ 99 w 100"/>
                  <a:gd name="T19" fmla="*/ 21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0" h="84">
                    <a:moveTo>
                      <a:pt x="99" y="21"/>
                    </a:moveTo>
                    <a:cubicBezTo>
                      <a:pt x="99" y="19"/>
                      <a:pt x="98" y="18"/>
                      <a:pt x="97" y="18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3" y="0"/>
                      <a:pt x="41" y="0"/>
                      <a:pt x="40" y="1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53" y="73"/>
                      <a:pt x="53" y="73"/>
                      <a:pt x="53" y="73"/>
                    </a:cubicBezTo>
                    <a:cubicBezTo>
                      <a:pt x="55" y="73"/>
                      <a:pt x="56" y="75"/>
                      <a:pt x="56" y="77"/>
                    </a:cubicBezTo>
                    <a:cubicBezTo>
                      <a:pt x="54" y="84"/>
                      <a:pt x="54" y="84"/>
                      <a:pt x="54" y="84"/>
                    </a:cubicBezTo>
                    <a:cubicBezTo>
                      <a:pt x="99" y="24"/>
                      <a:pt x="99" y="24"/>
                      <a:pt x="99" y="24"/>
                    </a:cubicBezTo>
                    <a:cubicBezTo>
                      <a:pt x="100" y="23"/>
                      <a:pt x="100" y="22"/>
                      <a:pt x="99" y="2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6" name="Freeform 132"/>
              <p:cNvSpPr/>
              <p:nvPr/>
            </p:nvSpPr>
            <p:spPr bwMode="auto">
              <a:xfrm>
                <a:off x="2074" y="2139"/>
                <a:ext cx="30" cy="74"/>
              </a:xfrm>
              <a:custGeom>
                <a:avLst/>
                <a:gdLst>
                  <a:gd name="T0" fmla="*/ 1 w 17"/>
                  <a:gd name="T1" fmla="*/ 39 h 43"/>
                  <a:gd name="T2" fmla="*/ 4 w 17"/>
                  <a:gd name="T3" fmla="*/ 43 h 43"/>
                  <a:gd name="T4" fmla="*/ 5 w 17"/>
                  <a:gd name="T5" fmla="*/ 43 h 43"/>
                  <a:gd name="T6" fmla="*/ 9 w 17"/>
                  <a:gd name="T7" fmla="*/ 40 h 43"/>
                  <a:gd name="T8" fmla="*/ 17 w 17"/>
                  <a:gd name="T9" fmla="*/ 0 h 43"/>
                  <a:gd name="T10" fmla="*/ 6 w 17"/>
                  <a:gd name="T11" fmla="*/ 15 h 43"/>
                  <a:gd name="T12" fmla="*/ 1 w 17"/>
                  <a:gd name="T13" fmla="*/ 39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3">
                    <a:moveTo>
                      <a:pt x="1" y="39"/>
                    </a:moveTo>
                    <a:cubicBezTo>
                      <a:pt x="0" y="41"/>
                      <a:pt x="2" y="43"/>
                      <a:pt x="4" y="43"/>
                    </a:cubicBezTo>
                    <a:cubicBezTo>
                      <a:pt x="4" y="43"/>
                      <a:pt x="5" y="43"/>
                      <a:pt x="5" y="43"/>
                    </a:cubicBezTo>
                    <a:cubicBezTo>
                      <a:pt x="7" y="43"/>
                      <a:pt x="8" y="42"/>
                      <a:pt x="9" y="4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6" y="15"/>
                      <a:pt x="6" y="15"/>
                      <a:pt x="6" y="15"/>
                    </a:cubicBezTo>
                    <a:lnTo>
                      <a:pt x="1" y="3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7" name="Freeform 133"/>
              <p:cNvSpPr>
                <a:spLocks noEditPoints="1"/>
              </p:cNvSpPr>
              <p:nvPr/>
            </p:nvSpPr>
            <p:spPr bwMode="auto">
              <a:xfrm>
                <a:off x="3461" y="2038"/>
                <a:ext cx="176" cy="175"/>
              </a:xfrm>
              <a:custGeom>
                <a:avLst/>
                <a:gdLst>
                  <a:gd name="T0" fmla="*/ 9 w 102"/>
                  <a:gd name="T1" fmla="*/ 102 h 102"/>
                  <a:gd name="T2" fmla="*/ 5 w 102"/>
                  <a:gd name="T3" fmla="*/ 100 h 102"/>
                  <a:gd name="T4" fmla="*/ 3 w 102"/>
                  <a:gd name="T5" fmla="*/ 99 h 102"/>
                  <a:gd name="T6" fmla="*/ 0 w 102"/>
                  <a:gd name="T7" fmla="*/ 94 h 102"/>
                  <a:gd name="T8" fmla="*/ 2 w 102"/>
                  <a:gd name="T9" fmla="*/ 89 h 102"/>
                  <a:gd name="T10" fmla="*/ 7 w 102"/>
                  <a:gd name="T11" fmla="*/ 87 h 102"/>
                  <a:gd name="T12" fmla="*/ 9 w 102"/>
                  <a:gd name="T13" fmla="*/ 87 h 102"/>
                  <a:gd name="T14" fmla="*/ 12 w 102"/>
                  <a:gd name="T15" fmla="*/ 87 h 102"/>
                  <a:gd name="T16" fmla="*/ 13 w 102"/>
                  <a:gd name="T17" fmla="*/ 84 h 102"/>
                  <a:gd name="T18" fmla="*/ 16 w 102"/>
                  <a:gd name="T19" fmla="*/ 48 h 102"/>
                  <a:gd name="T20" fmla="*/ 49 w 102"/>
                  <a:gd name="T21" fmla="*/ 30 h 102"/>
                  <a:gd name="T22" fmla="*/ 53 w 102"/>
                  <a:gd name="T23" fmla="*/ 28 h 102"/>
                  <a:gd name="T24" fmla="*/ 50 w 102"/>
                  <a:gd name="T25" fmla="*/ 24 h 102"/>
                  <a:gd name="T26" fmla="*/ 74 w 102"/>
                  <a:gd name="T27" fmla="*/ 0 h 102"/>
                  <a:gd name="T28" fmla="*/ 102 w 102"/>
                  <a:gd name="T29" fmla="*/ 26 h 102"/>
                  <a:gd name="T30" fmla="*/ 79 w 102"/>
                  <a:gd name="T31" fmla="*/ 50 h 102"/>
                  <a:gd name="T32" fmla="*/ 75 w 102"/>
                  <a:gd name="T33" fmla="*/ 47 h 102"/>
                  <a:gd name="T34" fmla="*/ 73 w 102"/>
                  <a:gd name="T35" fmla="*/ 51 h 102"/>
                  <a:gd name="T36" fmla="*/ 56 w 102"/>
                  <a:gd name="T37" fmla="*/ 85 h 102"/>
                  <a:gd name="T38" fmla="*/ 46 w 102"/>
                  <a:gd name="T39" fmla="*/ 84 h 102"/>
                  <a:gd name="T40" fmla="*/ 19 w 102"/>
                  <a:gd name="T41" fmla="*/ 89 h 102"/>
                  <a:gd name="T42" fmla="*/ 16 w 102"/>
                  <a:gd name="T43" fmla="*/ 91 h 102"/>
                  <a:gd name="T44" fmla="*/ 17 w 102"/>
                  <a:gd name="T45" fmla="*/ 94 h 102"/>
                  <a:gd name="T46" fmla="*/ 15 w 102"/>
                  <a:gd name="T47" fmla="*/ 100 h 102"/>
                  <a:gd name="T48" fmla="*/ 9 w 102"/>
                  <a:gd name="T49" fmla="*/ 102 h 102"/>
                  <a:gd name="T50" fmla="*/ 41 w 102"/>
                  <a:gd name="T51" fmla="*/ 44 h 102"/>
                  <a:gd name="T52" fmla="*/ 24 w 102"/>
                  <a:gd name="T53" fmla="*/ 60 h 102"/>
                  <a:gd name="T54" fmla="*/ 41 w 102"/>
                  <a:gd name="T55" fmla="*/ 77 h 102"/>
                  <a:gd name="T56" fmla="*/ 57 w 102"/>
                  <a:gd name="T57" fmla="*/ 60 h 102"/>
                  <a:gd name="T58" fmla="*/ 41 w 102"/>
                  <a:gd name="T59" fmla="*/ 44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02" h="102">
                    <a:moveTo>
                      <a:pt x="9" y="102"/>
                    </a:moveTo>
                    <a:cubicBezTo>
                      <a:pt x="8" y="102"/>
                      <a:pt x="6" y="102"/>
                      <a:pt x="5" y="100"/>
                    </a:cubicBezTo>
                    <a:cubicBezTo>
                      <a:pt x="3" y="99"/>
                      <a:pt x="3" y="99"/>
                      <a:pt x="3" y="99"/>
                    </a:cubicBezTo>
                    <a:cubicBezTo>
                      <a:pt x="1" y="97"/>
                      <a:pt x="0" y="96"/>
                      <a:pt x="0" y="94"/>
                    </a:cubicBezTo>
                    <a:cubicBezTo>
                      <a:pt x="0" y="92"/>
                      <a:pt x="1" y="90"/>
                      <a:pt x="2" y="89"/>
                    </a:cubicBezTo>
                    <a:cubicBezTo>
                      <a:pt x="4" y="87"/>
                      <a:pt x="5" y="87"/>
                      <a:pt x="7" y="87"/>
                    </a:cubicBezTo>
                    <a:cubicBezTo>
                      <a:pt x="8" y="87"/>
                      <a:pt x="8" y="87"/>
                      <a:pt x="9" y="87"/>
                    </a:cubicBezTo>
                    <a:cubicBezTo>
                      <a:pt x="12" y="87"/>
                      <a:pt x="12" y="87"/>
                      <a:pt x="12" y="87"/>
                    </a:cubicBezTo>
                    <a:cubicBezTo>
                      <a:pt x="13" y="84"/>
                      <a:pt x="13" y="84"/>
                      <a:pt x="13" y="84"/>
                    </a:cubicBezTo>
                    <a:cubicBezTo>
                      <a:pt x="16" y="76"/>
                      <a:pt x="19" y="64"/>
                      <a:pt x="16" y="48"/>
                    </a:cubicBezTo>
                    <a:cubicBezTo>
                      <a:pt x="18" y="47"/>
                      <a:pt x="38" y="36"/>
                      <a:pt x="49" y="30"/>
                    </a:cubicBezTo>
                    <a:cubicBezTo>
                      <a:pt x="53" y="28"/>
                      <a:pt x="53" y="28"/>
                      <a:pt x="53" y="28"/>
                    </a:cubicBezTo>
                    <a:cubicBezTo>
                      <a:pt x="50" y="24"/>
                      <a:pt x="50" y="24"/>
                      <a:pt x="50" y="24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102" y="26"/>
                      <a:pt x="102" y="26"/>
                      <a:pt x="102" y="26"/>
                    </a:cubicBezTo>
                    <a:cubicBezTo>
                      <a:pt x="79" y="50"/>
                      <a:pt x="79" y="50"/>
                      <a:pt x="79" y="50"/>
                    </a:cubicBezTo>
                    <a:cubicBezTo>
                      <a:pt x="75" y="47"/>
                      <a:pt x="75" y="47"/>
                      <a:pt x="75" y="47"/>
                    </a:cubicBezTo>
                    <a:cubicBezTo>
                      <a:pt x="73" y="51"/>
                      <a:pt x="73" y="51"/>
                      <a:pt x="73" y="51"/>
                    </a:cubicBezTo>
                    <a:cubicBezTo>
                      <a:pt x="68" y="62"/>
                      <a:pt x="58" y="81"/>
                      <a:pt x="56" y="85"/>
                    </a:cubicBezTo>
                    <a:cubicBezTo>
                      <a:pt x="53" y="84"/>
                      <a:pt x="49" y="84"/>
                      <a:pt x="46" y="84"/>
                    </a:cubicBezTo>
                    <a:cubicBezTo>
                      <a:pt x="34" y="84"/>
                      <a:pt x="25" y="87"/>
                      <a:pt x="19" y="89"/>
                    </a:cubicBezTo>
                    <a:cubicBezTo>
                      <a:pt x="16" y="91"/>
                      <a:pt x="16" y="91"/>
                      <a:pt x="16" y="91"/>
                    </a:cubicBezTo>
                    <a:cubicBezTo>
                      <a:pt x="17" y="94"/>
                      <a:pt x="17" y="94"/>
                      <a:pt x="17" y="94"/>
                    </a:cubicBezTo>
                    <a:cubicBezTo>
                      <a:pt x="17" y="96"/>
                      <a:pt x="16" y="98"/>
                      <a:pt x="15" y="100"/>
                    </a:cubicBezTo>
                    <a:cubicBezTo>
                      <a:pt x="13" y="101"/>
                      <a:pt x="11" y="102"/>
                      <a:pt x="9" y="102"/>
                    </a:cubicBezTo>
                    <a:close/>
                    <a:moveTo>
                      <a:pt x="41" y="44"/>
                    </a:moveTo>
                    <a:cubicBezTo>
                      <a:pt x="31" y="44"/>
                      <a:pt x="24" y="51"/>
                      <a:pt x="24" y="60"/>
                    </a:cubicBezTo>
                    <a:cubicBezTo>
                      <a:pt x="24" y="69"/>
                      <a:pt x="31" y="77"/>
                      <a:pt x="41" y="77"/>
                    </a:cubicBezTo>
                    <a:cubicBezTo>
                      <a:pt x="50" y="77"/>
                      <a:pt x="57" y="69"/>
                      <a:pt x="57" y="60"/>
                    </a:cubicBezTo>
                    <a:cubicBezTo>
                      <a:pt x="57" y="51"/>
                      <a:pt x="50" y="44"/>
                      <a:pt x="41" y="4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8" name="Freeform 134"/>
              <p:cNvSpPr/>
              <p:nvPr/>
            </p:nvSpPr>
            <p:spPr bwMode="auto">
              <a:xfrm>
                <a:off x="1861" y="2808"/>
                <a:ext cx="253" cy="247"/>
              </a:xfrm>
              <a:custGeom>
                <a:avLst/>
                <a:gdLst>
                  <a:gd name="T0" fmla="*/ 122 w 147"/>
                  <a:gd name="T1" fmla="*/ 144 h 144"/>
                  <a:gd name="T2" fmla="*/ 92 w 147"/>
                  <a:gd name="T3" fmla="*/ 131 h 144"/>
                  <a:gd name="T4" fmla="*/ 90 w 147"/>
                  <a:gd name="T5" fmla="*/ 123 h 144"/>
                  <a:gd name="T6" fmla="*/ 98 w 147"/>
                  <a:gd name="T7" fmla="*/ 121 h 144"/>
                  <a:gd name="T8" fmla="*/ 124 w 147"/>
                  <a:gd name="T9" fmla="*/ 132 h 144"/>
                  <a:gd name="T10" fmla="*/ 80 w 147"/>
                  <a:gd name="T11" fmla="*/ 67 h 144"/>
                  <a:gd name="T12" fmla="*/ 15 w 147"/>
                  <a:gd name="T13" fmla="*/ 24 h 144"/>
                  <a:gd name="T14" fmla="*/ 59 w 147"/>
                  <a:gd name="T15" fmla="*/ 88 h 144"/>
                  <a:gd name="T16" fmla="*/ 63 w 147"/>
                  <a:gd name="T17" fmla="*/ 92 h 144"/>
                  <a:gd name="T18" fmla="*/ 63 w 147"/>
                  <a:gd name="T19" fmla="*/ 101 h 144"/>
                  <a:gd name="T20" fmla="*/ 54 w 147"/>
                  <a:gd name="T21" fmla="*/ 101 h 144"/>
                  <a:gd name="T22" fmla="*/ 50 w 147"/>
                  <a:gd name="T23" fmla="*/ 97 h 144"/>
                  <a:gd name="T24" fmla="*/ 12 w 147"/>
                  <a:gd name="T25" fmla="*/ 50 h 144"/>
                  <a:gd name="T26" fmla="*/ 7 w 147"/>
                  <a:gd name="T27" fmla="*/ 15 h 144"/>
                  <a:gd name="T28" fmla="*/ 88 w 147"/>
                  <a:gd name="T29" fmla="*/ 59 h 144"/>
                  <a:gd name="T30" fmla="*/ 132 w 147"/>
                  <a:gd name="T31" fmla="*/ 140 h 144"/>
                  <a:gd name="T32" fmla="*/ 122 w 147"/>
                  <a:gd name="T33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47" h="144">
                    <a:moveTo>
                      <a:pt x="122" y="144"/>
                    </a:moveTo>
                    <a:cubicBezTo>
                      <a:pt x="115" y="144"/>
                      <a:pt x="105" y="140"/>
                      <a:pt x="92" y="131"/>
                    </a:cubicBezTo>
                    <a:cubicBezTo>
                      <a:pt x="89" y="129"/>
                      <a:pt x="88" y="126"/>
                      <a:pt x="90" y="123"/>
                    </a:cubicBezTo>
                    <a:cubicBezTo>
                      <a:pt x="92" y="120"/>
                      <a:pt x="95" y="119"/>
                      <a:pt x="98" y="121"/>
                    </a:cubicBezTo>
                    <a:cubicBezTo>
                      <a:pt x="115" y="132"/>
                      <a:pt x="123" y="132"/>
                      <a:pt x="124" y="132"/>
                    </a:cubicBezTo>
                    <a:cubicBezTo>
                      <a:pt x="126" y="128"/>
                      <a:pt x="116" y="103"/>
                      <a:pt x="80" y="67"/>
                    </a:cubicBezTo>
                    <a:cubicBezTo>
                      <a:pt x="44" y="31"/>
                      <a:pt x="19" y="21"/>
                      <a:pt x="15" y="24"/>
                    </a:cubicBezTo>
                    <a:cubicBezTo>
                      <a:pt x="13" y="27"/>
                      <a:pt x="23" y="52"/>
                      <a:pt x="59" y="88"/>
                    </a:cubicBezTo>
                    <a:cubicBezTo>
                      <a:pt x="60" y="90"/>
                      <a:pt x="61" y="91"/>
                      <a:pt x="63" y="92"/>
                    </a:cubicBezTo>
                    <a:cubicBezTo>
                      <a:pt x="65" y="94"/>
                      <a:pt x="65" y="98"/>
                      <a:pt x="63" y="101"/>
                    </a:cubicBezTo>
                    <a:cubicBezTo>
                      <a:pt x="60" y="103"/>
                      <a:pt x="57" y="103"/>
                      <a:pt x="54" y="101"/>
                    </a:cubicBezTo>
                    <a:cubicBezTo>
                      <a:pt x="53" y="100"/>
                      <a:pt x="52" y="98"/>
                      <a:pt x="50" y="97"/>
                    </a:cubicBezTo>
                    <a:cubicBezTo>
                      <a:pt x="34" y="81"/>
                      <a:pt x="21" y="64"/>
                      <a:pt x="12" y="50"/>
                    </a:cubicBezTo>
                    <a:cubicBezTo>
                      <a:pt x="2" y="33"/>
                      <a:pt x="0" y="21"/>
                      <a:pt x="7" y="15"/>
                    </a:cubicBezTo>
                    <a:cubicBezTo>
                      <a:pt x="22" y="0"/>
                      <a:pt x="65" y="35"/>
                      <a:pt x="88" y="59"/>
                    </a:cubicBezTo>
                    <a:cubicBezTo>
                      <a:pt x="112" y="82"/>
                      <a:pt x="147" y="125"/>
                      <a:pt x="132" y="140"/>
                    </a:cubicBezTo>
                    <a:cubicBezTo>
                      <a:pt x="130" y="143"/>
                      <a:pt x="126" y="144"/>
                      <a:pt x="122" y="14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9" name="Freeform 135"/>
              <p:cNvSpPr/>
              <p:nvPr/>
            </p:nvSpPr>
            <p:spPr bwMode="auto">
              <a:xfrm>
                <a:off x="1949" y="2947"/>
                <a:ext cx="94" cy="91"/>
              </a:xfrm>
              <a:custGeom>
                <a:avLst/>
                <a:gdLst>
                  <a:gd name="T0" fmla="*/ 48 w 55"/>
                  <a:gd name="T1" fmla="*/ 8 h 53"/>
                  <a:gd name="T2" fmla="*/ 29 w 55"/>
                  <a:gd name="T3" fmla="*/ 0 h 53"/>
                  <a:gd name="T4" fmla="*/ 10 w 55"/>
                  <a:gd name="T5" fmla="*/ 8 h 53"/>
                  <a:gd name="T6" fmla="*/ 10 w 55"/>
                  <a:gd name="T7" fmla="*/ 45 h 53"/>
                  <a:gd name="T8" fmla="*/ 29 w 55"/>
                  <a:gd name="T9" fmla="*/ 53 h 53"/>
                  <a:gd name="T10" fmla="*/ 45 w 55"/>
                  <a:gd name="T11" fmla="*/ 48 h 53"/>
                  <a:gd name="T12" fmla="*/ 46 w 55"/>
                  <a:gd name="T13" fmla="*/ 47 h 53"/>
                  <a:gd name="T14" fmla="*/ 48 w 55"/>
                  <a:gd name="T15" fmla="*/ 45 h 53"/>
                  <a:gd name="T16" fmla="*/ 55 w 55"/>
                  <a:gd name="T17" fmla="*/ 26 h 53"/>
                  <a:gd name="T18" fmla="*/ 48 w 55"/>
                  <a:gd name="T19" fmla="*/ 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5" h="53">
                    <a:moveTo>
                      <a:pt x="48" y="8"/>
                    </a:moveTo>
                    <a:cubicBezTo>
                      <a:pt x="43" y="3"/>
                      <a:pt x="36" y="0"/>
                      <a:pt x="29" y="0"/>
                    </a:cubicBezTo>
                    <a:cubicBezTo>
                      <a:pt x="22" y="0"/>
                      <a:pt x="15" y="3"/>
                      <a:pt x="10" y="8"/>
                    </a:cubicBezTo>
                    <a:cubicBezTo>
                      <a:pt x="0" y="18"/>
                      <a:pt x="0" y="35"/>
                      <a:pt x="10" y="45"/>
                    </a:cubicBezTo>
                    <a:cubicBezTo>
                      <a:pt x="15" y="50"/>
                      <a:pt x="22" y="53"/>
                      <a:pt x="29" y="53"/>
                    </a:cubicBezTo>
                    <a:cubicBezTo>
                      <a:pt x="35" y="53"/>
                      <a:pt x="40" y="51"/>
                      <a:pt x="45" y="48"/>
                    </a:cubicBezTo>
                    <a:cubicBezTo>
                      <a:pt x="45" y="47"/>
                      <a:pt x="46" y="47"/>
                      <a:pt x="46" y="47"/>
                    </a:cubicBezTo>
                    <a:cubicBezTo>
                      <a:pt x="47" y="46"/>
                      <a:pt x="47" y="46"/>
                      <a:pt x="48" y="45"/>
                    </a:cubicBezTo>
                    <a:cubicBezTo>
                      <a:pt x="53" y="40"/>
                      <a:pt x="55" y="34"/>
                      <a:pt x="55" y="26"/>
                    </a:cubicBezTo>
                    <a:cubicBezTo>
                      <a:pt x="55" y="19"/>
                      <a:pt x="53" y="13"/>
                      <a:pt x="48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0" name="Freeform 136"/>
              <p:cNvSpPr/>
              <p:nvPr/>
            </p:nvSpPr>
            <p:spPr bwMode="auto">
              <a:xfrm>
                <a:off x="2124" y="2710"/>
                <a:ext cx="89" cy="86"/>
              </a:xfrm>
              <a:custGeom>
                <a:avLst/>
                <a:gdLst>
                  <a:gd name="T0" fmla="*/ 33 w 52"/>
                  <a:gd name="T1" fmla="*/ 50 h 50"/>
                  <a:gd name="T2" fmla="*/ 29 w 52"/>
                  <a:gd name="T3" fmla="*/ 49 h 50"/>
                  <a:gd name="T4" fmla="*/ 29 w 52"/>
                  <a:gd name="T5" fmla="*/ 40 h 50"/>
                  <a:gd name="T6" fmla="*/ 33 w 52"/>
                  <a:gd name="T7" fmla="*/ 18 h 50"/>
                  <a:gd name="T8" fmla="*/ 11 w 52"/>
                  <a:gd name="T9" fmla="*/ 22 h 50"/>
                  <a:gd name="T10" fmla="*/ 3 w 52"/>
                  <a:gd name="T11" fmla="*/ 22 h 50"/>
                  <a:gd name="T12" fmla="*/ 3 w 52"/>
                  <a:gd name="T13" fmla="*/ 14 h 50"/>
                  <a:gd name="T14" fmla="*/ 42 w 52"/>
                  <a:gd name="T15" fmla="*/ 9 h 50"/>
                  <a:gd name="T16" fmla="*/ 37 w 52"/>
                  <a:gd name="T17" fmla="*/ 49 h 50"/>
                  <a:gd name="T18" fmla="*/ 33 w 52"/>
                  <a:gd name="T19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" h="50">
                    <a:moveTo>
                      <a:pt x="33" y="50"/>
                    </a:moveTo>
                    <a:cubicBezTo>
                      <a:pt x="32" y="50"/>
                      <a:pt x="30" y="50"/>
                      <a:pt x="29" y="49"/>
                    </a:cubicBezTo>
                    <a:cubicBezTo>
                      <a:pt x="27" y="46"/>
                      <a:pt x="27" y="42"/>
                      <a:pt x="29" y="40"/>
                    </a:cubicBezTo>
                    <a:cubicBezTo>
                      <a:pt x="36" y="33"/>
                      <a:pt x="38" y="23"/>
                      <a:pt x="33" y="18"/>
                    </a:cubicBezTo>
                    <a:cubicBezTo>
                      <a:pt x="29" y="13"/>
                      <a:pt x="18" y="15"/>
                      <a:pt x="11" y="22"/>
                    </a:cubicBezTo>
                    <a:cubicBezTo>
                      <a:pt x="9" y="24"/>
                      <a:pt x="5" y="24"/>
                      <a:pt x="3" y="22"/>
                    </a:cubicBezTo>
                    <a:cubicBezTo>
                      <a:pt x="0" y="20"/>
                      <a:pt x="0" y="16"/>
                      <a:pt x="3" y="14"/>
                    </a:cubicBezTo>
                    <a:cubicBezTo>
                      <a:pt x="15" y="2"/>
                      <a:pt x="32" y="0"/>
                      <a:pt x="42" y="9"/>
                    </a:cubicBezTo>
                    <a:cubicBezTo>
                      <a:pt x="52" y="19"/>
                      <a:pt x="50" y="36"/>
                      <a:pt x="37" y="49"/>
                    </a:cubicBezTo>
                    <a:cubicBezTo>
                      <a:pt x="36" y="50"/>
                      <a:pt x="35" y="50"/>
                      <a:pt x="33" y="5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1" name="Freeform 137"/>
              <p:cNvSpPr>
                <a:spLocks noEditPoints="1"/>
              </p:cNvSpPr>
              <p:nvPr/>
            </p:nvSpPr>
            <p:spPr bwMode="auto">
              <a:xfrm>
                <a:off x="1882" y="2722"/>
                <a:ext cx="319" cy="317"/>
              </a:xfrm>
              <a:custGeom>
                <a:avLst/>
                <a:gdLst>
                  <a:gd name="T0" fmla="*/ 185 w 186"/>
                  <a:gd name="T1" fmla="*/ 57 h 185"/>
                  <a:gd name="T2" fmla="*/ 165 w 186"/>
                  <a:gd name="T3" fmla="*/ 20 h 185"/>
                  <a:gd name="T4" fmla="*/ 124 w 186"/>
                  <a:gd name="T5" fmla="*/ 0 h 185"/>
                  <a:gd name="T6" fmla="*/ 94 w 186"/>
                  <a:gd name="T7" fmla="*/ 13 h 185"/>
                  <a:gd name="T8" fmla="*/ 94 w 186"/>
                  <a:gd name="T9" fmla="*/ 13 h 185"/>
                  <a:gd name="T10" fmla="*/ 3 w 186"/>
                  <a:gd name="T11" fmla="*/ 63 h 185"/>
                  <a:gd name="T12" fmla="*/ 0 w 186"/>
                  <a:gd name="T13" fmla="*/ 66 h 185"/>
                  <a:gd name="T14" fmla="*/ 1 w 186"/>
                  <a:gd name="T15" fmla="*/ 70 h 185"/>
                  <a:gd name="T16" fmla="*/ 4 w 186"/>
                  <a:gd name="T17" fmla="*/ 71 h 185"/>
                  <a:gd name="T18" fmla="*/ 69 w 186"/>
                  <a:gd name="T19" fmla="*/ 116 h 185"/>
                  <a:gd name="T20" fmla="*/ 114 w 186"/>
                  <a:gd name="T21" fmla="*/ 181 h 185"/>
                  <a:gd name="T22" fmla="*/ 115 w 186"/>
                  <a:gd name="T23" fmla="*/ 184 h 185"/>
                  <a:gd name="T24" fmla="*/ 115 w 186"/>
                  <a:gd name="T25" fmla="*/ 184 h 185"/>
                  <a:gd name="T26" fmla="*/ 118 w 186"/>
                  <a:gd name="T27" fmla="*/ 185 h 185"/>
                  <a:gd name="T28" fmla="*/ 119 w 186"/>
                  <a:gd name="T29" fmla="*/ 185 h 185"/>
                  <a:gd name="T30" fmla="*/ 122 w 186"/>
                  <a:gd name="T31" fmla="*/ 182 h 185"/>
                  <a:gd name="T32" fmla="*/ 172 w 186"/>
                  <a:gd name="T33" fmla="*/ 92 h 185"/>
                  <a:gd name="T34" fmla="*/ 173 w 186"/>
                  <a:gd name="T35" fmla="*/ 91 h 185"/>
                  <a:gd name="T36" fmla="*/ 185 w 186"/>
                  <a:gd name="T37" fmla="*/ 57 h 185"/>
                  <a:gd name="T38" fmla="*/ 140 w 186"/>
                  <a:gd name="T39" fmla="*/ 35 h 185"/>
                  <a:gd name="T40" fmla="*/ 135 w 186"/>
                  <a:gd name="T41" fmla="*/ 37 h 185"/>
                  <a:gd name="T42" fmla="*/ 108 w 186"/>
                  <a:gd name="T43" fmla="*/ 47 h 185"/>
                  <a:gd name="T44" fmla="*/ 70 w 186"/>
                  <a:gd name="T45" fmla="*/ 73 h 185"/>
                  <a:gd name="T46" fmla="*/ 68 w 186"/>
                  <a:gd name="T47" fmla="*/ 74 h 185"/>
                  <a:gd name="T48" fmla="*/ 64 w 186"/>
                  <a:gd name="T49" fmla="*/ 71 h 185"/>
                  <a:gd name="T50" fmla="*/ 66 w 186"/>
                  <a:gd name="T51" fmla="*/ 66 h 185"/>
                  <a:gd name="T52" fmla="*/ 102 w 186"/>
                  <a:gd name="T53" fmla="*/ 42 h 185"/>
                  <a:gd name="T54" fmla="*/ 138 w 186"/>
                  <a:gd name="T55" fmla="*/ 30 h 185"/>
                  <a:gd name="T56" fmla="*/ 140 w 186"/>
                  <a:gd name="T57" fmla="*/ 35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86" h="185">
                    <a:moveTo>
                      <a:pt x="185" y="57"/>
                    </a:moveTo>
                    <a:cubicBezTo>
                      <a:pt x="183" y="44"/>
                      <a:pt x="177" y="31"/>
                      <a:pt x="165" y="20"/>
                    </a:cubicBezTo>
                    <a:cubicBezTo>
                      <a:pt x="153" y="7"/>
                      <a:pt x="138" y="0"/>
                      <a:pt x="124" y="0"/>
                    </a:cubicBezTo>
                    <a:cubicBezTo>
                      <a:pt x="112" y="0"/>
                      <a:pt x="102" y="5"/>
                      <a:pt x="94" y="13"/>
                    </a:cubicBezTo>
                    <a:cubicBezTo>
                      <a:pt x="94" y="13"/>
                      <a:pt x="94" y="13"/>
                      <a:pt x="94" y="13"/>
                    </a:cubicBezTo>
                    <a:cubicBezTo>
                      <a:pt x="87" y="20"/>
                      <a:pt x="49" y="57"/>
                      <a:pt x="3" y="63"/>
                    </a:cubicBezTo>
                    <a:cubicBezTo>
                      <a:pt x="2" y="64"/>
                      <a:pt x="1" y="65"/>
                      <a:pt x="0" y="66"/>
                    </a:cubicBezTo>
                    <a:cubicBezTo>
                      <a:pt x="0" y="68"/>
                      <a:pt x="0" y="69"/>
                      <a:pt x="1" y="70"/>
                    </a:cubicBezTo>
                    <a:cubicBezTo>
                      <a:pt x="2" y="71"/>
                      <a:pt x="3" y="72"/>
                      <a:pt x="4" y="71"/>
                    </a:cubicBezTo>
                    <a:cubicBezTo>
                      <a:pt x="15" y="71"/>
                      <a:pt x="40" y="87"/>
                      <a:pt x="69" y="116"/>
                    </a:cubicBezTo>
                    <a:cubicBezTo>
                      <a:pt x="99" y="145"/>
                      <a:pt x="114" y="171"/>
                      <a:pt x="114" y="181"/>
                    </a:cubicBezTo>
                    <a:cubicBezTo>
                      <a:pt x="114" y="182"/>
                      <a:pt x="114" y="183"/>
                      <a:pt x="115" y="184"/>
                    </a:cubicBezTo>
                    <a:cubicBezTo>
                      <a:pt x="115" y="184"/>
                      <a:pt x="115" y="184"/>
                      <a:pt x="115" y="184"/>
                    </a:cubicBezTo>
                    <a:cubicBezTo>
                      <a:pt x="116" y="185"/>
                      <a:pt x="117" y="185"/>
                      <a:pt x="118" y="185"/>
                    </a:cubicBezTo>
                    <a:cubicBezTo>
                      <a:pt x="118" y="185"/>
                      <a:pt x="119" y="185"/>
                      <a:pt x="119" y="185"/>
                    </a:cubicBezTo>
                    <a:cubicBezTo>
                      <a:pt x="121" y="185"/>
                      <a:pt x="122" y="183"/>
                      <a:pt x="122" y="182"/>
                    </a:cubicBezTo>
                    <a:cubicBezTo>
                      <a:pt x="128" y="137"/>
                      <a:pt x="165" y="99"/>
                      <a:pt x="172" y="92"/>
                    </a:cubicBezTo>
                    <a:cubicBezTo>
                      <a:pt x="172" y="91"/>
                      <a:pt x="172" y="91"/>
                      <a:pt x="173" y="91"/>
                    </a:cubicBezTo>
                    <a:cubicBezTo>
                      <a:pt x="181" y="82"/>
                      <a:pt x="186" y="70"/>
                      <a:pt x="185" y="57"/>
                    </a:cubicBezTo>
                    <a:close/>
                    <a:moveTo>
                      <a:pt x="140" y="35"/>
                    </a:moveTo>
                    <a:cubicBezTo>
                      <a:pt x="139" y="37"/>
                      <a:pt x="137" y="38"/>
                      <a:pt x="135" y="37"/>
                    </a:cubicBezTo>
                    <a:cubicBezTo>
                      <a:pt x="131" y="35"/>
                      <a:pt x="120" y="35"/>
                      <a:pt x="108" y="47"/>
                    </a:cubicBezTo>
                    <a:cubicBezTo>
                      <a:pt x="94" y="62"/>
                      <a:pt x="71" y="73"/>
                      <a:pt x="70" y="73"/>
                    </a:cubicBezTo>
                    <a:cubicBezTo>
                      <a:pt x="69" y="74"/>
                      <a:pt x="69" y="74"/>
                      <a:pt x="68" y="74"/>
                    </a:cubicBezTo>
                    <a:cubicBezTo>
                      <a:pt x="66" y="74"/>
                      <a:pt x="65" y="73"/>
                      <a:pt x="64" y="71"/>
                    </a:cubicBezTo>
                    <a:cubicBezTo>
                      <a:pt x="63" y="69"/>
                      <a:pt x="64" y="67"/>
                      <a:pt x="66" y="66"/>
                    </a:cubicBezTo>
                    <a:cubicBezTo>
                      <a:pt x="67" y="66"/>
                      <a:pt x="90" y="55"/>
                      <a:pt x="102" y="42"/>
                    </a:cubicBezTo>
                    <a:cubicBezTo>
                      <a:pt x="117" y="27"/>
                      <a:pt x="132" y="26"/>
                      <a:pt x="138" y="30"/>
                    </a:cubicBezTo>
                    <a:cubicBezTo>
                      <a:pt x="140" y="31"/>
                      <a:pt x="141" y="33"/>
                      <a:pt x="140" y="3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2" name="Freeform 138"/>
              <p:cNvSpPr/>
              <p:nvPr/>
            </p:nvSpPr>
            <p:spPr bwMode="auto">
              <a:xfrm>
                <a:off x="6936" y="2741"/>
                <a:ext cx="285" cy="247"/>
              </a:xfrm>
              <a:custGeom>
                <a:avLst/>
                <a:gdLst>
                  <a:gd name="T0" fmla="*/ 164 w 166"/>
                  <a:gd name="T1" fmla="*/ 12 h 144"/>
                  <a:gd name="T2" fmla="*/ 123 w 166"/>
                  <a:gd name="T3" fmla="*/ 0 h 144"/>
                  <a:gd name="T4" fmla="*/ 83 w 166"/>
                  <a:gd name="T5" fmla="*/ 11 h 144"/>
                  <a:gd name="T6" fmla="*/ 44 w 166"/>
                  <a:gd name="T7" fmla="*/ 0 h 144"/>
                  <a:gd name="T8" fmla="*/ 2 w 166"/>
                  <a:gd name="T9" fmla="*/ 12 h 144"/>
                  <a:gd name="T10" fmla="*/ 0 w 166"/>
                  <a:gd name="T11" fmla="*/ 15 h 144"/>
                  <a:gd name="T12" fmla="*/ 0 w 166"/>
                  <a:gd name="T13" fmla="*/ 140 h 144"/>
                  <a:gd name="T14" fmla="*/ 2 w 166"/>
                  <a:gd name="T15" fmla="*/ 143 h 144"/>
                  <a:gd name="T16" fmla="*/ 6 w 166"/>
                  <a:gd name="T17" fmla="*/ 143 h 144"/>
                  <a:gd name="T18" fmla="*/ 44 w 166"/>
                  <a:gd name="T19" fmla="*/ 132 h 144"/>
                  <a:gd name="T20" fmla="*/ 81 w 166"/>
                  <a:gd name="T21" fmla="*/ 143 h 144"/>
                  <a:gd name="T22" fmla="*/ 81 w 166"/>
                  <a:gd name="T23" fmla="*/ 143 h 144"/>
                  <a:gd name="T24" fmla="*/ 81 w 166"/>
                  <a:gd name="T25" fmla="*/ 143 h 144"/>
                  <a:gd name="T26" fmla="*/ 82 w 166"/>
                  <a:gd name="T27" fmla="*/ 143 h 144"/>
                  <a:gd name="T28" fmla="*/ 82 w 166"/>
                  <a:gd name="T29" fmla="*/ 144 h 144"/>
                  <a:gd name="T30" fmla="*/ 83 w 166"/>
                  <a:gd name="T31" fmla="*/ 144 h 144"/>
                  <a:gd name="T32" fmla="*/ 83 w 166"/>
                  <a:gd name="T33" fmla="*/ 144 h 144"/>
                  <a:gd name="T34" fmla="*/ 83 w 166"/>
                  <a:gd name="T35" fmla="*/ 144 h 144"/>
                  <a:gd name="T36" fmla="*/ 84 w 166"/>
                  <a:gd name="T37" fmla="*/ 144 h 144"/>
                  <a:gd name="T38" fmla="*/ 84 w 166"/>
                  <a:gd name="T39" fmla="*/ 144 h 144"/>
                  <a:gd name="T40" fmla="*/ 85 w 166"/>
                  <a:gd name="T41" fmla="*/ 143 h 144"/>
                  <a:gd name="T42" fmla="*/ 85 w 166"/>
                  <a:gd name="T43" fmla="*/ 143 h 144"/>
                  <a:gd name="T44" fmla="*/ 85 w 166"/>
                  <a:gd name="T45" fmla="*/ 143 h 144"/>
                  <a:gd name="T46" fmla="*/ 85 w 166"/>
                  <a:gd name="T47" fmla="*/ 143 h 144"/>
                  <a:gd name="T48" fmla="*/ 123 w 166"/>
                  <a:gd name="T49" fmla="*/ 132 h 144"/>
                  <a:gd name="T50" fmla="*/ 160 w 166"/>
                  <a:gd name="T51" fmla="*/ 143 h 144"/>
                  <a:gd name="T52" fmla="*/ 162 w 166"/>
                  <a:gd name="T53" fmla="*/ 144 h 144"/>
                  <a:gd name="T54" fmla="*/ 164 w 166"/>
                  <a:gd name="T55" fmla="*/ 143 h 144"/>
                  <a:gd name="T56" fmla="*/ 166 w 166"/>
                  <a:gd name="T57" fmla="*/ 140 h 144"/>
                  <a:gd name="T58" fmla="*/ 166 w 166"/>
                  <a:gd name="T59" fmla="*/ 15 h 144"/>
                  <a:gd name="T60" fmla="*/ 164 w 166"/>
                  <a:gd name="T61" fmla="*/ 12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66" h="144">
                    <a:moveTo>
                      <a:pt x="164" y="12"/>
                    </a:moveTo>
                    <a:cubicBezTo>
                      <a:pt x="151" y="4"/>
                      <a:pt x="137" y="0"/>
                      <a:pt x="123" y="0"/>
                    </a:cubicBezTo>
                    <a:cubicBezTo>
                      <a:pt x="109" y="0"/>
                      <a:pt x="95" y="3"/>
                      <a:pt x="83" y="11"/>
                    </a:cubicBezTo>
                    <a:cubicBezTo>
                      <a:pt x="71" y="3"/>
                      <a:pt x="57" y="0"/>
                      <a:pt x="44" y="0"/>
                    </a:cubicBezTo>
                    <a:cubicBezTo>
                      <a:pt x="29" y="0"/>
                      <a:pt x="15" y="4"/>
                      <a:pt x="2" y="12"/>
                    </a:cubicBezTo>
                    <a:cubicBezTo>
                      <a:pt x="1" y="13"/>
                      <a:pt x="0" y="14"/>
                      <a:pt x="0" y="15"/>
                    </a:cubicBezTo>
                    <a:cubicBezTo>
                      <a:pt x="0" y="140"/>
                      <a:pt x="0" y="140"/>
                      <a:pt x="0" y="140"/>
                    </a:cubicBezTo>
                    <a:cubicBezTo>
                      <a:pt x="0" y="141"/>
                      <a:pt x="1" y="143"/>
                      <a:pt x="2" y="143"/>
                    </a:cubicBezTo>
                    <a:cubicBezTo>
                      <a:pt x="3" y="144"/>
                      <a:pt x="5" y="144"/>
                      <a:pt x="6" y="143"/>
                    </a:cubicBezTo>
                    <a:cubicBezTo>
                      <a:pt x="18" y="136"/>
                      <a:pt x="31" y="132"/>
                      <a:pt x="44" y="132"/>
                    </a:cubicBezTo>
                    <a:cubicBezTo>
                      <a:pt x="57" y="132"/>
                      <a:pt x="69" y="136"/>
                      <a:pt x="81" y="143"/>
                    </a:cubicBezTo>
                    <a:cubicBezTo>
                      <a:pt x="81" y="143"/>
                      <a:pt x="81" y="143"/>
                      <a:pt x="81" y="143"/>
                    </a:cubicBezTo>
                    <a:cubicBezTo>
                      <a:pt x="81" y="143"/>
                      <a:pt x="81" y="143"/>
                      <a:pt x="81" y="143"/>
                    </a:cubicBezTo>
                    <a:cubicBezTo>
                      <a:pt x="81" y="143"/>
                      <a:pt x="81" y="143"/>
                      <a:pt x="82" y="143"/>
                    </a:cubicBezTo>
                    <a:cubicBezTo>
                      <a:pt x="82" y="143"/>
                      <a:pt x="82" y="144"/>
                      <a:pt x="82" y="144"/>
                    </a:cubicBezTo>
                    <a:cubicBezTo>
                      <a:pt x="82" y="144"/>
                      <a:pt x="82" y="144"/>
                      <a:pt x="83" y="144"/>
                    </a:cubicBezTo>
                    <a:cubicBezTo>
                      <a:pt x="83" y="144"/>
                      <a:pt x="83" y="144"/>
                      <a:pt x="83" y="144"/>
                    </a:cubicBezTo>
                    <a:cubicBezTo>
                      <a:pt x="83" y="144"/>
                      <a:pt x="83" y="144"/>
                      <a:pt x="83" y="144"/>
                    </a:cubicBezTo>
                    <a:cubicBezTo>
                      <a:pt x="83" y="144"/>
                      <a:pt x="83" y="144"/>
                      <a:pt x="84" y="144"/>
                    </a:cubicBezTo>
                    <a:cubicBezTo>
                      <a:pt x="84" y="144"/>
                      <a:pt x="84" y="144"/>
                      <a:pt x="84" y="144"/>
                    </a:cubicBezTo>
                    <a:cubicBezTo>
                      <a:pt x="84" y="144"/>
                      <a:pt x="84" y="143"/>
                      <a:pt x="85" y="143"/>
                    </a:cubicBezTo>
                    <a:cubicBezTo>
                      <a:pt x="85" y="143"/>
                      <a:pt x="85" y="143"/>
                      <a:pt x="85" y="143"/>
                    </a:cubicBezTo>
                    <a:cubicBezTo>
                      <a:pt x="85" y="143"/>
                      <a:pt x="85" y="143"/>
                      <a:pt x="85" y="143"/>
                    </a:cubicBezTo>
                    <a:cubicBezTo>
                      <a:pt x="85" y="143"/>
                      <a:pt x="85" y="143"/>
                      <a:pt x="85" y="143"/>
                    </a:cubicBezTo>
                    <a:cubicBezTo>
                      <a:pt x="97" y="136"/>
                      <a:pt x="110" y="132"/>
                      <a:pt x="123" y="132"/>
                    </a:cubicBezTo>
                    <a:cubicBezTo>
                      <a:pt x="136" y="132"/>
                      <a:pt x="149" y="136"/>
                      <a:pt x="160" y="143"/>
                    </a:cubicBezTo>
                    <a:cubicBezTo>
                      <a:pt x="161" y="144"/>
                      <a:pt x="161" y="144"/>
                      <a:pt x="162" y="144"/>
                    </a:cubicBezTo>
                    <a:cubicBezTo>
                      <a:pt x="163" y="144"/>
                      <a:pt x="163" y="144"/>
                      <a:pt x="164" y="143"/>
                    </a:cubicBezTo>
                    <a:cubicBezTo>
                      <a:pt x="165" y="143"/>
                      <a:pt x="166" y="141"/>
                      <a:pt x="166" y="140"/>
                    </a:cubicBezTo>
                    <a:cubicBezTo>
                      <a:pt x="166" y="15"/>
                      <a:pt x="166" y="15"/>
                      <a:pt x="166" y="15"/>
                    </a:cubicBezTo>
                    <a:cubicBezTo>
                      <a:pt x="166" y="14"/>
                      <a:pt x="165" y="13"/>
                      <a:pt x="164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3" name="Freeform 139"/>
              <p:cNvSpPr/>
              <p:nvPr/>
            </p:nvSpPr>
            <p:spPr bwMode="auto">
              <a:xfrm>
                <a:off x="6912" y="2771"/>
                <a:ext cx="174" cy="260"/>
              </a:xfrm>
              <a:custGeom>
                <a:avLst/>
                <a:gdLst>
                  <a:gd name="T0" fmla="*/ 97 w 101"/>
                  <a:gd name="T1" fmla="*/ 151 h 151"/>
                  <a:gd name="T2" fmla="*/ 96 w 101"/>
                  <a:gd name="T3" fmla="*/ 151 h 151"/>
                  <a:gd name="T4" fmla="*/ 3 w 101"/>
                  <a:gd name="T5" fmla="*/ 134 h 151"/>
                  <a:gd name="T6" fmla="*/ 0 w 101"/>
                  <a:gd name="T7" fmla="*/ 130 h 151"/>
                  <a:gd name="T8" fmla="*/ 0 w 101"/>
                  <a:gd name="T9" fmla="*/ 9 h 151"/>
                  <a:gd name="T10" fmla="*/ 3 w 101"/>
                  <a:gd name="T11" fmla="*/ 5 h 151"/>
                  <a:gd name="T12" fmla="*/ 17 w 101"/>
                  <a:gd name="T13" fmla="*/ 0 h 151"/>
                  <a:gd name="T14" fmla="*/ 22 w 101"/>
                  <a:gd name="T15" fmla="*/ 3 h 151"/>
                  <a:gd name="T16" fmla="*/ 19 w 101"/>
                  <a:gd name="T17" fmla="*/ 8 h 151"/>
                  <a:gd name="T18" fmla="*/ 8 w 101"/>
                  <a:gd name="T19" fmla="*/ 12 h 151"/>
                  <a:gd name="T20" fmla="*/ 8 w 101"/>
                  <a:gd name="T21" fmla="*/ 127 h 151"/>
                  <a:gd name="T22" fmla="*/ 98 w 101"/>
                  <a:gd name="T23" fmla="*/ 143 h 151"/>
                  <a:gd name="T24" fmla="*/ 101 w 101"/>
                  <a:gd name="T25" fmla="*/ 147 h 151"/>
                  <a:gd name="T26" fmla="*/ 97 w 101"/>
                  <a:gd name="T27" fmla="*/ 151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1" h="151">
                    <a:moveTo>
                      <a:pt x="97" y="151"/>
                    </a:moveTo>
                    <a:cubicBezTo>
                      <a:pt x="97" y="151"/>
                      <a:pt x="97" y="151"/>
                      <a:pt x="96" y="151"/>
                    </a:cubicBezTo>
                    <a:cubicBezTo>
                      <a:pt x="3" y="134"/>
                      <a:pt x="3" y="134"/>
                      <a:pt x="3" y="134"/>
                    </a:cubicBezTo>
                    <a:cubicBezTo>
                      <a:pt x="1" y="134"/>
                      <a:pt x="0" y="132"/>
                      <a:pt x="0" y="13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8"/>
                      <a:pt x="1" y="6"/>
                      <a:pt x="3" y="5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1" y="1"/>
                      <a:pt x="22" y="3"/>
                    </a:cubicBezTo>
                    <a:cubicBezTo>
                      <a:pt x="23" y="5"/>
                      <a:pt x="21" y="7"/>
                      <a:pt x="19" y="8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7"/>
                      <a:pt x="8" y="127"/>
                      <a:pt x="8" y="127"/>
                    </a:cubicBezTo>
                    <a:cubicBezTo>
                      <a:pt x="98" y="143"/>
                      <a:pt x="98" y="143"/>
                      <a:pt x="98" y="143"/>
                    </a:cubicBezTo>
                    <a:cubicBezTo>
                      <a:pt x="100" y="143"/>
                      <a:pt x="101" y="145"/>
                      <a:pt x="101" y="147"/>
                    </a:cubicBezTo>
                    <a:cubicBezTo>
                      <a:pt x="101" y="149"/>
                      <a:pt x="99" y="151"/>
                      <a:pt x="97" y="15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4" name="Freeform 140"/>
              <p:cNvSpPr/>
              <p:nvPr/>
            </p:nvSpPr>
            <p:spPr bwMode="auto">
              <a:xfrm>
                <a:off x="7072" y="2771"/>
                <a:ext cx="173" cy="260"/>
              </a:xfrm>
              <a:custGeom>
                <a:avLst/>
                <a:gdLst>
                  <a:gd name="T0" fmla="*/ 4 w 101"/>
                  <a:gd name="T1" fmla="*/ 151 h 151"/>
                  <a:gd name="T2" fmla="*/ 0 w 101"/>
                  <a:gd name="T3" fmla="*/ 147 h 151"/>
                  <a:gd name="T4" fmla="*/ 3 w 101"/>
                  <a:gd name="T5" fmla="*/ 143 h 151"/>
                  <a:gd name="T6" fmla="*/ 93 w 101"/>
                  <a:gd name="T7" fmla="*/ 127 h 151"/>
                  <a:gd name="T8" fmla="*/ 93 w 101"/>
                  <a:gd name="T9" fmla="*/ 12 h 151"/>
                  <a:gd name="T10" fmla="*/ 82 w 101"/>
                  <a:gd name="T11" fmla="*/ 8 h 151"/>
                  <a:gd name="T12" fmla="*/ 79 w 101"/>
                  <a:gd name="T13" fmla="*/ 3 h 151"/>
                  <a:gd name="T14" fmla="*/ 85 w 101"/>
                  <a:gd name="T15" fmla="*/ 0 h 151"/>
                  <a:gd name="T16" fmla="*/ 98 w 101"/>
                  <a:gd name="T17" fmla="*/ 5 h 151"/>
                  <a:gd name="T18" fmla="*/ 101 w 101"/>
                  <a:gd name="T19" fmla="*/ 9 h 151"/>
                  <a:gd name="T20" fmla="*/ 101 w 101"/>
                  <a:gd name="T21" fmla="*/ 130 h 151"/>
                  <a:gd name="T22" fmla="*/ 98 w 101"/>
                  <a:gd name="T23" fmla="*/ 134 h 151"/>
                  <a:gd name="T24" fmla="*/ 5 w 101"/>
                  <a:gd name="T25" fmla="*/ 151 h 151"/>
                  <a:gd name="T26" fmla="*/ 4 w 101"/>
                  <a:gd name="T27" fmla="*/ 151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1" h="151">
                    <a:moveTo>
                      <a:pt x="4" y="151"/>
                    </a:moveTo>
                    <a:cubicBezTo>
                      <a:pt x="2" y="151"/>
                      <a:pt x="0" y="149"/>
                      <a:pt x="0" y="147"/>
                    </a:cubicBezTo>
                    <a:cubicBezTo>
                      <a:pt x="0" y="145"/>
                      <a:pt x="1" y="143"/>
                      <a:pt x="3" y="143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93" y="12"/>
                      <a:pt x="93" y="12"/>
                      <a:pt x="93" y="12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80" y="7"/>
                      <a:pt x="79" y="5"/>
                      <a:pt x="79" y="3"/>
                    </a:cubicBezTo>
                    <a:cubicBezTo>
                      <a:pt x="80" y="1"/>
                      <a:pt x="82" y="0"/>
                      <a:pt x="85" y="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100" y="6"/>
                      <a:pt x="101" y="8"/>
                      <a:pt x="101" y="9"/>
                    </a:cubicBezTo>
                    <a:cubicBezTo>
                      <a:pt x="101" y="130"/>
                      <a:pt x="101" y="130"/>
                      <a:pt x="101" y="130"/>
                    </a:cubicBezTo>
                    <a:cubicBezTo>
                      <a:pt x="101" y="132"/>
                      <a:pt x="100" y="134"/>
                      <a:pt x="98" y="134"/>
                    </a:cubicBezTo>
                    <a:cubicBezTo>
                      <a:pt x="5" y="151"/>
                      <a:pt x="5" y="151"/>
                      <a:pt x="5" y="151"/>
                    </a:cubicBezTo>
                    <a:cubicBezTo>
                      <a:pt x="5" y="151"/>
                      <a:pt x="4" y="151"/>
                      <a:pt x="4" y="15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5" name="Freeform 141"/>
              <p:cNvSpPr/>
              <p:nvPr/>
            </p:nvSpPr>
            <p:spPr bwMode="auto">
              <a:xfrm>
                <a:off x="6193" y="2816"/>
                <a:ext cx="256" cy="203"/>
              </a:xfrm>
              <a:custGeom>
                <a:avLst/>
                <a:gdLst>
                  <a:gd name="T0" fmla="*/ 145 w 149"/>
                  <a:gd name="T1" fmla="*/ 63 h 118"/>
                  <a:gd name="T2" fmla="*/ 141 w 149"/>
                  <a:gd name="T3" fmla="*/ 67 h 118"/>
                  <a:gd name="T4" fmla="*/ 141 w 149"/>
                  <a:gd name="T5" fmla="*/ 98 h 118"/>
                  <a:gd name="T6" fmla="*/ 74 w 149"/>
                  <a:gd name="T7" fmla="*/ 110 h 118"/>
                  <a:gd name="T8" fmla="*/ 8 w 149"/>
                  <a:gd name="T9" fmla="*/ 98 h 118"/>
                  <a:gd name="T10" fmla="*/ 8 w 149"/>
                  <a:gd name="T11" fmla="*/ 12 h 118"/>
                  <a:gd name="T12" fmla="*/ 16 w 149"/>
                  <a:gd name="T13" fmla="*/ 9 h 118"/>
                  <a:gd name="T14" fmla="*/ 18 w 149"/>
                  <a:gd name="T15" fmla="*/ 4 h 118"/>
                  <a:gd name="T16" fmla="*/ 13 w 149"/>
                  <a:gd name="T17" fmla="*/ 1 h 118"/>
                  <a:gd name="T18" fmla="*/ 2 w 149"/>
                  <a:gd name="T19" fmla="*/ 5 h 118"/>
                  <a:gd name="T20" fmla="*/ 0 w 149"/>
                  <a:gd name="T21" fmla="*/ 9 h 118"/>
                  <a:gd name="T22" fmla="*/ 0 w 149"/>
                  <a:gd name="T23" fmla="*/ 101 h 118"/>
                  <a:gd name="T24" fmla="*/ 3 w 149"/>
                  <a:gd name="T25" fmla="*/ 105 h 118"/>
                  <a:gd name="T26" fmla="*/ 74 w 149"/>
                  <a:gd name="T27" fmla="*/ 118 h 118"/>
                  <a:gd name="T28" fmla="*/ 74 w 149"/>
                  <a:gd name="T29" fmla="*/ 118 h 118"/>
                  <a:gd name="T30" fmla="*/ 74 w 149"/>
                  <a:gd name="T31" fmla="*/ 118 h 118"/>
                  <a:gd name="T32" fmla="*/ 74 w 149"/>
                  <a:gd name="T33" fmla="*/ 118 h 118"/>
                  <a:gd name="T34" fmla="*/ 74 w 149"/>
                  <a:gd name="T35" fmla="*/ 118 h 118"/>
                  <a:gd name="T36" fmla="*/ 74 w 149"/>
                  <a:gd name="T37" fmla="*/ 118 h 118"/>
                  <a:gd name="T38" fmla="*/ 75 w 149"/>
                  <a:gd name="T39" fmla="*/ 118 h 118"/>
                  <a:gd name="T40" fmla="*/ 146 w 149"/>
                  <a:gd name="T41" fmla="*/ 105 h 118"/>
                  <a:gd name="T42" fmla="*/ 149 w 149"/>
                  <a:gd name="T43" fmla="*/ 101 h 118"/>
                  <a:gd name="T44" fmla="*/ 149 w 149"/>
                  <a:gd name="T45" fmla="*/ 67 h 118"/>
                  <a:gd name="T46" fmla="*/ 145 w 149"/>
                  <a:gd name="T47" fmla="*/ 63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49" h="118">
                    <a:moveTo>
                      <a:pt x="145" y="63"/>
                    </a:moveTo>
                    <a:cubicBezTo>
                      <a:pt x="143" y="63"/>
                      <a:pt x="141" y="65"/>
                      <a:pt x="141" y="67"/>
                    </a:cubicBezTo>
                    <a:cubicBezTo>
                      <a:pt x="141" y="98"/>
                      <a:pt x="141" y="98"/>
                      <a:pt x="141" y="98"/>
                    </a:cubicBezTo>
                    <a:cubicBezTo>
                      <a:pt x="74" y="110"/>
                      <a:pt x="74" y="110"/>
                      <a:pt x="74" y="110"/>
                    </a:cubicBezTo>
                    <a:cubicBezTo>
                      <a:pt x="8" y="98"/>
                      <a:pt x="8" y="98"/>
                      <a:pt x="8" y="98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8" y="8"/>
                      <a:pt x="19" y="6"/>
                      <a:pt x="18" y="4"/>
                    </a:cubicBezTo>
                    <a:cubicBezTo>
                      <a:pt x="17" y="2"/>
                      <a:pt x="15" y="0"/>
                      <a:pt x="13" y="1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6"/>
                      <a:pt x="0" y="7"/>
                      <a:pt x="0" y="9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03"/>
                      <a:pt x="1" y="105"/>
                      <a:pt x="3" y="105"/>
                    </a:cubicBezTo>
                    <a:cubicBezTo>
                      <a:pt x="74" y="118"/>
                      <a:pt x="74" y="118"/>
                      <a:pt x="74" y="118"/>
                    </a:cubicBezTo>
                    <a:cubicBezTo>
                      <a:pt x="74" y="118"/>
                      <a:pt x="74" y="118"/>
                      <a:pt x="74" y="118"/>
                    </a:cubicBezTo>
                    <a:cubicBezTo>
                      <a:pt x="74" y="118"/>
                      <a:pt x="74" y="118"/>
                      <a:pt x="74" y="118"/>
                    </a:cubicBezTo>
                    <a:cubicBezTo>
                      <a:pt x="74" y="118"/>
                      <a:pt x="74" y="118"/>
                      <a:pt x="74" y="118"/>
                    </a:cubicBezTo>
                    <a:cubicBezTo>
                      <a:pt x="74" y="118"/>
                      <a:pt x="74" y="118"/>
                      <a:pt x="74" y="118"/>
                    </a:cubicBezTo>
                    <a:cubicBezTo>
                      <a:pt x="74" y="118"/>
                      <a:pt x="74" y="118"/>
                      <a:pt x="74" y="118"/>
                    </a:cubicBezTo>
                    <a:cubicBezTo>
                      <a:pt x="75" y="118"/>
                      <a:pt x="75" y="118"/>
                      <a:pt x="75" y="118"/>
                    </a:cubicBezTo>
                    <a:cubicBezTo>
                      <a:pt x="146" y="105"/>
                      <a:pt x="146" y="105"/>
                      <a:pt x="146" y="105"/>
                    </a:cubicBezTo>
                    <a:cubicBezTo>
                      <a:pt x="148" y="105"/>
                      <a:pt x="149" y="103"/>
                      <a:pt x="149" y="101"/>
                    </a:cubicBezTo>
                    <a:cubicBezTo>
                      <a:pt x="149" y="67"/>
                      <a:pt x="149" y="67"/>
                      <a:pt x="149" y="67"/>
                    </a:cubicBezTo>
                    <a:cubicBezTo>
                      <a:pt x="149" y="65"/>
                      <a:pt x="148" y="63"/>
                      <a:pt x="145" y="6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6" name="Freeform 142"/>
              <p:cNvSpPr/>
              <p:nvPr/>
            </p:nvSpPr>
            <p:spPr bwMode="auto">
              <a:xfrm>
                <a:off x="6210" y="2789"/>
                <a:ext cx="221" cy="197"/>
              </a:xfrm>
              <a:custGeom>
                <a:avLst/>
                <a:gdLst>
                  <a:gd name="T0" fmla="*/ 74 w 129"/>
                  <a:gd name="T1" fmla="*/ 33 h 115"/>
                  <a:gd name="T2" fmla="*/ 83 w 129"/>
                  <a:gd name="T3" fmla="*/ 4 h 115"/>
                  <a:gd name="T4" fmla="*/ 83 w 129"/>
                  <a:gd name="T5" fmla="*/ 4 h 115"/>
                  <a:gd name="T6" fmla="*/ 64 w 129"/>
                  <a:gd name="T7" fmla="*/ 11 h 115"/>
                  <a:gd name="T8" fmla="*/ 2 w 129"/>
                  <a:gd name="T9" fmla="*/ 12 h 115"/>
                  <a:gd name="T10" fmla="*/ 0 w 129"/>
                  <a:gd name="T11" fmla="*/ 16 h 115"/>
                  <a:gd name="T12" fmla="*/ 0 w 129"/>
                  <a:gd name="T13" fmla="*/ 111 h 115"/>
                  <a:gd name="T14" fmla="*/ 2 w 129"/>
                  <a:gd name="T15" fmla="*/ 114 h 115"/>
                  <a:gd name="T16" fmla="*/ 6 w 129"/>
                  <a:gd name="T17" fmla="*/ 114 h 115"/>
                  <a:gd name="T18" fmla="*/ 62 w 129"/>
                  <a:gd name="T19" fmla="*/ 114 h 115"/>
                  <a:gd name="T20" fmla="*/ 62 w 129"/>
                  <a:gd name="T21" fmla="*/ 114 h 115"/>
                  <a:gd name="T22" fmla="*/ 62 w 129"/>
                  <a:gd name="T23" fmla="*/ 114 h 115"/>
                  <a:gd name="T24" fmla="*/ 63 w 129"/>
                  <a:gd name="T25" fmla="*/ 114 h 115"/>
                  <a:gd name="T26" fmla="*/ 63 w 129"/>
                  <a:gd name="T27" fmla="*/ 114 h 115"/>
                  <a:gd name="T28" fmla="*/ 64 w 129"/>
                  <a:gd name="T29" fmla="*/ 115 h 115"/>
                  <a:gd name="T30" fmla="*/ 64 w 129"/>
                  <a:gd name="T31" fmla="*/ 115 h 115"/>
                  <a:gd name="T32" fmla="*/ 64 w 129"/>
                  <a:gd name="T33" fmla="*/ 115 h 115"/>
                  <a:gd name="T34" fmla="*/ 65 w 129"/>
                  <a:gd name="T35" fmla="*/ 115 h 115"/>
                  <a:gd name="T36" fmla="*/ 65 w 129"/>
                  <a:gd name="T37" fmla="*/ 114 h 115"/>
                  <a:gd name="T38" fmla="*/ 66 w 129"/>
                  <a:gd name="T39" fmla="*/ 114 h 115"/>
                  <a:gd name="T40" fmla="*/ 66 w 129"/>
                  <a:gd name="T41" fmla="*/ 114 h 115"/>
                  <a:gd name="T42" fmla="*/ 66 w 129"/>
                  <a:gd name="T43" fmla="*/ 114 h 115"/>
                  <a:gd name="T44" fmla="*/ 67 w 129"/>
                  <a:gd name="T45" fmla="*/ 114 h 115"/>
                  <a:gd name="T46" fmla="*/ 123 w 129"/>
                  <a:gd name="T47" fmla="*/ 114 h 115"/>
                  <a:gd name="T48" fmla="*/ 125 w 129"/>
                  <a:gd name="T49" fmla="*/ 115 h 115"/>
                  <a:gd name="T50" fmla="*/ 127 w 129"/>
                  <a:gd name="T51" fmla="*/ 114 h 115"/>
                  <a:gd name="T52" fmla="*/ 129 w 129"/>
                  <a:gd name="T53" fmla="*/ 111 h 115"/>
                  <a:gd name="T54" fmla="*/ 129 w 129"/>
                  <a:gd name="T55" fmla="*/ 88 h 115"/>
                  <a:gd name="T56" fmla="*/ 129 w 129"/>
                  <a:gd name="T57" fmla="*/ 88 h 115"/>
                  <a:gd name="T58" fmla="*/ 74 w 129"/>
                  <a:gd name="T59" fmla="*/ 33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9" h="115">
                    <a:moveTo>
                      <a:pt x="74" y="33"/>
                    </a:moveTo>
                    <a:cubicBezTo>
                      <a:pt x="74" y="23"/>
                      <a:pt x="77" y="13"/>
                      <a:pt x="83" y="4"/>
                    </a:cubicBezTo>
                    <a:cubicBezTo>
                      <a:pt x="83" y="4"/>
                      <a:pt x="83" y="4"/>
                      <a:pt x="83" y="4"/>
                    </a:cubicBezTo>
                    <a:cubicBezTo>
                      <a:pt x="76" y="5"/>
                      <a:pt x="70" y="8"/>
                      <a:pt x="64" y="11"/>
                    </a:cubicBezTo>
                    <a:cubicBezTo>
                      <a:pt x="45" y="0"/>
                      <a:pt x="21" y="0"/>
                      <a:pt x="2" y="12"/>
                    </a:cubicBezTo>
                    <a:cubicBezTo>
                      <a:pt x="1" y="13"/>
                      <a:pt x="0" y="14"/>
                      <a:pt x="0" y="16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0" y="112"/>
                      <a:pt x="1" y="113"/>
                      <a:pt x="2" y="114"/>
                    </a:cubicBezTo>
                    <a:cubicBezTo>
                      <a:pt x="3" y="115"/>
                      <a:pt x="5" y="115"/>
                      <a:pt x="6" y="114"/>
                    </a:cubicBezTo>
                    <a:cubicBezTo>
                      <a:pt x="23" y="103"/>
                      <a:pt x="45" y="103"/>
                      <a:pt x="62" y="114"/>
                    </a:cubicBezTo>
                    <a:cubicBezTo>
                      <a:pt x="62" y="114"/>
                      <a:pt x="62" y="114"/>
                      <a:pt x="62" y="114"/>
                    </a:cubicBezTo>
                    <a:cubicBezTo>
                      <a:pt x="62" y="114"/>
                      <a:pt x="62" y="114"/>
                      <a:pt x="62" y="114"/>
                    </a:cubicBezTo>
                    <a:cubicBezTo>
                      <a:pt x="63" y="114"/>
                      <a:pt x="63" y="114"/>
                      <a:pt x="63" y="114"/>
                    </a:cubicBezTo>
                    <a:cubicBezTo>
                      <a:pt x="63" y="114"/>
                      <a:pt x="63" y="114"/>
                      <a:pt x="63" y="114"/>
                    </a:cubicBezTo>
                    <a:cubicBezTo>
                      <a:pt x="64" y="115"/>
                      <a:pt x="64" y="115"/>
                      <a:pt x="64" y="115"/>
                    </a:cubicBezTo>
                    <a:cubicBezTo>
                      <a:pt x="64" y="115"/>
                      <a:pt x="64" y="115"/>
                      <a:pt x="64" y="115"/>
                    </a:cubicBezTo>
                    <a:cubicBezTo>
                      <a:pt x="64" y="115"/>
                      <a:pt x="64" y="115"/>
                      <a:pt x="64" y="115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5" y="115"/>
                      <a:pt x="65" y="115"/>
                      <a:pt x="65" y="114"/>
                    </a:cubicBezTo>
                    <a:cubicBezTo>
                      <a:pt x="66" y="114"/>
                      <a:pt x="66" y="114"/>
                      <a:pt x="66" y="114"/>
                    </a:cubicBezTo>
                    <a:cubicBezTo>
                      <a:pt x="66" y="114"/>
                      <a:pt x="66" y="114"/>
                      <a:pt x="66" y="114"/>
                    </a:cubicBezTo>
                    <a:cubicBezTo>
                      <a:pt x="66" y="114"/>
                      <a:pt x="66" y="114"/>
                      <a:pt x="66" y="114"/>
                    </a:cubicBezTo>
                    <a:cubicBezTo>
                      <a:pt x="66" y="114"/>
                      <a:pt x="66" y="114"/>
                      <a:pt x="67" y="114"/>
                    </a:cubicBezTo>
                    <a:cubicBezTo>
                      <a:pt x="84" y="103"/>
                      <a:pt x="105" y="103"/>
                      <a:pt x="123" y="114"/>
                    </a:cubicBezTo>
                    <a:cubicBezTo>
                      <a:pt x="123" y="114"/>
                      <a:pt x="124" y="115"/>
                      <a:pt x="125" y="115"/>
                    </a:cubicBezTo>
                    <a:cubicBezTo>
                      <a:pt x="125" y="115"/>
                      <a:pt x="126" y="114"/>
                      <a:pt x="127" y="114"/>
                    </a:cubicBezTo>
                    <a:cubicBezTo>
                      <a:pt x="128" y="113"/>
                      <a:pt x="129" y="112"/>
                      <a:pt x="129" y="111"/>
                    </a:cubicBezTo>
                    <a:cubicBezTo>
                      <a:pt x="129" y="88"/>
                      <a:pt x="129" y="88"/>
                      <a:pt x="129" y="88"/>
                    </a:cubicBezTo>
                    <a:cubicBezTo>
                      <a:pt x="129" y="88"/>
                      <a:pt x="129" y="88"/>
                      <a:pt x="129" y="88"/>
                    </a:cubicBezTo>
                    <a:cubicBezTo>
                      <a:pt x="99" y="88"/>
                      <a:pt x="74" y="63"/>
                      <a:pt x="74" y="3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7" name="Freeform 143"/>
              <p:cNvSpPr/>
              <p:nvPr/>
            </p:nvSpPr>
            <p:spPr bwMode="auto">
              <a:xfrm>
                <a:off x="6356" y="279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8" name="Freeform 144"/>
              <p:cNvSpPr/>
              <p:nvPr/>
            </p:nvSpPr>
            <p:spPr bwMode="auto">
              <a:xfrm>
                <a:off x="3441" y="2710"/>
                <a:ext cx="113" cy="113"/>
              </a:xfrm>
              <a:custGeom>
                <a:avLst/>
                <a:gdLst>
                  <a:gd name="T0" fmla="*/ 57 w 66"/>
                  <a:gd name="T1" fmla="*/ 11 h 66"/>
                  <a:gd name="T2" fmla="*/ 55 w 66"/>
                  <a:gd name="T3" fmla="*/ 9 h 66"/>
                  <a:gd name="T4" fmla="*/ 23 w 66"/>
                  <a:gd name="T5" fmla="*/ 9 h 66"/>
                  <a:gd name="T6" fmla="*/ 0 w 66"/>
                  <a:gd name="T7" fmla="*/ 32 h 66"/>
                  <a:gd name="T8" fmla="*/ 20 w 66"/>
                  <a:gd name="T9" fmla="*/ 46 h 66"/>
                  <a:gd name="T10" fmla="*/ 34 w 66"/>
                  <a:gd name="T11" fmla="*/ 66 h 66"/>
                  <a:gd name="T12" fmla="*/ 57 w 66"/>
                  <a:gd name="T13" fmla="*/ 43 h 66"/>
                  <a:gd name="T14" fmla="*/ 57 w 66"/>
                  <a:gd name="T15" fmla="*/ 11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6" h="66">
                    <a:moveTo>
                      <a:pt x="57" y="11"/>
                    </a:moveTo>
                    <a:cubicBezTo>
                      <a:pt x="55" y="9"/>
                      <a:pt x="55" y="9"/>
                      <a:pt x="55" y="9"/>
                    </a:cubicBezTo>
                    <a:cubicBezTo>
                      <a:pt x="46" y="0"/>
                      <a:pt x="31" y="0"/>
                      <a:pt x="23" y="9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7" y="35"/>
                      <a:pt x="14" y="40"/>
                      <a:pt x="20" y="46"/>
                    </a:cubicBezTo>
                    <a:cubicBezTo>
                      <a:pt x="26" y="52"/>
                      <a:pt x="31" y="59"/>
                      <a:pt x="34" y="66"/>
                    </a:cubicBezTo>
                    <a:cubicBezTo>
                      <a:pt x="57" y="43"/>
                      <a:pt x="57" y="43"/>
                      <a:pt x="57" y="43"/>
                    </a:cubicBezTo>
                    <a:cubicBezTo>
                      <a:pt x="66" y="35"/>
                      <a:pt x="66" y="20"/>
                      <a:pt x="57" y="1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9" name="Freeform 145"/>
              <p:cNvSpPr/>
              <p:nvPr/>
            </p:nvSpPr>
            <p:spPr bwMode="auto">
              <a:xfrm>
                <a:off x="3326" y="2840"/>
                <a:ext cx="96" cy="91"/>
              </a:xfrm>
              <a:custGeom>
                <a:avLst/>
                <a:gdLst>
                  <a:gd name="T0" fmla="*/ 53 w 56"/>
                  <a:gd name="T1" fmla="*/ 37 h 53"/>
                  <a:gd name="T2" fmla="*/ 50 w 56"/>
                  <a:gd name="T3" fmla="*/ 34 h 53"/>
                  <a:gd name="T4" fmla="*/ 22 w 56"/>
                  <a:gd name="T5" fmla="*/ 6 h 53"/>
                  <a:gd name="T6" fmla="*/ 19 w 56"/>
                  <a:gd name="T7" fmla="*/ 3 h 53"/>
                  <a:gd name="T8" fmla="*/ 17 w 56"/>
                  <a:gd name="T9" fmla="*/ 0 h 53"/>
                  <a:gd name="T10" fmla="*/ 12 w 56"/>
                  <a:gd name="T11" fmla="*/ 4 h 53"/>
                  <a:gd name="T12" fmla="*/ 12 w 56"/>
                  <a:gd name="T13" fmla="*/ 45 h 53"/>
                  <a:gd name="T14" fmla="*/ 32 w 56"/>
                  <a:gd name="T15" fmla="*/ 53 h 53"/>
                  <a:gd name="T16" fmla="*/ 52 w 56"/>
                  <a:gd name="T17" fmla="*/ 45 h 53"/>
                  <a:gd name="T18" fmla="*/ 56 w 56"/>
                  <a:gd name="T19" fmla="*/ 40 h 53"/>
                  <a:gd name="T20" fmla="*/ 53 w 56"/>
                  <a:gd name="T21" fmla="*/ 37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6" h="53">
                    <a:moveTo>
                      <a:pt x="53" y="37"/>
                    </a:moveTo>
                    <a:cubicBezTo>
                      <a:pt x="50" y="34"/>
                      <a:pt x="50" y="34"/>
                      <a:pt x="50" y="34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1"/>
                      <a:pt x="13" y="3"/>
                      <a:pt x="12" y="4"/>
                    </a:cubicBezTo>
                    <a:cubicBezTo>
                      <a:pt x="0" y="15"/>
                      <a:pt x="0" y="34"/>
                      <a:pt x="12" y="45"/>
                    </a:cubicBezTo>
                    <a:cubicBezTo>
                      <a:pt x="17" y="50"/>
                      <a:pt x="24" y="53"/>
                      <a:pt x="32" y="53"/>
                    </a:cubicBezTo>
                    <a:cubicBezTo>
                      <a:pt x="39" y="53"/>
                      <a:pt x="46" y="50"/>
                      <a:pt x="52" y="45"/>
                    </a:cubicBezTo>
                    <a:cubicBezTo>
                      <a:pt x="53" y="43"/>
                      <a:pt x="55" y="41"/>
                      <a:pt x="56" y="40"/>
                    </a:cubicBezTo>
                    <a:lnTo>
                      <a:pt x="53" y="3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0" name="Freeform 146"/>
              <p:cNvSpPr/>
              <p:nvPr/>
            </p:nvSpPr>
            <p:spPr bwMode="auto">
              <a:xfrm>
                <a:off x="3322" y="2763"/>
                <a:ext cx="188" cy="178"/>
              </a:xfrm>
              <a:custGeom>
                <a:avLst/>
                <a:gdLst>
                  <a:gd name="T0" fmla="*/ 100 w 109"/>
                  <a:gd name="T1" fmla="*/ 38 h 104"/>
                  <a:gd name="T2" fmla="*/ 87 w 109"/>
                  <a:gd name="T3" fmla="*/ 17 h 104"/>
                  <a:gd name="T4" fmla="*/ 66 w 109"/>
                  <a:gd name="T5" fmla="*/ 4 h 104"/>
                  <a:gd name="T6" fmla="*/ 44 w 109"/>
                  <a:gd name="T7" fmla="*/ 0 h 104"/>
                  <a:gd name="T8" fmla="*/ 1 w 109"/>
                  <a:gd name="T9" fmla="*/ 17 h 104"/>
                  <a:gd name="T10" fmla="*/ 1 w 109"/>
                  <a:gd name="T11" fmla="*/ 23 h 104"/>
                  <a:gd name="T12" fmla="*/ 22 w 109"/>
                  <a:gd name="T13" fmla="*/ 43 h 104"/>
                  <a:gd name="T14" fmla="*/ 25 w 109"/>
                  <a:gd name="T15" fmla="*/ 46 h 104"/>
                  <a:gd name="T16" fmla="*/ 28 w 109"/>
                  <a:gd name="T17" fmla="*/ 49 h 104"/>
                  <a:gd name="T18" fmla="*/ 55 w 109"/>
                  <a:gd name="T19" fmla="*/ 76 h 104"/>
                  <a:gd name="T20" fmla="*/ 58 w 109"/>
                  <a:gd name="T21" fmla="*/ 79 h 104"/>
                  <a:gd name="T22" fmla="*/ 61 w 109"/>
                  <a:gd name="T23" fmla="*/ 82 h 104"/>
                  <a:gd name="T24" fmla="*/ 81 w 109"/>
                  <a:gd name="T25" fmla="*/ 103 h 104"/>
                  <a:gd name="T26" fmla="*/ 84 w 109"/>
                  <a:gd name="T27" fmla="*/ 104 h 104"/>
                  <a:gd name="T28" fmla="*/ 87 w 109"/>
                  <a:gd name="T29" fmla="*/ 103 h 104"/>
                  <a:gd name="T30" fmla="*/ 100 w 109"/>
                  <a:gd name="T31" fmla="*/ 38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9" h="104">
                    <a:moveTo>
                      <a:pt x="100" y="38"/>
                    </a:moveTo>
                    <a:cubicBezTo>
                      <a:pt x="97" y="30"/>
                      <a:pt x="93" y="23"/>
                      <a:pt x="87" y="17"/>
                    </a:cubicBezTo>
                    <a:cubicBezTo>
                      <a:pt x="81" y="11"/>
                      <a:pt x="74" y="7"/>
                      <a:pt x="66" y="4"/>
                    </a:cubicBezTo>
                    <a:cubicBezTo>
                      <a:pt x="59" y="1"/>
                      <a:pt x="52" y="0"/>
                      <a:pt x="44" y="0"/>
                    </a:cubicBezTo>
                    <a:cubicBezTo>
                      <a:pt x="28" y="0"/>
                      <a:pt x="13" y="6"/>
                      <a:pt x="1" y="17"/>
                    </a:cubicBezTo>
                    <a:cubicBezTo>
                      <a:pt x="0" y="19"/>
                      <a:pt x="0" y="21"/>
                      <a:pt x="1" y="23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28" y="49"/>
                      <a:pt x="28" y="49"/>
                      <a:pt x="28" y="49"/>
                    </a:cubicBezTo>
                    <a:cubicBezTo>
                      <a:pt x="55" y="76"/>
                      <a:pt x="55" y="76"/>
                      <a:pt x="55" y="76"/>
                    </a:cubicBezTo>
                    <a:cubicBezTo>
                      <a:pt x="58" y="79"/>
                      <a:pt x="58" y="79"/>
                      <a:pt x="58" y="79"/>
                    </a:cubicBezTo>
                    <a:cubicBezTo>
                      <a:pt x="61" y="82"/>
                      <a:pt x="61" y="82"/>
                      <a:pt x="61" y="82"/>
                    </a:cubicBezTo>
                    <a:cubicBezTo>
                      <a:pt x="81" y="103"/>
                      <a:pt x="81" y="103"/>
                      <a:pt x="81" y="103"/>
                    </a:cubicBezTo>
                    <a:cubicBezTo>
                      <a:pt x="82" y="103"/>
                      <a:pt x="83" y="104"/>
                      <a:pt x="84" y="104"/>
                    </a:cubicBezTo>
                    <a:cubicBezTo>
                      <a:pt x="85" y="104"/>
                      <a:pt x="86" y="103"/>
                      <a:pt x="87" y="103"/>
                    </a:cubicBezTo>
                    <a:cubicBezTo>
                      <a:pt x="104" y="85"/>
                      <a:pt x="109" y="60"/>
                      <a:pt x="100" y="3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1" name="Freeform 147"/>
              <p:cNvSpPr/>
              <p:nvPr/>
            </p:nvSpPr>
            <p:spPr bwMode="auto">
              <a:xfrm>
                <a:off x="3468" y="2794"/>
                <a:ext cx="167" cy="261"/>
              </a:xfrm>
              <a:custGeom>
                <a:avLst/>
                <a:gdLst>
                  <a:gd name="T0" fmla="*/ 6 w 97"/>
                  <a:gd name="T1" fmla="*/ 152 h 152"/>
                  <a:gd name="T2" fmla="*/ 2 w 97"/>
                  <a:gd name="T3" fmla="*/ 150 h 152"/>
                  <a:gd name="T4" fmla="*/ 3 w 97"/>
                  <a:gd name="T5" fmla="*/ 141 h 152"/>
                  <a:gd name="T6" fmla="*/ 82 w 97"/>
                  <a:gd name="T7" fmla="*/ 79 h 152"/>
                  <a:gd name="T8" fmla="*/ 19 w 97"/>
                  <a:gd name="T9" fmla="*/ 10 h 152"/>
                  <a:gd name="T10" fmla="*/ 20 w 97"/>
                  <a:gd name="T11" fmla="*/ 2 h 152"/>
                  <a:gd name="T12" fmla="*/ 28 w 97"/>
                  <a:gd name="T13" fmla="*/ 2 h 152"/>
                  <a:gd name="T14" fmla="*/ 96 w 97"/>
                  <a:gd name="T15" fmla="*/ 76 h 152"/>
                  <a:gd name="T16" fmla="*/ 97 w 97"/>
                  <a:gd name="T17" fmla="*/ 80 h 152"/>
                  <a:gd name="T18" fmla="*/ 95 w 97"/>
                  <a:gd name="T19" fmla="*/ 85 h 152"/>
                  <a:gd name="T20" fmla="*/ 10 w 97"/>
                  <a:gd name="T21" fmla="*/ 151 h 152"/>
                  <a:gd name="T22" fmla="*/ 6 w 97"/>
                  <a:gd name="T23" fmla="*/ 15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7" h="152">
                    <a:moveTo>
                      <a:pt x="6" y="152"/>
                    </a:moveTo>
                    <a:cubicBezTo>
                      <a:pt x="5" y="152"/>
                      <a:pt x="3" y="151"/>
                      <a:pt x="2" y="150"/>
                    </a:cubicBezTo>
                    <a:cubicBezTo>
                      <a:pt x="0" y="147"/>
                      <a:pt x="0" y="143"/>
                      <a:pt x="3" y="141"/>
                    </a:cubicBezTo>
                    <a:cubicBezTo>
                      <a:pt x="82" y="79"/>
                      <a:pt x="82" y="79"/>
                      <a:pt x="82" y="79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17" y="8"/>
                      <a:pt x="17" y="4"/>
                      <a:pt x="20" y="2"/>
                    </a:cubicBezTo>
                    <a:cubicBezTo>
                      <a:pt x="22" y="0"/>
                      <a:pt x="26" y="0"/>
                      <a:pt x="28" y="2"/>
                    </a:cubicBezTo>
                    <a:cubicBezTo>
                      <a:pt x="96" y="76"/>
                      <a:pt x="96" y="76"/>
                      <a:pt x="96" y="76"/>
                    </a:cubicBezTo>
                    <a:cubicBezTo>
                      <a:pt x="97" y="77"/>
                      <a:pt x="97" y="79"/>
                      <a:pt x="97" y="80"/>
                    </a:cubicBezTo>
                    <a:cubicBezTo>
                      <a:pt x="97" y="82"/>
                      <a:pt x="96" y="84"/>
                      <a:pt x="95" y="85"/>
                    </a:cubicBezTo>
                    <a:cubicBezTo>
                      <a:pt x="10" y="151"/>
                      <a:pt x="10" y="151"/>
                      <a:pt x="10" y="151"/>
                    </a:cubicBezTo>
                    <a:cubicBezTo>
                      <a:pt x="9" y="152"/>
                      <a:pt x="8" y="152"/>
                      <a:pt x="6" y="15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2" name="Freeform 148"/>
              <p:cNvSpPr/>
              <p:nvPr/>
            </p:nvSpPr>
            <p:spPr bwMode="auto">
              <a:xfrm>
                <a:off x="3319" y="3034"/>
                <a:ext cx="288" cy="21"/>
              </a:xfrm>
              <a:custGeom>
                <a:avLst/>
                <a:gdLst>
                  <a:gd name="T0" fmla="*/ 162 w 168"/>
                  <a:gd name="T1" fmla="*/ 12 h 12"/>
                  <a:gd name="T2" fmla="*/ 6 w 168"/>
                  <a:gd name="T3" fmla="*/ 12 h 12"/>
                  <a:gd name="T4" fmla="*/ 0 w 168"/>
                  <a:gd name="T5" fmla="*/ 6 h 12"/>
                  <a:gd name="T6" fmla="*/ 6 w 168"/>
                  <a:gd name="T7" fmla="*/ 0 h 12"/>
                  <a:gd name="T8" fmla="*/ 162 w 168"/>
                  <a:gd name="T9" fmla="*/ 0 h 12"/>
                  <a:gd name="T10" fmla="*/ 168 w 168"/>
                  <a:gd name="T11" fmla="*/ 6 h 12"/>
                  <a:gd name="T12" fmla="*/ 162 w 168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" h="12">
                    <a:moveTo>
                      <a:pt x="162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65" y="0"/>
                      <a:pt x="168" y="3"/>
                      <a:pt x="168" y="6"/>
                    </a:cubicBezTo>
                    <a:cubicBezTo>
                      <a:pt x="168" y="9"/>
                      <a:pt x="165" y="12"/>
                      <a:pt x="162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3" name="Freeform 149"/>
              <p:cNvSpPr/>
              <p:nvPr/>
            </p:nvSpPr>
            <p:spPr bwMode="auto">
              <a:xfrm>
                <a:off x="510" y="3441"/>
                <a:ext cx="172" cy="170"/>
              </a:xfrm>
              <a:custGeom>
                <a:avLst/>
                <a:gdLst>
                  <a:gd name="T0" fmla="*/ 99 w 100"/>
                  <a:gd name="T1" fmla="*/ 2 h 99"/>
                  <a:gd name="T2" fmla="*/ 96 w 100"/>
                  <a:gd name="T3" fmla="*/ 0 h 99"/>
                  <a:gd name="T4" fmla="*/ 73 w 100"/>
                  <a:gd name="T5" fmla="*/ 0 h 99"/>
                  <a:gd name="T6" fmla="*/ 69 w 100"/>
                  <a:gd name="T7" fmla="*/ 3 h 99"/>
                  <a:gd name="T8" fmla="*/ 50 w 100"/>
                  <a:gd name="T9" fmla="*/ 55 h 99"/>
                  <a:gd name="T10" fmla="*/ 31 w 100"/>
                  <a:gd name="T11" fmla="*/ 3 h 99"/>
                  <a:gd name="T12" fmla="*/ 27 w 100"/>
                  <a:gd name="T13" fmla="*/ 0 h 99"/>
                  <a:gd name="T14" fmla="*/ 4 w 100"/>
                  <a:gd name="T15" fmla="*/ 0 h 99"/>
                  <a:gd name="T16" fmla="*/ 1 w 100"/>
                  <a:gd name="T17" fmla="*/ 2 h 99"/>
                  <a:gd name="T18" fmla="*/ 0 w 100"/>
                  <a:gd name="T19" fmla="*/ 6 h 99"/>
                  <a:gd name="T20" fmla="*/ 33 w 100"/>
                  <a:gd name="T21" fmla="*/ 96 h 99"/>
                  <a:gd name="T22" fmla="*/ 38 w 100"/>
                  <a:gd name="T23" fmla="*/ 98 h 99"/>
                  <a:gd name="T24" fmla="*/ 41 w 100"/>
                  <a:gd name="T25" fmla="*/ 94 h 99"/>
                  <a:gd name="T26" fmla="*/ 59 w 100"/>
                  <a:gd name="T27" fmla="*/ 94 h 99"/>
                  <a:gd name="T28" fmla="*/ 61 w 100"/>
                  <a:gd name="T29" fmla="*/ 98 h 99"/>
                  <a:gd name="T30" fmla="*/ 63 w 100"/>
                  <a:gd name="T31" fmla="*/ 98 h 99"/>
                  <a:gd name="T32" fmla="*/ 67 w 100"/>
                  <a:gd name="T33" fmla="*/ 96 h 99"/>
                  <a:gd name="T34" fmla="*/ 99 w 100"/>
                  <a:gd name="T35" fmla="*/ 6 h 99"/>
                  <a:gd name="T36" fmla="*/ 99 w 100"/>
                  <a:gd name="T37" fmla="*/ 2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0" h="99">
                    <a:moveTo>
                      <a:pt x="99" y="2"/>
                    </a:moveTo>
                    <a:cubicBezTo>
                      <a:pt x="98" y="1"/>
                      <a:pt x="97" y="0"/>
                      <a:pt x="96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71" y="0"/>
                      <a:pt x="70" y="1"/>
                      <a:pt x="69" y="3"/>
                    </a:cubicBezTo>
                    <a:cubicBezTo>
                      <a:pt x="50" y="55"/>
                      <a:pt x="50" y="55"/>
                      <a:pt x="50" y="55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0" y="1"/>
                      <a:pt x="29" y="0"/>
                      <a:pt x="27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1"/>
                      <a:pt x="1" y="2"/>
                    </a:cubicBezTo>
                    <a:cubicBezTo>
                      <a:pt x="0" y="3"/>
                      <a:pt x="0" y="4"/>
                      <a:pt x="0" y="6"/>
                    </a:cubicBezTo>
                    <a:cubicBezTo>
                      <a:pt x="33" y="96"/>
                      <a:pt x="33" y="96"/>
                      <a:pt x="33" y="96"/>
                    </a:cubicBezTo>
                    <a:cubicBezTo>
                      <a:pt x="34" y="98"/>
                      <a:pt x="36" y="99"/>
                      <a:pt x="38" y="98"/>
                    </a:cubicBezTo>
                    <a:cubicBezTo>
                      <a:pt x="40" y="98"/>
                      <a:pt x="41" y="96"/>
                      <a:pt x="41" y="94"/>
                    </a:cubicBezTo>
                    <a:cubicBezTo>
                      <a:pt x="59" y="94"/>
                      <a:pt x="59" y="94"/>
                      <a:pt x="59" y="94"/>
                    </a:cubicBezTo>
                    <a:cubicBezTo>
                      <a:pt x="59" y="96"/>
                      <a:pt x="60" y="98"/>
                      <a:pt x="61" y="98"/>
                    </a:cubicBezTo>
                    <a:cubicBezTo>
                      <a:pt x="62" y="98"/>
                      <a:pt x="62" y="98"/>
                      <a:pt x="63" y="98"/>
                    </a:cubicBezTo>
                    <a:cubicBezTo>
                      <a:pt x="64" y="98"/>
                      <a:pt x="66" y="97"/>
                      <a:pt x="67" y="96"/>
                    </a:cubicBezTo>
                    <a:cubicBezTo>
                      <a:pt x="99" y="6"/>
                      <a:pt x="99" y="6"/>
                      <a:pt x="99" y="6"/>
                    </a:cubicBezTo>
                    <a:cubicBezTo>
                      <a:pt x="100" y="4"/>
                      <a:pt x="100" y="3"/>
                      <a:pt x="99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4" name="Oval 150"/>
              <p:cNvSpPr>
                <a:spLocks noChangeArrowheads="1"/>
              </p:cNvSpPr>
              <p:nvPr/>
            </p:nvSpPr>
            <p:spPr bwMode="auto">
              <a:xfrm>
                <a:off x="2655" y="3507"/>
                <a:ext cx="204" cy="204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5" name="Freeform 151"/>
              <p:cNvSpPr/>
              <p:nvPr/>
            </p:nvSpPr>
            <p:spPr bwMode="auto">
              <a:xfrm>
                <a:off x="2579" y="3517"/>
                <a:ext cx="352" cy="172"/>
              </a:xfrm>
              <a:custGeom>
                <a:avLst/>
                <a:gdLst>
                  <a:gd name="T0" fmla="*/ 24 w 205"/>
                  <a:gd name="T1" fmla="*/ 100 h 100"/>
                  <a:gd name="T2" fmla="*/ 5 w 205"/>
                  <a:gd name="T3" fmla="*/ 92 h 100"/>
                  <a:gd name="T4" fmla="*/ 45 w 205"/>
                  <a:gd name="T5" fmla="*/ 53 h 100"/>
                  <a:gd name="T6" fmla="*/ 51 w 205"/>
                  <a:gd name="T7" fmla="*/ 63 h 100"/>
                  <a:gd name="T8" fmla="*/ 17 w 205"/>
                  <a:gd name="T9" fmla="*/ 88 h 100"/>
                  <a:gd name="T10" fmla="*/ 108 w 205"/>
                  <a:gd name="T11" fmla="*/ 65 h 100"/>
                  <a:gd name="T12" fmla="*/ 190 w 205"/>
                  <a:gd name="T13" fmla="*/ 19 h 100"/>
                  <a:gd name="T14" fmla="*/ 149 w 205"/>
                  <a:gd name="T15" fmla="*/ 25 h 100"/>
                  <a:gd name="T16" fmla="*/ 146 w 205"/>
                  <a:gd name="T17" fmla="*/ 13 h 100"/>
                  <a:gd name="T18" fmla="*/ 202 w 205"/>
                  <a:gd name="T19" fmla="*/ 14 h 100"/>
                  <a:gd name="T20" fmla="*/ 177 w 205"/>
                  <a:gd name="T21" fmla="*/ 45 h 100"/>
                  <a:gd name="T22" fmla="*/ 113 w 205"/>
                  <a:gd name="T23" fmla="*/ 76 h 100"/>
                  <a:gd name="T24" fmla="*/ 24 w 205"/>
                  <a:gd name="T25" fmla="*/ 10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5" h="100">
                    <a:moveTo>
                      <a:pt x="24" y="100"/>
                    </a:moveTo>
                    <a:cubicBezTo>
                      <a:pt x="14" y="100"/>
                      <a:pt x="8" y="98"/>
                      <a:pt x="5" y="92"/>
                    </a:cubicBezTo>
                    <a:cubicBezTo>
                      <a:pt x="4" y="88"/>
                      <a:pt x="0" y="78"/>
                      <a:pt x="45" y="53"/>
                    </a:cubicBezTo>
                    <a:cubicBezTo>
                      <a:pt x="51" y="63"/>
                      <a:pt x="51" y="63"/>
                      <a:pt x="51" y="63"/>
                    </a:cubicBezTo>
                    <a:cubicBezTo>
                      <a:pt x="28" y="76"/>
                      <a:pt x="19" y="84"/>
                      <a:pt x="17" y="88"/>
                    </a:cubicBezTo>
                    <a:cubicBezTo>
                      <a:pt x="25" y="90"/>
                      <a:pt x="57" y="86"/>
                      <a:pt x="108" y="65"/>
                    </a:cubicBezTo>
                    <a:cubicBezTo>
                      <a:pt x="160" y="45"/>
                      <a:pt x="186" y="26"/>
                      <a:pt x="190" y="19"/>
                    </a:cubicBezTo>
                    <a:cubicBezTo>
                      <a:pt x="186" y="18"/>
                      <a:pt x="175" y="18"/>
                      <a:pt x="149" y="25"/>
                    </a:cubicBezTo>
                    <a:cubicBezTo>
                      <a:pt x="146" y="13"/>
                      <a:pt x="146" y="13"/>
                      <a:pt x="146" y="13"/>
                    </a:cubicBezTo>
                    <a:cubicBezTo>
                      <a:pt x="196" y="0"/>
                      <a:pt x="200" y="10"/>
                      <a:pt x="202" y="14"/>
                    </a:cubicBezTo>
                    <a:cubicBezTo>
                      <a:pt x="205" y="22"/>
                      <a:pt x="198" y="32"/>
                      <a:pt x="177" y="45"/>
                    </a:cubicBezTo>
                    <a:cubicBezTo>
                      <a:pt x="161" y="55"/>
                      <a:pt x="138" y="66"/>
                      <a:pt x="113" y="76"/>
                    </a:cubicBezTo>
                    <a:cubicBezTo>
                      <a:pt x="105" y="80"/>
                      <a:pt x="53" y="100"/>
                      <a:pt x="24" y="10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6" name="Freeform 152"/>
              <p:cNvSpPr/>
              <p:nvPr/>
            </p:nvSpPr>
            <p:spPr bwMode="auto">
              <a:xfrm>
                <a:off x="5472" y="2797"/>
                <a:ext cx="326" cy="108"/>
              </a:xfrm>
              <a:custGeom>
                <a:avLst/>
                <a:gdLst>
                  <a:gd name="T0" fmla="*/ 189 w 190"/>
                  <a:gd name="T1" fmla="*/ 21 h 63"/>
                  <a:gd name="T2" fmla="*/ 187 w 190"/>
                  <a:gd name="T3" fmla="*/ 18 h 63"/>
                  <a:gd name="T4" fmla="*/ 127 w 190"/>
                  <a:gd name="T5" fmla="*/ 0 h 63"/>
                  <a:gd name="T6" fmla="*/ 127 w 190"/>
                  <a:gd name="T7" fmla="*/ 2 h 63"/>
                  <a:gd name="T8" fmla="*/ 125 w 190"/>
                  <a:gd name="T9" fmla="*/ 7 h 63"/>
                  <a:gd name="T10" fmla="*/ 82 w 190"/>
                  <a:gd name="T11" fmla="*/ 19 h 63"/>
                  <a:gd name="T12" fmla="*/ 59 w 190"/>
                  <a:gd name="T13" fmla="*/ 16 h 63"/>
                  <a:gd name="T14" fmla="*/ 56 w 190"/>
                  <a:gd name="T15" fmla="*/ 12 h 63"/>
                  <a:gd name="T16" fmla="*/ 56 w 190"/>
                  <a:gd name="T17" fmla="*/ 10 h 63"/>
                  <a:gd name="T18" fmla="*/ 2 w 190"/>
                  <a:gd name="T19" fmla="*/ 42 h 63"/>
                  <a:gd name="T20" fmla="*/ 2 w 190"/>
                  <a:gd name="T21" fmla="*/ 42 h 63"/>
                  <a:gd name="T22" fmla="*/ 2 w 190"/>
                  <a:gd name="T23" fmla="*/ 42 h 63"/>
                  <a:gd name="T24" fmla="*/ 1 w 190"/>
                  <a:gd name="T25" fmla="*/ 43 h 63"/>
                  <a:gd name="T26" fmla="*/ 1 w 190"/>
                  <a:gd name="T27" fmla="*/ 44 h 63"/>
                  <a:gd name="T28" fmla="*/ 0 w 190"/>
                  <a:gd name="T29" fmla="*/ 45 h 63"/>
                  <a:gd name="T30" fmla="*/ 0 w 190"/>
                  <a:gd name="T31" fmla="*/ 45 h 63"/>
                  <a:gd name="T32" fmla="*/ 0 w 190"/>
                  <a:gd name="T33" fmla="*/ 46 h 63"/>
                  <a:gd name="T34" fmla="*/ 0 w 190"/>
                  <a:gd name="T35" fmla="*/ 47 h 63"/>
                  <a:gd name="T36" fmla="*/ 1 w 190"/>
                  <a:gd name="T37" fmla="*/ 48 h 63"/>
                  <a:gd name="T38" fmla="*/ 1 w 190"/>
                  <a:gd name="T39" fmla="*/ 48 h 63"/>
                  <a:gd name="T40" fmla="*/ 2 w 190"/>
                  <a:gd name="T41" fmla="*/ 49 h 63"/>
                  <a:gd name="T42" fmla="*/ 2 w 190"/>
                  <a:gd name="T43" fmla="*/ 49 h 63"/>
                  <a:gd name="T44" fmla="*/ 80 w 190"/>
                  <a:gd name="T45" fmla="*/ 63 h 63"/>
                  <a:gd name="T46" fmla="*/ 187 w 190"/>
                  <a:gd name="T47" fmla="*/ 26 h 63"/>
                  <a:gd name="T48" fmla="*/ 188 w 190"/>
                  <a:gd name="T49" fmla="*/ 25 h 63"/>
                  <a:gd name="T50" fmla="*/ 189 w 190"/>
                  <a:gd name="T51" fmla="*/ 2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90" h="63">
                    <a:moveTo>
                      <a:pt x="189" y="21"/>
                    </a:moveTo>
                    <a:cubicBezTo>
                      <a:pt x="189" y="20"/>
                      <a:pt x="188" y="19"/>
                      <a:pt x="187" y="18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27" y="1"/>
                      <a:pt x="127" y="2"/>
                      <a:pt x="127" y="2"/>
                    </a:cubicBezTo>
                    <a:cubicBezTo>
                      <a:pt x="127" y="4"/>
                      <a:pt x="127" y="6"/>
                      <a:pt x="125" y="7"/>
                    </a:cubicBezTo>
                    <a:cubicBezTo>
                      <a:pt x="112" y="15"/>
                      <a:pt x="98" y="19"/>
                      <a:pt x="82" y="19"/>
                    </a:cubicBezTo>
                    <a:cubicBezTo>
                      <a:pt x="72" y="19"/>
                      <a:pt x="64" y="17"/>
                      <a:pt x="59" y="16"/>
                    </a:cubicBezTo>
                    <a:cubicBezTo>
                      <a:pt x="57" y="15"/>
                      <a:pt x="56" y="14"/>
                      <a:pt x="56" y="12"/>
                    </a:cubicBezTo>
                    <a:cubicBezTo>
                      <a:pt x="56" y="12"/>
                      <a:pt x="56" y="11"/>
                      <a:pt x="56" y="10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1" y="43"/>
                      <a:pt x="1" y="43"/>
                      <a:pt x="1" y="43"/>
                    </a:cubicBezTo>
                    <a:cubicBezTo>
                      <a:pt x="1" y="43"/>
                      <a:pt x="1" y="44"/>
                      <a:pt x="1" y="44"/>
                    </a:cubicBezTo>
                    <a:cubicBezTo>
                      <a:pt x="0" y="44"/>
                      <a:pt x="0" y="44"/>
                      <a:pt x="0" y="45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45"/>
                      <a:pt x="0" y="46"/>
                      <a:pt x="0" y="46"/>
                    </a:cubicBezTo>
                    <a:cubicBezTo>
                      <a:pt x="0" y="46"/>
                      <a:pt x="0" y="47"/>
                      <a:pt x="0" y="47"/>
                    </a:cubicBezTo>
                    <a:cubicBezTo>
                      <a:pt x="0" y="47"/>
                      <a:pt x="0" y="47"/>
                      <a:pt x="1" y="48"/>
                    </a:cubicBezTo>
                    <a:cubicBezTo>
                      <a:pt x="1" y="48"/>
                      <a:pt x="1" y="48"/>
                      <a:pt x="1" y="48"/>
                    </a:cubicBezTo>
                    <a:cubicBezTo>
                      <a:pt x="1" y="48"/>
                      <a:pt x="1" y="49"/>
                      <a:pt x="2" y="49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3" y="50"/>
                      <a:pt x="37" y="63"/>
                      <a:pt x="80" y="63"/>
                    </a:cubicBezTo>
                    <a:cubicBezTo>
                      <a:pt x="114" y="63"/>
                      <a:pt x="153" y="55"/>
                      <a:pt x="187" y="26"/>
                    </a:cubicBezTo>
                    <a:cubicBezTo>
                      <a:pt x="187" y="26"/>
                      <a:pt x="188" y="26"/>
                      <a:pt x="188" y="25"/>
                    </a:cubicBezTo>
                    <a:cubicBezTo>
                      <a:pt x="189" y="24"/>
                      <a:pt x="190" y="23"/>
                      <a:pt x="189" y="2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7" name="Freeform 153"/>
              <p:cNvSpPr/>
              <p:nvPr/>
            </p:nvSpPr>
            <p:spPr bwMode="auto">
              <a:xfrm>
                <a:off x="5576" y="2756"/>
                <a:ext cx="105" cy="69"/>
              </a:xfrm>
              <a:custGeom>
                <a:avLst/>
                <a:gdLst>
                  <a:gd name="T0" fmla="*/ 61 w 61"/>
                  <a:gd name="T1" fmla="*/ 26 h 40"/>
                  <a:gd name="T2" fmla="*/ 60 w 61"/>
                  <a:gd name="T3" fmla="*/ 24 h 40"/>
                  <a:gd name="T4" fmla="*/ 31 w 61"/>
                  <a:gd name="T5" fmla="*/ 0 h 40"/>
                  <a:gd name="T6" fmla="*/ 0 w 61"/>
                  <a:gd name="T7" fmla="*/ 31 h 40"/>
                  <a:gd name="T8" fmla="*/ 0 w 61"/>
                  <a:gd name="T9" fmla="*/ 32 h 40"/>
                  <a:gd name="T10" fmla="*/ 0 w 61"/>
                  <a:gd name="T11" fmla="*/ 34 h 40"/>
                  <a:gd name="T12" fmla="*/ 2 w 61"/>
                  <a:gd name="T13" fmla="*/ 37 h 40"/>
                  <a:gd name="T14" fmla="*/ 23 w 61"/>
                  <a:gd name="T15" fmla="*/ 40 h 40"/>
                  <a:gd name="T16" fmla="*/ 59 w 61"/>
                  <a:gd name="T17" fmla="*/ 29 h 40"/>
                  <a:gd name="T18" fmla="*/ 61 w 61"/>
                  <a:gd name="T19" fmla="*/ 2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1" h="40">
                    <a:moveTo>
                      <a:pt x="61" y="26"/>
                    </a:moveTo>
                    <a:cubicBezTo>
                      <a:pt x="61" y="25"/>
                      <a:pt x="60" y="24"/>
                      <a:pt x="60" y="24"/>
                    </a:cubicBezTo>
                    <a:cubicBezTo>
                      <a:pt x="57" y="10"/>
                      <a:pt x="45" y="0"/>
                      <a:pt x="31" y="0"/>
                    </a:cubicBezTo>
                    <a:cubicBezTo>
                      <a:pt x="14" y="0"/>
                      <a:pt x="0" y="14"/>
                      <a:pt x="0" y="31"/>
                    </a:cubicBezTo>
                    <a:cubicBezTo>
                      <a:pt x="0" y="31"/>
                      <a:pt x="0" y="32"/>
                      <a:pt x="0" y="32"/>
                    </a:cubicBezTo>
                    <a:cubicBezTo>
                      <a:pt x="0" y="33"/>
                      <a:pt x="0" y="33"/>
                      <a:pt x="0" y="34"/>
                    </a:cubicBezTo>
                    <a:cubicBezTo>
                      <a:pt x="0" y="35"/>
                      <a:pt x="1" y="36"/>
                      <a:pt x="2" y="37"/>
                    </a:cubicBezTo>
                    <a:cubicBezTo>
                      <a:pt x="7" y="38"/>
                      <a:pt x="14" y="40"/>
                      <a:pt x="23" y="40"/>
                    </a:cubicBezTo>
                    <a:cubicBezTo>
                      <a:pt x="36" y="40"/>
                      <a:pt x="48" y="36"/>
                      <a:pt x="59" y="29"/>
                    </a:cubicBezTo>
                    <a:cubicBezTo>
                      <a:pt x="60" y="28"/>
                      <a:pt x="61" y="27"/>
                      <a:pt x="61" y="2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8" name="Freeform 154"/>
              <p:cNvSpPr/>
              <p:nvPr/>
            </p:nvSpPr>
            <p:spPr bwMode="auto">
              <a:xfrm>
                <a:off x="5475" y="2850"/>
                <a:ext cx="335" cy="181"/>
              </a:xfrm>
              <a:custGeom>
                <a:avLst/>
                <a:gdLst>
                  <a:gd name="T0" fmla="*/ 193 w 195"/>
                  <a:gd name="T1" fmla="*/ 97 h 105"/>
                  <a:gd name="T2" fmla="*/ 161 w 195"/>
                  <a:gd name="T3" fmla="*/ 30 h 105"/>
                  <a:gd name="T4" fmla="*/ 185 w 195"/>
                  <a:gd name="T5" fmla="*/ 0 h 105"/>
                  <a:gd name="T6" fmla="*/ 78 w 195"/>
                  <a:gd name="T7" fmla="*/ 37 h 105"/>
                  <a:gd name="T8" fmla="*/ 0 w 195"/>
                  <a:gd name="T9" fmla="*/ 24 h 105"/>
                  <a:gd name="T10" fmla="*/ 0 w 195"/>
                  <a:gd name="T11" fmla="*/ 23 h 105"/>
                  <a:gd name="T12" fmla="*/ 0 w 195"/>
                  <a:gd name="T13" fmla="*/ 23 h 105"/>
                  <a:gd name="T14" fmla="*/ 4 w 195"/>
                  <a:gd name="T15" fmla="*/ 26 h 105"/>
                  <a:gd name="T16" fmla="*/ 41 w 195"/>
                  <a:gd name="T17" fmla="*/ 50 h 105"/>
                  <a:gd name="T18" fmla="*/ 19 w 195"/>
                  <a:gd name="T19" fmla="*/ 97 h 105"/>
                  <a:gd name="T20" fmla="*/ 22 w 195"/>
                  <a:gd name="T21" fmla="*/ 105 h 105"/>
                  <a:gd name="T22" fmla="*/ 25 w 195"/>
                  <a:gd name="T23" fmla="*/ 105 h 105"/>
                  <a:gd name="T24" fmla="*/ 30 w 195"/>
                  <a:gd name="T25" fmla="*/ 102 h 105"/>
                  <a:gd name="T26" fmla="*/ 52 w 195"/>
                  <a:gd name="T27" fmla="*/ 56 h 105"/>
                  <a:gd name="T28" fmla="*/ 62 w 195"/>
                  <a:gd name="T29" fmla="*/ 61 h 105"/>
                  <a:gd name="T30" fmla="*/ 66 w 195"/>
                  <a:gd name="T31" fmla="*/ 63 h 105"/>
                  <a:gd name="T32" fmla="*/ 103 w 195"/>
                  <a:gd name="T33" fmla="*/ 74 h 105"/>
                  <a:gd name="T34" fmla="*/ 110 w 195"/>
                  <a:gd name="T35" fmla="*/ 73 h 105"/>
                  <a:gd name="T36" fmla="*/ 143 w 195"/>
                  <a:gd name="T37" fmla="*/ 50 h 105"/>
                  <a:gd name="T38" fmla="*/ 146 w 195"/>
                  <a:gd name="T39" fmla="*/ 46 h 105"/>
                  <a:gd name="T40" fmla="*/ 152 w 195"/>
                  <a:gd name="T41" fmla="*/ 40 h 105"/>
                  <a:gd name="T42" fmla="*/ 183 w 195"/>
                  <a:gd name="T43" fmla="*/ 102 h 105"/>
                  <a:gd name="T44" fmla="*/ 188 w 195"/>
                  <a:gd name="T45" fmla="*/ 105 h 105"/>
                  <a:gd name="T46" fmla="*/ 191 w 195"/>
                  <a:gd name="T47" fmla="*/ 105 h 105"/>
                  <a:gd name="T48" fmla="*/ 193 w 195"/>
                  <a:gd name="T49" fmla="*/ 97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95" h="105">
                    <a:moveTo>
                      <a:pt x="193" y="97"/>
                    </a:moveTo>
                    <a:cubicBezTo>
                      <a:pt x="161" y="30"/>
                      <a:pt x="161" y="30"/>
                      <a:pt x="161" y="30"/>
                    </a:cubicBezTo>
                    <a:cubicBezTo>
                      <a:pt x="172" y="17"/>
                      <a:pt x="181" y="5"/>
                      <a:pt x="185" y="0"/>
                    </a:cubicBezTo>
                    <a:cubicBezTo>
                      <a:pt x="151" y="29"/>
                      <a:pt x="112" y="37"/>
                      <a:pt x="78" y="37"/>
                    </a:cubicBezTo>
                    <a:cubicBezTo>
                      <a:pt x="35" y="37"/>
                      <a:pt x="1" y="24"/>
                      <a:pt x="0" y="24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2" y="25"/>
                      <a:pt x="4" y="26"/>
                    </a:cubicBezTo>
                    <a:cubicBezTo>
                      <a:pt x="11" y="31"/>
                      <a:pt x="25" y="41"/>
                      <a:pt x="41" y="50"/>
                    </a:cubicBezTo>
                    <a:cubicBezTo>
                      <a:pt x="19" y="97"/>
                      <a:pt x="19" y="97"/>
                      <a:pt x="19" y="97"/>
                    </a:cubicBezTo>
                    <a:cubicBezTo>
                      <a:pt x="18" y="100"/>
                      <a:pt x="19" y="103"/>
                      <a:pt x="22" y="105"/>
                    </a:cubicBezTo>
                    <a:cubicBezTo>
                      <a:pt x="23" y="105"/>
                      <a:pt x="24" y="105"/>
                      <a:pt x="25" y="105"/>
                    </a:cubicBezTo>
                    <a:cubicBezTo>
                      <a:pt x="27" y="105"/>
                      <a:pt x="29" y="104"/>
                      <a:pt x="30" y="102"/>
                    </a:cubicBezTo>
                    <a:cubicBezTo>
                      <a:pt x="52" y="56"/>
                      <a:pt x="52" y="56"/>
                      <a:pt x="52" y="56"/>
                    </a:cubicBezTo>
                    <a:cubicBezTo>
                      <a:pt x="55" y="58"/>
                      <a:pt x="58" y="59"/>
                      <a:pt x="62" y="61"/>
                    </a:cubicBezTo>
                    <a:cubicBezTo>
                      <a:pt x="66" y="63"/>
                      <a:pt x="66" y="63"/>
                      <a:pt x="66" y="63"/>
                    </a:cubicBezTo>
                    <a:cubicBezTo>
                      <a:pt x="82" y="70"/>
                      <a:pt x="94" y="74"/>
                      <a:pt x="103" y="74"/>
                    </a:cubicBezTo>
                    <a:cubicBezTo>
                      <a:pt x="106" y="74"/>
                      <a:pt x="108" y="73"/>
                      <a:pt x="110" y="73"/>
                    </a:cubicBezTo>
                    <a:cubicBezTo>
                      <a:pt x="119" y="70"/>
                      <a:pt x="130" y="63"/>
                      <a:pt x="143" y="50"/>
                    </a:cubicBezTo>
                    <a:cubicBezTo>
                      <a:pt x="146" y="46"/>
                      <a:pt x="146" y="46"/>
                      <a:pt x="146" y="46"/>
                    </a:cubicBezTo>
                    <a:cubicBezTo>
                      <a:pt x="148" y="44"/>
                      <a:pt x="150" y="42"/>
                      <a:pt x="152" y="40"/>
                    </a:cubicBezTo>
                    <a:cubicBezTo>
                      <a:pt x="183" y="102"/>
                      <a:pt x="183" y="102"/>
                      <a:pt x="183" y="102"/>
                    </a:cubicBezTo>
                    <a:cubicBezTo>
                      <a:pt x="184" y="104"/>
                      <a:pt x="186" y="105"/>
                      <a:pt x="188" y="105"/>
                    </a:cubicBezTo>
                    <a:cubicBezTo>
                      <a:pt x="189" y="105"/>
                      <a:pt x="190" y="105"/>
                      <a:pt x="191" y="105"/>
                    </a:cubicBezTo>
                    <a:cubicBezTo>
                      <a:pt x="194" y="103"/>
                      <a:pt x="195" y="99"/>
                      <a:pt x="193" y="9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9" name="Freeform 155"/>
              <p:cNvSpPr/>
              <p:nvPr/>
            </p:nvSpPr>
            <p:spPr bwMode="auto">
              <a:xfrm>
                <a:off x="4801" y="2814"/>
                <a:ext cx="127" cy="91"/>
              </a:xfrm>
              <a:custGeom>
                <a:avLst/>
                <a:gdLst>
                  <a:gd name="T0" fmla="*/ 38 w 74"/>
                  <a:gd name="T1" fmla="*/ 53 h 53"/>
                  <a:gd name="T2" fmla="*/ 38 w 74"/>
                  <a:gd name="T3" fmla="*/ 53 h 53"/>
                  <a:gd name="T4" fmla="*/ 6 w 74"/>
                  <a:gd name="T5" fmla="*/ 50 h 53"/>
                  <a:gd name="T6" fmla="*/ 1 w 74"/>
                  <a:gd name="T7" fmla="*/ 45 h 53"/>
                  <a:gd name="T8" fmla="*/ 3 w 74"/>
                  <a:gd name="T9" fmla="*/ 39 h 53"/>
                  <a:gd name="T10" fmla="*/ 46 w 74"/>
                  <a:gd name="T11" fmla="*/ 2 h 53"/>
                  <a:gd name="T12" fmla="*/ 51 w 74"/>
                  <a:gd name="T13" fmla="*/ 0 h 53"/>
                  <a:gd name="T14" fmla="*/ 69 w 74"/>
                  <a:gd name="T15" fmla="*/ 3 h 53"/>
                  <a:gd name="T16" fmla="*/ 74 w 74"/>
                  <a:gd name="T17" fmla="*/ 10 h 53"/>
                  <a:gd name="T18" fmla="*/ 67 w 74"/>
                  <a:gd name="T19" fmla="*/ 15 h 53"/>
                  <a:gd name="T20" fmla="*/ 52 w 74"/>
                  <a:gd name="T21" fmla="*/ 12 h 53"/>
                  <a:gd name="T22" fmla="*/ 21 w 74"/>
                  <a:gd name="T23" fmla="*/ 39 h 53"/>
                  <a:gd name="T24" fmla="*/ 39 w 74"/>
                  <a:gd name="T25" fmla="*/ 41 h 53"/>
                  <a:gd name="T26" fmla="*/ 44 w 74"/>
                  <a:gd name="T27" fmla="*/ 48 h 53"/>
                  <a:gd name="T28" fmla="*/ 38 w 74"/>
                  <a:gd name="T29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4" h="53">
                    <a:moveTo>
                      <a:pt x="38" y="53"/>
                    </a:moveTo>
                    <a:cubicBezTo>
                      <a:pt x="38" y="53"/>
                      <a:pt x="38" y="53"/>
                      <a:pt x="38" y="53"/>
                    </a:cubicBezTo>
                    <a:cubicBezTo>
                      <a:pt x="6" y="50"/>
                      <a:pt x="6" y="50"/>
                      <a:pt x="6" y="50"/>
                    </a:cubicBezTo>
                    <a:cubicBezTo>
                      <a:pt x="4" y="49"/>
                      <a:pt x="2" y="48"/>
                      <a:pt x="1" y="45"/>
                    </a:cubicBezTo>
                    <a:cubicBezTo>
                      <a:pt x="0" y="43"/>
                      <a:pt x="1" y="41"/>
                      <a:pt x="3" y="39"/>
                    </a:cubicBezTo>
                    <a:cubicBezTo>
                      <a:pt x="46" y="2"/>
                      <a:pt x="46" y="2"/>
                      <a:pt x="46" y="2"/>
                    </a:cubicBezTo>
                    <a:cubicBezTo>
                      <a:pt x="48" y="0"/>
                      <a:pt x="49" y="0"/>
                      <a:pt x="51" y="0"/>
                    </a:cubicBezTo>
                    <a:cubicBezTo>
                      <a:pt x="69" y="3"/>
                      <a:pt x="69" y="3"/>
                      <a:pt x="69" y="3"/>
                    </a:cubicBezTo>
                    <a:cubicBezTo>
                      <a:pt x="72" y="3"/>
                      <a:pt x="74" y="6"/>
                      <a:pt x="74" y="10"/>
                    </a:cubicBezTo>
                    <a:cubicBezTo>
                      <a:pt x="73" y="13"/>
                      <a:pt x="70" y="15"/>
                      <a:pt x="67" y="15"/>
                    </a:cubicBezTo>
                    <a:cubicBezTo>
                      <a:pt x="52" y="12"/>
                      <a:pt x="52" y="12"/>
                      <a:pt x="52" y="12"/>
                    </a:cubicBezTo>
                    <a:cubicBezTo>
                      <a:pt x="21" y="39"/>
                      <a:pt x="21" y="39"/>
                      <a:pt x="21" y="39"/>
                    </a:cubicBezTo>
                    <a:cubicBezTo>
                      <a:pt x="39" y="41"/>
                      <a:pt x="39" y="41"/>
                      <a:pt x="39" y="41"/>
                    </a:cubicBezTo>
                    <a:cubicBezTo>
                      <a:pt x="42" y="42"/>
                      <a:pt x="45" y="45"/>
                      <a:pt x="44" y="48"/>
                    </a:cubicBezTo>
                    <a:cubicBezTo>
                      <a:pt x="44" y="51"/>
                      <a:pt x="41" y="53"/>
                      <a:pt x="38" y="5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0" name="Freeform 156"/>
              <p:cNvSpPr/>
              <p:nvPr/>
            </p:nvSpPr>
            <p:spPr bwMode="auto">
              <a:xfrm>
                <a:off x="4907" y="2883"/>
                <a:ext cx="91" cy="119"/>
              </a:xfrm>
              <a:custGeom>
                <a:avLst/>
                <a:gdLst>
                  <a:gd name="T0" fmla="*/ 7 w 53"/>
                  <a:gd name="T1" fmla="*/ 69 h 69"/>
                  <a:gd name="T2" fmla="*/ 4 w 53"/>
                  <a:gd name="T3" fmla="*/ 68 h 69"/>
                  <a:gd name="T4" fmla="*/ 1 w 53"/>
                  <a:gd name="T5" fmla="*/ 63 h 69"/>
                  <a:gd name="T6" fmla="*/ 0 w 53"/>
                  <a:gd name="T7" fmla="*/ 32 h 69"/>
                  <a:gd name="T8" fmla="*/ 5 w 53"/>
                  <a:gd name="T9" fmla="*/ 26 h 69"/>
                  <a:gd name="T10" fmla="*/ 12 w 53"/>
                  <a:gd name="T11" fmla="*/ 31 h 69"/>
                  <a:gd name="T12" fmla="*/ 12 w 53"/>
                  <a:gd name="T13" fmla="*/ 49 h 69"/>
                  <a:gd name="T14" fmla="*/ 41 w 53"/>
                  <a:gd name="T15" fmla="*/ 21 h 69"/>
                  <a:gd name="T16" fmla="*/ 39 w 53"/>
                  <a:gd name="T17" fmla="*/ 6 h 69"/>
                  <a:gd name="T18" fmla="*/ 45 w 53"/>
                  <a:gd name="T19" fmla="*/ 0 h 69"/>
                  <a:gd name="T20" fmla="*/ 51 w 53"/>
                  <a:gd name="T21" fmla="*/ 5 h 69"/>
                  <a:gd name="T22" fmla="*/ 53 w 53"/>
                  <a:gd name="T23" fmla="*/ 23 h 69"/>
                  <a:gd name="T24" fmla="*/ 51 w 53"/>
                  <a:gd name="T25" fmla="*/ 27 h 69"/>
                  <a:gd name="T26" fmla="*/ 11 w 53"/>
                  <a:gd name="T27" fmla="*/ 67 h 69"/>
                  <a:gd name="T28" fmla="*/ 7 w 53"/>
                  <a:gd name="T29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3" h="69">
                    <a:moveTo>
                      <a:pt x="7" y="69"/>
                    </a:moveTo>
                    <a:cubicBezTo>
                      <a:pt x="6" y="69"/>
                      <a:pt x="5" y="68"/>
                      <a:pt x="4" y="68"/>
                    </a:cubicBezTo>
                    <a:cubicBezTo>
                      <a:pt x="2" y="67"/>
                      <a:pt x="1" y="65"/>
                      <a:pt x="1" y="6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29"/>
                      <a:pt x="2" y="26"/>
                      <a:pt x="5" y="26"/>
                    </a:cubicBezTo>
                    <a:cubicBezTo>
                      <a:pt x="9" y="25"/>
                      <a:pt x="11" y="28"/>
                      <a:pt x="12" y="31"/>
                    </a:cubicBezTo>
                    <a:cubicBezTo>
                      <a:pt x="12" y="49"/>
                      <a:pt x="12" y="49"/>
                      <a:pt x="12" y="49"/>
                    </a:cubicBezTo>
                    <a:cubicBezTo>
                      <a:pt x="41" y="21"/>
                      <a:pt x="41" y="21"/>
                      <a:pt x="41" y="21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39" y="3"/>
                      <a:pt x="42" y="0"/>
                      <a:pt x="45" y="0"/>
                    </a:cubicBezTo>
                    <a:cubicBezTo>
                      <a:pt x="48" y="0"/>
                      <a:pt x="51" y="2"/>
                      <a:pt x="51" y="5"/>
                    </a:cubicBezTo>
                    <a:cubicBezTo>
                      <a:pt x="53" y="23"/>
                      <a:pt x="53" y="23"/>
                      <a:pt x="53" y="23"/>
                    </a:cubicBezTo>
                    <a:cubicBezTo>
                      <a:pt x="53" y="24"/>
                      <a:pt x="52" y="26"/>
                      <a:pt x="51" y="27"/>
                    </a:cubicBezTo>
                    <a:cubicBezTo>
                      <a:pt x="11" y="67"/>
                      <a:pt x="11" y="67"/>
                      <a:pt x="11" y="67"/>
                    </a:cubicBezTo>
                    <a:cubicBezTo>
                      <a:pt x="10" y="68"/>
                      <a:pt x="8" y="69"/>
                      <a:pt x="7" y="6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1" name="Freeform 157"/>
              <p:cNvSpPr>
                <a:spLocks noEditPoints="1"/>
              </p:cNvSpPr>
              <p:nvPr/>
            </p:nvSpPr>
            <p:spPr bwMode="auto">
              <a:xfrm>
                <a:off x="4859" y="2718"/>
                <a:ext cx="227" cy="229"/>
              </a:xfrm>
              <a:custGeom>
                <a:avLst/>
                <a:gdLst>
                  <a:gd name="T0" fmla="*/ 130 w 132"/>
                  <a:gd name="T1" fmla="*/ 1 h 133"/>
                  <a:gd name="T2" fmla="*/ 127 w 132"/>
                  <a:gd name="T3" fmla="*/ 0 h 133"/>
                  <a:gd name="T4" fmla="*/ 1 w 132"/>
                  <a:gd name="T5" fmla="*/ 102 h 133"/>
                  <a:gd name="T6" fmla="*/ 1 w 132"/>
                  <a:gd name="T7" fmla="*/ 107 h 133"/>
                  <a:gd name="T8" fmla="*/ 27 w 132"/>
                  <a:gd name="T9" fmla="*/ 131 h 133"/>
                  <a:gd name="T10" fmla="*/ 30 w 132"/>
                  <a:gd name="T11" fmla="*/ 133 h 133"/>
                  <a:gd name="T12" fmla="*/ 31 w 132"/>
                  <a:gd name="T13" fmla="*/ 132 h 133"/>
                  <a:gd name="T14" fmla="*/ 131 w 132"/>
                  <a:gd name="T15" fmla="*/ 5 h 133"/>
                  <a:gd name="T16" fmla="*/ 130 w 132"/>
                  <a:gd name="T17" fmla="*/ 1 h 133"/>
                  <a:gd name="T18" fmla="*/ 81 w 132"/>
                  <a:gd name="T19" fmla="*/ 51 h 133"/>
                  <a:gd name="T20" fmla="*/ 42 w 132"/>
                  <a:gd name="T21" fmla="*/ 93 h 133"/>
                  <a:gd name="T22" fmla="*/ 39 w 132"/>
                  <a:gd name="T23" fmla="*/ 94 h 133"/>
                  <a:gd name="T24" fmla="*/ 37 w 132"/>
                  <a:gd name="T25" fmla="*/ 93 h 133"/>
                  <a:gd name="T26" fmla="*/ 36 w 132"/>
                  <a:gd name="T27" fmla="*/ 87 h 133"/>
                  <a:gd name="T28" fmla="*/ 75 w 132"/>
                  <a:gd name="T29" fmla="*/ 45 h 133"/>
                  <a:gd name="T30" fmla="*/ 81 w 132"/>
                  <a:gd name="T31" fmla="*/ 45 h 133"/>
                  <a:gd name="T32" fmla="*/ 81 w 132"/>
                  <a:gd name="T33" fmla="*/ 51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2" h="133">
                    <a:moveTo>
                      <a:pt x="130" y="1"/>
                    </a:moveTo>
                    <a:cubicBezTo>
                      <a:pt x="129" y="0"/>
                      <a:pt x="128" y="0"/>
                      <a:pt x="127" y="0"/>
                    </a:cubicBezTo>
                    <a:cubicBezTo>
                      <a:pt x="56" y="11"/>
                      <a:pt x="3" y="98"/>
                      <a:pt x="1" y="102"/>
                    </a:cubicBezTo>
                    <a:cubicBezTo>
                      <a:pt x="0" y="104"/>
                      <a:pt x="0" y="106"/>
                      <a:pt x="1" y="107"/>
                    </a:cubicBezTo>
                    <a:cubicBezTo>
                      <a:pt x="27" y="131"/>
                      <a:pt x="27" y="131"/>
                      <a:pt x="27" y="131"/>
                    </a:cubicBezTo>
                    <a:cubicBezTo>
                      <a:pt x="28" y="132"/>
                      <a:pt x="29" y="133"/>
                      <a:pt x="30" y="133"/>
                    </a:cubicBezTo>
                    <a:cubicBezTo>
                      <a:pt x="30" y="133"/>
                      <a:pt x="31" y="132"/>
                      <a:pt x="31" y="132"/>
                    </a:cubicBezTo>
                    <a:cubicBezTo>
                      <a:pt x="112" y="93"/>
                      <a:pt x="131" y="6"/>
                      <a:pt x="131" y="5"/>
                    </a:cubicBezTo>
                    <a:cubicBezTo>
                      <a:pt x="132" y="4"/>
                      <a:pt x="131" y="2"/>
                      <a:pt x="130" y="1"/>
                    </a:cubicBezTo>
                    <a:close/>
                    <a:moveTo>
                      <a:pt x="81" y="51"/>
                    </a:moveTo>
                    <a:cubicBezTo>
                      <a:pt x="42" y="93"/>
                      <a:pt x="42" y="93"/>
                      <a:pt x="42" y="93"/>
                    </a:cubicBezTo>
                    <a:cubicBezTo>
                      <a:pt x="42" y="94"/>
                      <a:pt x="40" y="94"/>
                      <a:pt x="39" y="94"/>
                    </a:cubicBezTo>
                    <a:cubicBezTo>
                      <a:pt x="38" y="94"/>
                      <a:pt x="37" y="94"/>
                      <a:pt x="37" y="93"/>
                    </a:cubicBezTo>
                    <a:cubicBezTo>
                      <a:pt x="35" y="92"/>
                      <a:pt x="35" y="89"/>
                      <a:pt x="36" y="87"/>
                    </a:cubicBezTo>
                    <a:cubicBezTo>
                      <a:pt x="75" y="45"/>
                      <a:pt x="75" y="45"/>
                      <a:pt x="75" y="45"/>
                    </a:cubicBezTo>
                    <a:cubicBezTo>
                      <a:pt x="77" y="44"/>
                      <a:pt x="79" y="44"/>
                      <a:pt x="81" y="45"/>
                    </a:cubicBezTo>
                    <a:cubicBezTo>
                      <a:pt x="83" y="47"/>
                      <a:pt x="83" y="49"/>
                      <a:pt x="81" y="5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2" name="Freeform 158"/>
              <p:cNvSpPr/>
              <p:nvPr/>
            </p:nvSpPr>
            <p:spPr bwMode="auto">
              <a:xfrm>
                <a:off x="4751" y="2904"/>
                <a:ext cx="106" cy="62"/>
              </a:xfrm>
              <a:custGeom>
                <a:avLst/>
                <a:gdLst>
                  <a:gd name="T0" fmla="*/ 4 w 62"/>
                  <a:gd name="T1" fmla="*/ 36 h 36"/>
                  <a:gd name="T2" fmla="*/ 1 w 62"/>
                  <a:gd name="T3" fmla="*/ 34 h 36"/>
                  <a:gd name="T4" fmla="*/ 3 w 62"/>
                  <a:gd name="T5" fmla="*/ 28 h 36"/>
                  <a:gd name="T6" fmla="*/ 56 w 62"/>
                  <a:gd name="T7" fmla="*/ 1 h 36"/>
                  <a:gd name="T8" fmla="*/ 61 w 62"/>
                  <a:gd name="T9" fmla="*/ 3 h 36"/>
                  <a:gd name="T10" fmla="*/ 59 w 62"/>
                  <a:gd name="T11" fmla="*/ 8 h 36"/>
                  <a:gd name="T12" fmla="*/ 6 w 62"/>
                  <a:gd name="T13" fmla="*/ 35 h 36"/>
                  <a:gd name="T14" fmla="*/ 4 w 62"/>
                  <a:gd name="T15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2" h="36">
                    <a:moveTo>
                      <a:pt x="4" y="36"/>
                    </a:moveTo>
                    <a:cubicBezTo>
                      <a:pt x="3" y="36"/>
                      <a:pt x="1" y="35"/>
                      <a:pt x="1" y="34"/>
                    </a:cubicBezTo>
                    <a:cubicBezTo>
                      <a:pt x="0" y="32"/>
                      <a:pt x="1" y="29"/>
                      <a:pt x="3" y="28"/>
                    </a:cubicBezTo>
                    <a:cubicBezTo>
                      <a:pt x="56" y="1"/>
                      <a:pt x="56" y="1"/>
                      <a:pt x="56" y="1"/>
                    </a:cubicBezTo>
                    <a:cubicBezTo>
                      <a:pt x="57" y="0"/>
                      <a:pt x="60" y="1"/>
                      <a:pt x="61" y="3"/>
                    </a:cubicBezTo>
                    <a:cubicBezTo>
                      <a:pt x="62" y="5"/>
                      <a:pt x="61" y="7"/>
                      <a:pt x="59" y="8"/>
                    </a:cubicBezTo>
                    <a:cubicBezTo>
                      <a:pt x="6" y="35"/>
                      <a:pt x="6" y="35"/>
                      <a:pt x="6" y="35"/>
                    </a:cubicBezTo>
                    <a:cubicBezTo>
                      <a:pt x="6" y="36"/>
                      <a:pt x="5" y="36"/>
                      <a:pt x="4" y="3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3" name="Freeform 159"/>
              <p:cNvSpPr/>
              <p:nvPr/>
            </p:nvSpPr>
            <p:spPr bwMode="auto">
              <a:xfrm>
                <a:off x="4837" y="2950"/>
                <a:ext cx="65" cy="101"/>
              </a:xfrm>
              <a:custGeom>
                <a:avLst/>
                <a:gdLst>
                  <a:gd name="T0" fmla="*/ 5 w 38"/>
                  <a:gd name="T1" fmla="*/ 59 h 59"/>
                  <a:gd name="T2" fmla="*/ 3 w 38"/>
                  <a:gd name="T3" fmla="*/ 59 h 59"/>
                  <a:gd name="T4" fmla="*/ 1 w 38"/>
                  <a:gd name="T5" fmla="*/ 53 h 59"/>
                  <a:gd name="T6" fmla="*/ 30 w 38"/>
                  <a:gd name="T7" fmla="*/ 3 h 59"/>
                  <a:gd name="T8" fmla="*/ 35 w 38"/>
                  <a:gd name="T9" fmla="*/ 1 h 59"/>
                  <a:gd name="T10" fmla="*/ 36 w 38"/>
                  <a:gd name="T11" fmla="*/ 7 h 59"/>
                  <a:gd name="T12" fmla="*/ 8 w 38"/>
                  <a:gd name="T13" fmla="*/ 57 h 59"/>
                  <a:gd name="T14" fmla="*/ 5 w 38"/>
                  <a:gd name="T15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59">
                    <a:moveTo>
                      <a:pt x="5" y="59"/>
                    </a:moveTo>
                    <a:cubicBezTo>
                      <a:pt x="4" y="59"/>
                      <a:pt x="3" y="59"/>
                      <a:pt x="3" y="59"/>
                    </a:cubicBezTo>
                    <a:cubicBezTo>
                      <a:pt x="1" y="57"/>
                      <a:pt x="0" y="55"/>
                      <a:pt x="1" y="53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1" y="1"/>
                      <a:pt x="33" y="0"/>
                      <a:pt x="35" y="1"/>
                    </a:cubicBezTo>
                    <a:cubicBezTo>
                      <a:pt x="37" y="2"/>
                      <a:pt x="38" y="5"/>
                      <a:pt x="36" y="7"/>
                    </a:cubicBezTo>
                    <a:cubicBezTo>
                      <a:pt x="8" y="57"/>
                      <a:pt x="8" y="57"/>
                      <a:pt x="8" y="57"/>
                    </a:cubicBezTo>
                    <a:cubicBezTo>
                      <a:pt x="7" y="58"/>
                      <a:pt x="6" y="59"/>
                      <a:pt x="5" y="5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4" name="Freeform 160"/>
              <p:cNvSpPr/>
              <p:nvPr/>
            </p:nvSpPr>
            <p:spPr bwMode="auto">
              <a:xfrm>
                <a:off x="4799" y="2967"/>
                <a:ext cx="60" cy="78"/>
              </a:xfrm>
              <a:custGeom>
                <a:avLst/>
                <a:gdLst>
                  <a:gd name="T0" fmla="*/ 5 w 35"/>
                  <a:gd name="T1" fmla="*/ 45 h 45"/>
                  <a:gd name="T2" fmla="*/ 2 w 35"/>
                  <a:gd name="T3" fmla="*/ 44 h 45"/>
                  <a:gd name="T4" fmla="*/ 1 w 35"/>
                  <a:gd name="T5" fmla="*/ 39 h 45"/>
                  <a:gd name="T6" fmla="*/ 28 w 35"/>
                  <a:gd name="T7" fmla="*/ 2 h 45"/>
                  <a:gd name="T8" fmla="*/ 33 w 35"/>
                  <a:gd name="T9" fmla="*/ 1 h 45"/>
                  <a:gd name="T10" fmla="*/ 34 w 35"/>
                  <a:gd name="T11" fmla="*/ 7 h 45"/>
                  <a:gd name="T12" fmla="*/ 8 w 35"/>
                  <a:gd name="T13" fmla="*/ 44 h 45"/>
                  <a:gd name="T14" fmla="*/ 5 w 3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45">
                    <a:moveTo>
                      <a:pt x="5" y="45"/>
                    </a:moveTo>
                    <a:cubicBezTo>
                      <a:pt x="4" y="45"/>
                      <a:pt x="3" y="45"/>
                      <a:pt x="2" y="44"/>
                    </a:cubicBezTo>
                    <a:cubicBezTo>
                      <a:pt x="1" y="43"/>
                      <a:pt x="0" y="41"/>
                      <a:pt x="1" y="39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9" y="1"/>
                      <a:pt x="31" y="0"/>
                      <a:pt x="33" y="1"/>
                    </a:cubicBezTo>
                    <a:cubicBezTo>
                      <a:pt x="35" y="3"/>
                      <a:pt x="35" y="5"/>
                      <a:pt x="34" y="7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7" y="45"/>
                      <a:pt x="6" y="45"/>
                      <a:pt x="5" y="4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5" name="Freeform 161"/>
              <p:cNvSpPr/>
              <p:nvPr/>
            </p:nvSpPr>
            <p:spPr bwMode="auto">
              <a:xfrm>
                <a:off x="4789" y="2935"/>
                <a:ext cx="68" cy="53"/>
              </a:xfrm>
              <a:custGeom>
                <a:avLst/>
                <a:gdLst>
                  <a:gd name="T0" fmla="*/ 4 w 40"/>
                  <a:gd name="T1" fmla="*/ 31 h 31"/>
                  <a:gd name="T2" fmla="*/ 1 w 40"/>
                  <a:gd name="T3" fmla="*/ 29 h 31"/>
                  <a:gd name="T4" fmla="*/ 2 w 40"/>
                  <a:gd name="T5" fmla="*/ 24 h 31"/>
                  <a:gd name="T6" fmla="*/ 33 w 40"/>
                  <a:gd name="T7" fmla="*/ 1 h 31"/>
                  <a:gd name="T8" fmla="*/ 39 w 40"/>
                  <a:gd name="T9" fmla="*/ 2 h 31"/>
                  <a:gd name="T10" fmla="*/ 38 w 40"/>
                  <a:gd name="T11" fmla="*/ 7 h 31"/>
                  <a:gd name="T12" fmla="*/ 7 w 40"/>
                  <a:gd name="T13" fmla="*/ 30 h 31"/>
                  <a:gd name="T14" fmla="*/ 4 w 40"/>
                  <a:gd name="T15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" h="31">
                    <a:moveTo>
                      <a:pt x="4" y="31"/>
                    </a:moveTo>
                    <a:cubicBezTo>
                      <a:pt x="3" y="31"/>
                      <a:pt x="2" y="30"/>
                      <a:pt x="1" y="29"/>
                    </a:cubicBezTo>
                    <a:cubicBezTo>
                      <a:pt x="0" y="28"/>
                      <a:pt x="0" y="25"/>
                      <a:pt x="2" y="24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5" y="0"/>
                      <a:pt x="37" y="0"/>
                      <a:pt x="39" y="2"/>
                    </a:cubicBezTo>
                    <a:cubicBezTo>
                      <a:pt x="40" y="4"/>
                      <a:pt x="39" y="6"/>
                      <a:pt x="38" y="7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6" y="31"/>
                      <a:pt x="5" y="31"/>
                      <a:pt x="4" y="3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6" name="Freeform 162"/>
              <p:cNvSpPr/>
              <p:nvPr/>
            </p:nvSpPr>
            <p:spPr bwMode="auto">
              <a:xfrm>
                <a:off x="4191" y="2789"/>
                <a:ext cx="14" cy="15"/>
              </a:xfrm>
              <a:custGeom>
                <a:avLst/>
                <a:gdLst>
                  <a:gd name="T0" fmla="*/ 0 w 14"/>
                  <a:gd name="T1" fmla="*/ 15 h 15"/>
                  <a:gd name="T2" fmla="*/ 14 w 14"/>
                  <a:gd name="T3" fmla="*/ 15 h 15"/>
                  <a:gd name="T4" fmla="*/ 7 w 14"/>
                  <a:gd name="T5" fmla="*/ 0 h 15"/>
                  <a:gd name="T6" fmla="*/ 0 w 14"/>
                  <a:gd name="T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5">
                    <a:moveTo>
                      <a:pt x="0" y="15"/>
                    </a:moveTo>
                    <a:lnTo>
                      <a:pt x="14" y="15"/>
                    </a:lnTo>
                    <a:lnTo>
                      <a:pt x="7" y="0"/>
                    </a:lnTo>
                    <a:lnTo>
                      <a:pt x="0" y="1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7" name="Freeform 163"/>
              <p:cNvSpPr>
                <a:spLocks noEditPoints="1"/>
              </p:cNvSpPr>
              <p:nvPr/>
            </p:nvSpPr>
            <p:spPr bwMode="auto">
              <a:xfrm>
                <a:off x="4117" y="2718"/>
                <a:ext cx="160" cy="163"/>
              </a:xfrm>
              <a:custGeom>
                <a:avLst/>
                <a:gdLst>
                  <a:gd name="T0" fmla="*/ 72 w 93"/>
                  <a:gd name="T1" fmla="*/ 0 h 95"/>
                  <a:gd name="T2" fmla="*/ 21 w 93"/>
                  <a:gd name="T3" fmla="*/ 0 h 95"/>
                  <a:gd name="T4" fmla="*/ 0 w 93"/>
                  <a:gd name="T5" fmla="*/ 22 h 95"/>
                  <a:gd name="T6" fmla="*/ 0 w 93"/>
                  <a:gd name="T7" fmla="*/ 73 h 95"/>
                  <a:gd name="T8" fmla="*/ 21 w 93"/>
                  <a:gd name="T9" fmla="*/ 95 h 95"/>
                  <a:gd name="T10" fmla="*/ 72 w 93"/>
                  <a:gd name="T11" fmla="*/ 95 h 95"/>
                  <a:gd name="T12" fmla="*/ 93 w 93"/>
                  <a:gd name="T13" fmla="*/ 73 h 95"/>
                  <a:gd name="T14" fmla="*/ 93 w 93"/>
                  <a:gd name="T15" fmla="*/ 22 h 95"/>
                  <a:gd name="T16" fmla="*/ 72 w 93"/>
                  <a:gd name="T17" fmla="*/ 0 h 95"/>
                  <a:gd name="T18" fmla="*/ 68 w 93"/>
                  <a:gd name="T19" fmla="*/ 75 h 95"/>
                  <a:gd name="T20" fmla="*/ 60 w 93"/>
                  <a:gd name="T21" fmla="*/ 72 h 95"/>
                  <a:gd name="T22" fmla="*/ 56 w 93"/>
                  <a:gd name="T23" fmla="*/ 62 h 95"/>
                  <a:gd name="T24" fmla="*/ 37 w 93"/>
                  <a:gd name="T25" fmla="*/ 62 h 95"/>
                  <a:gd name="T26" fmla="*/ 33 w 93"/>
                  <a:gd name="T27" fmla="*/ 72 h 95"/>
                  <a:gd name="T28" fmla="*/ 28 w 93"/>
                  <a:gd name="T29" fmla="*/ 75 h 95"/>
                  <a:gd name="T30" fmla="*/ 25 w 93"/>
                  <a:gd name="T31" fmla="*/ 75 h 95"/>
                  <a:gd name="T32" fmla="*/ 22 w 93"/>
                  <a:gd name="T33" fmla="*/ 67 h 95"/>
                  <a:gd name="T34" fmla="*/ 41 w 93"/>
                  <a:gd name="T35" fmla="*/ 23 h 95"/>
                  <a:gd name="T36" fmla="*/ 47 w 93"/>
                  <a:gd name="T37" fmla="*/ 20 h 95"/>
                  <a:gd name="T38" fmla="*/ 52 w 93"/>
                  <a:gd name="T39" fmla="*/ 23 h 95"/>
                  <a:gd name="T40" fmla="*/ 71 w 93"/>
                  <a:gd name="T41" fmla="*/ 67 h 95"/>
                  <a:gd name="T42" fmla="*/ 68 w 93"/>
                  <a:gd name="T43" fmla="*/ 7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3" h="95">
                    <a:moveTo>
                      <a:pt x="72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85"/>
                      <a:pt x="10" y="95"/>
                      <a:pt x="21" y="95"/>
                    </a:cubicBezTo>
                    <a:cubicBezTo>
                      <a:pt x="72" y="95"/>
                      <a:pt x="72" y="95"/>
                      <a:pt x="72" y="95"/>
                    </a:cubicBezTo>
                    <a:cubicBezTo>
                      <a:pt x="84" y="95"/>
                      <a:pt x="93" y="85"/>
                      <a:pt x="93" y="73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10"/>
                      <a:pt x="84" y="0"/>
                      <a:pt x="72" y="0"/>
                    </a:cubicBezTo>
                    <a:close/>
                    <a:moveTo>
                      <a:pt x="68" y="75"/>
                    </a:moveTo>
                    <a:cubicBezTo>
                      <a:pt x="65" y="76"/>
                      <a:pt x="62" y="75"/>
                      <a:pt x="60" y="72"/>
                    </a:cubicBezTo>
                    <a:cubicBezTo>
                      <a:pt x="56" y="62"/>
                      <a:pt x="56" y="62"/>
                      <a:pt x="56" y="62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32" y="74"/>
                      <a:pt x="30" y="75"/>
                      <a:pt x="28" y="75"/>
                    </a:cubicBezTo>
                    <a:cubicBezTo>
                      <a:pt x="27" y="75"/>
                      <a:pt x="26" y="75"/>
                      <a:pt x="25" y="75"/>
                    </a:cubicBezTo>
                    <a:cubicBezTo>
                      <a:pt x="22" y="73"/>
                      <a:pt x="21" y="70"/>
                      <a:pt x="22" y="67"/>
                    </a:cubicBezTo>
                    <a:cubicBezTo>
                      <a:pt x="41" y="23"/>
                      <a:pt x="41" y="23"/>
                      <a:pt x="41" y="23"/>
                    </a:cubicBezTo>
                    <a:cubicBezTo>
                      <a:pt x="42" y="21"/>
                      <a:pt x="44" y="20"/>
                      <a:pt x="47" y="20"/>
                    </a:cubicBezTo>
                    <a:cubicBezTo>
                      <a:pt x="49" y="20"/>
                      <a:pt x="51" y="21"/>
                      <a:pt x="52" y="23"/>
                    </a:cubicBezTo>
                    <a:cubicBezTo>
                      <a:pt x="71" y="67"/>
                      <a:pt x="71" y="67"/>
                      <a:pt x="71" y="67"/>
                    </a:cubicBezTo>
                    <a:cubicBezTo>
                      <a:pt x="73" y="70"/>
                      <a:pt x="71" y="73"/>
                      <a:pt x="68" y="7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8" name="Freeform 164"/>
              <p:cNvSpPr>
                <a:spLocks noEditPoints="1"/>
              </p:cNvSpPr>
              <p:nvPr/>
            </p:nvSpPr>
            <p:spPr bwMode="auto">
              <a:xfrm>
                <a:off x="4203" y="2888"/>
                <a:ext cx="161" cy="163"/>
              </a:xfrm>
              <a:custGeom>
                <a:avLst/>
                <a:gdLst>
                  <a:gd name="T0" fmla="*/ 73 w 94"/>
                  <a:gd name="T1" fmla="*/ 0 h 95"/>
                  <a:gd name="T2" fmla="*/ 22 w 94"/>
                  <a:gd name="T3" fmla="*/ 0 h 95"/>
                  <a:gd name="T4" fmla="*/ 0 w 94"/>
                  <a:gd name="T5" fmla="*/ 22 h 95"/>
                  <a:gd name="T6" fmla="*/ 0 w 94"/>
                  <a:gd name="T7" fmla="*/ 74 h 95"/>
                  <a:gd name="T8" fmla="*/ 22 w 94"/>
                  <a:gd name="T9" fmla="*/ 95 h 95"/>
                  <a:gd name="T10" fmla="*/ 73 w 94"/>
                  <a:gd name="T11" fmla="*/ 95 h 95"/>
                  <a:gd name="T12" fmla="*/ 94 w 94"/>
                  <a:gd name="T13" fmla="*/ 74 h 95"/>
                  <a:gd name="T14" fmla="*/ 94 w 94"/>
                  <a:gd name="T15" fmla="*/ 22 h 95"/>
                  <a:gd name="T16" fmla="*/ 73 w 94"/>
                  <a:gd name="T17" fmla="*/ 0 h 95"/>
                  <a:gd name="T18" fmla="*/ 49 w 94"/>
                  <a:gd name="T19" fmla="*/ 66 h 95"/>
                  <a:gd name="T20" fmla="*/ 59 w 94"/>
                  <a:gd name="T21" fmla="*/ 59 h 95"/>
                  <a:gd name="T22" fmla="*/ 68 w 94"/>
                  <a:gd name="T23" fmla="*/ 58 h 95"/>
                  <a:gd name="T24" fmla="*/ 70 w 94"/>
                  <a:gd name="T25" fmla="*/ 66 h 95"/>
                  <a:gd name="T26" fmla="*/ 49 w 94"/>
                  <a:gd name="T27" fmla="*/ 78 h 95"/>
                  <a:gd name="T28" fmla="*/ 23 w 94"/>
                  <a:gd name="T29" fmla="*/ 48 h 95"/>
                  <a:gd name="T30" fmla="*/ 49 w 94"/>
                  <a:gd name="T31" fmla="*/ 17 h 95"/>
                  <a:gd name="T32" fmla="*/ 70 w 94"/>
                  <a:gd name="T33" fmla="*/ 30 h 95"/>
                  <a:gd name="T34" fmla="*/ 68 w 94"/>
                  <a:gd name="T35" fmla="*/ 39 h 95"/>
                  <a:gd name="T36" fmla="*/ 60 w 94"/>
                  <a:gd name="T37" fmla="*/ 36 h 95"/>
                  <a:gd name="T38" fmla="*/ 49 w 94"/>
                  <a:gd name="T39" fmla="*/ 29 h 95"/>
                  <a:gd name="T40" fmla="*/ 35 w 94"/>
                  <a:gd name="T41" fmla="*/ 48 h 95"/>
                  <a:gd name="T42" fmla="*/ 49 w 94"/>
                  <a:gd name="T43" fmla="*/ 66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4" h="95">
                    <a:moveTo>
                      <a:pt x="73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85"/>
                      <a:pt x="10" y="95"/>
                      <a:pt x="22" y="95"/>
                    </a:cubicBezTo>
                    <a:cubicBezTo>
                      <a:pt x="73" y="95"/>
                      <a:pt x="73" y="95"/>
                      <a:pt x="73" y="95"/>
                    </a:cubicBezTo>
                    <a:cubicBezTo>
                      <a:pt x="84" y="95"/>
                      <a:pt x="94" y="85"/>
                      <a:pt x="94" y="74"/>
                    </a:cubicBezTo>
                    <a:cubicBezTo>
                      <a:pt x="94" y="22"/>
                      <a:pt x="94" y="22"/>
                      <a:pt x="94" y="22"/>
                    </a:cubicBezTo>
                    <a:cubicBezTo>
                      <a:pt x="94" y="10"/>
                      <a:pt x="84" y="0"/>
                      <a:pt x="73" y="0"/>
                    </a:cubicBezTo>
                    <a:close/>
                    <a:moveTo>
                      <a:pt x="49" y="66"/>
                    </a:moveTo>
                    <a:cubicBezTo>
                      <a:pt x="53" y="66"/>
                      <a:pt x="57" y="64"/>
                      <a:pt x="59" y="59"/>
                    </a:cubicBezTo>
                    <a:cubicBezTo>
                      <a:pt x="61" y="57"/>
                      <a:pt x="65" y="56"/>
                      <a:pt x="68" y="58"/>
                    </a:cubicBezTo>
                    <a:cubicBezTo>
                      <a:pt x="71" y="59"/>
                      <a:pt x="71" y="63"/>
                      <a:pt x="70" y="66"/>
                    </a:cubicBezTo>
                    <a:cubicBezTo>
                      <a:pt x="65" y="74"/>
                      <a:pt x="57" y="78"/>
                      <a:pt x="49" y="78"/>
                    </a:cubicBezTo>
                    <a:cubicBezTo>
                      <a:pt x="35" y="78"/>
                      <a:pt x="23" y="64"/>
                      <a:pt x="23" y="48"/>
                    </a:cubicBezTo>
                    <a:cubicBezTo>
                      <a:pt x="23" y="31"/>
                      <a:pt x="35" y="17"/>
                      <a:pt x="49" y="17"/>
                    </a:cubicBezTo>
                    <a:cubicBezTo>
                      <a:pt x="57" y="17"/>
                      <a:pt x="65" y="22"/>
                      <a:pt x="70" y="30"/>
                    </a:cubicBezTo>
                    <a:cubicBezTo>
                      <a:pt x="72" y="33"/>
                      <a:pt x="71" y="37"/>
                      <a:pt x="68" y="39"/>
                    </a:cubicBezTo>
                    <a:cubicBezTo>
                      <a:pt x="65" y="40"/>
                      <a:pt x="62" y="39"/>
                      <a:pt x="60" y="36"/>
                    </a:cubicBezTo>
                    <a:cubicBezTo>
                      <a:pt x="57" y="32"/>
                      <a:pt x="53" y="29"/>
                      <a:pt x="49" y="29"/>
                    </a:cubicBezTo>
                    <a:cubicBezTo>
                      <a:pt x="41" y="29"/>
                      <a:pt x="35" y="38"/>
                      <a:pt x="35" y="48"/>
                    </a:cubicBezTo>
                    <a:cubicBezTo>
                      <a:pt x="35" y="58"/>
                      <a:pt x="41" y="66"/>
                      <a:pt x="49" y="6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9" name="Freeform 165"/>
              <p:cNvSpPr/>
              <p:nvPr/>
            </p:nvSpPr>
            <p:spPr bwMode="auto">
              <a:xfrm>
                <a:off x="4093" y="2978"/>
                <a:ext cx="36" cy="22"/>
              </a:xfrm>
              <a:custGeom>
                <a:avLst/>
                <a:gdLst>
                  <a:gd name="T0" fmla="*/ 11 w 21"/>
                  <a:gd name="T1" fmla="*/ 0 h 13"/>
                  <a:gd name="T2" fmla="*/ 9 w 21"/>
                  <a:gd name="T3" fmla="*/ 0 h 13"/>
                  <a:gd name="T4" fmla="*/ 0 w 21"/>
                  <a:gd name="T5" fmla="*/ 0 h 13"/>
                  <a:gd name="T6" fmla="*/ 0 w 21"/>
                  <a:gd name="T7" fmla="*/ 13 h 13"/>
                  <a:gd name="T8" fmla="*/ 11 w 21"/>
                  <a:gd name="T9" fmla="*/ 13 h 13"/>
                  <a:gd name="T10" fmla="*/ 21 w 21"/>
                  <a:gd name="T11" fmla="*/ 7 h 13"/>
                  <a:gd name="T12" fmla="*/ 11 w 21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13">
                    <a:moveTo>
                      <a:pt x="11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7" y="13"/>
                      <a:pt x="21" y="10"/>
                      <a:pt x="21" y="7"/>
                    </a:cubicBezTo>
                    <a:cubicBezTo>
                      <a:pt x="21" y="3"/>
                      <a:pt x="17" y="0"/>
                      <a:pt x="1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0" name="Freeform 166"/>
              <p:cNvSpPr/>
              <p:nvPr/>
            </p:nvSpPr>
            <p:spPr bwMode="auto">
              <a:xfrm>
                <a:off x="4093" y="2940"/>
                <a:ext cx="29" cy="17"/>
              </a:xfrm>
              <a:custGeom>
                <a:avLst/>
                <a:gdLst>
                  <a:gd name="T0" fmla="*/ 17 w 17"/>
                  <a:gd name="T1" fmla="*/ 5 h 10"/>
                  <a:gd name="T2" fmla="*/ 9 w 17"/>
                  <a:gd name="T3" fmla="*/ 0 h 10"/>
                  <a:gd name="T4" fmla="*/ 0 w 17"/>
                  <a:gd name="T5" fmla="*/ 0 h 10"/>
                  <a:gd name="T6" fmla="*/ 0 w 17"/>
                  <a:gd name="T7" fmla="*/ 10 h 10"/>
                  <a:gd name="T8" fmla="*/ 9 w 17"/>
                  <a:gd name="T9" fmla="*/ 10 h 10"/>
                  <a:gd name="T10" fmla="*/ 17 w 17"/>
                  <a:gd name="T11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10">
                    <a:moveTo>
                      <a:pt x="17" y="5"/>
                    </a:moveTo>
                    <a:cubicBezTo>
                      <a:pt x="17" y="3"/>
                      <a:pt x="13" y="0"/>
                      <a:pt x="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13" y="10"/>
                      <a:pt x="17" y="7"/>
                      <a:pt x="17" y="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1" name="Freeform 167"/>
              <p:cNvSpPr>
                <a:spLocks noEditPoints="1"/>
              </p:cNvSpPr>
              <p:nvPr/>
            </p:nvSpPr>
            <p:spPr bwMode="auto">
              <a:xfrm>
                <a:off x="4031" y="2888"/>
                <a:ext cx="160" cy="163"/>
              </a:xfrm>
              <a:custGeom>
                <a:avLst/>
                <a:gdLst>
                  <a:gd name="T0" fmla="*/ 72 w 93"/>
                  <a:gd name="T1" fmla="*/ 0 h 95"/>
                  <a:gd name="T2" fmla="*/ 21 w 93"/>
                  <a:gd name="T3" fmla="*/ 0 h 95"/>
                  <a:gd name="T4" fmla="*/ 0 w 93"/>
                  <a:gd name="T5" fmla="*/ 22 h 95"/>
                  <a:gd name="T6" fmla="*/ 0 w 93"/>
                  <a:gd name="T7" fmla="*/ 74 h 95"/>
                  <a:gd name="T8" fmla="*/ 21 w 93"/>
                  <a:gd name="T9" fmla="*/ 95 h 95"/>
                  <a:gd name="T10" fmla="*/ 72 w 93"/>
                  <a:gd name="T11" fmla="*/ 95 h 95"/>
                  <a:gd name="T12" fmla="*/ 93 w 93"/>
                  <a:gd name="T13" fmla="*/ 74 h 95"/>
                  <a:gd name="T14" fmla="*/ 93 w 93"/>
                  <a:gd name="T15" fmla="*/ 22 h 95"/>
                  <a:gd name="T16" fmla="*/ 72 w 93"/>
                  <a:gd name="T17" fmla="*/ 0 h 95"/>
                  <a:gd name="T18" fmla="*/ 47 w 93"/>
                  <a:gd name="T19" fmla="*/ 77 h 95"/>
                  <a:gd name="T20" fmla="*/ 30 w 93"/>
                  <a:gd name="T21" fmla="*/ 77 h 95"/>
                  <a:gd name="T22" fmla="*/ 24 w 93"/>
                  <a:gd name="T23" fmla="*/ 71 h 95"/>
                  <a:gd name="T24" fmla="*/ 24 w 93"/>
                  <a:gd name="T25" fmla="*/ 46 h 95"/>
                  <a:gd name="T26" fmla="*/ 24 w 93"/>
                  <a:gd name="T27" fmla="*/ 24 h 95"/>
                  <a:gd name="T28" fmla="*/ 30 w 93"/>
                  <a:gd name="T29" fmla="*/ 18 h 95"/>
                  <a:gd name="T30" fmla="*/ 45 w 93"/>
                  <a:gd name="T31" fmla="*/ 18 h 95"/>
                  <a:gd name="T32" fmla="*/ 65 w 93"/>
                  <a:gd name="T33" fmla="*/ 35 h 95"/>
                  <a:gd name="T34" fmla="*/ 61 w 93"/>
                  <a:gd name="T35" fmla="*/ 44 h 95"/>
                  <a:gd name="T36" fmla="*/ 69 w 93"/>
                  <a:gd name="T37" fmla="*/ 59 h 95"/>
                  <a:gd name="T38" fmla="*/ 47 w 93"/>
                  <a:gd name="T39" fmla="*/ 77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3" h="95">
                    <a:moveTo>
                      <a:pt x="72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9" y="0"/>
                      <a:pt x="0" y="10"/>
                      <a:pt x="0" y="22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85"/>
                      <a:pt x="9" y="95"/>
                      <a:pt x="21" y="95"/>
                    </a:cubicBezTo>
                    <a:cubicBezTo>
                      <a:pt x="72" y="95"/>
                      <a:pt x="72" y="95"/>
                      <a:pt x="72" y="95"/>
                    </a:cubicBezTo>
                    <a:cubicBezTo>
                      <a:pt x="84" y="95"/>
                      <a:pt x="93" y="85"/>
                      <a:pt x="93" y="74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10"/>
                      <a:pt x="84" y="0"/>
                      <a:pt x="72" y="0"/>
                    </a:cubicBezTo>
                    <a:close/>
                    <a:moveTo>
                      <a:pt x="47" y="77"/>
                    </a:moveTo>
                    <a:cubicBezTo>
                      <a:pt x="30" y="77"/>
                      <a:pt x="30" y="77"/>
                      <a:pt x="30" y="77"/>
                    </a:cubicBezTo>
                    <a:cubicBezTo>
                      <a:pt x="26" y="77"/>
                      <a:pt x="24" y="75"/>
                      <a:pt x="24" y="71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4" y="21"/>
                      <a:pt x="26" y="18"/>
                      <a:pt x="30" y="18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56" y="18"/>
                      <a:pt x="65" y="26"/>
                      <a:pt x="65" y="35"/>
                    </a:cubicBezTo>
                    <a:cubicBezTo>
                      <a:pt x="65" y="39"/>
                      <a:pt x="64" y="42"/>
                      <a:pt x="61" y="44"/>
                    </a:cubicBezTo>
                    <a:cubicBezTo>
                      <a:pt x="66" y="48"/>
                      <a:pt x="69" y="53"/>
                      <a:pt x="69" y="59"/>
                    </a:cubicBezTo>
                    <a:cubicBezTo>
                      <a:pt x="69" y="69"/>
                      <a:pt x="59" y="77"/>
                      <a:pt x="47" y="7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2" name="Freeform 168"/>
              <p:cNvSpPr>
                <a:spLocks noEditPoints="1"/>
              </p:cNvSpPr>
              <p:nvPr/>
            </p:nvSpPr>
            <p:spPr bwMode="auto">
              <a:xfrm>
                <a:off x="1151" y="3441"/>
                <a:ext cx="159" cy="164"/>
              </a:xfrm>
              <a:custGeom>
                <a:avLst/>
                <a:gdLst>
                  <a:gd name="T0" fmla="*/ 72 w 93"/>
                  <a:gd name="T1" fmla="*/ 0 h 95"/>
                  <a:gd name="T2" fmla="*/ 21 w 93"/>
                  <a:gd name="T3" fmla="*/ 0 h 95"/>
                  <a:gd name="T4" fmla="*/ 0 w 93"/>
                  <a:gd name="T5" fmla="*/ 22 h 95"/>
                  <a:gd name="T6" fmla="*/ 0 w 93"/>
                  <a:gd name="T7" fmla="*/ 74 h 95"/>
                  <a:gd name="T8" fmla="*/ 21 w 93"/>
                  <a:gd name="T9" fmla="*/ 95 h 95"/>
                  <a:gd name="T10" fmla="*/ 72 w 93"/>
                  <a:gd name="T11" fmla="*/ 95 h 95"/>
                  <a:gd name="T12" fmla="*/ 93 w 93"/>
                  <a:gd name="T13" fmla="*/ 74 h 95"/>
                  <a:gd name="T14" fmla="*/ 93 w 93"/>
                  <a:gd name="T15" fmla="*/ 22 h 95"/>
                  <a:gd name="T16" fmla="*/ 72 w 93"/>
                  <a:gd name="T17" fmla="*/ 0 h 95"/>
                  <a:gd name="T18" fmla="*/ 65 w 93"/>
                  <a:gd name="T19" fmla="*/ 52 h 95"/>
                  <a:gd name="T20" fmla="*/ 27 w 93"/>
                  <a:gd name="T21" fmla="*/ 52 h 95"/>
                  <a:gd name="T22" fmla="*/ 23 w 93"/>
                  <a:gd name="T23" fmla="*/ 48 h 95"/>
                  <a:gd name="T24" fmla="*/ 27 w 93"/>
                  <a:gd name="T25" fmla="*/ 44 h 95"/>
                  <a:gd name="T26" fmla="*/ 65 w 93"/>
                  <a:gd name="T27" fmla="*/ 44 h 95"/>
                  <a:gd name="T28" fmla="*/ 69 w 93"/>
                  <a:gd name="T29" fmla="*/ 48 h 95"/>
                  <a:gd name="T30" fmla="*/ 65 w 93"/>
                  <a:gd name="T31" fmla="*/ 5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3" h="95">
                    <a:moveTo>
                      <a:pt x="72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9" y="0"/>
                      <a:pt x="0" y="10"/>
                      <a:pt x="0" y="22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85"/>
                      <a:pt x="9" y="95"/>
                      <a:pt x="21" y="95"/>
                    </a:cubicBezTo>
                    <a:cubicBezTo>
                      <a:pt x="72" y="95"/>
                      <a:pt x="72" y="95"/>
                      <a:pt x="72" y="95"/>
                    </a:cubicBezTo>
                    <a:cubicBezTo>
                      <a:pt x="83" y="95"/>
                      <a:pt x="93" y="85"/>
                      <a:pt x="93" y="74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10"/>
                      <a:pt x="83" y="0"/>
                      <a:pt x="72" y="0"/>
                    </a:cubicBezTo>
                    <a:close/>
                    <a:moveTo>
                      <a:pt x="65" y="52"/>
                    </a:moveTo>
                    <a:cubicBezTo>
                      <a:pt x="27" y="52"/>
                      <a:pt x="27" y="52"/>
                      <a:pt x="27" y="52"/>
                    </a:cubicBezTo>
                    <a:cubicBezTo>
                      <a:pt x="25" y="52"/>
                      <a:pt x="23" y="50"/>
                      <a:pt x="23" y="48"/>
                    </a:cubicBezTo>
                    <a:cubicBezTo>
                      <a:pt x="23" y="45"/>
                      <a:pt x="25" y="44"/>
                      <a:pt x="27" y="44"/>
                    </a:cubicBezTo>
                    <a:cubicBezTo>
                      <a:pt x="65" y="44"/>
                      <a:pt x="65" y="44"/>
                      <a:pt x="65" y="44"/>
                    </a:cubicBezTo>
                    <a:cubicBezTo>
                      <a:pt x="67" y="44"/>
                      <a:pt x="69" y="45"/>
                      <a:pt x="69" y="48"/>
                    </a:cubicBezTo>
                    <a:cubicBezTo>
                      <a:pt x="69" y="50"/>
                      <a:pt x="67" y="52"/>
                      <a:pt x="65" y="5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3" name="Freeform 169"/>
              <p:cNvSpPr>
                <a:spLocks noEditPoints="1"/>
              </p:cNvSpPr>
              <p:nvPr/>
            </p:nvSpPr>
            <p:spPr bwMode="auto">
              <a:xfrm>
                <a:off x="1151" y="3611"/>
                <a:ext cx="159" cy="164"/>
              </a:xfrm>
              <a:custGeom>
                <a:avLst/>
                <a:gdLst>
                  <a:gd name="T0" fmla="*/ 72 w 93"/>
                  <a:gd name="T1" fmla="*/ 0 h 95"/>
                  <a:gd name="T2" fmla="*/ 21 w 93"/>
                  <a:gd name="T3" fmla="*/ 0 h 95"/>
                  <a:gd name="T4" fmla="*/ 0 w 93"/>
                  <a:gd name="T5" fmla="*/ 22 h 95"/>
                  <a:gd name="T6" fmla="*/ 0 w 93"/>
                  <a:gd name="T7" fmla="*/ 74 h 95"/>
                  <a:gd name="T8" fmla="*/ 21 w 93"/>
                  <a:gd name="T9" fmla="*/ 95 h 95"/>
                  <a:gd name="T10" fmla="*/ 72 w 93"/>
                  <a:gd name="T11" fmla="*/ 95 h 95"/>
                  <a:gd name="T12" fmla="*/ 93 w 93"/>
                  <a:gd name="T13" fmla="*/ 74 h 95"/>
                  <a:gd name="T14" fmla="*/ 93 w 93"/>
                  <a:gd name="T15" fmla="*/ 22 h 95"/>
                  <a:gd name="T16" fmla="*/ 72 w 93"/>
                  <a:gd name="T17" fmla="*/ 0 h 95"/>
                  <a:gd name="T18" fmla="*/ 65 w 93"/>
                  <a:gd name="T19" fmla="*/ 61 h 95"/>
                  <a:gd name="T20" fmla="*/ 27 w 93"/>
                  <a:gd name="T21" fmla="*/ 61 h 95"/>
                  <a:gd name="T22" fmla="*/ 23 w 93"/>
                  <a:gd name="T23" fmla="*/ 57 h 95"/>
                  <a:gd name="T24" fmla="*/ 27 w 93"/>
                  <a:gd name="T25" fmla="*/ 53 h 95"/>
                  <a:gd name="T26" fmla="*/ 65 w 93"/>
                  <a:gd name="T27" fmla="*/ 53 h 95"/>
                  <a:gd name="T28" fmla="*/ 69 w 93"/>
                  <a:gd name="T29" fmla="*/ 57 h 95"/>
                  <a:gd name="T30" fmla="*/ 65 w 93"/>
                  <a:gd name="T31" fmla="*/ 61 h 95"/>
                  <a:gd name="T32" fmla="*/ 65 w 93"/>
                  <a:gd name="T33" fmla="*/ 42 h 95"/>
                  <a:gd name="T34" fmla="*/ 27 w 93"/>
                  <a:gd name="T35" fmla="*/ 42 h 95"/>
                  <a:gd name="T36" fmla="*/ 23 w 93"/>
                  <a:gd name="T37" fmla="*/ 38 h 95"/>
                  <a:gd name="T38" fmla="*/ 27 w 93"/>
                  <a:gd name="T39" fmla="*/ 34 h 95"/>
                  <a:gd name="T40" fmla="*/ 65 w 93"/>
                  <a:gd name="T41" fmla="*/ 34 h 95"/>
                  <a:gd name="T42" fmla="*/ 69 w 93"/>
                  <a:gd name="T43" fmla="*/ 38 h 95"/>
                  <a:gd name="T44" fmla="*/ 65 w 93"/>
                  <a:gd name="T45" fmla="*/ 4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3" h="95">
                    <a:moveTo>
                      <a:pt x="72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9" y="0"/>
                      <a:pt x="0" y="10"/>
                      <a:pt x="0" y="22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86"/>
                      <a:pt x="9" y="95"/>
                      <a:pt x="21" y="95"/>
                    </a:cubicBezTo>
                    <a:cubicBezTo>
                      <a:pt x="72" y="95"/>
                      <a:pt x="72" y="95"/>
                      <a:pt x="72" y="95"/>
                    </a:cubicBezTo>
                    <a:cubicBezTo>
                      <a:pt x="83" y="95"/>
                      <a:pt x="93" y="86"/>
                      <a:pt x="93" y="74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10"/>
                      <a:pt x="83" y="0"/>
                      <a:pt x="72" y="0"/>
                    </a:cubicBezTo>
                    <a:close/>
                    <a:moveTo>
                      <a:pt x="65" y="61"/>
                    </a:moveTo>
                    <a:cubicBezTo>
                      <a:pt x="27" y="61"/>
                      <a:pt x="27" y="61"/>
                      <a:pt x="27" y="61"/>
                    </a:cubicBezTo>
                    <a:cubicBezTo>
                      <a:pt x="25" y="61"/>
                      <a:pt x="23" y="60"/>
                      <a:pt x="23" y="57"/>
                    </a:cubicBezTo>
                    <a:cubicBezTo>
                      <a:pt x="23" y="55"/>
                      <a:pt x="25" y="53"/>
                      <a:pt x="27" y="53"/>
                    </a:cubicBezTo>
                    <a:cubicBezTo>
                      <a:pt x="65" y="53"/>
                      <a:pt x="65" y="53"/>
                      <a:pt x="65" y="53"/>
                    </a:cubicBezTo>
                    <a:cubicBezTo>
                      <a:pt x="67" y="53"/>
                      <a:pt x="69" y="55"/>
                      <a:pt x="69" y="57"/>
                    </a:cubicBezTo>
                    <a:cubicBezTo>
                      <a:pt x="69" y="60"/>
                      <a:pt x="67" y="61"/>
                      <a:pt x="65" y="61"/>
                    </a:cubicBezTo>
                    <a:close/>
                    <a:moveTo>
                      <a:pt x="65" y="42"/>
                    </a:moveTo>
                    <a:cubicBezTo>
                      <a:pt x="27" y="42"/>
                      <a:pt x="27" y="42"/>
                      <a:pt x="27" y="42"/>
                    </a:cubicBezTo>
                    <a:cubicBezTo>
                      <a:pt x="25" y="42"/>
                      <a:pt x="23" y="41"/>
                      <a:pt x="23" y="38"/>
                    </a:cubicBezTo>
                    <a:cubicBezTo>
                      <a:pt x="23" y="36"/>
                      <a:pt x="25" y="34"/>
                      <a:pt x="27" y="34"/>
                    </a:cubicBezTo>
                    <a:cubicBezTo>
                      <a:pt x="65" y="34"/>
                      <a:pt x="65" y="34"/>
                      <a:pt x="65" y="34"/>
                    </a:cubicBezTo>
                    <a:cubicBezTo>
                      <a:pt x="67" y="34"/>
                      <a:pt x="69" y="36"/>
                      <a:pt x="69" y="38"/>
                    </a:cubicBezTo>
                    <a:cubicBezTo>
                      <a:pt x="69" y="41"/>
                      <a:pt x="67" y="42"/>
                      <a:pt x="65" y="4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4" name="Freeform 170"/>
              <p:cNvSpPr>
                <a:spLocks noEditPoints="1"/>
              </p:cNvSpPr>
              <p:nvPr/>
            </p:nvSpPr>
            <p:spPr bwMode="auto">
              <a:xfrm>
                <a:off x="1322" y="3441"/>
                <a:ext cx="162" cy="164"/>
              </a:xfrm>
              <a:custGeom>
                <a:avLst/>
                <a:gdLst>
                  <a:gd name="T0" fmla="*/ 72 w 94"/>
                  <a:gd name="T1" fmla="*/ 0 h 95"/>
                  <a:gd name="T2" fmla="*/ 21 w 94"/>
                  <a:gd name="T3" fmla="*/ 0 h 95"/>
                  <a:gd name="T4" fmla="*/ 0 w 94"/>
                  <a:gd name="T5" fmla="*/ 22 h 95"/>
                  <a:gd name="T6" fmla="*/ 0 w 94"/>
                  <a:gd name="T7" fmla="*/ 74 h 95"/>
                  <a:gd name="T8" fmla="*/ 21 w 94"/>
                  <a:gd name="T9" fmla="*/ 95 h 95"/>
                  <a:gd name="T10" fmla="*/ 72 w 94"/>
                  <a:gd name="T11" fmla="*/ 95 h 95"/>
                  <a:gd name="T12" fmla="*/ 94 w 94"/>
                  <a:gd name="T13" fmla="*/ 74 h 95"/>
                  <a:gd name="T14" fmla="*/ 94 w 94"/>
                  <a:gd name="T15" fmla="*/ 22 h 95"/>
                  <a:gd name="T16" fmla="*/ 72 w 94"/>
                  <a:gd name="T17" fmla="*/ 0 h 95"/>
                  <a:gd name="T18" fmla="*/ 67 w 94"/>
                  <a:gd name="T19" fmla="*/ 52 h 95"/>
                  <a:gd name="T20" fmla="*/ 51 w 94"/>
                  <a:gd name="T21" fmla="*/ 52 h 95"/>
                  <a:gd name="T22" fmla="*/ 51 w 94"/>
                  <a:gd name="T23" fmla="*/ 68 h 95"/>
                  <a:gd name="T24" fmla="*/ 47 w 94"/>
                  <a:gd name="T25" fmla="*/ 72 h 95"/>
                  <a:gd name="T26" fmla="*/ 43 w 94"/>
                  <a:gd name="T27" fmla="*/ 68 h 95"/>
                  <a:gd name="T28" fmla="*/ 43 w 94"/>
                  <a:gd name="T29" fmla="*/ 52 h 95"/>
                  <a:gd name="T30" fmla="*/ 27 w 94"/>
                  <a:gd name="T31" fmla="*/ 52 h 95"/>
                  <a:gd name="T32" fmla="*/ 23 w 94"/>
                  <a:gd name="T33" fmla="*/ 48 h 95"/>
                  <a:gd name="T34" fmla="*/ 27 w 94"/>
                  <a:gd name="T35" fmla="*/ 44 h 95"/>
                  <a:gd name="T36" fmla="*/ 43 w 94"/>
                  <a:gd name="T37" fmla="*/ 44 h 95"/>
                  <a:gd name="T38" fmla="*/ 43 w 94"/>
                  <a:gd name="T39" fmla="*/ 27 h 95"/>
                  <a:gd name="T40" fmla="*/ 47 w 94"/>
                  <a:gd name="T41" fmla="*/ 23 h 95"/>
                  <a:gd name="T42" fmla="*/ 51 w 94"/>
                  <a:gd name="T43" fmla="*/ 27 h 95"/>
                  <a:gd name="T44" fmla="*/ 51 w 94"/>
                  <a:gd name="T45" fmla="*/ 44 h 95"/>
                  <a:gd name="T46" fmla="*/ 67 w 94"/>
                  <a:gd name="T47" fmla="*/ 44 h 95"/>
                  <a:gd name="T48" fmla="*/ 71 w 94"/>
                  <a:gd name="T49" fmla="*/ 48 h 95"/>
                  <a:gd name="T50" fmla="*/ 67 w 94"/>
                  <a:gd name="T51" fmla="*/ 5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4" h="95">
                    <a:moveTo>
                      <a:pt x="72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85"/>
                      <a:pt x="10" y="95"/>
                      <a:pt x="21" y="95"/>
                    </a:cubicBezTo>
                    <a:cubicBezTo>
                      <a:pt x="72" y="95"/>
                      <a:pt x="72" y="95"/>
                      <a:pt x="72" y="95"/>
                    </a:cubicBezTo>
                    <a:cubicBezTo>
                      <a:pt x="84" y="95"/>
                      <a:pt x="94" y="85"/>
                      <a:pt x="94" y="74"/>
                    </a:cubicBezTo>
                    <a:cubicBezTo>
                      <a:pt x="94" y="22"/>
                      <a:pt x="94" y="22"/>
                      <a:pt x="94" y="22"/>
                    </a:cubicBezTo>
                    <a:cubicBezTo>
                      <a:pt x="94" y="10"/>
                      <a:pt x="84" y="0"/>
                      <a:pt x="72" y="0"/>
                    </a:cubicBezTo>
                    <a:close/>
                    <a:moveTo>
                      <a:pt x="67" y="52"/>
                    </a:moveTo>
                    <a:cubicBezTo>
                      <a:pt x="51" y="52"/>
                      <a:pt x="51" y="52"/>
                      <a:pt x="51" y="52"/>
                    </a:cubicBezTo>
                    <a:cubicBezTo>
                      <a:pt x="51" y="68"/>
                      <a:pt x="51" y="68"/>
                      <a:pt x="51" y="68"/>
                    </a:cubicBezTo>
                    <a:cubicBezTo>
                      <a:pt x="51" y="70"/>
                      <a:pt x="49" y="72"/>
                      <a:pt x="47" y="72"/>
                    </a:cubicBezTo>
                    <a:cubicBezTo>
                      <a:pt x="45" y="72"/>
                      <a:pt x="43" y="70"/>
                      <a:pt x="43" y="68"/>
                    </a:cubicBezTo>
                    <a:cubicBezTo>
                      <a:pt x="43" y="52"/>
                      <a:pt x="43" y="52"/>
                      <a:pt x="43" y="52"/>
                    </a:cubicBezTo>
                    <a:cubicBezTo>
                      <a:pt x="27" y="52"/>
                      <a:pt x="27" y="52"/>
                      <a:pt x="27" y="52"/>
                    </a:cubicBezTo>
                    <a:cubicBezTo>
                      <a:pt x="24" y="52"/>
                      <a:pt x="23" y="50"/>
                      <a:pt x="23" y="48"/>
                    </a:cubicBezTo>
                    <a:cubicBezTo>
                      <a:pt x="23" y="45"/>
                      <a:pt x="24" y="44"/>
                      <a:pt x="27" y="44"/>
                    </a:cubicBezTo>
                    <a:cubicBezTo>
                      <a:pt x="43" y="44"/>
                      <a:pt x="43" y="44"/>
                      <a:pt x="43" y="44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43" y="25"/>
                      <a:pt x="45" y="23"/>
                      <a:pt x="47" y="23"/>
                    </a:cubicBezTo>
                    <a:cubicBezTo>
                      <a:pt x="49" y="23"/>
                      <a:pt x="51" y="25"/>
                      <a:pt x="51" y="27"/>
                    </a:cubicBezTo>
                    <a:cubicBezTo>
                      <a:pt x="51" y="44"/>
                      <a:pt x="51" y="44"/>
                      <a:pt x="51" y="44"/>
                    </a:cubicBezTo>
                    <a:cubicBezTo>
                      <a:pt x="67" y="44"/>
                      <a:pt x="67" y="44"/>
                      <a:pt x="67" y="44"/>
                    </a:cubicBezTo>
                    <a:cubicBezTo>
                      <a:pt x="69" y="44"/>
                      <a:pt x="71" y="45"/>
                      <a:pt x="71" y="48"/>
                    </a:cubicBezTo>
                    <a:cubicBezTo>
                      <a:pt x="71" y="50"/>
                      <a:pt x="69" y="52"/>
                      <a:pt x="67" y="5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5" name="Freeform 171"/>
              <p:cNvSpPr>
                <a:spLocks noEditPoints="1"/>
              </p:cNvSpPr>
              <p:nvPr/>
            </p:nvSpPr>
            <p:spPr bwMode="auto">
              <a:xfrm>
                <a:off x="1322" y="3611"/>
                <a:ext cx="162" cy="164"/>
              </a:xfrm>
              <a:custGeom>
                <a:avLst/>
                <a:gdLst>
                  <a:gd name="T0" fmla="*/ 72 w 94"/>
                  <a:gd name="T1" fmla="*/ 0 h 95"/>
                  <a:gd name="T2" fmla="*/ 21 w 94"/>
                  <a:gd name="T3" fmla="*/ 0 h 95"/>
                  <a:gd name="T4" fmla="*/ 0 w 94"/>
                  <a:gd name="T5" fmla="*/ 22 h 95"/>
                  <a:gd name="T6" fmla="*/ 0 w 94"/>
                  <a:gd name="T7" fmla="*/ 74 h 95"/>
                  <a:gd name="T8" fmla="*/ 21 w 94"/>
                  <a:gd name="T9" fmla="*/ 95 h 95"/>
                  <a:gd name="T10" fmla="*/ 72 w 94"/>
                  <a:gd name="T11" fmla="*/ 95 h 95"/>
                  <a:gd name="T12" fmla="*/ 94 w 94"/>
                  <a:gd name="T13" fmla="*/ 74 h 95"/>
                  <a:gd name="T14" fmla="*/ 94 w 94"/>
                  <a:gd name="T15" fmla="*/ 22 h 95"/>
                  <a:gd name="T16" fmla="*/ 72 w 94"/>
                  <a:gd name="T17" fmla="*/ 0 h 95"/>
                  <a:gd name="T18" fmla="*/ 64 w 94"/>
                  <a:gd name="T19" fmla="*/ 59 h 95"/>
                  <a:gd name="T20" fmla="*/ 64 w 94"/>
                  <a:gd name="T21" fmla="*/ 65 h 95"/>
                  <a:gd name="T22" fmla="*/ 61 w 94"/>
                  <a:gd name="T23" fmla="*/ 66 h 95"/>
                  <a:gd name="T24" fmla="*/ 58 w 94"/>
                  <a:gd name="T25" fmla="*/ 65 h 95"/>
                  <a:gd name="T26" fmla="*/ 47 w 94"/>
                  <a:gd name="T27" fmla="*/ 54 h 95"/>
                  <a:gd name="T28" fmla="*/ 35 w 94"/>
                  <a:gd name="T29" fmla="*/ 65 h 95"/>
                  <a:gd name="T30" fmla="*/ 33 w 94"/>
                  <a:gd name="T31" fmla="*/ 66 h 95"/>
                  <a:gd name="T32" fmla="*/ 30 w 94"/>
                  <a:gd name="T33" fmla="*/ 65 h 95"/>
                  <a:gd name="T34" fmla="*/ 30 w 94"/>
                  <a:gd name="T35" fmla="*/ 59 h 95"/>
                  <a:gd name="T36" fmla="*/ 41 w 94"/>
                  <a:gd name="T37" fmla="*/ 48 h 95"/>
                  <a:gd name="T38" fmla="*/ 30 w 94"/>
                  <a:gd name="T39" fmla="*/ 36 h 95"/>
                  <a:gd name="T40" fmla="*/ 30 w 94"/>
                  <a:gd name="T41" fmla="*/ 31 h 95"/>
                  <a:gd name="T42" fmla="*/ 35 w 94"/>
                  <a:gd name="T43" fmla="*/ 31 h 95"/>
                  <a:gd name="T44" fmla="*/ 47 w 94"/>
                  <a:gd name="T45" fmla="*/ 42 h 95"/>
                  <a:gd name="T46" fmla="*/ 58 w 94"/>
                  <a:gd name="T47" fmla="*/ 31 h 95"/>
                  <a:gd name="T48" fmla="*/ 64 w 94"/>
                  <a:gd name="T49" fmla="*/ 31 h 95"/>
                  <a:gd name="T50" fmla="*/ 64 w 94"/>
                  <a:gd name="T51" fmla="*/ 36 h 95"/>
                  <a:gd name="T52" fmla="*/ 52 w 94"/>
                  <a:gd name="T53" fmla="*/ 48 h 95"/>
                  <a:gd name="T54" fmla="*/ 64 w 94"/>
                  <a:gd name="T55" fmla="*/ 59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94" h="95">
                    <a:moveTo>
                      <a:pt x="72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86"/>
                      <a:pt x="10" y="95"/>
                      <a:pt x="21" y="95"/>
                    </a:cubicBezTo>
                    <a:cubicBezTo>
                      <a:pt x="72" y="95"/>
                      <a:pt x="72" y="95"/>
                      <a:pt x="72" y="95"/>
                    </a:cubicBezTo>
                    <a:cubicBezTo>
                      <a:pt x="84" y="95"/>
                      <a:pt x="94" y="86"/>
                      <a:pt x="94" y="74"/>
                    </a:cubicBezTo>
                    <a:cubicBezTo>
                      <a:pt x="94" y="22"/>
                      <a:pt x="94" y="22"/>
                      <a:pt x="94" y="22"/>
                    </a:cubicBezTo>
                    <a:cubicBezTo>
                      <a:pt x="94" y="10"/>
                      <a:pt x="84" y="0"/>
                      <a:pt x="72" y="0"/>
                    </a:cubicBezTo>
                    <a:close/>
                    <a:moveTo>
                      <a:pt x="64" y="59"/>
                    </a:moveTo>
                    <a:cubicBezTo>
                      <a:pt x="66" y="61"/>
                      <a:pt x="66" y="63"/>
                      <a:pt x="64" y="65"/>
                    </a:cubicBezTo>
                    <a:cubicBezTo>
                      <a:pt x="63" y="66"/>
                      <a:pt x="62" y="66"/>
                      <a:pt x="61" y="66"/>
                    </a:cubicBezTo>
                    <a:cubicBezTo>
                      <a:pt x="60" y="66"/>
                      <a:pt x="59" y="66"/>
                      <a:pt x="58" y="65"/>
                    </a:cubicBezTo>
                    <a:cubicBezTo>
                      <a:pt x="47" y="54"/>
                      <a:pt x="47" y="54"/>
                      <a:pt x="47" y="54"/>
                    </a:cubicBezTo>
                    <a:cubicBezTo>
                      <a:pt x="35" y="65"/>
                      <a:pt x="35" y="65"/>
                      <a:pt x="35" y="65"/>
                    </a:cubicBezTo>
                    <a:cubicBezTo>
                      <a:pt x="35" y="66"/>
                      <a:pt x="34" y="66"/>
                      <a:pt x="33" y="66"/>
                    </a:cubicBezTo>
                    <a:cubicBezTo>
                      <a:pt x="31" y="66"/>
                      <a:pt x="30" y="66"/>
                      <a:pt x="30" y="65"/>
                    </a:cubicBezTo>
                    <a:cubicBezTo>
                      <a:pt x="28" y="63"/>
                      <a:pt x="28" y="61"/>
                      <a:pt x="30" y="59"/>
                    </a:cubicBezTo>
                    <a:cubicBezTo>
                      <a:pt x="41" y="48"/>
                      <a:pt x="41" y="48"/>
                      <a:pt x="41" y="48"/>
                    </a:cubicBezTo>
                    <a:cubicBezTo>
                      <a:pt x="30" y="36"/>
                      <a:pt x="30" y="36"/>
                      <a:pt x="30" y="36"/>
                    </a:cubicBezTo>
                    <a:cubicBezTo>
                      <a:pt x="28" y="35"/>
                      <a:pt x="28" y="32"/>
                      <a:pt x="30" y="31"/>
                    </a:cubicBezTo>
                    <a:cubicBezTo>
                      <a:pt x="31" y="29"/>
                      <a:pt x="34" y="29"/>
                      <a:pt x="35" y="31"/>
                    </a:cubicBezTo>
                    <a:cubicBezTo>
                      <a:pt x="47" y="42"/>
                      <a:pt x="47" y="42"/>
                      <a:pt x="47" y="42"/>
                    </a:cubicBezTo>
                    <a:cubicBezTo>
                      <a:pt x="58" y="31"/>
                      <a:pt x="58" y="31"/>
                      <a:pt x="58" y="31"/>
                    </a:cubicBezTo>
                    <a:cubicBezTo>
                      <a:pt x="60" y="29"/>
                      <a:pt x="62" y="29"/>
                      <a:pt x="64" y="31"/>
                    </a:cubicBezTo>
                    <a:cubicBezTo>
                      <a:pt x="66" y="32"/>
                      <a:pt x="66" y="35"/>
                      <a:pt x="64" y="36"/>
                    </a:cubicBezTo>
                    <a:cubicBezTo>
                      <a:pt x="52" y="48"/>
                      <a:pt x="52" y="48"/>
                      <a:pt x="52" y="48"/>
                    </a:cubicBezTo>
                    <a:lnTo>
                      <a:pt x="64" y="5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6" name="Oval 172"/>
              <p:cNvSpPr>
                <a:spLocks noChangeArrowheads="1"/>
              </p:cNvSpPr>
              <p:nvPr/>
            </p:nvSpPr>
            <p:spPr bwMode="auto">
              <a:xfrm>
                <a:off x="1968" y="3448"/>
                <a:ext cx="160" cy="158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7" name="Freeform 173"/>
              <p:cNvSpPr/>
              <p:nvPr/>
            </p:nvSpPr>
            <p:spPr bwMode="auto">
              <a:xfrm>
                <a:off x="2097" y="3565"/>
                <a:ext cx="116" cy="182"/>
              </a:xfrm>
              <a:custGeom>
                <a:avLst/>
                <a:gdLst>
                  <a:gd name="T0" fmla="*/ 44 w 68"/>
                  <a:gd name="T1" fmla="*/ 106 h 106"/>
                  <a:gd name="T2" fmla="*/ 35 w 68"/>
                  <a:gd name="T3" fmla="*/ 106 h 106"/>
                  <a:gd name="T4" fmla="*/ 31 w 68"/>
                  <a:gd name="T5" fmla="*/ 102 h 106"/>
                  <a:gd name="T6" fmla="*/ 35 w 68"/>
                  <a:gd name="T7" fmla="*/ 98 h 106"/>
                  <a:gd name="T8" fmla="*/ 42 w 68"/>
                  <a:gd name="T9" fmla="*/ 98 h 106"/>
                  <a:gd name="T10" fmla="*/ 42 w 68"/>
                  <a:gd name="T11" fmla="*/ 97 h 106"/>
                  <a:gd name="T12" fmla="*/ 46 w 68"/>
                  <a:gd name="T13" fmla="*/ 94 h 106"/>
                  <a:gd name="T14" fmla="*/ 53 w 68"/>
                  <a:gd name="T15" fmla="*/ 87 h 106"/>
                  <a:gd name="T16" fmla="*/ 53 w 68"/>
                  <a:gd name="T17" fmla="*/ 86 h 106"/>
                  <a:gd name="T18" fmla="*/ 36 w 68"/>
                  <a:gd name="T19" fmla="*/ 23 h 106"/>
                  <a:gd name="T20" fmla="*/ 19 w 68"/>
                  <a:gd name="T21" fmla="*/ 18 h 106"/>
                  <a:gd name="T22" fmla="*/ 18 w 68"/>
                  <a:gd name="T23" fmla="*/ 17 h 106"/>
                  <a:gd name="T24" fmla="*/ 3 w 68"/>
                  <a:gd name="T25" fmla="*/ 8 h 106"/>
                  <a:gd name="T26" fmla="*/ 1 w 68"/>
                  <a:gd name="T27" fmla="*/ 3 h 106"/>
                  <a:gd name="T28" fmla="*/ 7 w 68"/>
                  <a:gd name="T29" fmla="*/ 1 h 106"/>
                  <a:gd name="T30" fmla="*/ 22 w 68"/>
                  <a:gd name="T31" fmla="*/ 10 h 106"/>
                  <a:gd name="T32" fmla="*/ 40 w 68"/>
                  <a:gd name="T33" fmla="*/ 16 h 106"/>
                  <a:gd name="T34" fmla="*/ 42 w 68"/>
                  <a:gd name="T35" fmla="*/ 18 h 106"/>
                  <a:gd name="T36" fmla="*/ 61 w 68"/>
                  <a:gd name="T37" fmla="*/ 88 h 106"/>
                  <a:gd name="T38" fmla="*/ 48 w 68"/>
                  <a:gd name="T39" fmla="*/ 102 h 106"/>
                  <a:gd name="T40" fmla="*/ 48 w 68"/>
                  <a:gd name="T41" fmla="*/ 103 h 106"/>
                  <a:gd name="T42" fmla="*/ 48 w 68"/>
                  <a:gd name="T43" fmla="*/ 103 h 106"/>
                  <a:gd name="T44" fmla="*/ 44 w 68"/>
                  <a:gd name="T45" fmla="*/ 10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8" h="106">
                    <a:moveTo>
                      <a:pt x="44" y="106"/>
                    </a:moveTo>
                    <a:cubicBezTo>
                      <a:pt x="35" y="106"/>
                      <a:pt x="35" y="106"/>
                      <a:pt x="35" y="106"/>
                    </a:cubicBezTo>
                    <a:cubicBezTo>
                      <a:pt x="32" y="106"/>
                      <a:pt x="31" y="104"/>
                      <a:pt x="31" y="102"/>
                    </a:cubicBezTo>
                    <a:cubicBezTo>
                      <a:pt x="31" y="100"/>
                      <a:pt x="32" y="98"/>
                      <a:pt x="35" y="98"/>
                    </a:cubicBezTo>
                    <a:cubicBezTo>
                      <a:pt x="42" y="98"/>
                      <a:pt x="42" y="98"/>
                      <a:pt x="42" y="98"/>
                    </a:cubicBezTo>
                    <a:cubicBezTo>
                      <a:pt x="42" y="98"/>
                      <a:pt x="42" y="97"/>
                      <a:pt x="42" y="97"/>
                    </a:cubicBezTo>
                    <a:cubicBezTo>
                      <a:pt x="43" y="95"/>
                      <a:pt x="44" y="94"/>
                      <a:pt x="46" y="94"/>
                    </a:cubicBezTo>
                    <a:cubicBezTo>
                      <a:pt x="52" y="95"/>
                      <a:pt x="53" y="87"/>
                      <a:pt x="53" y="87"/>
                    </a:cubicBezTo>
                    <a:cubicBezTo>
                      <a:pt x="53" y="86"/>
                      <a:pt x="53" y="86"/>
                      <a:pt x="53" y="86"/>
                    </a:cubicBezTo>
                    <a:cubicBezTo>
                      <a:pt x="58" y="69"/>
                      <a:pt x="43" y="36"/>
                      <a:pt x="36" y="23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19" y="17"/>
                      <a:pt x="18" y="17"/>
                      <a:pt x="18" y="17"/>
                    </a:cubicBezTo>
                    <a:cubicBezTo>
                      <a:pt x="13" y="13"/>
                      <a:pt x="8" y="11"/>
                      <a:pt x="3" y="8"/>
                    </a:cubicBezTo>
                    <a:cubicBezTo>
                      <a:pt x="1" y="7"/>
                      <a:pt x="0" y="5"/>
                      <a:pt x="1" y="3"/>
                    </a:cubicBezTo>
                    <a:cubicBezTo>
                      <a:pt x="2" y="1"/>
                      <a:pt x="5" y="0"/>
                      <a:pt x="7" y="1"/>
                    </a:cubicBezTo>
                    <a:cubicBezTo>
                      <a:pt x="12" y="3"/>
                      <a:pt x="17" y="6"/>
                      <a:pt x="22" y="10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41" y="16"/>
                      <a:pt x="42" y="17"/>
                      <a:pt x="42" y="18"/>
                    </a:cubicBezTo>
                    <a:cubicBezTo>
                      <a:pt x="43" y="20"/>
                      <a:pt x="68" y="63"/>
                      <a:pt x="61" y="88"/>
                    </a:cubicBezTo>
                    <a:cubicBezTo>
                      <a:pt x="60" y="93"/>
                      <a:pt x="57" y="101"/>
                      <a:pt x="48" y="102"/>
                    </a:cubicBezTo>
                    <a:cubicBezTo>
                      <a:pt x="48" y="102"/>
                      <a:pt x="48" y="103"/>
                      <a:pt x="48" y="103"/>
                    </a:cubicBezTo>
                    <a:cubicBezTo>
                      <a:pt x="48" y="103"/>
                      <a:pt x="48" y="103"/>
                      <a:pt x="48" y="103"/>
                    </a:cubicBezTo>
                    <a:cubicBezTo>
                      <a:pt x="47" y="105"/>
                      <a:pt x="46" y="106"/>
                      <a:pt x="44" y="10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8" name="Freeform 174"/>
              <p:cNvSpPr/>
              <p:nvPr/>
            </p:nvSpPr>
            <p:spPr bwMode="auto">
              <a:xfrm>
                <a:off x="1867" y="3565"/>
                <a:ext cx="132" cy="182"/>
              </a:xfrm>
              <a:custGeom>
                <a:avLst/>
                <a:gdLst>
                  <a:gd name="T0" fmla="*/ 40 w 77"/>
                  <a:gd name="T1" fmla="*/ 106 h 106"/>
                  <a:gd name="T2" fmla="*/ 33 w 77"/>
                  <a:gd name="T3" fmla="*/ 106 h 106"/>
                  <a:gd name="T4" fmla="*/ 29 w 77"/>
                  <a:gd name="T5" fmla="*/ 103 h 106"/>
                  <a:gd name="T6" fmla="*/ 28 w 77"/>
                  <a:gd name="T7" fmla="*/ 100 h 106"/>
                  <a:gd name="T8" fmla="*/ 13 w 77"/>
                  <a:gd name="T9" fmla="*/ 99 h 106"/>
                  <a:gd name="T10" fmla="*/ 2 w 77"/>
                  <a:gd name="T11" fmla="*/ 82 h 106"/>
                  <a:gd name="T12" fmla="*/ 20 w 77"/>
                  <a:gd name="T13" fmla="*/ 59 h 106"/>
                  <a:gd name="T14" fmla="*/ 31 w 77"/>
                  <a:gd name="T15" fmla="*/ 20 h 106"/>
                  <a:gd name="T16" fmla="*/ 34 w 77"/>
                  <a:gd name="T17" fmla="*/ 17 h 106"/>
                  <a:gd name="T18" fmla="*/ 55 w 77"/>
                  <a:gd name="T19" fmla="*/ 10 h 106"/>
                  <a:gd name="T20" fmla="*/ 71 w 77"/>
                  <a:gd name="T21" fmla="*/ 1 h 106"/>
                  <a:gd name="T22" fmla="*/ 76 w 77"/>
                  <a:gd name="T23" fmla="*/ 3 h 106"/>
                  <a:gd name="T24" fmla="*/ 74 w 77"/>
                  <a:gd name="T25" fmla="*/ 8 h 106"/>
                  <a:gd name="T26" fmla="*/ 59 w 77"/>
                  <a:gd name="T27" fmla="*/ 17 h 106"/>
                  <a:gd name="T28" fmla="*/ 57 w 77"/>
                  <a:gd name="T29" fmla="*/ 18 h 106"/>
                  <a:gd name="T30" fmla="*/ 38 w 77"/>
                  <a:gd name="T31" fmla="*/ 24 h 106"/>
                  <a:gd name="T32" fmla="*/ 27 w 77"/>
                  <a:gd name="T33" fmla="*/ 62 h 106"/>
                  <a:gd name="T34" fmla="*/ 25 w 77"/>
                  <a:gd name="T35" fmla="*/ 65 h 106"/>
                  <a:gd name="T36" fmla="*/ 10 w 77"/>
                  <a:gd name="T37" fmla="*/ 80 h 106"/>
                  <a:gd name="T38" fmla="*/ 15 w 77"/>
                  <a:gd name="T39" fmla="*/ 92 h 106"/>
                  <a:gd name="T40" fmla="*/ 31 w 77"/>
                  <a:gd name="T41" fmla="*/ 92 h 106"/>
                  <a:gd name="T42" fmla="*/ 35 w 77"/>
                  <a:gd name="T43" fmla="*/ 95 h 106"/>
                  <a:gd name="T44" fmla="*/ 36 w 77"/>
                  <a:gd name="T45" fmla="*/ 98 h 106"/>
                  <a:gd name="T46" fmla="*/ 40 w 77"/>
                  <a:gd name="T47" fmla="*/ 98 h 106"/>
                  <a:gd name="T48" fmla="*/ 44 w 77"/>
                  <a:gd name="T49" fmla="*/ 102 h 106"/>
                  <a:gd name="T50" fmla="*/ 40 w 77"/>
                  <a:gd name="T51" fmla="*/ 10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7" h="106">
                    <a:moveTo>
                      <a:pt x="40" y="106"/>
                    </a:moveTo>
                    <a:cubicBezTo>
                      <a:pt x="33" y="106"/>
                      <a:pt x="33" y="106"/>
                      <a:pt x="33" y="106"/>
                    </a:cubicBezTo>
                    <a:cubicBezTo>
                      <a:pt x="32" y="106"/>
                      <a:pt x="30" y="105"/>
                      <a:pt x="29" y="103"/>
                    </a:cubicBezTo>
                    <a:cubicBezTo>
                      <a:pt x="29" y="102"/>
                      <a:pt x="29" y="101"/>
                      <a:pt x="28" y="100"/>
                    </a:cubicBezTo>
                    <a:cubicBezTo>
                      <a:pt x="16" y="101"/>
                      <a:pt x="14" y="100"/>
                      <a:pt x="13" y="99"/>
                    </a:cubicBezTo>
                    <a:cubicBezTo>
                      <a:pt x="6" y="97"/>
                      <a:pt x="4" y="92"/>
                      <a:pt x="2" y="82"/>
                    </a:cubicBezTo>
                    <a:cubicBezTo>
                      <a:pt x="0" y="71"/>
                      <a:pt x="15" y="61"/>
                      <a:pt x="20" y="59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31" y="18"/>
                      <a:pt x="32" y="17"/>
                      <a:pt x="34" y="17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60" y="7"/>
                      <a:pt x="65" y="3"/>
                      <a:pt x="71" y="1"/>
                    </a:cubicBezTo>
                    <a:cubicBezTo>
                      <a:pt x="73" y="0"/>
                      <a:pt x="75" y="1"/>
                      <a:pt x="76" y="3"/>
                    </a:cubicBezTo>
                    <a:cubicBezTo>
                      <a:pt x="77" y="5"/>
                      <a:pt x="76" y="7"/>
                      <a:pt x="74" y="8"/>
                    </a:cubicBezTo>
                    <a:cubicBezTo>
                      <a:pt x="69" y="11"/>
                      <a:pt x="64" y="14"/>
                      <a:pt x="59" y="17"/>
                    </a:cubicBezTo>
                    <a:cubicBezTo>
                      <a:pt x="59" y="18"/>
                      <a:pt x="58" y="18"/>
                      <a:pt x="57" y="18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27" y="62"/>
                      <a:pt x="27" y="62"/>
                      <a:pt x="27" y="62"/>
                    </a:cubicBezTo>
                    <a:cubicBezTo>
                      <a:pt x="26" y="63"/>
                      <a:pt x="26" y="64"/>
                      <a:pt x="25" y="65"/>
                    </a:cubicBezTo>
                    <a:cubicBezTo>
                      <a:pt x="20" y="68"/>
                      <a:pt x="9" y="75"/>
                      <a:pt x="10" y="80"/>
                    </a:cubicBezTo>
                    <a:cubicBezTo>
                      <a:pt x="12" y="91"/>
                      <a:pt x="13" y="91"/>
                      <a:pt x="15" y="92"/>
                    </a:cubicBezTo>
                    <a:cubicBezTo>
                      <a:pt x="16" y="92"/>
                      <a:pt x="18" y="93"/>
                      <a:pt x="31" y="92"/>
                    </a:cubicBezTo>
                    <a:cubicBezTo>
                      <a:pt x="33" y="92"/>
                      <a:pt x="34" y="93"/>
                      <a:pt x="35" y="95"/>
                    </a:cubicBezTo>
                    <a:cubicBezTo>
                      <a:pt x="35" y="96"/>
                      <a:pt x="35" y="97"/>
                      <a:pt x="36" y="98"/>
                    </a:cubicBezTo>
                    <a:cubicBezTo>
                      <a:pt x="40" y="98"/>
                      <a:pt x="40" y="98"/>
                      <a:pt x="40" y="98"/>
                    </a:cubicBezTo>
                    <a:cubicBezTo>
                      <a:pt x="42" y="98"/>
                      <a:pt x="44" y="100"/>
                      <a:pt x="44" y="102"/>
                    </a:cubicBezTo>
                    <a:cubicBezTo>
                      <a:pt x="44" y="104"/>
                      <a:pt x="42" y="106"/>
                      <a:pt x="40" y="10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9" name="Freeform 175"/>
              <p:cNvSpPr/>
              <p:nvPr/>
            </p:nvSpPr>
            <p:spPr bwMode="auto">
              <a:xfrm>
                <a:off x="1928" y="3617"/>
                <a:ext cx="232" cy="152"/>
              </a:xfrm>
              <a:custGeom>
                <a:avLst/>
                <a:gdLst>
                  <a:gd name="T0" fmla="*/ 131 w 135"/>
                  <a:gd name="T1" fmla="*/ 0 h 89"/>
                  <a:gd name="T2" fmla="*/ 4 w 135"/>
                  <a:gd name="T3" fmla="*/ 0 h 89"/>
                  <a:gd name="T4" fmla="*/ 0 w 135"/>
                  <a:gd name="T5" fmla="*/ 4 h 89"/>
                  <a:gd name="T6" fmla="*/ 0 w 135"/>
                  <a:gd name="T7" fmla="*/ 85 h 89"/>
                  <a:gd name="T8" fmla="*/ 4 w 135"/>
                  <a:gd name="T9" fmla="*/ 89 h 89"/>
                  <a:gd name="T10" fmla="*/ 131 w 135"/>
                  <a:gd name="T11" fmla="*/ 89 h 89"/>
                  <a:gd name="T12" fmla="*/ 135 w 135"/>
                  <a:gd name="T13" fmla="*/ 85 h 89"/>
                  <a:gd name="T14" fmla="*/ 135 w 135"/>
                  <a:gd name="T15" fmla="*/ 4 h 89"/>
                  <a:gd name="T16" fmla="*/ 131 w 135"/>
                  <a:gd name="T17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5" h="89">
                    <a:moveTo>
                      <a:pt x="131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0" y="87"/>
                      <a:pt x="2" y="89"/>
                      <a:pt x="4" y="89"/>
                    </a:cubicBezTo>
                    <a:cubicBezTo>
                      <a:pt x="131" y="89"/>
                      <a:pt x="131" y="89"/>
                      <a:pt x="131" y="89"/>
                    </a:cubicBezTo>
                    <a:cubicBezTo>
                      <a:pt x="133" y="89"/>
                      <a:pt x="135" y="87"/>
                      <a:pt x="135" y="85"/>
                    </a:cubicBezTo>
                    <a:cubicBezTo>
                      <a:pt x="135" y="4"/>
                      <a:pt x="135" y="4"/>
                      <a:pt x="135" y="4"/>
                    </a:cubicBezTo>
                    <a:cubicBezTo>
                      <a:pt x="135" y="2"/>
                      <a:pt x="133" y="0"/>
                      <a:pt x="13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0" name="Freeform 176"/>
              <p:cNvSpPr>
                <a:spLocks noEditPoints="1"/>
              </p:cNvSpPr>
              <p:nvPr/>
            </p:nvSpPr>
            <p:spPr bwMode="auto">
              <a:xfrm>
                <a:off x="3310" y="3441"/>
                <a:ext cx="280" cy="282"/>
              </a:xfrm>
              <a:custGeom>
                <a:avLst/>
                <a:gdLst>
                  <a:gd name="T0" fmla="*/ 140 w 163"/>
                  <a:gd name="T1" fmla="*/ 24 h 164"/>
                  <a:gd name="T2" fmla="*/ 82 w 163"/>
                  <a:gd name="T3" fmla="*/ 0 h 164"/>
                  <a:gd name="T4" fmla="*/ 24 w 163"/>
                  <a:gd name="T5" fmla="*/ 24 h 164"/>
                  <a:gd name="T6" fmla="*/ 0 w 163"/>
                  <a:gd name="T7" fmla="*/ 82 h 164"/>
                  <a:gd name="T8" fmla="*/ 24 w 163"/>
                  <a:gd name="T9" fmla="*/ 140 h 164"/>
                  <a:gd name="T10" fmla="*/ 82 w 163"/>
                  <a:gd name="T11" fmla="*/ 164 h 164"/>
                  <a:gd name="T12" fmla="*/ 140 w 163"/>
                  <a:gd name="T13" fmla="*/ 140 h 164"/>
                  <a:gd name="T14" fmla="*/ 163 w 163"/>
                  <a:gd name="T15" fmla="*/ 82 h 164"/>
                  <a:gd name="T16" fmla="*/ 140 w 163"/>
                  <a:gd name="T17" fmla="*/ 24 h 164"/>
                  <a:gd name="T18" fmla="*/ 122 w 163"/>
                  <a:gd name="T19" fmla="*/ 50 h 164"/>
                  <a:gd name="T20" fmla="*/ 114 w 163"/>
                  <a:gd name="T21" fmla="*/ 50 h 164"/>
                  <a:gd name="T22" fmla="*/ 50 w 163"/>
                  <a:gd name="T23" fmla="*/ 50 h 164"/>
                  <a:gd name="T24" fmla="*/ 37 w 163"/>
                  <a:gd name="T25" fmla="*/ 75 h 164"/>
                  <a:gd name="T26" fmla="*/ 31 w 163"/>
                  <a:gd name="T27" fmla="*/ 81 h 164"/>
                  <a:gd name="T28" fmla="*/ 30 w 163"/>
                  <a:gd name="T29" fmla="*/ 80 h 164"/>
                  <a:gd name="T30" fmla="*/ 25 w 163"/>
                  <a:gd name="T31" fmla="*/ 74 h 164"/>
                  <a:gd name="T32" fmla="*/ 42 w 163"/>
                  <a:gd name="T33" fmla="*/ 42 h 164"/>
                  <a:gd name="T34" fmla="*/ 122 w 163"/>
                  <a:gd name="T35" fmla="*/ 42 h 164"/>
                  <a:gd name="T36" fmla="*/ 122 w 163"/>
                  <a:gd name="T37" fmla="*/ 5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63" h="164">
                    <a:moveTo>
                      <a:pt x="140" y="24"/>
                    </a:moveTo>
                    <a:cubicBezTo>
                      <a:pt x="124" y="9"/>
                      <a:pt x="104" y="0"/>
                      <a:pt x="82" y="0"/>
                    </a:cubicBezTo>
                    <a:cubicBezTo>
                      <a:pt x="60" y="0"/>
                      <a:pt x="40" y="9"/>
                      <a:pt x="24" y="24"/>
                    </a:cubicBezTo>
                    <a:cubicBezTo>
                      <a:pt x="9" y="40"/>
                      <a:pt x="0" y="60"/>
                      <a:pt x="0" y="82"/>
                    </a:cubicBezTo>
                    <a:cubicBezTo>
                      <a:pt x="0" y="104"/>
                      <a:pt x="9" y="124"/>
                      <a:pt x="24" y="140"/>
                    </a:cubicBezTo>
                    <a:cubicBezTo>
                      <a:pt x="40" y="155"/>
                      <a:pt x="60" y="164"/>
                      <a:pt x="82" y="164"/>
                    </a:cubicBezTo>
                    <a:cubicBezTo>
                      <a:pt x="104" y="164"/>
                      <a:pt x="124" y="155"/>
                      <a:pt x="140" y="140"/>
                    </a:cubicBezTo>
                    <a:cubicBezTo>
                      <a:pt x="155" y="124"/>
                      <a:pt x="163" y="104"/>
                      <a:pt x="163" y="82"/>
                    </a:cubicBezTo>
                    <a:cubicBezTo>
                      <a:pt x="163" y="60"/>
                      <a:pt x="155" y="40"/>
                      <a:pt x="140" y="24"/>
                    </a:cubicBezTo>
                    <a:close/>
                    <a:moveTo>
                      <a:pt x="122" y="50"/>
                    </a:moveTo>
                    <a:cubicBezTo>
                      <a:pt x="120" y="52"/>
                      <a:pt x="116" y="52"/>
                      <a:pt x="114" y="50"/>
                    </a:cubicBezTo>
                    <a:cubicBezTo>
                      <a:pt x="96" y="33"/>
                      <a:pt x="68" y="33"/>
                      <a:pt x="50" y="50"/>
                    </a:cubicBezTo>
                    <a:cubicBezTo>
                      <a:pt x="43" y="57"/>
                      <a:pt x="39" y="66"/>
                      <a:pt x="37" y="75"/>
                    </a:cubicBezTo>
                    <a:cubicBezTo>
                      <a:pt x="37" y="78"/>
                      <a:pt x="34" y="81"/>
                      <a:pt x="31" y="81"/>
                    </a:cubicBezTo>
                    <a:cubicBezTo>
                      <a:pt x="31" y="81"/>
                      <a:pt x="31" y="81"/>
                      <a:pt x="30" y="80"/>
                    </a:cubicBezTo>
                    <a:cubicBezTo>
                      <a:pt x="27" y="80"/>
                      <a:pt x="25" y="77"/>
                      <a:pt x="25" y="74"/>
                    </a:cubicBezTo>
                    <a:cubicBezTo>
                      <a:pt x="27" y="61"/>
                      <a:pt x="33" y="50"/>
                      <a:pt x="42" y="42"/>
                    </a:cubicBezTo>
                    <a:cubicBezTo>
                      <a:pt x="64" y="19"/>
                      <a:pt x="100" y="19"/>
                      <a:pt x="122" y="42"/>
                    </a:cubicBezTo>
                    <a:cubicBezTo>
                      <a:pt x="125" y="44"/>
                      <a:pt x="125" y="48"/>
                      <a:pt x="122" y="5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1" name="Freeform 177"/>
              <p:cNvSpPr/>
              <p:nvPr/>
            </p:nvSpPr>
            <p:spPr bwMode="auto">
              <a:xfrm>
                <a:off x="3534" y="3665"/>
                <a:ext cx="115" cy="113"/>
              </a:xfrm>
              <a:custGeom>
                <a:avLst/>
                <a:gdLst>
                  <a:gd name="T0" fmla="*/ 60 w 67"/>
                  <a:gd name="T1" fmla="*/ 66 h 66"/>
                  <a:gd name="T2" fmla="*/ 56 w 67"/>
                  <a:gd name="T3" fmla="*/ 65 h 66"/>
                  <a:gd name="T4" fmla="*/ 3 w 67"/>
                  <a:gd name="T5" fmla="*/ 11 h 66"/>
                  <a:gd name="T6" fmla="*/ 3 w 67"/>
                  <a:gd name="T7" fmla="*/ 3 h 66"/>
                  <a:gd name="T8" fmla="*/ 11 w 67"/>
                  <a:gd name="T9" fmla="*/ 3 h 66"/>
                  <a:gd name="T10" fmla="*/ 64 w 67"/>
                  <a:gd name="T11" fmla="*/ 56 h 66"/>
                  <a:gd name="T12" fmla="*/ 64 w 67"/>
                  <a:gd name="T13" fmla="*/ 65 h 66"/>
                  <a:gd name="T14" fmla="*/ 60 w 67"/>
                  <a:gd name="T15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7" h="66">
                    <a:moveTo>
                      <a:pt x="60" y="66"/>
                    </a:moveTo>
                    <a:cubicBezTo>
                      <a:pt x="59" y="66"/>
                      <a:pt x="57" y="66"/>
                      <a:pt x="56" y="65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0" y="9"/>
                      <a:pt x="0" y="5"/>
                      <a:pt x="3" y="3"/>
                    </a:cubicBezTo>
                    <a:cubicBezTo>
                      <a:pt x="5" y="0"/>
                      <a:pt x="9" y="0"/>
                      <a:pt x="11" y="3"/>
                    </a:cubicBezTo>
                    <a:cubicBezTo>
                      <a:pt x="64" y="56"/>
                      <a:pt x="64" y="56"/>
                      <a:pt x="64" y="56"/>
                    </a:cubicBezTo>
                    <a:cubicBezTo>
                      <a:pt x="67" y="58"/>
                      <a:pt x="67" y="62"/>
                      <a:pt x="64" y="65"/>
                    </a:cubicBezTo>
                    <a:cubicBezTo>
                      <a:pt x="63" y="66"/>
                      <a:pt x="62" y="66"/>
                      <a:pt x="60" y="6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2" name="Freeform 178"/>
              <p:cNvSpPr/>
              <p:nvPr/>
            </p:nvSpPr>
            <p:spPr bwMode="auto">
              <a:xfrm>
                <a:off x="5467" y="3443"/>
                <a:ext cx="314" cy="302"/>
              </a:xfrm>
              <a:custGeom>
                <a:avLst/>
                <a:gdLst>
                  <a:gd name="T0" fmla="*/ 174 w 183"/>
                  <a:gd name="T1" fmla="*/ 102 h 176"/>
                  <a:gd name="T2" fmla="*/ 179 w 183"/>
                  <a:gd name="T3" fmla="*/ 98 h 176"/>
                  <a:gd name="T4" fmla="*/ 130 w 183"/>
                  <a:gd name="T5" fmla="*/ 9 h 176"/>
                  <a:gd name="T6" fmla="*/ 91 w 183"/>
                  <a:gd name="T7" fmla="*/ 0 h 176"/>
                  <a:gd name="T8" fmla="*/ 12 w 183"/>
                  <a:gd name="T9" fmla="*/ 49 h 176"/>
                  <a:gd name="T10" fmla="*/ 7 w 183"/>
                  <a:gd name="T11" fmla="*/ 116 h 176"/>
                  <a:gd name="T12" fmla="*/ 52 w 183"/>
                  <a:gd name="T13" fmla="*/ 167 h 176"/>
                  <a:gd name="T14" fmla="*/ 91 w 183"/>
                  <a:gd name="T15" fmla="*/ 176 h 176"/>
                  <a:gd name="T16" fmla="*/ 103 w 183"/>
                  <a:gd name="T17" fmla="*/ 175 h 176"/>
                  <a:gd name="T18" fmla="*/ 107 w 183"/>
                  <a:gd name="T19" fmla="*/ 171 h 176"/>
                  <a:gd name="T20" fmla="*/ 99 w 183"/>
                  <a:gd name="T21" fmla="*/ 94 h 176"/>
                  <a:gd name="T22" fmla="*/ 174 w 183"/>
                  <a:gd name="T23" fmla="*/ 102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3" h="176">
                    <a:moveTo>
                      <a:pt x="174" y="102"/>
                    </a:moveTo>
                    <a:cubicBezTo>
                      <a:pt x="177" y="102"/>
                      <a:pt x="178" y="100"/>
                      <a:pt x="179" y="98"/>
                    </a:cubicBezTo>
                    <a:cubicBezTo>
                      <a:pt x="183" y="62"/>
                      <a:pt x="163" y="26"/>
                      <a:pt x="130" y="9"/>
                    </a:cubicBezTo>
                    <a:cubicBezTo>
                      <a:pt x="118" y="3"/>
                      <a:pt x="105" y="0"/>
                      <a:pt x="91" y="0"/>
                    </a:cubicBezTo>
                    <a:cubicBezTo>
                      <a:pt x="57" y="0"/>
                      <a:pt x="27" y="19"/>
                      <a:pt x="12" y="49"/>
                    </a:cubicBezTo>
                    <a:cubicBezTo>
                      <a:pt x="2" y="70"/>
                      <a:pt x="0" y="94"/>
                      <a:pt x="7" y="116"/>
                    </a:cubicBezTo>
                    <a:cubicBezTo>
                      <a:pt x="15" y="138"/>
                      <a:pt x="31" y="156"/>
                      <a:pt x="52" y="167"/>
                    </a:cubicBezTo>
                    <a:cubicBezTo>
                      <a:pt x="64" y="173"/>
                      <a:pt x="77" y="176"/>
                      <a:pt x="91" y="176"/>
                    </a:cubicBezTo>
                    <a:cubicBezTo>
                      <a:pt x="95" y="176"/>
                      <a:pt x="99" y="176"/>
                      <a:pt x="103" y="175"/>
                    </a:cubicBezTo>
                    <a:cubicBezTo>
                      <a:pt x="105" y="175"/>
                      <a:pt x="107" y="173"/>
                      <a:pt x="107" y="171"/>
                    </a:cubicBezTo>
                    <a:cubicBezTo>
                      <a:pt x="99" y="94"/>
                      <a:pt x="99" y="94"/>
                      <a:pt x="99" y="94"/>
                    </a:cubicBezTo>
                    <a:lnTo>
                      <a:pt x="174" y="10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3" name="Freeform 179"/>
              <p:cNvSpPr/>
              <p:nvPr/>
            </p:nvSpPr>
            <p:spPr bwMode="auto">
              <a:xfrm>
                <a:off x="5654" y="3620"/>
                <a:ext cx="151" cy="155"/>
              </a:xfrm>
              <a:custGeom>
                <a:avLst/>
                <a:gdLst>
                  <a:gd name="T0" fmla="*/ 87 w 88"/>
                  <a:gd name="T1" fmla="*/ 9 h 90"/>
                  <a:gd name="T2" fmla="*/ 84 w 88"/>
                  <a:gd name="T3" fmla="*/ 8 h 90"/>
                  <a:gd name="T4" fmla="*/ 4 w 88"/>
                  <a:gd name="T5" fmla="*/ 0 h 90"/>
                  <a:gd name="T6" fmla="*/ 1 w 88"/>
                  <a:gd name="T7" fmla="*/ 1 h 90"/>
                  <a:gd name="T8" fmla="*/ 0 w 88"/>
                  <a:gd name="T9" fmla="*/ 4 h 90"/>
                  <a:gd name="T10" fmla="*/ 8 w 88"/>
                  <a:gd name="T11" fmla="*/ 86 h 90"/>
                  <a:gd name="T12" fmla="*/ 10 w 88"/>
                  <a:gd name="T13" fmla="*/ 89 h 90"/>
                  <a:gd name="T14" fmla="*/ 12 w 88"/>
                  <a:gd name="T15" fmla="*/ 90 h 90"/>
                  <a:gd name="T16" fmla="*/ 13 w 88"/>
                  <a:gd name="T17" fmla="*/ 90 h 90"/>
                  <a:gd name="T18" fmla="*/ 79 w 88"/>
                  <a:gd name="T19" fmla="*/ 42 h 90"/>
                  <a:gd name="T20" fmla="*/ 88 w 88"/>
                  <a:gd name="T21" fmla="*/ 12 h 90"/>
                  <a:gd name="T22" fmla="*/ 87 w 88"/>
                  <a:gd name="T23" fmla="*/ 9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8" h="90">
                    <a:moveTo>
                      <a:pt x="87" y="9"/>
                    </a:moveTo>
                    <a:cubicBezTo>
                      <a:pt x="86" y="9"/>
                      <a:pt x="85" y="8"/>
                      <a:pt x="84" y="8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8" y="86"/>
                      <a:pt x="8" y="86"/>
                      <a:pt x="8" y="86"/>
                    </a:cubicBezTo>
                    <a:cubicBezTo>
                      <a:pt x="8" y="87"/>
                      <a:pt x="9" y="88"/>
                      <a:pt x="10" y="89"/>
                    </a:cubicBezTo>
                    <a:cubicBezTo>
                      <a:pt x="10" y="89"/>
                      <a:pt x="11" y="90"/>
                      <a:pt x="12" y="90"/>
                    </a:cubicBezTo>
                    <a:cubicBezTo>
                      <a:pt x="12" y="90"/>
                      <a:pt x="12" y="90"/>
                      <a:pt x="13" y="90"/>
                    </a:cubicBezTo>
                    <a:cubicBezTo>
                      <a:pt x="41" y="85"/>
                      <a:pt x="66" y="68"/>
                      <a:pt x="79" y="42"/>
                    </a:cubicBezTo>
                    <a:cubicBezTo>
                      <a:pt x="84" y="32"/>
                      <a:pt x="87" y="23"/>
                      <a:pt x="88" y="12"/>
                    </a:cubicBezTo>
                    <a:cubicBezTo>
                      <a:pt x="88" y="11"/>
                      <a:pt x="88" y="10"/>
                      <a:pt x="87" y="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4" name="Freeform 180"/>
              <p:cNvSpPr>
                <a:spLocks noEditPoints="1"/>
              </p:cNvSpPr>
              <p:nvPr/>
            </p:nvSpPr>
            <p:spPr bwMode="auto">
              <a:xfrm>
                <a:off x="6193" y="3443"/>
                <a:ext cx="220" cy="189"/>
              </a:xfrm>
              <a:custGeom>
                <a:avLst/>
                <a:gdLst>
                  <a:gd name="T0" fmla="*/ 97 w 128"/>
                  <a:gd name="T1" fmla="*/ 110 h 110"/>
                  <a:gd name="T2" fmla="*/ 128 w 128"/>
                  <a:gd name="T3" fmla="*/ 107 h 110"/>
                  <a:gd name="T4" fmla="*/ 97 w 128"/>
                  <a:gd name="T5" fmla="*/ 0 h 110"/>
                  <a:gd name="T6" fmla="*/ 97 w 128"/>
                  <a:gd name="T7" fmla="*/ 0 h 110"/>
                  <a:gd name="T8" fmla="*/ 0 w 128"/>
                  <a:gd name="T9" fmla="*/ 64 h 110"/>
                  <a:gd name="T10" fmla="*/ 0 w 128"/>
                  <a:gd name="T11" fmla="*/ 72 h 110"/>
                  <a:gd name="T12" fmla="*/ 97 w 128"/>
                  <a:gd name="T13" fmla="*/ 110 h 110"/>
                  <a:gd name="T14" fmla="*/ 88 w 128"/>
                  <a:gd name="T15" fmla="*/ 12 h 110"/>
                  <a:gd name="T16" fmla="*/ 111 w 128"/>
                  <a:gd name="T17" fmla="*/ 100 h 110"/>
                  <a:gd name="T18" fmla="*/ 77 w 128"/>
                  <a:gd name="T19" fmla="*/ 98 h 110"/>
                  <a:gd name="T20" fmla="*/ 60 w 128"/>
                  <a:gd name="T21" fmla="*/ 24 h 110"/>
                  <a:gd name="T22" fmla="*/ 88 w 128"/>
                  <a:gd name="T23" fmla="*/ 12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8" h="110">
                    <a:moveTo>
                      <a:pt x="97" y="110"/>
                    </a:moveTo>
                    <a:cubicBezTo>
                      <a:pt x="108" y="110"/>
                      <a:pt x="118" y="109"/>
                      <a:pt x="128" y="107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43" y="0"/>
                      <a:pt x="0" y="29"/>
                      <a:pt x="0" y="64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14" y="94"/>
                      <a:pt x="52" y="110"/>
                      <a:pt x="97" y="110"/>
                    </a:cubicBezTo>
                    <a:close/>
                    <a:moveTo>
                      <a:pt x="88" y="12"/>
                    </a:moveTo>
                    <a:cubicBezTo>
                      <a:pt x="111" y="100"/>
                      <a:pt x="111" y="100"/>
                      <a:pt x="111" y="100"/>
                    </a:cubicBezTo>
                    <a:cubicBezTo>
                      <a:pt x="111" y="100"/>
                      <a:pt x="93" y="103"/>
                      <a:pt x="77" y="98"/>
                    </a:cubicBezTo>
                    <a:cubicBezTo>
                      <a:pt x="60" y="24"/>
                      <a:pt x="60" y="24"/>
                      <a:pt x="60" y="24"/>
                    </a:cubicBezTo>
                    <a:cubicBezTo>
                      <a:pt x="60" y="24"/>
                      <a:pt x="75" y="12"/>
                      <a:pt x="88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5" name="Freeform 181"/>
              <p:cNvSpPr/>
              <p:nvPr/>
            </p:nvSpPr>
            <p:spPr bwMode="auto">
              <a:xfrm>
                <a:off x="6375" y="3445"/>
                <a:ext cx="151" cy="178"/>
              </a:xfrm>
              <a:custGeom>
                <a:avLst/>
                <a:gdLst>
                  <a:gd name="T0" fmla="*/ 30 w 88"/>
                  <a:gd name="T1" fmla="*/ 104 h 104"/>
                  <a:gd name="T2" fmla="*/ 88 w 88"/>
                  <a:gd name="T3" fmla="*/ 71 h 104"/>
                  <a:gd name="T4" fmla="*/ 88 w 88"/>
                  <a:gd name="T5" fmla="*/ 63 h 104"/>
                  <a:gd name="T6" fmla="*/ 0 w 88"/>
                  <a:gd name="T7" fmla="*/ 0 h 104"/>
                  <a:gd name="T8" fmla="*/ 30 w 88"/>
                  <a:gd name="T9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104">
                    <a:moveTo>
                      <a:pt x="30" y="104"/>
                    </a:moveTo>
                    <a:cubicBezTo>
                      <a:pt x="56" y="98"/>
                      <a:pt x="77" y="86"/>
                      <a:pt x="88" y="71"/>
                    </a:cubicBezTo>
                    <a:cubicBezTo>
                      <a:pt x="88" y="63"/>
                      <a:pt x="88" y="63"/>
                      <a:pt x="88" y="63"/>
                    </a:cubicBezTo>
                    <a:cubicBezTo>
                      <a:pt x="88" y="30"/>
                      <a:pt x="49" y="3"/>
                      <a:pt x="0" y="0"/>
                    </a:cubicBezTo>
                    <a:lnTo>
                      <a:pt x="30" y="10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6" name="Freeform 182"/>
              <p:cNvSpPr>
                <a:spLocks noEditPoints="1"/>
              </p:cNvSpPr>
              <p:nvPr/>
            </p:nvSpPr>
            <p:spPr bwMode="auto">
              <a:xfrm>
                <a:off x="6193" y="3591"/>
                <a:ext cx="333" cy="182"/>
              </a:xfrm>
              <a:custGeom>
                <a:avLst/>
                <a:gdLst>
                  <a:gd name="T0" fmla="*/ 97 w 194"/>
                  <a:gd name="T1" fmla="*/ 33 h 106"/>
                  <a:gd name="T2" fmla="*/ 0 w 194"/>
                  <a:gd name="T3" fmla="*/ 0 h 106"/>
                  <a:gd name="T4" fmla="*/ 0 w 194"/>
                  <a:gd name="T5" fmla="*/ 47 h 106"/>
                  <a:gd name="T6" fmla="*/ 0 w 194"/>
                  <a:gd name="T7" fmla="*/ 47 h 106"/>
                  <a:gd name="T8" fmla="*/ 97 w 194"/>
                  <a:gd name="T9" fmla="*/ 106 h 106"/>
                  <a:gd name="T10" fmla="*/ 193 w 194"/>
                  <a:gd name="T11" fmla="*/ 47 h 106"/>
                  <a:gd name="T12" fmla="*/ 194 w 194"/>
                  <a:gd name="T13" fmla="*/ 47 h 106"/>
                  <a:gd name="T14" fmla="*/ 194 w 194"/>
                  <a:gd name="T15" fmla="*/ 0 h 106"/>
                  <a:gd name="T16" fmla="*/ 97 w 194"/>
                  <a:gd name="T17" fmla="*/ 33 h 106"/>
                  <a:gd name="T18" fmla="*/ 109 w 194"/>
                  <a:gd name="T19" fmla="*/ 88 h 106"/>
                  <a:gd name="T20" fmla="*/ 78 w 194"/>
                  <a:gd name="T21" fmla="*/ 65 h 106"/>
                  <a:gd name="T22" fmla="*/ 109 w 194"/>
                  <a:gd name="T23" fmla="*/ 42 h 106"/>
                  <a:gd name="T24" fmla="*/ 140 w 194"/>
                  <a:gd name="T25" fmla="*/ 65 h 106"/>
                  <a:gd name="T26" fmla="*/ 109 w 194"/>
                  <a:gd name="T27" fmla="*/ 88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4" h="106">
                    <a:moveTo>
                      <a:pt x="97" y="33"/>
                    </a:moveTo>
                    <a:cubicBezTo>
                      <a:pt x="55" y="33"/>
                      <a:pt x="19" y="20"/>
                      <a:pt x="0" y="0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3" y="80"/>
                      <a:pt x="45" y="106"/>
                      <a:pt x="97" y="106"/>
                    </a:cubicBezTo>
                    <a:cubicBezTo>
                      <a:pt x="148" y="106"/>
                      <a:pt x="190" y="80"/>
                      <a:pt x="193" y="47"/>
                    </a:cubicBezTo>
                    <a:cubicBezTo>
                      <a:pt x="194" y="47"/>
                      <a:pt x="194" y="47"/>
                      <a:pt x="194" y="47"/>
                    </a:cubicBezTo>
                    <a:cubicBezTo>
                      <a:pt x="194" y="0"/>
                      <a:pt x="194" y="0"/>
                      <a:pt x="194" y="0"/>
                    </a:cubicBezTo>
                    <a:cubicBezTo>
                      <a:pt x="174" y="20"/>
                      <a:pt x="138" y="33"/>
                      <a:pt x="97" y="33"/>
                    </a:cubicBezTo>
                    <a:close/>
                    <a:moveTo>
                      <a:pt x="109" y="88"/>
                    </a:moveTo>
                    <a:cubicBezTo>
                      <a:pt x="92" y="88"/>
                      <a:pt x="78" y="78"/>
                      <a:pt x="78" y="65"/>
                    </a:cubicBezTo>
                    <a:cubicBezTo>
                      <a:pt x="78" y="52"/>
                      <a:pt x="92" y="42"/>
                      <a:pt x="109" y="42"/>
                    </a:cubicBezTo>
                    <a:cubicBezTo>
                      <a:pt x="126" y="42"/>
                      <a:pt x="140" y="52"/>
                      <a:pt x="140" y="65"/>
                    </a:cubicBezTo>
                    <a:cubicBezTo>
                      <a:pt x="140" y="78"/>
                      <a:pt x="126" y="88"/>
                      <a:pt x="109" y="8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7" name="Freeform 183"/>
              <p:cNvSpPr>
                <a:spLocks noEditPoints="1"/>
              </p:cNvSpPr>
              <p:nvPr/>
            </p:nvSpPr>
            <p:spPr bwMode="auto">
              <a:xfrm>
                <a:off x="4783" y="3654"/>
                <a:ext cx="83" cy="114"/>
              </a:xfrm>
              <a:custGeom>
                <a:avLst/>
                <a:gdLst>
                  <a:gd name="T0" fmla="*/ 29 w 48"/>
                  <a:gd name="T1" fmla="*/ 66 h 66"/>
                  <a:gd name="T2" fmla="*/ 27 w 48"/>
                  <a:gd name="T3" fmla="*/ 65 h 66"/>
                  <a:gd name="T4" fmla="*/ 22 w 48"/>
                  <a:gd name="T5" fmla="*/ 48 h 66"/>
                  <a:gd name="T6" fmla="*/ 16 w 48"/>
                  <a:gd name="T7" fmla="*/ 65 h 66"/>
                  <a:gd name="T8" fmla="*/ 14 w 48"/>
                  <a:gd name="T9" fmla="*/ 66 h 66"/>
                  <a:gd name="T10" fmla="*/ 12 w 48"/>
                  <a:gd name="T11" fmla="*/ 65 h 66"/>
                  <a:gd name="T12" fmla="*/ 9 w 48"/>
                  <a:gd name="T13" fmla="*/ 55 h 66"/>
                  <a:gd name="T14" fmla="*/ 2 w 48"/>
                  <a:gd name="T15" fmla="*/ 54 h 66"/>
                  <a:gd name="T16" fmla="*/ 0 w 48"/>
                  <a:gd name="T17" fmla="*/ 53 h 66"/>
                  <a:gd name="T18" fmla="*/ 1 w 48"/>
                  <a:gd name="T19" fmla="*/ 51 h 66"/>
                  <a:gd name="T20" fmla="*/ 12 w 48"/>
                  <a:gd name="T21" fmla="*/ 36 h 66"/>
                  <a:gd name="T22" fmla="*/ 10 w 48"/>
                  <a:gd name="T23" fmla="*/ 35 h 66"/>
                  <a:gd name="T24" fmla="*/ 6 w 48"/>
                  <a:gd name="T25" fmla="*/ 29 h 66"/>
                  <a:gd name="T26" fmla="*/ 4 w 48"/>
                  <a:gd name="T27" fmla="*/ 20 h 66"/>
                  <a:gd name="T28" fmla="*/ 23 w 48"/>
                  <a:gd name="T29" fmla="*/ 0 h 66"/>
                  <a:gd name="T30" fmla="*/ 43 w 48"/>
                  <a:gd name="T31" fmla="*/ 20 h 66"/>
                  <a:gd name="T32" fmla="*/ 41 w 48"/>
                  <a:gd name="T33" fmla="*/ 29 h 66"/>
                  <a:gd name="T34" fmla="*/ 35 w 48"/>
                  <a:gd name="T35" fmla="*/ 36 h 66"/>
                  <a:gd name="T36" fmla="*/ 34 w 48"/>
                  <a:gd name="T37" fmla="*/ 37 h 66"/>
                  <a:gd name="T38" fmla="*/ 47 w 48"/>
                  <a:gd name="T39" fmla="*/ 57 h 66"/>
                  <a:gd name="T40" fmla="*/ 47 w 48"/>
                  <a:gd name="T41" fmla="*/ 59 h 66"/>
                  <a:gd name="T42" fmla="*/ 46 w 48"/>
                  <a:gd name="T43" fmla="*/ 60 h 66"/>
                  <a:gd name="T44" fmla="*/ 46 w 48"/>
                  <a:gd name="T45" fmla="*/ 60 h 66"/>
                  <a:gd name="T46" fmla="*/ 45 w 48"/>
                  <a:gd name="T47" fmla="*/ 60 h 66"/>
                  <a:gd name="T48" fmla="*/ 35 w 48"/>
                  <a:gd name="T49" fmla="*/ 58 h 66"/>
                  <a:gd name="T50" fmla="*/ 30 w 48"/>
                  <a:gd name="T51" fmla="*/ 66 h 66"/>
                  <a:gd name="T52" fmla="*/ 29 w 48"/>
                  <a:gd name="T53" fmla="*/ 66 h 66"/>
                  <a:gd name="T54" fmla="*/ 30 w 48"/>
                  <a:gd name="T55" fmla="*/ 44 h 66"/>
                  <a:gd name="T56" fmla="*/ 30 w 48"/>
                  <a:gd name="T57" fmla="*/ 44 h 66"/>
                  <a:gd name="T58" fmla="*/ 24 w 48"/>
                  <a:gd name="T59" fmla="*/ 40 h 66"/>
                  <a:gd name="T60" fmla="*/ 30 w 48"/>
                  <a:gd name="T61" fmla="*/ 44 h 66"/>
                  <a:gd name="T62" fmla="*/ 30 w 48"/>
                  <a:gd name="T63" fmla="*/ 44 h 66"/>
                  <a:gd name="T64" fmla="*/ 30 w 48"/>
                  <a:gd name="T65" fmla="*/ 43 h 66"/>
                  <a:gd name="T66" fmla="*/ 30 w 48"/>
                  <a:gd name="T67" fmla="*/ 44 h 66"/>
                  <a:gd name="T68" fmla="*/ 30 w 48"/>
                  <a:gd name="T69" fmla="*/ 44 h 66"/>
                  <a:gd name="T70" fmla="*/ 30 w 48"/>
                  <a:gd name="T71" fmla="*/ 44 h 66"/>
                  <a:gd name="T72" fmla="*/ 15 w 48"/>
                  <a:gd name="T73" fmla="*/ 45 h 66"/>
                  <a:gd name="T74" fmla="*/ 15 w 48"/>
                  <a:gd name="T75" fmla="*/ 45 h 66"/>
                  <a:gd name="T76" fmla="*/ 14 w 48"/>
                  <a:gd name="T77" fmla="*/ 46 h 66"/>
                  <a:gd name="T78" fmla="*/ 14 w 48"/>
                  <a:gd name="T79" fmla="*/ 46 h 66"/>
                  <a:gd name="T80" fmla="*/ 20 w 48"/>
                  <a:gd name="T81" fmla="*/ 44 h 66"/>
                  <a:gd name="T82" fmla="*/ 14 w 48"/>
                  <a:gd name="T83" fmla="*/ 46 h 66"/>
                  <a:gd name="T84" fmla="*/ 20 w 48"/>
                  <a:gd name="T85" fmla="*/ 42 h 66"/>
                  <a:gd name="T86" fmla="*/ 14 w 48"/>
                  <a:gd name="T87" fmla="*/ 46 h 66"/>
                  <a:gd name="T88" fmla="*/ 11 w 48"/>
                  <a:gd name="T89" fmla="*/ 44 h 66"/>
                  <a:gd name="T90" fmla="*/ 10 w 48"/>
                  <a:gd name="T91" fmla="*/ 43 h 66"/>
                  <a:gd name="T92" fmla="*/ 15 w 48"/>
                  <a:gd name="T93" fmla="*/ 38 h 66"/>
                  <a:gd name="T94" fmla="*/ 15 w 48"/>
                  <a:gd name="T95" fmla="*/ 45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8" h="66">
                    <a:moveTo>
                      <a:pt x="29" y="66"/>
                    </a:moveTo>
                    <a:cubicBezTo>
                      <a:pt x="28" y="66"/>
                      <a:pt x="27" y="66"/>
                      <a:pt x="27" y="65"/>
                    </a:cubicBezTo>
                    <a:cubicBezTo>
                      <a:pt x="22" y="48"/>
                      <a:pt x="22" y="48"/>
                      <a:pt x="22" y="48"/>
                    </a:cubicBezTo>
                    <a:cubicBezTo>
                      <a:pt x="16" y="65"/>
                      <a:pt x="16" y="65"/>
                      <a:pt x="16" y="65"/>
                    </a:cubicBezTo>
                    <a:cubicBezTo>
                      <a:pt x="16" y="66"/>
                      <a:pt x="15" y="66"/>
                      <a:pt x="14" y="66"/>
                    </a:cubicBezTo>
                    <a:cubicBezTo>
                      <a:pt x="13" y="66"/>
                      <a:pt x="13" y="66"/>
                      <a:pt x="12" y="65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1" y="54"/>
                      <a:pt x="1" y="54"/>
                      <a:pt x="0" y="53"/>
                    </a:cubicBezTo>
                    <a:cubicBezTo>
                      <a:pt x="0" y="52"/>
                      <a:pt x="0" y="52"/>
                      <a:pt x="1" y="51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0" y="35"/>
                      <a:pt x="10" y="35"/>
                      <a:pt x="10" y="35"/>
                    </a:cubicBezTo>
                    <a:cubicBezTo>
                      <a:pt x="8" y="33"/>
                      <a:pt x="7" y="31"/>
                      <a:pt x="6" y="29"/>
                    </a:cubicBezTo>
                    <a:cubicBezTo>
                      <a:pt x="4" y="26"/>
                      <a:pt x="4" y="23"/>
                      <a:pt x="4" y="20"/>
                    </a:cubicBezTo>
                    <a:cubicBezTo>
                      <a:pt x="4" y="9"/>
                      <a:pt x="12" y="0"/>
                      <a:pt x="23" y="0"/>
                    </a:cubicBezTo>
                    <a:cubicBezTo>
                      <a:pt x="34" y="0"/>
                      <a:pt x="43" y="9"/>
                      <a:pt x="43" y="20"/>
                    </a:cubicBezTo>
                    <a:cubicBezTo>
                      <a:pt x="43" y="23"/>
                      <a:pt x="42" y="26"/>
                      <a:pt x="41" y="29"/>
                    </a:cubicBezTo>
                    <a:cubicBezTo>
                      <a:pt x="39" y="32"/>
                      <a:pt x="38" y="34"/>
                      <a:pt x="35" y="36"/>
                    </a:cubicBezTo>
                    <a:cubicBezTo>
                      <a:pt x="34" y="37"/>
                      <a:pt x="34" y="37"/>
                      <a:pt x="34" y="37"/>
                    </a:cubicBezTo>
                    <a:cubicBezTo>
                      <a:pt x="47" y="57"/>
                      <a:pt x="47" y="57"/>
                      <a:pt x="47" y="57"/>
                    </a:cubicBezTo>
                    <a:cubicBezTo>
                      <a:pt x="48" y="58"/>
                      <a:pt x="48" y="59"/>
                      <a:pt x="47" y="59"/>
                    </a:cubicBezTo>
                    <a:cubicBezTo>
                      <a:pt x="47" y="60"/>
                      <a:pt x="46" y="60"/>
                      <a:pt x="46" y="60"/>
                    </a:cubicBezTo>
                    <a:cubicBezTo>
                      <a:pt x="46" y="60"/>
                      <a:pt x="46" y="60"/>
                      <a:pt x="46" y="60"/>
                    </a:cubicBezTo>
                    <a:cubicBezTo>
                      <a:pt x="45" y="60"/>
                      <a:pt x="45" y="60"/>
                      <a:pt x="45" y="60"/>
                    </a:cubicBezTo>
                    <a:cubicBezTo>
                      <a:pt x="35" y="58"/>
                      <a:pt x="35" y="58"/>
                      <a:pt x="35" y="58"/>
                    </a:cubicBezTo>
                    <a:cubicBezTo>
                      <a:pt x="30" y="66"/>
                      <a:pt x="30" y="66"/>
                      <a:pt x="30" y="66"/>
                    </a:cubicBezTo>
                    <a:cubicBezTo>
                      <a:pt x="30" y="66"/>
                      <a:pt x="30" y="66"/>
                      <a:pt x="29" y="66"/>
                    </a:cubicBezTo>
                    <a:close/>
                    <a:moveTo>
                      <a:pt x="30" y="44"/>
                    </a:moveTo>
                    <a:cubicBezTo>
                      <a:pt x="28" y="44"/>
                      <a:pt x="31" y="44"/>
                      <a:pt x="30" y="44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30" y="43"/>
                      <a:pt x="29" y="43"/>
                      <a:pt x="30" y="43"/>
                    </a:cubicBezTo>
                    <a:cubicBezTo>
                      <a:pt x="30" y="43"/>
                      <a:pt x="29" y="44"/>
                      <a:pt x="30" y="44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30" y="44"/>
                      <a:pt x="30" y="44"/>
                      <a:pt x="30" y="44"/>
                    </a:cubicBezTo>
                    <a:close/>
                    <a:moveTo>
                      <a:pt x="15" y="45"/>
                    </a:moveTo>
                    <a:cubicBezTo>
                      <a:pt x="15" y="45"/>
                      <a:pt x="15" y="45"/>
                      <a:pt x="15" y="45"/>
                    </a:cubicBezTo>
                    <a:cubicBezTo>
                      <a:pt x="15" y="45"/>
                      <a:pt x="13" y="45"/>
                      <a:pt x="14" y="46"/>
                    </a:cubicBezTo>
                    <a:cubicBezTo>
                      <a:pt x="14" y="46"/>
                      <a:pt x="14" y="46"/>
                      <a:pt x="14" y="46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14" y="46"/>
                      <a:pt x="14" y="46"/>
                      <a:pt x="14" y="46"/>
                    </a:cubicBezTo>
                    <a:cubicBezTo>
                      <a:pt x="20" y="42"/>
                      <a:pt x="20" y="42"/>
                      <a:pt x="20" y="42"/>
                    </a:cubicBezTo>
                    <a:cubicBezTo>
                      <a:pt x="14" y="46"/>
                      <a:pt x="14" y="46"/>
                      <a:pt x="14" y="46"/>
                    </a:cubicBezTo>
                    <a:cubicBezTo>
                      <a:pt x="11" y="44"/>
                      <a:pt x="11" y="44"/>
                      <a:pt x="11" y="44"/>
                    </a:cubicBezTo>
                    <a:cubicBezTo>
                      <a:pt x="10" y="43"/>
                      <a:pt x="11" y="44"/>
                      <a:pt x="10" y="43"/>
                    </a:cubicBezTo>
                    <a:cubicBezTo>
                      <a:pt x="15" y="38"/>
                      <a:pt x="15" y="38"/>
                      <a:pt x="15" y="38"/>
                    </a:cubicBezTo>
                    <a:lnTo>
                      <a:pt x="15" y="4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8" name="Freeform 184"/>
              <p:cNvSpPr>
                <a:spLocks noEditPoints="1"/>
              </p:cNvSpPr>
              <p:nvPr/>
            </p:nvSpPr>
            <p:spPr bwMode="auto">
              <a:xfrm>
                <a:off x="4751" y="3441"/>
                <a:ext cx="333" cy="265"/>
              </a:xfrm>
              <a:custGeom>
                <a:avLst/>
                <a:gdLst>
                  <a:gd name="T0" fmla="*/ 190 w 194"/>
                  <a:gd name="T1" fmla="*/ 0 h 154"/>
                  <a:gd name="T2" fmla="*/ 4 w 194"/>
                  <a:gd name="T3" fmla="*/ 0 h 154"/>
                  <a:gd name="T4" fmla="*/ 0 w 194"/>
                  <a:gd name="T5" fmla="*/ 4 h 154"/>
                  <a:gd name="T6" fmla="*/ 0 w 194"/>
                  <a:gd name="T7" fmla="*/ 150 h 154"/>
                  <a:gd name="T8" fmla="*/ 4 w 194"/>
                  <a:gd name="T9" fmla="*/ 154 h 154"/>
                  <a:gd name="T10" fmla="*/ 22 w 194"/>
                  <a:gd name="T11" fmla="*/ 154 h 154"/>
                  <a:gd name="T12" fmla="*/ 19 w 194"/>
                  <a:gd name="T13" fmla="*/ 143 h 154"/>
                  <a:gd name="T14" fmla="*/ 42 w 194"/>
                  <a:gd name="T15" fmla="*/ 120 h 154"/>
                  <a:gd name="T16" fmla="*/ 65 w 194"/>
                  <a:gd name="T17" fmla="*/ 143 h 154"/>
                  <a:gd name="T18" fmla="*/ 62 w 194"/>
                  <a:gd name="T19" fmla="*/ 154 h 154"/>
                  <a:gd name="T20" fmla="*/ 190 w 194"/>
                  <a:gd name="T21" fmla="*/ 154 h 154"/>
                  <a:gd name="T22" fmla="*/ 194 w 194"/>
                  <a:gd name="T23" fmla="*/ 150 h 154"/>
                  <a:gd name="T24" fmla="*/ 194 w 194"/>
                  <a:gd name="T25" fmla="*/ 4 h 154"/>
                  <a:gd name="T26" fmla="*/ 190 w 194"/>
                  <a:gd name="T27" fmla="*/ 0 h 154"/>
                  <a:gd name="T28" fmla="*/ 132 w 194"/>
                  <a:gd name="T29" fmla="*/ 117 h 154"/>
                  <a:gd name="T30" fmla="*/ 63 w 194"/>
                  <a:gd name="T31" fmla="*/ 117 h 154"/>
                  <a:gd name="T32" fmla="*/ 59 w 194"/>
                  <a:gd name="T33" fmla="*/ 113 h 154"/>
                  <a:gd name="T34" fmla="*/ 63 w 194"/>
                  <a:gd name="T35" fmla="*/ 109 h 154"/>
                  <a:gd name="T36" fmla="*/ 132 w 194"/>
                  <a:gd name="T37" fmla="*/ 109 h 154"/>
                  <a:gd name="T38" fmla="*/ 136 w 194"/>
                  <a:gd name="T39" fmla="*/ 113 h 154"/>
                  <a:gd name="T40" fmla="*/ 132 w 194"/>
                  <a:gd name="T41" fmla="*/ 117 h 154"/>
                  <a:gd name="T42" fmla="*/ 78 w 194"/>
                  <a:gd name="T43" fmla="*/ 88 h 154"/>
                  <a:gd name="T44" fmla="*/ 78 w 194"/>
                  <a:gd name="T45" fmla="*/ 48 h 154"/>
                  <a:gd name="T46" fmla="*/ 82 w 194"/>
                  <a:gd name="T47" fmla="*/ 44 h 154"/>
                  <a:gd name="T48" fmla="*/ 113 w 194"/>
                  <a:gd name="T49" fmla="*/ 44 h 154"/>
                  <a:gd name="T50" fmla="*/ 117 w 194"/>
                  <a:gd name="T51" fmla="*/ 48 h 154"/>
                  <a:gd name="T52" fmla="*/ 117 w 194"/>
                  <a:gd name="T53" fmla="*/ 88 h 154"/>
                  <a:gd name="T54" fmla="*/ 113 w 194"/>
                  <a:gd name="T55" fmla="*/ 92 h 154"/>
                  <a:gd name="T56" fmla="*/ 82 w 194"/>
                  <a:gd name="T57" fmla="*/ 92 h 154"/>
                  <a:gd name="T58" fmla="*/ 78 w 194"/>
                  <a:gd name="T59" fmla="*/ 88 h 154"/>
                  <a:gd name="T60" fmla="*/ 160 w 194"/>
                  <a:gd name="T61" fmla="*/ 55 h 154"/>
                  <a:gd name="T62" fmla="*/ 157 w 194"/>
                  <a:gd name="T63" fmla="*/ 56 h 154"/>
                  <a:gd name="T64" fmla="*/ 154 w 194"/>
                  <a:gd name="T65" fmla="*/ 54 h 154"/>
                  <a:gd name="T66" fmla="*/ 97 w 194"/>
                  <a:gd name="T67" fmla="*/ 30 h 154"/>
                  <a:gd name="T68" fmla="*/ 41 w 194"/>
                  <a:gd name="T69" fmla="*/ 54 h 154"/>
                  <a:gd name="T70" fmla="*/ 35 w 194"/>
                  <a:gd name="T71" fmla="*/ 54 h 154"/>
                  <a:gd name="T72" fmla="*/ 35 w 194"/>
                  <a:gd name="T73" fmla="*/ 49 h 154"/>
                  <a:gd name="T74" fmla="*/ 97 w 194"/>
                  <a:gd name="T75" fmla="*/ 22 h 154"/>
                  <a:gd name="T76" fmla="*/ 160 w 194"/>
                  <a:gd name="T77" fmla="*/ 49 h 154"/>
                  <a:gd name="T78" fmla="*/ 160 w 194"/>
                  <a:gd name="T79" fmla="*/ 55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94" h="154">
                    <a:moveTo>
                      <a:pt x="19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50"/>
                      <a:pt x="0" y="150"/>
                      <a:pt x="0" y="150"/>
                    </a:cubicBezTo>
                    <a:cubicBezTo>
                      <a:pt x="0" y="152"/>
                      <a:pt x="2" y="154"/>
                      <a:pt x="4" y="154"/>
                    </a:cubicBezTo>
                    <a:cubicBezTo>
                      <a:pt x="22" y="154"/>
                      <a:pt x="22" y="154"/>
                      <a:pt x="22" y="154"/>
                    </a:cubicBezTo>
                    <a:cubicBezTo>
                      <a:pt x="20" y="151"/>
                      <a:pt x="19" y="147"/>
                      <a:pt x="19" y="143"/>
                    </a:cubicBezTo>
                    <a:cubicBezTo>
                      <a:pt x="19" y="131"/>
                      <a:pt x="30" y="120"/>
                      <a:pt x="42" y="120"/>
                    </a:cubicBezTo>
                    <a:cubicBezTo>
                      <a:pt x="55" y="120"/>
                      <a:pt x="65" y="131"/>
                      <a:pt x="65" y="143"/>
                    </a:cubicBezTo>
                    <a:cubicBezTo>
                      <a:pt x="65" y="147"/>
                      <a:pt x="64" y="151"/>
                      <a:pt x="62" y="154"/>
                    </a:cubicBezTo>
                    <a:cubicBezTo>
                      <a:pt x="190" y="154"/>
                      <a:pt x="190" y="154"/>
                      <a:pt x="190" y="154"/>
                    </a:cubicBezTo>
                    <a:cubicBezTo>
                      <a:pt x="193" y="154"/>
                      <a:pt x="194" y="152"/>
                      <a:pt x="194" y="150"/>
                    </a:cubicBezTo>
                    <a:cubicBezTo>
                      <a:pt x="194" y="4"/>
                      <a:pt x="194" y="4"/>
                      <a:pt x="194" y="4"/>
                    </a:cubicBezTo>
                    <a:cubicBezTo>
                      <a:pt x="194" y="2"/>
                      <a:pt x="193" y="0"/>
                      <a:pt x="190" y="0"/>
                    </a:cubicBezTo>
                    <a:close/>
                    <a:moveTo>
                      <a:pt x="132" y="117"/>
                    </a:moveTo>
                    <a:cubicBezTo>
                      <a:pt x="63" y="117"/>
                      <a:pt x="63" y="117"/>
                      <a:pt x="63" y="117"/>
                    </a:cubicBezTo>
                    <a:cubicBezTo>
                      <a:pt x="61" y="117"/>
                      <a:pt x="59" y="115"/>
                      <a:pt x="59" y="113"/>
                    </a:cubicBezTo>
                    <a:cubicBezTo>
                      <a:pt x="59" y="111"/>
                      <a:pt x="61" y="109"/>
                      <a:pt x="63" y="109"/>
                    </a:cubicBezTo>
                    <a:cubicBezTo>
                      <a:pt x="132" y="109"/>
                      <a:pt x="132" y="109"/>
                      <a:pt x="132" y="109"/>
                    </a:cubicBezTo>
                    <a:cubicBezTo>
                      <a:pt x="134" y="109"/>
                      <a:pt x="136" y="111"/>
                      <a:pt x="136" y="113"/>
                    </a:cubicBezTo>
                    <a:cubicBezTo>
                      <a:pt x="136" y="115"/>
                      <a:pt x="134" y="117"/>
                      <a:pt x="132" y="117"/>
                    </a:cubicBezTo>
                    <a:close/>
                    <a:moveTo>
                      <a:pt x="78" y="88"/>
                    </a:moveTo>
                    <a:cubicBezTo>
                      <a:pt x="78" y="48"/>
                      <a:pt x="78" y="48"/>
                      <a:pt x="78" y="48"/>
                    </a:cubicBezTo>
                    <a:cubicBezTo>
                      <a:pt x="78" y="46"/>
                      <a:pt x="80" y="44"/>
                      <a:pt x="82" y="44"/>
                    </a:cubicBezTo>
                    <a:cubicBezTo>
                      <a:pt x="113" y="44"/>
                      <a:pt x="113" y="44"/>
                      <a:pt x="113" y="44"/>
                    </a:cubicBezTo>
                    <a:cubicBezTo>
                      <a:pt x="115" y="44"/>
                      <a:pt x="117" y="46"/>
                      <a:pt x="117" y="48"/>
                    </a:cubicBezTo>
                    <a:cubicBezTo>
                      <a:pt x="117" y="88"/>
                      <a:pt x="117" y="88"/>
                      <a:pt x="117" y="88"/>
                    </a:cubicBezTo>
                    <a:cubicBezTo>
                      <a:pt x="117" y="90"/>
                      <a:pt x="115" y="92"/>
                      <a:pt x="113" y="92"/>
                    </a:cubicBezTo>
                    <a:cubicBezTo>
                      <a:pt x="82" y="92"/>
                      <a:pt x="82" y="92"/>
                      <a:pt x="82" y="92"/>
                    </a:cubicBezTo>
                    <a:cubicBezTo>
                      <a:pt x="80" y="92"/>
                      <a:pt x="78" y="90"/>
                      <a:pt x="78" y="88"/>
                    </a:cubicBezTo>
                    <a:close/>
                    <a:moveTo>
                      <a:pt x="160" y="55"/>
                    </a:moveTo>
                    <a:cubicBezTo>
                      <a:pt x="159" y="55"/>
                      <a:pt x="158" y="56"/>
                      <a:pt x="157" y="56"/>
                    </a:cubicBezTo>
                    <a:cubicBezTo>
                      <a:pt x="156" y="56"/>
                      <a:pt x="155" y="55"/>
                      <a:pt x="154" y="54"/>
                    </a:cubicBezTo>
                    <a:cubicBezTo>
                      <a:pt x="141" y="39"/>
                      <a:pt x="120" y="30"/>
                      <a:pt x="97" y="30"/>
                    </a:cubicBezTo>
                    <a:cubicBezTo>
                      <a:pt x="75" y="30"/>
                      <a:pt x="54" y="39"/>
                      <a:pt x="41" y="54"/>
                    </a:cubicBezTo>
                    <a:cubicBezTo>
                      <a:pt x="39" y="56"/>
                      <a:pt x="37" y="56"/>
                      <a:pt x="35" y="54"/>
                    </a:cubicBezTo>
                    <a:cubicBezTo>
                      <a:pt x="33" y="53"/>
                      <a:pt x="33" y="50"/>
                      <a:pt x="35" y="49"/>
                    </a:cubicBezTo>
                    <a:cubicBezTo>
                      <a:pt x="50" y="32"/>
                      <a:pt x="72" y="22"/>
                      <a:pt x="97" y="22"/>
                    </a:cubicBezTo>
                    <a:cubicBezTo>
                      <a:pt x="122" y="22"/>
                      <a:pt x="145" y="32"/>
                      <a:pt x="160" y="49"/>
                    </a:cubicBezTo>
                    <a:cubicBezTo>
                      <a:pt x="161" y="51"/>
                      <a:pt x="161" y="53"/>
                      <a:pt x="160" y="5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9" name="Freeform 185"/>
              <p:cNvSpPr/>
              <p:nvPr/>
            </p:nvSpPr>
            <p:spPr bwMode="auto">
              <a:xfrm>
                <a:off x="1285" y="2854"/>
                <a:ext cx="180" cy="180"/>
              </a:xfrm>
              <a:custGeom>
                <a:avLst/>
                <a:gdLst>
                  <a:gd name="T0" fmla="*/ 4 w 105"/>
                  <a:gd name="T1" fmla="*/ 105 h 105"/>
                  <a:gd name="T2" fmla="*/ 0 w 105"/>
                  <a:gd name="T3" fmla="*/ 101 h 105"/>
                  <a:gd name="T4" fmla="*/ 4 w 105"/>
                  <a:gd name="T5" fmla="*/ 97 h 105"/>
                  <a:gd name="T6" fmla="*/ 97 w 105"/>
                  <a:gd name="T7" fmla="*/ 4 h 105"/>
                  <a:gd name="T8" fmla="*/ 101 w 105"/>
                  <a:gd name="T9" fmla="*/ 0 h 105"/>
                  <a:gd name="T10" fmla="*/ 105 w 105"/>
                  <a:gd name="T11" fmla="*/ 4 h 105"/>
                  <a:gd name="T12" fmla="*/ 4 w 105"/>
                  <a:gd name="T13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5" h="105">
                    <a:moveTo>
                      <a:pt x="4" y="105"/>
                    </a:moveTo>
                    <a:cubicBezTo>
                      <a:pt x="1" y="105"/>
                      <a:pt x="0" y="104"/>
                      <a:pt x="0" y="101"/>
                    </a:cubicBezTo>
                    <a:cubicBezTo>
                      <a:pt x="0" y="99"/>
                      <a:pt x="1" y="97"/>
                      <a:pt x="4" y="97"/>
                    </a:cubicBezTo>
                    <a:cubicBezTo>
                      <a:pt x="55" y="97"/>
                      <a:pt x="97" y="56"/>
                      <a:pt x="97" y="4"/>
                    </a:cubicBezTo>
                    <a:cubicBezTo>
                      <a:pt x="97" y="2"/>
                      <a:pt x="99" y="0"/>
                      <a:pt x="101" y="0"/>
                    </a:cubicBezTo>
                    <a:cubicBezTo>
                      <a:pt x="103" y="0"/>
                      <a:pt x="105" y="2"/>
                      <a:pt x="105" y="4"/>
                    </a:cubicBezTo>
                    <a:cubicBezTo>
                      <a:pt x="105" y="60"/>
                      <a:pt x="59" y="105"/>
                      <a:pt x="4" y="10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0" name="Freeform 186"/>
              <p:cNvSpPr>
                <a:spLocks noEditPoints="1"/>
              </p:cNvSpPr>
              <p:nvPr/>
            </p:nvSpPr>
            <p:spPr bwMode="auto">
              <a:xfrm>
                <a:off x="1151" y="2720"/>
                <a:ext cx="276" cy="276"/>
              </a:xfrm>
              <a:custGeom>
                <a:avLst/>
                <a:gdLst>
                  <a:gd name="T0" fmla="*/ 80 w 161"/>
                  <a:gd name="T1" fmla="*/ 0 h 161"/>
                  <a:gd name="T2" fmla="*/ 0 w 161"/>
                  <a:gd name="T3" fmla="*/ 81 h 161"/>
                  <a:gd name="T4" fmla="*/ 80 w 161"/>
                  <a:gd name="T5" fmla="*/ 161 h 161"/>
                  <a:gd name="T6" fmla="*/ 161 w 161"/>
                  <a:gd name="T7" fmla="*/ 81 h 161"/>
                  <a:gd name="T8" fmla="*/ 80 w 161"/>
                  <a:gd name="T9" fmla="*/ 0 h 161"/>
                  <a:gd name="T10" fmla="*/ 33 w 161"/>
                  <a:gd name="T11" fmla="*/ 101 h 161"/>
                  <a:gd name="T12" fmla="*/ 31 w 161"/>
                  <a:gd name="T13" fmla="*/ 106 h 161"/>
                  <a:gd name="T14" fmla="*/ 29 w 161"/>
                  <a:gd name="T15" fmla="*/ 107 h 161"/>
                  <a:gd name="T16" fmla="*/ 25 w 161"/>
                  <a:gd name="T17" fmla="*/ 104 h 161"/>
                  <a:gd name="T18" fmla="*/ 21 w 161"/>
                  <a:gd name="T19" fmla="*/ 81 h 161"/>
                  <a:gd name="T20" fmla="*/ 80 w 161"/>
                  <a:gd name="T21" fmla="*/ 21 h 161"/>
                  <a:gd name="T22" fmla="*/ 103 w 161"/>
                  <a:gd name="T23" fmla="*/ 26 h 161"/>
                  <a:gd name="T24" fmla="*/ 105 w 161"/>
                  <a:gd name="T25" fmla="*/ 31 h 161"/>
                  <a:gd name="T26" fmla="*/ 100 w 161"/>
                  <a:gd name="T27" fmla="*/ 33 h 161"/>
                  <a:gd name="T28" fmla="*/ 80 w 161"/>
                  <a:gd name="T29" fmla="*/ 29 h 161"/>
                  <a:gd name="T30" fmla="*/ 29 w 161"/>
                  <a:gd name="T31" fmla="*/ 81 h 161"/>
                  <a:gd name="T32" fmla="*/ 33 w 161"/>
                  <a:gd name="T33" fmla="*/ 101 h 161"/>
                  <a:gd name="T34" fmla="*/ 80 w 161"/>
                  <a:gd name="T35" fmla="*/ 107 h 161"/>
                  <a:gd name="T36" fmla="*/ 53 w 161"/>
                  <a:gd name="T37" fmla="*/ 81 h 161"/>
                  <a:gd name="T38" fmla="*/ 80 w 161"/>
                  <a:gd name="T39" fmla="*/ 54 h 161"/>
                  <a:gd name="T40" fmla="*/ 107 w 161"/>
                  <a:gd name="T41" fmla="*/ 81 h 161"/>
                  <a:gd name="T42" fmla="*/ 80 w 161"/>
                  <a:gd name="T43" fmla="*/ 107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161">
                    <a:moveTo>
                      <a:pt x="80" y="0"/>
                    </a:moveTo>
                    <a:cubicBezTo>
                      <a:pt x="36" y="0"/>
                      <a:pt x="0" y="36"/>
                      <a:pt x="0" y="81"/>
                    </a:cubicBezTo>
                    <a:cubicBezTo>
                      <a:pt x="0" y="125"/>
                      <a:pt x="36" y="161"/>
                      <a:pt x="80" y="161"/>
                    </a:cubicBezTo>
                    <a:cubicBezTo>
                      <a:pt x="124" y="161"/>
                      <a:pt x="161" y="125"/>
                      <a:pt x="161" y="81"/>
                    </a:cubicBezTo>
                    <a:cubicBezTo>
                      <a:pt x="161" y="36"/>
                      <a:pt x="124" y="0"/>
                      <a:pt x="80" y="0"/>
                    </a:cubicBezTo>
                    <a:close/>
                    <a:moveTo>
                      <a:pt x="33" y="101"/>
                    </a:moveTo>
                    <a:cubicBezTo>
                      <a:pt x="34" y="103"/>
                      <a:pt x="33" y="105"/>
                      <a:pt x="31" y="106"/>
                    </a:cubicBezTo>
                    <a:cubicBezTo>
                      <a:pt x="30" y="106"/>
                      <a:pt x="30" y="107"/>
                      <a:pt x="29" y="107"/>
                    </a:cubicBezTo>
                    <a:cubicBezTo>
                      <a:pt x="28" y="107"/>
                      <a:pt x="26" y="106"/>
                      <a:pt x="25" y="104"/>
                    </a:cubicBezTo>
                    <a:cubicBezTo>
                      <a:pt x="22" y="97"/>
                      <a:pt x="21" y="89"/>
                      <a:pt x="21" y="81"/>
                    </a:cubicBezTo>
                    <a:cubicBezTo>
                      <a:pt x="21" y="48"/>
                      <a:pt x="47" y="21"/>
                      <a:pt x="80" y="21"/>
                    </a:cubicBezTo>
                    <a:cubicBezTo>
                      <a:pt x="88" y="21"/>
                      <a:pt x="96" y="23"/>
                      <a:pt x="103" y="26"/>
                    </a:cubicBezTo>
                    <a:cubicBezTo>
                      <a:pt x="105" y="27"/>
                      <a:pt x="106" y="29"/>
                      <a:pt x="105" y="31"/>
                    </a:cubicBezTo>
                    <a:cubicBezTo>
                      <a:pt x="104" y="33"/>
                      <a:pt x="102" y="34"/>
                      <a:pt x="100" y="33"/>
                    </a:cubicBezTo>
                    <a:cubicBezTo>
                      <a:pt x="94" y="31"/>
                      <a:pt x="87" y="29"/>
                      <a:pt x="80" y="29"/>
                    </a:cubicBezTo>
                    <a:cubicBezTo>
                      <a:pt x="52" y="29"/>
                      <a:pt x="29" y="52"/>
                      <a:pt x="29" y="81"/>
                    </a:cubicBezTo>
                    <a:cubicBezTo>
                      <a:pt x="29" y="88"/>
                      <a:pt x="30" y="95"/>
                      <a:pt x="33" y="101"/>
                    </a:cubicBezTo>
                    <a:close/>
                    <a:moveTo>
                      <a:pt x="80" y="107"/>
                    </a:moveTo>
                    <a:cubicBezTo>
                      <a:pt x="65" y="107"/>
                      <a:pt x="53" y="95"/>
                      <a:pt x="53" y="81"/>
                    </a:cubicBezTo>
                    <a:cubicBezTo>
                      <a:pt x="53" y="66"/>
                      <a:pt x="65" y="54"/>
                      <a:pt x="80" y="54"/>
                    </a:cubicBezTo>
                    <a:cubicBezTo>
                      <a:pt x="95" y="54"/>
                      <a:pt x="107" y="66"/>
                      <a:pt x="107" y="81"/>
                    </a:cubicBezTo>
                    <a:cubicBezTo>
                      <a:pt x="107" y="95"/>
                      <a:pt x="95" y="107"/>
                      <a:pt x="80" y="10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1" name="Freeform 187"/>
              <p:cNvSpPr/>
              <p:nvPr/>
            </p:nvSpPr>
            <p:spPr bwMode="auto">
              <a:xfrm>
                <a:off x="1242" y="3010"/>
                <a:ext cx="56" cy="40"/>
              </a:xfrm>
              <a:custGeom>
                <a:avLst/>
                <a:gdLst>
                  <a:gd name="T0" fmla="*/ 29 w 33"/>
                  <a:gd name="T1" fmla="*/ 0 h 23"/>
                  <a:gd name="T2" fmla="*/ 4 w 33"/>
                  <a:gd name="T3" fmla="*/ 0 h 23"/>
                  <a:gd name="T4" fmla="*/ 0 w 33"/>
                  <a:gd name="T5" fmla="*/ 4 h 23"/>
                  <a:gd name="T6" fmla="*/ 0 w 33"/>
                  <a:gd name="T7" fmla="*/ 19 h 23"/>
                  <a:gd name="T8" fmla="*/ 4 w 33"/>
                  <a:gd name="T9" fmla="*/ 23 h 23"/>
                  <a:gd name="T10" fmla="*/ 29 w 33"/>
                  <a:gd name="T11" fmla="*/ 23 h 23"/>
                  <a:gd name="T12" fmla="*/ 33 w 33"/>
                  <a:gd name="T13" fmla="*/ 19 h 23"/>
                  <a:gd name="T14" fmla="*/ 33 w 33"/>
                  <a:gd name="T15" fmla="*/ 4 h 23"/>
                  <a:gd name="T16" fmla="*/ 29 w 33"/>
                  <a:gd name="T17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3">
                    <a:moveTo>
                      <a:pt x="29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1"/>
                      <a:pt x="2" y="23"/>
                      <a:pt x="4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31" y="23"/>
                      <a:pt x="33" y="21"/>
                      <a:pt x="33" y="19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2"/>
                      <a:pt x="31" y="0"/>
                      <a:pt x="29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2" name="Oval 188"/>
              <p:cNvSpPr>
                <a:spLocks noChangeArrowheads="1"/>
              </p:cNvSpPr>
              <p:nvPr/>
            </p:nvSpPr>
            <p:spPr bwMode="auto">
              <a:xfrm>
                <a:off x="1432" y="2818"/>
                <a:ext cx="52" cy="50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3" name="Freeform 189"/>
              <p:cNvSpPr/>
              <p:nvPr/>
            </p:nvSpPr>
            <p:spPr bwMode="auto">
              <a:xfrm>
                <a:off x="497" y="702"/>
                <a:ext cx="187" cy="135"/>
              </a:xfrm>
              <a:custGeom>
                <a:avLst/>
                <a:gdLst>
                  <a:gd name="T0" fmla="*/ 54 w 109"/>
                  <a:gd name="T1" fmla="*/ 17 h 79"/>
                  <a:gd name="T2" fmla="*/ 53 w 109"/>
                  <a:gd name="T3" fmla="*/ 16 h 79"/>
                  <a:gd name="T4" fmla="*/ 0 w 109"/>
                  <a:gd name="T5" fmla="*/ 0 h 79"/>
                  <a:gd name="T6" fmla="*/ 0 w 109"/>
                  <a:gd name="T7" fmla="*/ 79 h 79"/>
                  <a:gd name="T8" fmla="*/ 5 w 109"/>
                  <a:gd name="T9" fmla="*/ 76 h 79"/>
                  <a:gd name="T10" fmla="*/ 103 w 109"/>
                  <a:gd name="T11" fmla="*/ 76 h 79"/>
                  <a:gd name="T12" fmla="*/ 109 w 109"/>
                  <a:gd name="T13" fmla="*/ 79 h 79"/>
                  <a:gd name="T14" fmla="*/ 109 w 109"/>
                  <a:gd name="T15" fmla="*/ 0 h 79"/>
                  <a:gd name="T16" fmla="*/ 56 w 109"/>
                  <a:gd name="T17" fmla="*/ 16 h 79"/>
                  <a:gd name="T18" fmla="*/ 54 w 109"/>
                  <a:gd name="T19" fmla="*/ 17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9" h="79">
                    <a:moveTo>
                      <a:pt x="54" y="17"/>
                    </a:moveTo>
                    <a:cubicBezTo>
                      <a:pt x="54" y="17"/>
                      <a:pt x="54" y="16"/>
                      <a:pt x="53" y="1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5" y="76"/>
                      <a:pt x="5" y="76"/>
                      <a:pt x="5" y="76"/>
                    </a:cubicBezTo>
                    <a:cubicBezTo>
                      <a:pt x="6" y="76"/>
                      <a:pt x="56" y="50"/>
                      <a:pt x="103" y="76"/>
                    </a:cubicBezTo>
                    <a:cubicBezTo>
                      <a:pt x="109" y="79"/>
                      <a:pt x="109" y="79"/>
                      <a:pt x="109" y="79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56" y="16"/>
                      <a:pt x="56" y="16"/>
                      <a:pt x="56" y="16"/>
                    </a:cubicBezTo>
                    <a:cubicBezTo>
                      <a:pt x="55" y="16"/>
                      <a:pt x="55" y="17"/>
                      <a:pt x="54" y="1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4" name="Freeform 190"/>
              <p:cNvSpPr/>
              <p:nvPr/>
            </p:nvSpPr>
            <p:spPr bwMode="auto">
              <a:xfrm>
                <a:off x="430" y="606"/>
                <a:ext cx="321" cy="106"/>
              </a:xfrm>
              <a:custGeom>
                <a:avLst/>
                <a:gdLst>
                  <a:gd name="T0" fmla="*/ 184 w 187"/>
                  <a:gd name="T1" fmla="*/ 27 h 62"/>
                  <a:gd name="T2" fmla="*/ 95 w 187"/>
                  <a:gd name="T3" fmla="*/ 0 h 62"/>
                  <a:gd name="T4" fmla="*/ 92 w 187"/>
                  <a:gd name="T5" fmla="*/ 0 h 62"/>
                  <a:gd name="T6" fmla="*/ 3 w 187"/>
                  <a:gd name="T7" fmla="*/ 27 h 62"/>
                  <a:gd name="T8" fmla="*/ 0 w 187"/>
                  <a:gd name="T9" fmla="*/ 31 h 62"/>
                  <a:gd name="T10" fmla="*/ 3 w 187"/>
                  <a:gd name="T11" fmla="*/ 35 h 62"/>
                  <a:gd name="T12" fmla="*/ 39 w 187"/>
                  <a:gd name="T13" fmla="*/ 46 h 62"/>
                  <a:gd name="T14" fmla="*/ 92 w 187"/>
                  <a:gd name="T15" fmla="*/ 62 h 62"/>
                  <a:gd name="T16" fmla="*/ 93 w 187"/>
                  <a:gd name="T17" fmla="*/ 62 h 62"/>
                  <a:gd name="T18" fmla="*/ 95 w 187"/>
                  <a:gd name="T19" fmla="*/ 62 h 62"/>
                  <a:gd name="T20" fmla="*/ 148 w 187"/>
                  <a:gd name="T21" fmla="*/ 46 h 62"/>
                  <a:gd name="T22" fmla="*/ 168 w 187"/>
                  <a:gd name="T23" fmla="*/ 40 h 62"/>
                  <a:gd name="T24" fmla="*/ 101 w 187"/>
                  <a:gd name="T25" fmla="*/ 30 h 62"/>
                  <a:gd name="T26" fmla="*/ 97 w 187"/>
                  <a:gd name="T27" fmla="*/ 25 h 62"/>
                  <a:gd name="T28" fmla="*/ 102 w 187"/>
                  <a:gd name="T29" fmla="*/ 22 h 62"/>
                  <a:gd name="T30" fmla="*/ 179 w 187"/>
                  <a:gd name="T31" fmla="*/ 33 h 62"/>
                  <a:gd name="T32" fmla="*/ 179 w 187"/>
                  <a:gd name="T33" fmla="*/ 37 h 62"/>
                  <a:gd name="T34" fmla="*/ 184 w 187"/>
                  <a:gd name="T35" fmla="*/ 35 h 62"/>
                  <a:gd name="T36" fmla="*/ 187 w 187"/>
                  <a:gd name="T37" fmla="*/ 31 h 62"/>
                  <a:gd name="T38" fmla="*/ 184 w 187"/>
                  <a:gd name="T39" fmla="*/ 27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7" h="62">
                    <a:moveTo>
                      <a:pt x="184" y="27"/>
                    </a:moveTo>
                    <a:cubicBezTo>
                      <a:pt x="95" y="0"/>
                      <a:pt x="95" y="0"/>
                      <a:pt x="95" y="0"/>
                    </a:cubicBezTo>
                    <a:cubicBezTo>
                      <a:pt x="94" y="0"/>
                      <a:pt x="93" y="0"/>
                      <a:pt x="92" y="0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1" y="28"/>
                      <a:pt x="0" y="29"/>
                      <a:pt x="0" y="31"/>
                    </a:cubicBezTo>
                    <a:cubicBezTo>
                      <a:pt x="0" y="33"/>
                      <a:pt x="1" y="35"/>
                      <a:pt x="3" y="35"/>
                    </a:cubicBezTo>
                    <a:cubicBezTo>
                      <a:pt x="39" y="46"/>
                      <a:pt x="39" y="46"/>
                      <a:pt x="39" y="46"/>
                    </a:cubicBezTo>
                    <a:cubicBezTo>
                      <a:pt x="92" y="62"/>
                      <a:pt x="92" y="62"/>
                      <a:pt x="92" y="62"/>
                    </a:cubicBezTo>
                    <a:cubicBezTo>
                      <a:pt x="93" y="62"/>
                      <a:pt x="93" y="62"/>
                      <a:pt x="93" y="62"/>
                    </a:cubicBezTo>
                    <a:cubicBezTo>
                      <a:pt x="94" y="62"/>
                      <a:pt x="94" y="62"/>
                      <a:pt x="95" y="62"/>
                    </a:cubicBezTo>
                    <a:cubicBezTo>
                      <a:pt x="148" y="46"/>
                      <a:pt x="148" y="46"/>
                      <a:pt x="148" y="46"/>
                    </a:cubicBezTo>
                    <a:cubicBezTo>
                      <a:pt x="168" y="40"/>
                      <a:pt x="168" y="40"/>
                      <a:pt x="168" y="40"/>
                    </a:cubicBezTo>
                    <a:cubicBezTo>
                      <a:pt x="101" y="30"/>
                      <a:pt x="101" y="30"/>
                      <a:pt x="101" y="30"/>
                    </a:cubicBezTo>
                    <a:cubicBezTo>
                      <a:pt x="99" y="30"/>
                      <a:pt x="97" y="28"/>
                      <a:pt x="97" y="25"/>
                    </a:cubicBezTo>
                    <a:cubicBezTo>
                      <a:pt x="98" y="23"/>
                      <a:pt x="100" y="22"/>
                      <a:pt x="102" y="22"/>
                    </a:cubicBezTo>
                    <a:cubicBezTo>
                      <a:pt x="179" y="33"/>
                      <a:pt x="179" y="33"/>
                      <a:pt x="179" y="33"/>
                    </a:cubicBezTo>
                    <a:cubicBezTo>
                      <a:pt x="179" y="37"/>
                      <a:pt x="179" y="37"/>
                      <a:pt x="179" y="37"/>
                    </a:cubicBezTo>
                    <a:cubicBezTo>
                      <a:pt x="184" y="35"/>
                      <a:pt x="184" y="35"/>
                      <a:pt x="184" y="35"/>
                    </a:cubicBezTo>
                    <a:cubicBezTo>
                      <a:pt x="186" y="35"/>
                      <a:pt x="187" y="33"/>
                      <a:pt x="187" y="31"/>
                    </a:cubicBezTo>
                    <a:cubicBezTo>
                      <a:pt x="187" y="29"/>
                      <a:pt x="186" y="28"/>
                      <a:pt x="184" y="2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5" name="Freeform 191"/>
              <p:cNvSpPr/>
              <p:nvPr/>
            </p:nvSpPr>
            <p:spPr bwMode="auto">
              <a:xfrm>
                <a:off x="718" y="669"/>
                <a:ext cx="19" cy="91"/>
              </a:xfrm>
              <a:custGeom>
                <a:avLst/>
                <a:gdLst>
                  <a:gd name="T0" fmla="*/ 3 w 11"/>
                  <a:gd name="T1" fmla="*/ 3 h 53"/>
                  <a:gd name="T2" fmla="*/ 3 w 11"/>
                  <a:gd name="T3" fmla="*/ 49 h 53"/>
                  <a:gd name="T4" fmla="*/ 7 w 11"/>
                  <a:gd name="T5" fmla="*/ 53 h 53"/>
                  <a:gd name="T6" fmla="*/ 11 w 11"/>
                  <a:gd name="T7" fmla="*/ 49 h 53"/>
                  <a:gd name="T8" fmla="*/ 11 w 11"/>
                  <a:gd name="T9" fmla="*/ 0 h 53"/>
                  <a:gd name="T10" fmla="*/ 0 w 11"/>
                  <a:gd name="T11" fmla="*/ 3 h 53"/>
                  <a:gd name="T12" fmla="*/ 3 w 11"/>
                  <a:gd name="T13" fmla="*/ 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53">
                    <a:moveTo>
                      <a:pt x="3" y="3"/>
                    </a:moveTo>
                    <a:cubicBezTo>
                      <a:pt x="3" y="49"/>
                      <a:pt x="3" y="49"/>
                      <a:pt x="3" y="49"/>
                    </a:cubicBezTo>
                    <a:cubicBezTo>
                      <a:pt x="3" y="51"/>
                      <a:pt x="5" y="53"/>
                      <a:pt x="7" y="53"/>
                    </a:cubicBezTo>
                    <a:cubicBezTo>
                      <a:pt x="9" y="53"/>
                      <a:pt x="11" y="51"/>
                      <a:pt x="11" y="49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0" y="3"/>
                      <a:pt x="0" y="3"/>
                      <a:pt x="0" y="3"/>
                    </a:cubicBez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6" name="Freeform 192"/>
              <p:cNvSpPr/>
              <p:nvPr/>
            </p:nvSpPr>
            <p:spPr bwMode="auto">
              <a:xfrm>
                <a:off x="725" y="753"/>
                <a:ext cx="38" cy="71"/>
              </a:xfrm>
              <a:custGeom>
                <a:avLst/>
                <a:gdLst>
                  <a:gd name="T0" fmla="*/ 18 w 22"/>
                  <a:gd name="T1" fmla="*/ 41 h 41"/>
                  <a:gd name="T2" fmla="*/ 14 w 22"/>
                  <a:gd name="T3" fmla="*/ 37 h 41"/>
                  <a:gd name="T4" fmla="*/ 14 w 22"/>
                  <a:gd name="T5" fmla="*/ 13 h 41"/>
                  <a:gd name="T6" fmla="*/ 3 w 22"/>
                  <a:gd name="T7" fmla="*/ 8 h 41"/>
                  <a:gd name="T8" fmla="*/ 1 w 22"/>
                  <a:gd name="T9" fmla="*/ 3 h 41"/>
                  <a:gd name="T10" fmla="*/ 6 w 22"/>
                  <a:gd name="T11" fmla="*/ 0 h 41"/>
                  <a:gd name="T12" fmla="*/ 20 w 22"/>
                  <a:gd name="T13" fmla="*/ 6 h 41"/>
                  <a:gd name="T14" fmla="*/ 22 w 22"/>
                  <a:gd name="T15" fmla="*/ 10 h 41"/>
                  <a:gd name="T16" fmla="*/ 22 w 22"/>
                  <a:gd name="T17" fmla="*/ 37 h 41"/>
                  <a:gd name="T18" fmla="*/ 18 w 22"/>
                  <a:gd name="T1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" h="41">
                    <a:moveTo>
                      <a:pt x="18" y="41"/>
                    </a:moveTo>
                    <a:cubicBezTo>
                      <a:pt x="16" y="41"/>
                      <a:pt x="14" y="39"/>
                      <a:pt x="14" y="37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1" y="7"/>
                      <a:pt x="0" y="5"/>
                      <a:pt x="1" y="3"/>
                    </a:cubicBezTo>
                    <a:cubicBezTo>
                      <a:pt x="2" y="1"/>
                      <a:pt x="4" y="0"/>
                      <a:pt x="6" y="0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1" y="7"/>
                      <a:pt x="22" y="8"/>
                      <a:pt x="22" y="10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2" y="39"/>
                      <a:pt x="20" y="41"/>
                      <a:pt x="18" y="4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7" name="Freeform 193"/>
              <p:cNvSpPr/>
              <p:nvPr/>
            </p:nvSpPr>
            <p:spPr bwMode="auto">
              <a:xfrm>
                <a:off x="698" y="753"/>
                <a:ext cx="37" cy="71"/>
              </a:xfrm>
              <a:custGeom>
                <a:avLst/>
                <a:gdLst>
                  <a:gd name="T0" fmla="*/ 4 w 22"/>
                  <a:gd name="T1" fmla="*/ 41 h 41"/>
                  <a:gd name="T2" fmla="*/ 0 w 22"/>
                  <a:gd name="T3" fmla="*/ 37 h 41"/>
                  <a:gd name="T4" fmla="*/ 0 w 22"/>
                  <a:gd name="T5" fmla="*/ 10 h 41"/>
                  <a:gd name="T6" fmla="*/ 2 w 22"/>
                  <a:gd name="T7" fmla="*/ 6 h 41"/>
                  <a:gd name="T8" fmla="*/ 16 w 22"/>
                  <a:gd name="T9" fmla="*/ 0 h 41"/>
                  <a:gd name="T10" fmla="*/ 21 w 22"/>
                  <a:gd name="T11" fmla="*/ 3 h 41"/>
                  <a:gd name="T12" fmla="*/ 19 w 22"/>
                  <a:gd name="T13" fmla="*/ 8 h 41"/>
                  <a:gd name="T14" fmla="*/ 8 w 22"/>
                  <a:gd name="T15" fmla="*/ 13 h 41"/>
                  <a:gd name="T16" fmla="*/ 8 w 22"/>
                  <a:gd name="T17" fmla="*/ 37 h 41"/>
                  <a:gd name="T18" fmla="*/ 4 w 22"/>
                  <a:gd name="T1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" h="41">
                    <a:moveTo>
                      <a:pt x="4" y="41"/>
                    </a:moveTo>
                    <a:cubicBezTo>
                      <a:pt x="2" y="41"/>
                      <a:pt x="0" y="39"/>
                      <a:pt x="0" y="3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8"/>
                      <a:pt x="1" y="7"/>
                      <a:pt x="2" y="6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8" y="0"/>
                      <a:pt x="20" y="1"/>
                      <a:pt x="21" y="3"/>
                    </a:cubicBezTo>
                    <a:cubicBezTo>
                      <a:pt x="22" y="5"/>
                      <a:pt x="21" y="7"/>
                      <a:pt x="19" y="8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9"/>
                      <a:pt x="6" y="41"/>
                      <a:pt x="4" y="4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8" name="Freeform 194"/>
              <p:cNvSpPr/>
              <p:nvPr/>
            </p:nvSpPr>
            <p:spPr bwMode="auto">
              <a:xfrm>
                <a:off x="723" y="757"/>
                <a:ext cx="14" cy="60"/>
              </a:xfrm>
              <a:custGeom>
                <a:avLst/>
                <a:gdLst>
                  <a:gd name="T0" fmla="*/ 4 w 8"/>
                  <a:gd name="T1" fmla="*/ 35 h 35"/>
                  <a:gd name="T2" fmla="*/ 0 w 8"/>
                  <a:gd name="T3" fmla="*/ 31 h 35"/>
                  <a:gd name="T4" fmla="*/ 0 w 8"/>
                  <a:gd name="T5" fmla="*/ 4 h 35"/>
                  <a:gd name="T6" fmla="*/ 4 w 8"/>
                  <a:gd name="T7" fmla="*/ 0 h 35"/>
                  <a:gd name="T8" fmla="*/ 8 w 8"/>
                  <a:gd name="T9" fmla="*/ 4 h 35"/>
                  <a:gd name="T10" fmla="*/ 8 w 8"/>
                  <a:gd name="T11" fmla="*/ 31 h 35"/>
                  <a:gd name="T12" fmla="*/ 4 w 8"/>
                  <a:gd name="T1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5">
                    <a:moveTo>
                      <a:pt x="4" y="35"/>
                    </a:moveTo>
                    <a:cubicBezTo>
                      <a:pt x="2" y="35"/>
                      <a:pt x="0" y="33"/>
                      <a:pt x="0" y="3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3"/>
                      <a:pt x="6" y="35"/>
                      <a:pt x="4" y="3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9" name="Freeform 195"/>
              <p:cNvSpPr/>
              <p:nvPr/>
            </p:nvSpPr>
            <p:spPr bwMode="auto">
              <a:xfrm>
                <a:off x="1182" y="791"/>
                <a:ext cx="32" cy="89"/>
              </a:xfrm>
              <a:custGeom>
                <a:avLst/>
                <a:gdLst>
                  <a:gd name="T0" fmla="*/ 4 w 19"/>
                  <a:gd name="T1" fmla="*/ 52 h 52"/>
                  <a:gd name="T2" fmla="*/ 3 w 19"/>
                  <a:gd name="T3" fmla="*/ 52 h 52"/>
                  <a:gd name="T4" fmla="*/ 0 w 19"/>
                  <a:gd name="T5" fmla="*/ 47 h 52"/>
                  <a:gd name="T6" fmla="*/ 11 w 19"/>
                  <a:gd name="T7" fmla="*/ 4 h 52"/>
                  <a:gd name="T8" fmla="*/ 16 w 19"/>
                  <a:gd name="T9" fmla="*/ 1 h 52"/>
                  <a:gd name="T10" fmla="*/ 19 w 19"/>
                  <a:gd name="T11" fmla="*/ 6 h 52"/>
                  <a:gd name="T12" fmla="*/ 8 w 19"/>
                  <a:gd name="T13" fmla="*/ 49 h 52"/>
                  <a:gd name="T14" fmla="*/ 4 w 19"/>
                  <a:gd name="T15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52">
                    <a:moveTo>
                      <a:pt x="4" y="52"/>
                    </a:moveTo>
                    <a:cubicBezTo>
                      <a:pt x="4" y="52"/>
                      <a:pt x="4" y="52"/>
                      <a:pt x="3" y="52"/>
                    </a:cubicBezTo>
                    <a:cubicBezTo>
                      <a:pt x="1" y="52"/>
                      <a:pt x="0" y="50"/>
                      <a:pt x="0" y="47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2" y="2"/>
                      <a:pt x="14" y="0"/>
                      <a:pt x="16" y="1"/>
                    </a:cubicBezTo>
                    <a:cubicBezTo>
                      <a:pt x="18" y="1"/>
                      <a:pt x="19" y="3"/>
                      <a:pt x="19" y="6"/>
                    </a:cubicBezTo>
                    <a:cubicBezTo>
                      <a:pt x="8" y="49"/>
                      <a:pt x="8" y="49"/>
                      <a:pt x="8" y="49"/>
                    </a:cubicBezTo>
                    <a:cubicBezTo>
                      <a:pt x="8" y="51"/>
                      <a:pt x="6" y="52"/>
                      <a:pt x="4" y="5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0" name="Freeform 196"/>
              <p:cNvSpPr/>
              <p:nvPr/>
            </p:nvSpPr>
            <p:spPr bwMode="auto">
              <a:xfrm>
                <a:off x="1250" y="547"/>
                <a:ext cx="24" cy="55"/>
              </a:xfrm>
              <a:custGeom>
                <a:avLst/>
                <a:gdLst>
                  <a:gd name="T0" fmla="*/ 4 w 14"/>
                  <a:gd name="T1" fmla="*/ 32 h 32"/>
                  <a:gd name="T2" fmla="*/ 3 w 14"/>
                  <a:gd name="T3" fmla="*/ 32 h 32"/>
                  <a:gd name="T4" fmla="*/ 0 w 14"/>
                  <a:gd name="T5" fmla="*/ 27 h 32"/>
                  <a:gd name="T6" fmla="*/ 6 w 14"/>
                  <a:gd name="T7" fmla="*/ 3 h 32"/>
                  <a:gd name="T8" fmla="*/ 11 w 14"/>
                  <a:gd name="T9" fmla="*/ 1 h 32"/>
                  <a:gd name="T10" fmla="*/ 14 w 14"/>
                  <a:gd name="T11" fmla="*/ 5 h 32"/>
                  <a:gd name="T12" fmla="*/ 8 w 14"/>
                  <a:gd name="T13" fmla="*/ 29 h 32"/>
                  <a:gd name="T14" fmla="*/ 4 w 14"/>
                  <a:gd name="T15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32">
                    <a:moveTo>
                      <a:pt x="4" y="32"/>
                    </a:moveTo>
                    <a:cubicBezTo>
                      <a:pt x="4" y="32"/>
                      <a:pt x="4" y="32"/>
                      <a:pt x="3" y="32"/>
                    </a:cubicBezTo>
                    <a:cubicBezTo>
                      <a:pt x="1" y="31"/>
                      <a:pt x="0" y="29"/>
                      <a:pt x="0" y="27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1"/>
                      <a:pt x="9" y="0"/>
                      <a:pt x="11" y="1"/>
                    </a:cubicBezTo>
                    <a:cubicBezTo>
                      <a:pt x="13" y="1"/>
                      <a:pt x="14" y="3"/>
                      <a:pt x="14" y="5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8" y="30"/>
                      <a:pt x="6" y="32"/>
                      <a:pt x="4" y="3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1" name="Freeform 197"/>
              <p:cNvSpPr/>
              <p:nvPr/>
            </p:nvSpPr>
            <p:spPr bwMode="auto">
              <a:xfrm>
                <a:off x="1419" y="791"/>
                <a:ext cx="32" cy="89"/>
              </a:xfrm>
              <a:custGeom>
                <a:avLst/>
                <a:gdLst>
                  <a:gd name="T0" fmla="*/ 15 w 19"/>
                  <a:gd name="T1" fmla="*/ 52 h 52"/>
                  <a:gd name="T2" fmla="*/ 11 w 19"/>
                  <a:gd name="T3" fmla="*/ 49 h 52"/>
                  <a:gd name="T4" fmla="*/ 0 w 19"/>
                  <a:gd name="T5" fmla="*/ 6 h 52"/>
                  <a:gd name="T6" fmla="*/ 3 w 19"/>
                  <a:gd name="T7" fmla="*/ 1 h 52"/>
                  <a:gd name="T8" fmla="*/ 8 w 19"/>
                  <a:gd name="T9" fmla="*/ 4 h 52"/>
                  <a:gd name="T10" fmla="*/ 19 w 19"/>
                  <a:gd name="T11" fmla="*/ 47 h 52"/>
                  <a:gd name="T12" fmla="*/ 16 w 19"/>
                  <a:gd name="T13" fmla="*/ 52 h 52"/>
                  <a:gd name="T14" fmla="*/ 15 w 19"/>
                  <a:gd name="T15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52">
                    <a:moveTo>
                      <a:pt x="15" y="52"/>
                    </a:moveTo>
                    <a:cubicBezTo>
                      <a:pt x="13" y="52"/>
                      <a:pt x="11" y="51"/>
                      <a:pt x="11" y="49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1" y="1"/>
                      <a:pt x="3" y="1"/>
                    </a:cubicBezTo>
                    <a:cubicBezTo>
                      <a:pt x="5" y="0"/>
                      <a:pt x="7" y="2"/>
                      <a:pt x="8" y="4"/>
                    </a:cubicBezTo>
                    <a:cubicBezTo>
                      <a:pt x="19" y="47"/>
                      <a:pt x="19" y="47"/>
                      <a:pt x="19" y="47"/>
                    </a:cubicBezTo>
                    <a:cubicBezTo>
                      <a:pt x="19" y="50"/>
                      <a:pt x="18" y="52"/>
                      <a:pt x="16" y="52"/>
                    </a:cubicBezTo>
                    <a:cubicBezTo>
                      <a:pt x="15" y="52"/>
                      <a:pt x="15" y="52"/>
                      <a:pt x="15" y="5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2" name="Freeform 198"/>
              <p:cNvSpPr/>
              <p:nvPr/>
            </p:nvSpPr>
            <p:spPr bwMode="auto">
              <a:xfrm>
                <a:off x="1358" y="547"/>
                <a:ext cx="24" cy="55"/>
              </a:xfrm>
              <a:custGeom>
                <a:avLst/>
                <a:gdLst>
                  <a:gd name="T0" fmla="*/ 10 w 14"/>
                  <a:gd name="T1" fmla="*/ 32 h 32"/>
                  <a:gd name="T2" fmla="*/ 6 w 14"/>
                  <a:gd name="T3" fmla="*/ 29 h 32"/>
                  <a:gd name="T4" fmla="*/ 0 w 14"/>
                  <a:gd name="T5" fmla="*/ 5 h 32"/>
                  <a:gd name="T6" fmla="*/ 3 w 14"/>
                  <a:gd name="T7" fmla="*/ 1 h 32"/>
                  <a:gd name="T8" fmla="*/ 8 w 14"/>
                  <a:gd name="T9" fmla="*/ 3 h 32"/>
                  <a:gd name="T10" fmla="*/ 14 w 14"/>
                  <a:gd name="T11" fmla="*/ 27 h 32"/>
                  <a:gd name="T12" fmla="*/ 11 w 14"/>
                  <a:gd name="T13" fmla="*/ 32 h 32"/>
                  <a:gd name="T14" fmla="*/ 10 w 14"/>
                  <a:gd name="T15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32">
                    <a:moveTo>
                      <a:pt x="10" y="32"/>
                    </a:moveTo>
                    <a:cubicBezTo>
                      <a:pt x="8" y="32"/>
                      <a:pt x="6" y="30"/>
                      <a:pt x="6" y="29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1" y="1"/>
                      <a:pt x="3" y="1"/>
                    </a:cubicBezTo>
                    <a:cubicBezTo>
                      <a:pt x="5" y="0"/>
                      <a:pt x="7" y="1"/>
                      <a:pt x="8" y="3"/>
                    </a:cubicBezTo>
                    <a:cubicBezTo>
                      <a:pt x="14" y="27"/>
                      <a:pt x="14" y="27"/>
                      <a:pt x="14" y="27"/>
                    </a:cubicBezTo>
                    <a:cubicBezTo>
                      <a:pt x="14" y="29"/>
                      <a:pt x="13" y="31"/>
                      <a:pt x="11" y="32"/>
                    </a:cubicBezTo>
                    <a:cubicBezTo>
                      <a:pt x="10" y="32"/>
                      <a:pt x="10" y="32"/>
                      <a:pt x="10" y="3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3" name="Freeform 199"/>
              <p:cNvSpPr/>
              <p:nvPr/>
            </p:nvSpPr>
            <p:spPr bwMode="auto">
              <a:xfrm>
                <a:off x="1310" y="798"/>
                <a:ext cx="14" cy="82"/>
              </a:xfrm>
              <a:custGeom>
                <a:avLst/>
                <a:gdLst>
                  <a:gd name="T0" fmla="*/ 4 w 8"/>
                  <a:gd name="T1" fmla="*/ 48 h 48"/>
                  <a:gd name="T2" fmla="*/ 0 w 8"/>
                  <a:gd name="T3" fmla="*/ 44 h 48"/>
                  <a:gd name="T4" fmla="*/ 0 w 8"/>
                  <a:gd name="T5" fmla="*/ 4 h 48"/>
                  <a:gd name="T6" fmla="*/ 4 w 8"/>
                  <a:gd name="T7" fmla="*/ 0 h 48"/>
                  <a:gd name="T8" fmla="*/ 8 w 8"/>
                  <a:gd name="T9" fmla="*/ 4 h 48"/>
                  <a:gd name="T10" fmla="*/ 8 w 8"/>
                  <a:gd name="T11" fmla="*/ 44 h 48"/>
                  <a:gd name="T12" fmla="*/ 4 w 8"/>
                  <a:gd name="T13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48">
                    <a:moveTo>
                      <a:pt x="4" y="48"/>
                    </a:moveTo>
                    <a:cubicBezTo>
                      <a:pt x="1" y="48"/>
                      <a:pt x="0" y="47"/>
                      <a:pt x="0" y="4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8" y="47"/>
                      <a:pt x="6" y="48"/>
                      <a:pt x="4" y="4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4" name="Freeform 200"/>
              <p:cNvSpPr/>
              <p:nvPr/>
            </p:nvSpPr>
            <p:spPr bwMode="auto">
              <a:xfrm>
                <a:off x="1310" y="547"/>
                <a:ext cx="14" cy="55"/>
              </a:xfrm>
              <a:custGeom>
                <a:avLst/>
                <a:gdLst>
                  <a:gd name="T0" fmla="*/ 4 w 8"/>
                  <a:gd name="T1" fmla="*/ 32 h 32"/>
                  <a:gd name="T2" fmla="*/ 0 w 8"/>
                  <a:gd name="T3" fmla="*/ 28 h 32"/>
                  <a:gd name="T4" fmla="*/ 0 w 8"/>
                  <a:gd name="T5" fmla="*/ 4 h 32"/>
                  <a:gd name="T6" fmla="*/ 4 w 8"/>
                  <a:gd name="T7" fmla="*/ 0 h 32"/>
                  <a:gd name="T8" fmla="*/ 8 w 8"/>
                  <a:gd name="T9" fmla="*/ 4 h 32"/>
                  <a:gd name="T10" fmla="*/ 8 w 8"/>
                  <a:gd name="T11" fmla="*/ 28 h 32"/>
                  <a:gd name="T12" fmla="*/ 4 w 8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2">
                    <a:moveTo>
                      <a:pt x="4" y="32"/>
                    </a:moveTo>
                    <a:cubicBezTo>
                      <a:pt x="1" y="32"/>
                      <a:pt x="0" y="30"/>
                      <a:pt x="0" y="2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8" y="30"/>
                      <a:pt x="6" y="32"/>
                      <a:pt x="4" y="3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5" name="Freeform 201"/>
              <p:cNvSpPr/>
              <p:nvPr/>
            </p:nvSpPr>
            <p:spPr bwMode="auto">
              <a:xfrm>
                <a:off x="1216" y="705"/>
                <a:ext cx="29" cy="28"/>
              </a:xfrm>
              <a:custGeom>
                <a:avLst/>
                <a:gdLst>
                  <a:gd name="T0" fmla="*/ 17 w 17"/>
                  <a:gd name="T1" fmla="*/ 0 h 16"/>
                  <a:gd name="T2" fmla="*/ 2 w 17"/>
                  <a:gd name="T3" fmla="*/ 4 h 16"/>
                  <a:gd name="T4" fmla="*/ 0 w 17"/>
                  <a:gd name="T5" fmla="*/ 11 h 16"/>
                  <a:gd name="T6" fmla="*/ 5 w 17"/>
                  <a:gd name="T7" fmla="*/ 14 h 16"/>
                  <a:gd name="T8" fmla="*/ 17 w 17"/>
                  <a:gd name="T9" fmla="*/ 10 h 16"/>
                  <a:gd name="T10" fmla="*/ 17 w 17"/>
                  <a:gd name="T1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16">
                    <a:moveTo>
                      <a:pt x="17" y="0"/>
                    </a:moveTo>
                    <a:cubicBezTo>
                      <a:pt x="12" y="0"/>
                      <a:pt x="5" y="2"/>
                      <a:pt x="2" y="4"/>
                    </a:cubicBezTo>
                    <a:cubicBezTo>
                      <a:pt x="1" y="6"/>
                      <a:pt x="0" y="9"/>
                      <a:pt x="0" y="11"/>
                    </a:cubicBezTo>
                    <a:cubicBezTo>
                      <a:pt x="1" y="12"/>
                      <a:pt x="2" y="14"/>
                      <a:pt x="5" y="14"/>
                    </a:cubicBezTo>
                    <a:cubicBezTo>
                      <a:pt x="10" y="16"/>
                      <a:pt x="16" y="12"/>
                      <a:pt x="17" y="10"/>
                    </a:cubicBezTo>
                    <a:cubicBezTo>
                      <a:pt x="17" y="7"/>
                      <a:pt x="17" y="4"/>
                      <a:pt x="17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6" name="Oval 202"/>
              <p:cNvSpPr>
                <a:spLocks noChangeArrowheads="1"/>
              </p:cNvSpPr>
              <p:nvPr/>
            </p:nvSpPr>
            <p:spPr bwMode="auto">
              <a:xfrm>
                <a:off x="1295" y="683"/>
                <a:ext cx="45" cy="48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7" name="Freeform 203"/>
              <p:cNvSpPr>
                <a:spLocks noEditPoints="1"/>
              </p:cNvSpPr>
              <p:nvPr/>
            </p:nvSpPr>
            <p:spPr bwMode="auto">
              <a:xfrm>
                <a:off x="1151" y="588"/>
                <a:ext cx="333" cy="218"/>
              </a:xfrm>
              <a:custGeom>
                <a:avLst/>
                <a:gdLst>
                  <a:gd name="T0" fmla="*/ 190 w 194"/>
                  <a:gd name="T1" fmla="*/ 0 h 127"/>
                  <a:gd name="T2" fmla="*/ 4 w 194"/>
                  <a:gd name="T3" fmla="*/ 0 h 127"/>
                  <a:gd name="T4" fmla="*/ 0 w 194"/>
                  <a:gd name="T5" fmla="*/ 4 h 127"/>
                  <a:gd name="T6" fmla="*/ 0 w 194"/>
                  <a:gd name="T7" fmla="*/ 123 h 127"/>
                  <a:gd name="T8" fmla="*/ 4 w 194"/>
                  <a:gd name="T9" fmla="*/ 127 h 127"/>
                  <a:gd name="T10" fmla="*/ 190 w 194"/>
                  <a:gd name="T11" fmla="*/ 127 h 127"/>
                  <a:gd name="T12" fmla="*/ 194 w 194"/>
                  <a:gd name="T13" fmla="*/ 123 h 127"/>
                  <a:gd name="T14" fmla="*/ 194 w 194"/>
                  <a:gd name="T15" fmla="*/ 4 h 127"/>
                  <a:gd name="T16" fmla="*/ 190 w 194"/>
                  <a:gd name="T17" fmla="*/ 0 h 127"/>
                  <a:gd name="T18" fmla="*/ 61 w 194"/>
                  <a:gd name="T19" fmla="*/ 93 h 127"/>
                  <a:gd name="T20" fmla="*/ 60 w 194"/>
                  <a:gd name="T21" fmla="*/ 93 h 127"/>
                  <a:gd name="T22" fmla="*/ 56 w 194"/>
                  <a:gd name="T23" fmla="*/ 90 h 127"/>
                  <a:gd name="T24" fmla="*/ 56 w 194"/>
                  <a:gd name="T25" fmla="*/ 88 h 127"/>
                  <a:gd name="T26" fmla="*/ 54 w 194"/>
                  <a:gd name="T27" fmla="*/ 89 h 127"/>
                  <a:gd name="T28" fmla="*/ 45 w 194"/>
                  <a:gd name="T29" fmla="*/ 91 h 127"/>
                  <a:gd name="T30" fmla="*/ 40 w 194"/>
                  <a:gd name="T31" fmla="*/ 90 h 127"/>
                  <a:gd name="T32" fmla="*/ 31 w 194"/>
                  <a:gd name="T33" fmla="*/ 81 h 127"/>
                  <a:gd name="T34" fmla="*/ 34 w 194"/>
                  <a:gd name="T35" fmla="*/ 67 h 127"/>
                  <a:gd name="T36" fmla="*/ 55 w 194"/>
                  <a:gd name="T37" fmla="*/ 60 h 127"/>
                  <a:gd name="T38" fmla="*/ 52 w 194"/>
                  <a:gd name="T39" fmla="*/ 56 h 127"/>
                  <a:gd name="T40" fmla="*/ 35 w 194"/>
                  <a:gd name="T41" fmla="*/ 57 h 127"/>
                  <a:gd name="T42" fmla="*/ 30 w 194"/>
                  <a:gd name="T43" fmla="*/ 54 h 127"/>
                  <a:gd name="T44" fmla="*/ 32 w 194"/>
                  <a:gd name="T45" fmla="*/ 49 h 127"/>
                  <a:gd name="T46" fmla="*/ 56 w 194"/>
                  <a:gd name="T47" fmla="*/ 49 h 127"/>
                  <a:gd name="T48" fmla="*/ 63 w 194"/>
                  <a:gd name="T49" fmla="*/ 65 h 127"/>
                  <a:gd name="T50" fmla="*/ 64 w 194"/>
                  <a:gd name="T51" fmla="*/ 88 h 127"/>
                  <a:gd name="T52" fmla="*/ 61 w 194"/>
                  <a:gd name="T53" fmla="*/ 93 h 127"/>
                  <a:gd name="T54" fmla="*/ 97 w 194"/>
                  <a:gd name="T55" fmla="*/ 91 h 127"/>
                  <a:gd name="T56" fmla="*/ 84 w 194"/>
                  <a:gd name="T57" fmla="*/ 87 h 127"/>
                  <a:gd name="T58" fmla="*/ 84 w 194"/>
                  <a:gd name="T59" fmla="*/ 88 h 127"/>
                  <a:gd name="T60" fmla="*/ 80 w 194"/>
                  <a:gd name="T61" fmla="*/ 92 h 127"/>
                  <a:gd name="T62" fmla="*/ 76 w 194"/>
                  <a:gd name="T63" fmla="*/ 88 h 127"/>
                  <a:gd name="T64" fmla="*/ 76 w 194"/>
                  <a:gd name="T65" fmla="*/ 30 h 127"/>
                  <a:gd name="T66" fmla="*/ 80 w 194"/>
                  <a:gd name="T67" fmla="*/ 26 h 127"/>
                  <a:gd name="T68" fmla="*/ 84 w 194"/>
                  <a:gd name="T69" fmla="*/ 30 h 127"/>
                  <a:gd name="T70" fmla="*/ 84 w 194"/>
                  <a:gd name="T71" fmla="*/ 52 h 127"/>
                  <a:gd name="T72" fmla="*/ 97 w 194"/>
                  <a:gd name="T73" fmla="*/ 47 h 127"/>
                  <a:gd name="T74" fmla="*/ 118 w 194"/>
                  <a:gd name="T75" fmla="*/ 69 h 127"/>
                  <a:gd name="T76" fmla="*/ 97 w 194"/>
                  <a:gd name="T77" fmla="*/ 91 h 127"/>
                  <a:gd name="T78" fmla="*/ 163 w 194"/>
                  <a:gd name="T79" fmla="*/ 82 h 127"/>
                  <a:gd name="T80" fmla="*/ 162 w 194"/>
                  <a:gd name="T81" fmla="*/ 83 h 127"/>
                  <a:gd name="T82" fmla="*/ 146 w 194"/>
                  <a:gd name="T83" fmla="*/ 91 h 127"/>
                  <a:gd name="T84" fmla="*/ 125 w 194"/>
                  <a:gd name="T85" fmla="*/ 69 h 127"/>
                  <a:gd name="T86" fmla="*/ 146 w 194"/>
                  <a:gd name="T87" fmla="*/ 47 h 127"/>
                  <a:gd name="T88" fmla="*/ 161 w 194"/>
                  <a:gd name="T89" fmla="*/ 54 h 127"/>
                  <a:gd name="T90" fmla="*/ 161 w 194"/>
                  <a:gd name="T91" fmla="*/ 60 h 127"/>
                  <a:gd name="T92" fmla="*/ 155 w 194"/>
                  <a:gd name="T93" fmla="*/ 60 h 127"/>
                  <a:gd name="T94" fmla="*/ 146 w 194"/>
                  <a:gd name="T95" fmla="*/ 55 h 127"/>
                  <a:gd name="T96" fmla="*/ 133 w 194"/>
                  <a:gd name="T97" fmla="*/ 69 h 127"/>
                  <a:gd name="T98" fmla="*/ 146 w 194"/>
                  <a:gd name="T99" fmla="*/ 83 h 127"/>
                  <a:gd name="T100" fmla="*/ 155 w 194"/>
                  <a:gd name="T101" fmla="*/ 78 h 127"/>
                  <a:gd name="T102" fmla="*/ 156 w 194"/>
                  <a:gd name="T103" fmla="*/ 78 h 127"/>
                  <a:gd name="T104" fmla="*/ 162 w 194"/>
                  <a:gd name="T105" fmla="*/ 77 h 127"/>
                  <a:gd name="T106" fmla="*/ 163 w 194"/>
                  <a:gd name="T107" fmla="*/ 82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94" h="127">
                    <a:moveTo>
                      <a:pt x="19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1"/>
                      <a:pt x="0" y="4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0" y="125"/>
                      <a:pt x="1" y="127"/>
                      <a:pt x="4" y="127"/>
                    </a:cubicBezTo>
                    <a:cubicBezTo>
                      <a:pt x="190" y="127"/>
                      <a:pt x="190" y="127"/>
                      <a:pt x="190" y="127"/>
                    </a:cubicBezTo>
                    <a:cubicBezTo>
                      <a:pt x="192" y="127"/>
                      <a:pt x="194" y="125"/>
                      <a:pt x="194" y="123"/>
                    </a:cubicBezTo>
                    <a:cubicBezTo>
                      <a:pt x="194" y="4"/>
                      <a:pt x="194" y="4"/>
                      <a:pt x="194" y="4"/>
                    </a:cubicBezTo>
                    <a:cubicBezTo>
                      <a:pt x="194" y="1"/>
                      <a:pt x="192" y="0"/>
                      <a:pt x="190" y="0"/>
                    </a:cubicBezTo>
                    <a:close/>
                    <a:moveTo>
                      <a:pt x="61" y="93"/>
                    </a:moveTo>
                    <a:cubicBezTo>
                      <a:pt x="61" y="93"/>
                      <a:pt x="60" y="93"/>
                      <a:pt x="60" y="93"/>
                    </a:cubicBezTo>
                    <a:cubicBezTo>
                      <a:pt x="58" y="93"/>
                      <a:pt x="57" y="92"/>
                      <a:pt x="56" y="90"/>
                    </a:cubicBezTo>
                    <a:cubicBezTo>
                      <a:pt x="56" y="90"/>
                      <a:pt x="56" y="89"/>
                      <a:pt x="56" y="88"/>
                    </a:cubicBezTo>
                    <a:cubicBezTo>
                      <a:pt x="55" y="88"/>
                      <a:pt x="55" y="88"/>
                      <a:pt x="54" y="89"/>
                    </a:cubicBezTo>
                    <a:cubicBezTo>
                      <a:pt x="51" y="90"/>
                      <a:pt x="48" y="91"/>
                      <a:pt x="45" y="91"/>
                    </a:cubicBezTo>
                    <a:cubicBezTo>
                      <a:pt x="44" y="91"/>
                      <a:pt x="42" y="91"/>
                      <a:pt x="40" y="90"/>
                    </a:cubicBezTo>
                    <a:cubicBezTo>
                      <a:pt x="34" y="88"/>
                      <a:pt x="31" y="84"/>
                      <a:pt x="31" y="81"/>
                    </a:cubicBezTo>
                    <a:cubicBezTo>
                      <a:pt x="29" y="75"/>
                      <a:pt x="32" y="70"/>
                      <a:pt x="34" y="67"/>
                    </a:cubicBezTo>
                    <a:cubicBezTo>
                      <a:pt x="39" y="62"/>
                      <a:pt x="49" y="60"/>
                      <a:pt x="55" y="60"/>
                    </a:cubicBezTo>
                    <a:cubicBezTo>
                      <a:pt x="54" y="58"/>
                      <a:pt x="53" y="57"/>
                      <a:pt x="52" y="56"/>
                    </a:cubicBezTo>
                    <a:cubicBezTo>
                      <a:pt x="47" y="53"/>
                      <a:pt x="38" y="55"/>
                      <a:pt x="35" y="57"/>
                    </a:cubicBezTo>
                    <a:cubicBezTo>
                      <a:pt x="33" y="57"/>
                      <a:pt x="31" y="56"/>
                      <a:pt x="30" y="54"/>
                    </a:cubicBezTo>
                    <a:cubicBezTo>
                      <a:pt x="29" y="52"/>
                      <a:pt x="30" y="50"/>
                      <a:pt x="32" y="49"/>
                    </a:cubicBezTo>
                    <a:cubicBezTo>
                      <a:pt x="34" y="48"/>
                      <a:pt x="48" y="43"/>
                      <a:pt x="56" y="49"/>
                    </a:cubicBezTo>
                    <a:cubicBezTo>
                      <a:pt x="61" y="53"/>
                      <a:pt x="63" y="58"/>
                      <a:pt x="63" y="65"/>
                    </a:cubicBezTo>
                    <a:cubicBezTo>
                      <a:pt x="63" y="84"/>
                      <a:pt x="64" y="87"/>
                      <a:pt x="64" y="88"/>
                    </a:cubicBezTo>
                    <a:cubicBezTo>
                      <a:pt x="64" y="90"/>
                      <a:pt x="63" y="92"/>
                      <a:pt x="61" y="93"/>
                    </a:cubicBezTo>
                    <a:close/>
                    <a:moveTo>
                      <a:pt x="97" y="91"/>
                    </a:moveTo>
                    <a:cubicBezTo>
                      <a:pt x="92" y="91"/>
                      <a:pt x="88" y="90"/>
                      <a:pt x="84" y="87"/>
                    </a:cubicBezTo>
                    <a:cubicBezTo>
                      <a:pt x="84" y="88"/>
                      <a:pt x="84" y="88"/>
                      <a:pt x="84" y="88"/>
                    </a:cubicBezTo>
                    <a:cubicBezTo>
                      <a:pt x="84" y="90"/>
                      <a:pt x="82" y="92"/>
                      <a:pt x="80" y="92"/>
                    </a:cubicBezTo>
                    <a:cubicBezTo>
                      <a:pt x="78" y="92"/>
                      <a:pt x="76" y="90"/>
                      <a:pt x="76" y="88"/>
                    </a:cubicBezTo>
                    <a:cubicBezTo>
                      <a:pt x="76" y="30"/>
                      <a:pt x="76" y="30"/>
                      <a:pt x="76" y="30"/>
                    </a:cubicBezTo>
                    <a:cubicBezTo>
                      <a:pt x="76" y="28"/>
                      <a:pt x="78" y="26"/>
                      <a:pt x="80" y="26"/>
                    </a:cubicBezTo>
                    <a:cubicBezTo>
                      <a:pt x="82" y="26"/>
                      <a:pt x="84" y="28"/>
                      <a:pt x="84" y="30"/>
                    </a:cubicBezTo>
                    <a:cubicBezTo>
                      <a:pt x="84" y="52"/>
                      <a:pt x="84" y="52"/>
                      <a:pt x="84" y="52"/>
                    </a:cubicBezTo>
                    <a:cubicBezTo>
                      <a:pt x="88" y="49"/>
                      <a:pt x="92" y="47"/>
                      <a:pt x="97" y="47"/>
                    </a:cubicBezTo>
                    <a:cubicBezTo>
                      <a:pt x="109" y="47"/>
                      <a:pt x="118" y="57"/>
                      <a:pt x="118" y="69"/>
                    </a:cubicBezTo>
                    <a:cubicBezTo>
                      <a:pt x="118" y="82"/>
                      <a:pt x="109" y="91"/>
                      <a:pt x="97" y="91"/>
                    </a:cubicBezTo>
                    <a:close/>
                    <a:moveTo>
                      <a:pt x="163" y="82"/>
                    </a:moveTo>
                    <a:cubicBezTo>
                      <a:pt x="162" y="83"/>
                      <a:pt x="162" y="83"/>
                      <a:pt x="162" y="83"/>
                    </a:cubicBezTo>
                    <a:cubicBezTo>
                      <a:pt x="158" y="89"/>
                      <a:pt x="152" y="91"/>
                      <a:pt x="146" y="91"/>
                    </a:cubicBezTo>
                    <a:cubicBezTo>
                      <a:pt x="134" y="91"/>
                      <a:pt x="125" y="82"/>
                      <a:pt x="125" y="69"/>
                    </a:cubicBezTo>
                    <a:cubicBezTo>
                      <a:pt x="125" y="57"/>
                      <a:pt x="134" y="47"/>
                      <a:pt x="146" y="47"/>
                    </a:cubicBezTo>
                    <a:cubicBezTo>
                      <a:pt x="151" y="47"/>
                      <a:pt x="157" y="50"/>
                      <a:pt x="161" y="54"/>
                    </a:cubicBezTo>
                    <a:cubicBezTo>
                      <a:pt x="162" y="56"/>
                      <a:pt x="162" y="58"/>
                      <a:pt x="161" y="60"/>
                    </a:cubicBezTo>
                    <a:cubicBezTo>
                      <a:pt x="159" y="61"/>
                      <a:pt x="156" y="61"/>
                      <a:pt x="155" y="60"/>
                    </a:cubicBezTo>
                    <a:cubicBezTo>
                      <a:pt x="153" y="57"/>
                      <a:pt x="149" y="55"/>
                      <a:pt x="146" y="55"/>
                    </a:cubicBezTo>
                    <a:cubicBezTo>
                      <a:pt x="138" y="55"/>
                      <a:pt x="133" y="61"/>
                      <a:pt x="133" y="69"/>
                    </a:cubicBezTo>
                    <a:cubicBezTo>
                      <a:pt x="133" y="77"/>
                      <a:pt x="138" y="83"/>
                      <a:pt x="146" y="83"/>
                    </a:cubicBezTo>
                    <a:cubicBezTo>
                      <a:pt x="149" y="83"/>
                      <a:pt x="153" y="82"/>
                      <a:pt x="155" y="78"/>
                    </a:cubicBezTo>
                    <a:cubicBezTo>
                      <a:pt x="156" y="78"/>
                      <a:pt x="156" y="78"/>
                      <a:pt x="156" y="78"/>
                    </a:cubicBezTo>
                    <a:cubicBezTo>
                      <a:pt x="157" y="76"/>
                      <a:pt x="160" y="75"/>
                      <a:pt x="162" y="77"/>
                    </a:cubicBezTo>
                    <a:cubicBezTo>
                      <a:pt x="163" y="78"/>
                      <a:pt x="164" y="80"/>
                      <a:pt x="163" y="8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8" name="Freeform 204"/>
              <p:cNvSpPr>
                <a:spLocks noEditPoints="1"/>
              </p:cNvSpPr>
              <p:nvPr/>
            </p:nvSpPr>
            <p:spPr bwMode="auto">
              <a:xfrm>
                <a:off x="1863" y="645"/>
                <a:ext cx="244" cy="244"/>
              </a:xfrm>
              <a:custGeom>
                <a:avLst/>
                <a:gdLst>
                  <a:gd name="T0" fmla="*/ 30 w 142"/>
                  <a:gd name="T1" fmla="*/ 36 h 142"/>
                  <a:gd name="T2" fmla="*/ 28 w 142"/>
                  <a:gd name="T3" fmla="*/ 40 h 142"/>
                  <a:gd name="T4" fmla="*/ 22 w 142"/>
                  <a:gd name="T5" fmla="*/ 106 h 142"/>
                  <a:gd name="T6" fmla="*/ 5 w 142"/>
                  <a:gd name="T7" fmla="*/ 110 h 142"/>
                  <a:gd name="T8" fmla="*/ 0 w 142"/>
                  <a:gd name="T9" fmla="*/ 122 h 142"/>
                  <a:gd name="T10" fmla="*/ 6 w 142"/>
                  <a:gd name="T11" fmla="*/ 134 h 142"/>
                  <a:gd name="T12" fmla="*/ 9 w 142"/>
                  <a:gd name="T13" fmla="*/ 137 h 142"/>
                  <a:gd name="T14" fmla="*/ 21 w 142"/>
                  <a:gd name="T15" fmla="*/ 142 h 142"/>
                  <a:gd name="T16" fmla="*/ 33 w 142"/>
                  <a:gd name="T17" fmla="*/ 137 h 142"/>
                  <a:gd name="T18" fmla="*/ 37 w 142"/>
                  <a:gd name="T19" fmla="*/ 119 h 142"/>
                  <a:gd name="T20" fmla="*/ 88 w 142"/>
                  <a:gd name="T21" fmla="*/ 108 h 142"/>
                  <a:gd name="T22" fmla="*/ 105 w 142"/>
                  <a:gd name="T23" fmla="*/ 109 h 142"/>
                  <a:gd name="T24" fmla="*/ 109 w 142"/>
                  <a:gd name="T25" fmla="*/ 107 h 142"/>
                  <a:gd name="T26" fmla="*/ 142 w 142"/>
                  <a:gd name="T27" fmla="*/ 43 h 142"/>
                  <a:gd name="T28" fmla="*/ 94 w 142"/>
                  <a:gd name="T29" fmla="*/ 0 h 142"/>
                  <a:gd name="T30" fmla="*/ 30 w 142"/>
                  <a:gd name="T31" fmla="*/ 36 h 142"/>
                  <a:gd name="T32" fmla="*/ 78 w 142"/>
                  <a:gd name="T33" fmla="*/ 80 h 142"/>
                  <a:gd name="T34" fmla="*/ 58 w 142"/>
                  <a:gd name="T35" fmla="*/ 61 h 142"/>
                  <a:gd name="T36" fmla="*/ 78 w 142"/>
                  <a:gd name="T37" fmla="*/ 42 h 142"/>
                  <a:gd name="T38" fmla="*/ 97 w 142"/>
                  <a:gd name="T39" fmla="*/ 61 h 142"/>
                  <a:gd name="T40" fmla="*/ 78 w 142"/>
                  <a:gd name="T41" fmla="*/ 8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2" h="142">
                    <a:moveTo>
                      <a:pt x="30" y="36"/>
                    </a:moveTo>
                    <a:cubicBezTo>
                      <a:pt x="29" y="37"/>
                      <a:pt x="28" y="39"/>
                      <a:pt x="28" y="40"/>
                    </a:cubicBezTo>
                    <a:cubicBezTo>
                      <a:pt x="34" y="70"/>
                      <a:pt x="28" y="93"/>
                      <a:pt x="22" y="106"/>
                    </a:cubicBezTo>
                    <a:cubicBezTo>
                      <a:pt x="16" y="104"/>
                      <a:pt x="9" y="106"/>
                      <a:pt x="5" y="110"/>
                    </a:cubicBezTo>
                    <a:cubicBezTo>
                      <a:pt x="2" y="114"/>
                      <a:pt x="0" y="118"/>
                      <a:pt x="0" y="122"/>
                    </a:cubicBezTo>
                    <a:cubicBezTo>
                      <a:pt x="0" y="127"/>
                      <a:pt x="2" y="131"/>
                      <a:pt x="6" y="134"/>
                    </a:cubicBezTo>
                    <a:cubicBezTo>
                      <a:pt x="9" y="137"/>
                      <a:pt x="9" y="137"/>
                      <a:pt x="9" y="137"/>
                    </a:cubicBezTo>
                    <a:cubicBezTo>
                      <a:pt x="12" y="140"/>
                      <a:pt x="17" y="142"/>
                      <a:pt x="21" y="142"/>
                    </a:cubicBezTo>
                    <a:cubicBezTo>
                      <a:pt x="26" y="142"/>
                      <a:pt x="30" y="140"/>
                      <a:pt x="33" y="137"/>
                    </a:cubicBezTo>
                    <a:cubicBezTo>
                      <a:pt x="38" y="132"/>
                      <a:pt x="39" y="125"/>
                      <a:pt x="37" y="119"/>
                    </a:cubicBezTo>
                    <a:cubicBezTo>
                      <a:pt x="47" y="115"/>
                      <a:pt x="65" y="108"/>
                      <a:pt x="88" y="108"/>
                    </a:cubicBezTo>
                    <a:cubicBezTo>
                      <a:pt x="94" y="108"/>
                      <a:pt x="99" y="109"/>
                      <a:pt x="105" y="109"/>
                    </a:cubicBezTo>
                    <a:cubicBezTo>
                      <a:pt x="107" y="110"/>
                      <a:pt x="108" y="109"/>
                      <a:pt x="109" y="107"/>
                    </a:cubicBezTo>
                    <a:cubicBezTo>
                      <a:pt x="109" y="107"/>
                      <a:pt x="132" y="63"/>
                      <a:pt x="142" y="43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74" y="11"/>
                      <a:pt x="31" y="36"/>
                      <a:pt x="30" y="36"/>
                    </a:cubicBezTo>
                    <a:close/>
                    <a:moveTo>
                      <a:pt x="78" y="80"/>
                    </a:moveTo>
                    <a:cubicBezTo>
                      <a:pt x="67" y="80"/>
                      <a:pt x="58" y="72"/>
                      <a:pt x="58" y="61"/>
                    </a:cubicBezTo>
                    <a:cubicBezTo>
                      <a:pt x="58" y="51"/>
                      <a:pt x="67" y="42"/>
                      <a:pt x="78" y="42"/>
                    </a:cubicBezTo>
                    <a:cubicBezTo>
                      <a:pt x="88" y="42"/>
                      <a:pt x="97" y="51"/>
                      <a:pt x="97" y="61"/>
                    </a:cubicBezTo>
                    <a:cubicBezTo>
                      <a:pt x="97" y="72"/>
                      <a:pt x="88" y="80"/>
                      <a:pt x="78" y="8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8" name="Freeform 206"/>
            <p:cNvSpPr/>
            <p:nvPr/>
          </p:nvSpPr>
          <p:spPr bwMode="auto">
            <a:xfrm>
              <a:off x="2026" y="547"/>
              <a:ext cx="177" cy="170"/>
            </a:xfrm>
            <a:custGeom>
              <a:avLst/>
              <a:gdLst>
                <a:gd name="T0" fmla="*/ 102 w 103"/>
                <a:gd name="T1" fmla="*/ 49 h 99"/>
                <a:gd name="T2" fmla="*/ 49 w 103"/>
                <a:gd name="T3" fmla="*/ 1 h 99"/>
                <a:gd name="T4" fmla="*/ 44 w 103"/>
                <a:gd name="T5" fmla="*/ 2 h 99"/>
                <a:gd name="T6" fmla="*/ 1 w 103"/>
                <a:gd name="T7" fmla="*/ 45 h 99"/>
                <a:gd name="T8" fmla="*/ 0 w 103"/>
                <a:gd name="T9" fmla="*/ 48 h 99"/>
                <a:gd name="T10" fmla="*/ 2 w 103"/>
                <a:gd name="T11" fmla="*/ 51 h 99"/>
                <a:gd name="T12" fmla="*/ 3 w 103"/>
                <a:gd name="T13" fmla="*/ 53 h 99"/>
                <a:gd name="T14" fmla="*/ 51 w 103"/>
                <a:gd name="T15" fmla="*/ 96 h 99"/>
                <a:gd name="T16" fmla="*/ 54 w 103"/>
                <a:gd name="T17" fmla="*/ 98 h 99"/>
                <a:gd name="T18" fmla="*/ 57 w 103"/>
                <a:gd name="T19" fmla="*/ 99 h 99"/>
                <a:gd name="T20" fmla="*/ 60 w 103"/>
                <a:gd name="T21" fmla="*/ 98 h 99"/>
                <a:gd name="T22" fmla="*/ 102 w 103"/>
                <a:gd name="T23" fmla="*/ 55 h 99"/>
                <a:gd name="T24" fmla="*/ 103 w 103"/>
                <a:gd name="T25" fmla="*/ 52 h 99"/>
                <a:gd name="T26" fmla="*/ 102 w 103"/>
                <a:gd name="T27" fmla="*/ 4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" h="99">
                  <a:moveTo>
                    <a:pt x="102" y="49"/>
                  </a:moveTo>
                  <a:cubicBezTo>
                    <a:pt x="49" y="1"/>
                    <a:pt x="49" y="1"/>
                    <a:pt x="49" y="1"/>
                  </a:cubicBezTo>
                  <a:cubicBezTo>
                    <a:pt x="48" y="0"/>
                    <a:pt x="45" y="0"/>
                    <a:pt x="44" y="2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1" y="46"/>
                    <a:pt x="0" y="47"/>
                    <a:pt x="0" y="48"/>
                  </a:cubicBezTo>
                  <a:cubicBezTo>
                    <a:pt x="0" y="49"/>
                    <a:pt x="1" y="50"/>
                    <a:pt x="2" y="51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51" y="96"/>
                    <a:pt x="51" y="96"/>
                    <a:pt x="51" y="96"/>
                  </a:cubicBezTo>
                  <a:cubicBezTo>
                    <a:pt x="54" y="98"/>
                    <a:pt x="54" y="98"/>
                    <a:pt x="54" y="98"/>
                  </a:cubicBezTo>
                  <a:cubicBezTo>
                    <a:pt x="55" y="99"/>
                    <a:pt x="56" y="99"/>
                    <a:pt x="57" y="99"/>
                  </a:cubicBezTo>
                  <a:cubicBezTo>
                    <a:pt x="58" y="99"/>
                    <a:pt x="59" y="99"/>
                    <a:pt x="60" y="98"/>
                  </a:cubicBezTo>
                  <a:cubicBezTo>
                    <a:pt x="102" y="55"/>
                    <a:pt x="102" y="55"/>
                    <a:pt x="102" y="55"/>
                  </a:cubicBezTo>
                  <a:cubicBezTo>
                    <a:pt x="103" y="54"/>
                    <a:pt x="103" y="53"/>
                    <a:pt x="103" y="52"/>
                  </a:cubicBezTo>
                  <a:cubicBezTo>
                    <a:pt x="103" y="50"/>
                    <a:pt x="103" y="49"/>
                    <a:pt x="102" y="49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Oval 207"/>
            <p:cNvSpPr>
              <a:spLocks noChangeArrowheads="1"/>
            </p:cNvSpPr>
            <p:nvPr/>
          </p:nvSpPr>
          <p:spPr bwMode="auto">
            <a:xfrm>
              <a:off x="4855" y="547"/>
              <a:ext cx="126" cy="129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208"/>
            <p:cNvSpPr/>
            <p:nvPr/>
          </p:nvSpPr>
          <p:spPr bwMode="auto">
            <a:xfrm>
              <a:off x="4921" y="645"/>
              <a:ext cx="140" cy="235"/>
            </a:xfrm>
            <a:custGeom>
              <a:avLst/>
              <a:gdLst>
                <a:gd name="T0" fmla="*/ 67 w 82"/>
                <a:gd name="T1" fmla="*/ 92 h 137"/>
                <a:gd name="T2" fmla="*/ 58 w 82"/>
                <a:gd name="T3" fmla="*/ 78 h 137"/>
                <a:gd name="T4" fmla="*/ 60 w 82"/>
                <a:gd name="T5" fmla="*/ 66 h 137"/>
                <a:gd name="T6" fmla="*/ 60 w 82"/>
                <a:gd name="T7" fmla="*/ 61 h 137"/>
                <a:gd name="T8" fmla="*/ 64 w 82"/>
                <a:gd name="T9" fmla="*/ 55 h 137"/>
                <a:gd name="T10" fmla="*/ 67 w 82"/>
                <a:gd name="T11" fmla="*/ 46 h 137"/>
                <a:gd name="T12" fmla="*/ 73 w 82"/>
                <a:gd name="T13" fmla="*/ 44 h 137"/>
                <a:gd name="T14" fmla="*/ 77 w 82"/>
                <a:gd name="T15" fmla="*/ 32 h 137"/>
                <a:gd name="T16" fmla="*/ 82 w 82"/>
                <a:gd name="T17" fmla="*/ 30 h 137"/>
                <a:gd name="T18" fmla="*/ 82 w 82"/>
                <a:gd name="T19" fmla="*/ 30 h 137"/>
                <a:gd name="T20" fmla="*/ 82 w 82"/>
                <a:gd name="T21" fmla="*/ 4 h 137"/>
                <a:gd name="T22" fmla="*/ 81 w 82"/>
                <a:gd name="T23" fmla="*/ 1 h 137"/>
                <a:gd name="T24" fmla="*/ 77 w 82"/>
                <a:gd name="T25" fmla="*/ 0 h 137"/>
                <a:gd name="T26" fmla="*/ 3 w 82"/>
                <a:gd name="T27" fmla="*/ 30 h 137"/>
                <a:gd name="T28" fmla="*/ 0 w 82"/>
                <a:gd name="T29" fmla="*/ 34 h 137"/>
                <a:gd name="T30" fmla="*/ 0 w 82"/>
                <a:gd name="T31" fmla="*/ 133 h 137"/>
                <a:gd name="T32" fmla="*/ 2 w 82"/>
                <a:gd name="T33" fmla="*/ 137 h 137"/>
                <a:gd name="T34" fmla="*/ 4 w 82"/>
                <a:gd name="T35" fmla="*/ 137 h 137"/>
                <a:gd name="T36" fmla="*/ 6 w 82"/>
                <a:gd name="T37" fmla="*/ 137 h 137"/>
                <a:gd name="T38" fmla="*/ 80 w 82"/>
                <a:gd name="T39" fmla="*/ 110 h 137"/>
                <a:gd name="T40" fmla="*/ 82 w 82"/>
                <a:gd name="T41" fmla="*/ 107 h 137"/>
                <a:gd name="T42" fmla="*/ 82 w 82"/>
                <a:gd name="T43" fmla="*/ 95 h 137"/>
                <a:gd name="T44" fmla="*/ 79 w 82"/>
                <a:gd name="T45" fmla="*/ 96 h 137"/>
                <a:gd name="T46" fmla="*/ 67 w 82"/>
                <a:gd name="T47" fmla="*/ 9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2" h="137">
                  <a:moveTo>
                    <a:pt x="67" y="92"/>
                  </a:moveTo>
                  <a:cubicBezTo>
                    <a:pt x="63" y="89"/>
                    <a:pt x="60" y="83"/>
                    <a:pt x="58" y="78"/>
                  </a:cubicBezTo>
                  <a:cubicBezTo>
                    <a:pt x="58" y="76"/>
                    <a:pt x="57" y="70"/>
                    <a:pt x="60" y="66"/>
                  </a:cubicBezTo>
                  <a:cubicBezTo>
                    <a:pt x="60" y="65"/>
                    <a:pt x="60" y="63"/>
                    <a:pt x="60" y="61"/>
                  </a:cubicBezTo>
                  <a:cubicBezTo>
                    <a:pt x="60" y="58"/>
                    <a:pt x="62" y="56"/>
                    <a:pt x="64" y="55"/>
                  </a:cubicBezTo>
                  <a:cubicBezTo>
                    <a:pt x="64" y="52"/>
                    <a:pt x="64" y="49"/>
                    <a:pt x="67" y="46"/>
                  </a:cubicBezTo>
                  <a:cubicBezTo>
                    <a:pt x="69" y="45"/>
                    <a:pt x="71" y="44"/>
                    <a:pt x="73" y="44"/>
                  </a:cubicBezTo>
                  <a:cubicBezTo>
                    <a:pt x="73" y="39"/>
                    <a:pt x="74" y="35"/>
                    <a:pt x="77" y="32"/>
                  </a:cubicBezTo>
                  <a:cubicBezTo>
                    <a:pt x="78" y="30"/>
                    <a:pt x="80" y="29"/>
                    <a:pt x="82" y="30"/>
                  </a:cubicBezTo>
                  <a:cubicBezTo>
                    <a:pt x="82" y="30"/>
                    <a:pt x="82" y="30"/>
                    <a:pt x="82" y="30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82" y="3"/>
                    <a:pt x="82" y="1"/>
                    <a:pt x="81" y="1"/>
                  </a:cubicBezTo>
                  <a:cubicBezTo>
                    <a:pt x="80" y="0"/>
                    <a:pt x="78" y="0"/>
                    <a:pt x="77" y="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" y="31"/>
                    <a:pt x="0" y="32"/>
                    <a:pt x="0" y="34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0" y="135"/>
                    <a:pt x="1" y="136"/>
                    <a:pt x="2" y="137"/>
                  </a:cubicBezTo>
                  <a:cubicBezTo>
                    <a:pt x="3" y="137"/>
                    <a:pt x="4" y="137"/>
                    <a:pt x="4" y="137"/>
                  </a:cubicBezTo>
                  <a:cubicBezTo>
                    <a:pt x="5" y="137"/>
                    <a:pt x="5" y="137"/>
                    <a:pt x="6" y="137"/>
                  </a:cubicBezTo>
                  <a:cubicBezTo>
                    <a:pt x="80" y="110"/>
                    <a:pt x="80" y="110"/>
                    <a:pt x="80" y="110"/>
                  </a:cubicBezTo>
                  <a:cubicBezTo>
                    <a:pt x="81" y="110"/>
                    <a:pt x="82" y="108"/>
                    <a:pt x="82" y="107"/>
                  </a:cubicBezTo>
                  <a:cubicBezTo>
                    <a:pt x="82" y="95"/>
                    <a:pt x="82" y="95"/>
                    <a:pt x="82" y="95"/>
                  </a:cubicBezTo>
                  <a:cubicBezTo>
                    <a:pt x="81" y="96"/>
                    <a:pt x="80" y="96"/>
                    <a:pt x="79" y="96"/>
                  </a:cubicBezTo>
                  <a:cubicBezTo>
                    <a:pt x="75" y="96"/>
                    <a:pt x="71" y="94"/>
                    <a:pt x="67" y="92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209"/>
            <p:cNvSpPr/>
            <p:nvPr/>
          </p:nvSpPr>
          <p:spPr bwMode="auto">
            <a:xfrm>
              <a:off x="5034" y="733"/>
              <a:ext cx="21" cy="63"/>
            </a:xfrm>
            <a:custGeom>
              <a:avLst/>
              <a:gdLst>
                <a:gd name="T0" fmla="*/ 7 w 12"/>
                <a:gd name="T1" fmla="*/ 1 h 37"/>
                <a:gd name="T2" fmla="*/ 7 w 12"/>
                <a:gd name="T3" fmla="*/ 6 h 37"/>
                <a:gd name="T4" fmla="*/ 7 w 12"/>
                <a:gd name="T5" fmla="*/ 10 h 37"/>
                <a:gd name="T6" fmla="*/ 4 w 12"/>
                <a:gd name="T7" fmla="*/ 11 h 37"/>
                <a:gd name="T8" fmla="*/ 3 w 12"/>
                <a:gd name="T9" fmla="*/ 12 h 37"/>
                <a:gd name="T10" fmla="*/ 2 w 12"/>
                <a:gd name="T11" fmla="*/ 12 h 37"/>
                <a:gd name="T12" fmla="*/ 2 w 12"/>
                <a:gd name="T13" fmla="*/ 14 h 37"/>
                <a:gd name="T14" fmla="*/ 4 w 12"/>
                <a:gd name="T15" fmla="*/ 18 h 37"/>
                <a:gd name="T16" fmla="*/ 0 w 12"/>
                <a:gd name="T17" fmla="*/ 21 h 37"/>
                <a:gd name="T18" fmla="*/ 0 w 12"/>
                <a:gd name="T19" fmla="*/ 25 h 37"/>
                <a:gd name="T20" fmla="*/ 6 w 12"/>
                <a:gd name="T21" fmla="*/ 34 h 37"/>
                <a:gd name="T22" fmla="*/ 12 w 12"/>
                <a:gd name="T23" fmla="*/ 37 h 37"/>
                <a:gd name="T24" fmla="*/ 12 w 12"/>
                <a:gd name="T25" fmla="*/ 2 h 37"/>
                <a:gd name="T26" fmla="*/ 10 w 12"/>
                <a:gd name="T27" fmla="*/ 1 h 37"/>
                <a:gd name="T28" fmla="*/ 7 w 12"/>
                <a:gd name="T2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37">
                  <a:moveTo>
                    <a:pt x="7" y="1"/>
                  </a:moveTo>
                  <a:cubicBezTo>
                    <a:pt x="6" y="2"/>
                    <a:pt x="6" y="3"/>
                    <a:pt x="7" y="6"/>
                  </a:cubicBezTo>
                  <a:cubicBezTo>
                    <a:pt x="7" y="7"/>
                    <a:pt x="7" y="9"/>
                    <a:pt x="7" y="10"/>
                  </a:cubicBezTo>
                  <a:cubicBezTo>
                    <a:pt x="6" y="11"/>
                    <a:pt x="5" y="11"/>
                    <a:pt x="4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3"/>
                    <a:pt x="2" y="13"/>
                    <a:pt x="2" y="14"/>
                  </a:cubicBezTo>
                  <a:cubicBezTo>
                    <a:pt x="4" y="15"/>
                    <a:pt x="4" y="17"/>
                    <a:pt x="4" y="18"/>
                  </a:cubicBezTo>
                  <a:cubicBezTo>
                    <a:pt x="3" y="20"/>
                    <a:pt x="2" y="21"/>
                    <a:pt x="0" y="21"/>
                  </a:cubicBezTo>
                  <a:cubicBezTo>
                    <a:pt x="0" y="22"/>
                    <a:pt x="0" y="24"/>
                    <a:pt x="0" y="25"/>
                  </a:cubicBezTo>
                  <a:cubicBezTo>
                    <a:pt x="1" y="28"/>
                    <a:pt x="4" y="33"/>
                    <a:pt x="6" y="34"/>
                  </a:cubicBezTo>
                  <a:cubicBezTo>
                    <a:pt x="8" y="36"/>
                    <a:pt x="10" y="37"/>
                    <a:pt x="12" y="37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1" y="1"/>
                    <a:pt x="10" y="1"/>
                  </a:cubicBezTo>
                  <a:cubicBezTo>
                    <a:pt x="9" y="0"/>
                    <a:pt x="7" y="0"/>
                    <a:pt x="7" y="1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210"/>
            <p:cNvSpPr/>
            <p:nvPr/>
          </p:nvSpPr>
          <p:spPr bwMode="auto">
            <a:xfrm>
              <a:off x="5055" y="697"/>
              <a:ext cx="43" cy="111"/>
            </a:xfrm>
            <a:custGeom>
              <a:avLst/>
              <a:gdLst>
                <a:gd name="T0" fmla="*/ 23 w 25"/>
                <a:gd name="T1" fmla="*/ 25 h 65"/>
                <a:gd name="T2" fmla="*/ 16 w 25"/>
                <a:gd name="T3" fmla="*/ 10 h 65"/>
                <a:gd name="T4" fmla="*/ 4 w 25"/>
                <a:gd name="T5" fmla="*/ 0 h 65"/>
                <a:gd name="T6" fmla="*/ 4 w 25"/>
                <a:gd name="T7" fmla="*/ 7 h 65"/>
                <a:gd name="T8" fmla="*/ 0 w 25"/>
                <a:gd name="T9" fmla="*/ 11 h 65"/>
                <a:gd name="T10" fmla="*/ 0 w 25"/>
                <a:gd name="T11" fmla="*/ 23 h 65"/>
                <a:gd name="T12" fmla="*/ 3 w 25"/>
                <a:gd name="T13" fmla="*/ 22 h 65"/>
                <a:gd name="T14" fmla="*/ 4 w 25"/>
                <a:gd name="T15" fmla="*/ 17 h 65"/>
                <a:gd name="T16" fmla="*/ 4 w 25"/>
                <a:gd name="T17" fmla="*/ 9 h 65"/>
                <a:gd name="T18" fmla="*/ 9 w 25"/>
                <a:gd name="T19" fmla="*/ 15 h 65"/>
                <a:gd name="T20" fmla="*/ 15 w 25"/>
                <a:gd name="T21" fmla="*/ 27 h 65"/>
                <a:gd name="T22" fmla="*/ 9 w 25"/>
                <a:gd name="T23" fmla="*/ 53 h 65"/>
                <a:gd name="T24" fmla="*/ 3 w 25"/>
                <a:gd name="T25" fmla="*/ 58 h 65"/>
                <a:gd name="T26" fmla="*/ 0 w 25"/>
                <a:gd name="T27" fmla="*/ 58 h 65"/>
                <a:gd name="T28" fmla="*/ 0 w 25"/>
                <a:gd name="T29" fmla="*/ 58 h 65"/>
                <a:gd name="T30" fmla="*/ 4 w 25"/>
                <a:gd name="T31" fmla="*/ 62 h 65"/>
                <a:gd name="T32" fmla="*/ 4 w 25"/>
                <a:gd name="T33" fmla="*/ 65 h 65"/>
                <a:gd name="T34" fmla="*/ 5 w 25"/>
                <a:gd name="T35" fmla="*/ 65 h 65"/>
                <a:gd name="T36" fmla="*/ 16 w 25"/>
                <a:gd name="T37" fmla="*/ 57 h 65"/>
                <a:gd name="T38" fmla="*/ 23 w 25"/>
                <a:gd name="T39" fmla="*/ 2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" h="65">
                  <a:moveTo>
                    <a:pt x="23" y="25"/>
                  </a:moveTo>
                  <a:cubicBezTo>
                    <a:pt x="21" y="20"/>
                    <a:pt x="19" y="15"/>
                    <a:pt x="16" y="10"/>
                  </a:cubicBezTo>
                  <a:cubicBezTo>
                    <a:pt x="15" y="8"/>
                    <a:pt x="10" y="2"/>
                    <a:pt x="4" y="0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9"/>
                    <a:pt x="3" y="11"/>
                    <a:pt x="0" y="1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2"/>
                    <a:pt x="2" y="22"/>
                    <a:pt x="3" y="22"/>
                  </a:cubicBezTo>
                  <a:cubicBezTo>
                    <a:pt x="4" y="20"/>
                    <a:pt x="4" y="19"/>
                    <a:pt x="4" y="17"/>
                  </a:cubicBezTo>
                  <a:cubicBezTo>
                    <a:pt x="3" y="15"/>
                    <a:pt x="2" y="11"/>
                    <a:pt x="4" y="9"/>
                  </a:cubicBezTo>
                  <a:cubicBezTo>
                    <a:pt x="6" y="10"/>
                    <a:pt x="8" y="12"/>
                    <a:pt x="9" y="15"/>
                  </a:cubicBezTo>
                  <a:cubicBezTo>
                    <a:pt x="12" y="19"/>
                    <a:pt x="14" y="23"/>
                    <a:pt x="15" y="27"/>
                  </a:cubicBezTo>
                  <a:cubicBezTo>
                    <a:pt x="17" y="36"/>
                    <a:pt x="13" y="45"/>
                    <a:pt x="9" y="53"/>
                  </a:cubicBezTo>
                  <a:cubicBezTo>
                    <a:pt x="8" y="56"/>
                    <a:pt x="5" y="57"/>
                    <a:pt x="3" y="58"/>
                  </a:cubicBezTo>
                  <a:cubicBezTo>
                    <a:pt x="2" y="58"/>
                    <a:pt x="1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3" y="58"/>
                    <a:pt x="4" y="60"/>
                    <a:pt x="4" y="62"/>
                  </a:cubicBezTo>
                  <a:cubicBezTo>
                    <a:pt x="4" y="65"/>
                    <a:pt x="4" y="65"/>
                    <a:pt x="4" y="65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10" y="64"/>
                    <a:pt x="14" y="61"/>
                    <a:pt x="16" y="57"/>
                  </a:cubicBezTo>
                  <a:cubicBezTo>
                    <a:pt x="21" y="48"/>
                    <a:pt x="25" y="37"/>
                    <a:pt x="23" y="25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211"/>
            <p:cNvSpPr/>
            <p:nvPr/>
          </p:nvSpPr>
          <p:spPr bwMode="auto">
            <a:xfrm>
              <a:off x="4773" y="645"/>
              <a:ext cx="141" cy="235"/>
            </a:xfrm>
            <a:custGeom>
              <a:avLst/>
              <a:gdLst>
                <a:gd name="T0" fmla="*/ 80 w 82"/>
                <a:gd name="T1" fmla="*/ 30 h 137"/>
                <a:gd name="T2" fmla="*/ 6 w 82"/>
                <a:gd name="T3" fmla="*/ 0 h 137"/>
                <a:gd name="T4" fmla="*/ 2 w 82"/>
                <a:gd name="T5" fmla="*/ 1 h 137"/>
                <a:gd name="T6" fmla="*/ 0 w 82"/>
                <a:gd name="T7" fmla="*/ 4 h 137"/>
                <a:gd name="T8" fmla="*/ 0 w 82"/>
                <a:gd name="T9" fmla="*/ 30 h 137"/>
                <a:gd name="T10" fmla="*/ 1 w 82"/>
                <a:gd name="T11" fmla="*/ 30 h 137"/>
                <a:gd name="T12" fmla="*/ 5 w 82"/>
                <a:gd name="T13" fmla="*/ 32 h 137"/>
                <a:gd name="T14" fmla="*/ 10 w 82"/>
                <a:gd name="T15" fmla="*/ 44 h 137"/>
                <a:gd name="T16" fmla="*/ 16 w 82"/>
                <a:gd name="T17" fmla="*/ 46 h 137"/>
                <a:gd name="T18" fmla="*/ 18 w 82"/>
                <a:gd name="T19" fmla="*/ 55 h 137"/>
                <a:gd name="T20" fmla="*/ 23 w 82"/>
                <a:gd name="T21" fmla="*/ 61 h 137"/>
                <a:gd name="T22" fmla="*/ 22 w 82"/>
                <a:gd name="T23" fmla="*/ 66 h 137"/>
                <a:gd name="T24" fmla="*/ 24 w 82"/>
                <a:gd name="T25" fmla="*/ 78 h 137"/>
                <a:gd name="T26" fmla="*/ 15 w 82"/>
                <a:gd name="T27" fmla="*/ 92 h 137"/>
                <a:gd name="T28" fmla="*/ 4 w 82"/>
                <a:gd name="T29" fmla="*/ 96 h 137"/>
                <a:gd name="T30" fmla="*/ 0 w 82"/>
                <a:gd name="T31" fmla="*/ 95 h 137"/>
                <a:gd name="T32" fmla="*/ 0 w 82"/>
                <a:gd name="T33" fmla="*/ 107 h 137"/>
                <a:gd name="T34" fmla="*/ 3 w 82"/>
                <a:gd name="T35" fmla="*/ 110 h 137"/>
                <a:gd name="T36" fmla="*/ 77 w 82"/>
                <a:gd name="T37" fmla="*/ 137 h 137"/>
                <a:gd name="T38" fmla="*/ 78 w 82"/>
                <a:gd name="T39" fmla="*/ 137 h 137"/>
                <a:gd name="T40" fmla="*/ 81 w 82"/>
                <a:gd name="T41" fmla="*/ 137 h 137"/>
                <a:gd name="T42" fmla="*/ 82 w 82"/>
                <a:gd name="T43" fmla="*/ 133 h 137"/>
                <a:gd name="T44" fmla="*/ 82 w 82"/>
                <a:gd name="T45" fmla="*/ 34 h 137"/>
                <a:gd name="T46" fmla="*/ 80 w 82"/>
                <a:gd name="T47" fmla="*/ 3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2" h="137">
                  <a:moveTo>
                    <a:pt x="80" y="3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0"/>
                    <a:pt x="2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3" y="29"/>
                    <a:pt x="5" y="30"/>
                    <a:pt x="5" y="32"/>
                  </a:cubicBezTo>
                  <a:cubicBezTo>
                    <a:pt x="8" y="35"/>
                    <a:pt x="10" y="39"/>
                    <a:pt x="10" y="44"/>
                  </a:cubicBezTo>
                  <a:cubicBezTo>
                    <a:pt x="12" y="44"/>
                    <a:pt x="14" y="45"/>
                    <a:pt x="16" y="46"/>
                  </a:cubicBezTo>
                  <a:cubicBezTo>
                    <a:pt x="18" y="49"/>
                    <a:pt x="19" y="52"/>
                    <a:pt x="18" y="55"/>
                  </a:cubicBezTo>
                  <a:cubicBezTo>
                    <a:pt x="20" y="56"/>
                    <a:pt x="22" y="58"/>
                    <a:pt x="23" y="61"/>
                  </a:cubicBezTo>
                  <a:cubicBezTo>
                    <a:pt x="23" y="63"/>
                    <a:pt x="23" y="65"/>
                    <a:pt x="22" y="66"/>
                  </a:cubicBezTo>
                  <a:cubicBezTo>
                    <a:pt x="25" y="70"/>
                    <a:pt x="25" y="76"/>
                    <a:pt x="24" y="78"/>
                  </a:cubicBezTo>
                  <a:cubicBezTo>
                    <a:pt x="23" y="83"/>
                    <a:pt x="19" y="89"/>
                    <a:pt x="15" y="92"/>
                  </a:cubicBezTo>
                  <a:cubicBezTo>
                    <a:pt x="12" y="94"/>
                    <a:pt x="8" y="96"/>
                    <a:pt x="4" y="96"/>
                  </a:cubicBezTo>
                  <a:cubicBezTo>
                    <a:pt x="3" y="96"/>
                    <a:pt x="1" y="96"/>
                    <a:pt x="0" y="95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08"/>
                    <a:pt x="1" y="110"/>
                    <a:pt x="3" y="110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8" y="137"/>
                    <a:pt x="78" y="137"/>
                  </a:cubicBezTo>
                  <a:cubicBezTo>
                    <a:pt x="79" y="137"/>
                    <a:pt x="80" y="137"/>
                    <a:pt x="81" y="137"/>
                  </a:cubicBezTo>
                  <a:cubicBezTo>
                    <a:pt x="82" y="136"/>
                    <a:pt x="82" y="135"/>
                    <a:pt x="82" y="133"/>
                  </a:cubicBezTo>
                  <a:cubicBezTo>
                    <a:pt x="82" y="34"/>
                    <a:pt x="82" y="34"/>
                    <a:pt x="82" y="34"/>
                  </a:cubicBezTo>
                  <a:cubicBezTo>
                    <a:pt x="82" y="32"/>
                    <a:pt x="81" y="31"/>
                    <a:pt x="80" y="3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212"/>
            <p:cNvSpPr/>
            <p:nvPr/>
          </p:nvSpPr>
          <p:spPr bwMode="auto">
            <a:xfrm>
              <a:off x="4780" y="733"/>
              <a:ext cx="22" cy="63"/>
            </a:xfrm>
            <a:custGeom>
              <a:avLst/>
              <a:gdLst>
                <a:gd name="T0" fmla="*/ 7 w 13"/>
                <a:gd name="T1" fmla="*/ 34 h 37"/>
                <a:gd name="T2" fmla="*/ 13 w 13"/>
                <a:gd name="T3" fmla="*/ 25 h 37"/>
                <a:gd name="T4" fmla="*/ 13 w 13"/>
                <a:gd name="T5" fmla="*/ 21 h 37"/>
                <a:gd name="T6" fmla="*/ 9 w 13"/>
                <a:gd name="T7" fmla="*/ 18 h 37"/>
                <a:gd name="T8" fmla="*/ 10 w 13"/>
                <a:gd name="T9" fmla="*/ 14 h 37"/>
                <a:gd name="T10" fmla="*/ 11 w 13"/>
                <a:gd name="T11" fmla="*/ 12 h 37"/>
                <a:gd name="T12" fmla="*/ 10 w 13"/>
                <a:gd name="T13" fmla="*/ 12 h 37"/>
                <a:gd name="T14" fmla="*/ 9 w 13"/>
                <a:gd name="T15" fmla="*/ 11 h 37"/>
                <a:gd name="T16" fmla="*/ 6 w 13"/>
                <a:gd name="T17" fmla="*/ 10 h 37"/>
                <a:gd name="T18" fmla="*/ 6 w 13"/>
                <a:gd name="T19" fmla="*/ 6 h 37"/>
                <a:gd name="T20" fmla="*/ 6 w 13"/>
                <a:gd name="T21" fmla="*/ 1 h 37"/>
                <a:gd name="T22" fmla="*/ 3 w 13"/>
                <a:gd name="T23" fmla="*/ 1 h 37"/>
                <a:gd name="T24" fmla="*/ 0 w 13"/>
                <a:gd name="T25" fmla="*/ 2 h 37"/>
                <a:gd name="T26" fmla="*/ 0 w 13"/>
                <a:gd name="T27" fmla="*/ 37 h 37"/>
                <a:gd name="T28" fmla="*/ 7 w 13"/>
                <a:gd name="T29" fmla="*/ 3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" h="37">
                  <a:moveTo>
                    <a:pt x="7" y="34"/>
                  </a:moveTo>
                  <a:cubicBezTo>
                    <a:pt x="9" y="33"/>
                    <a:pt x="12" y="28"/>
                    <a:pt x="13" y="25"/>
                  </a:cubicBezTo>
                  <a:cubicBezTo>
                    <a:pt x="13" y="24"/>
                    <a:pt x="13" y="22"/>
                    <a:pt x="13" y="21"/>
                  </a:cubicBezTo>
                  <a:cubicBezTo>
                    <a:pt x="11" y="21"/>
                    <a:pt x="10" y="20"/>
                    <a:pt x="9" y="18"/>
                  </a:cubicBezTo>
                  <a:cubicBezTo>
                    <a:pt x="8" y="17"/>
                    <a:pt x="9" y="15"/>
                    <a:pt x="10" y="14"/>
                  </a:cubicBezTo>
                  <a:cubicBezTo>
                    <a:pt x="11" y="13"/>
                    <a:pt x="11" y="13"/>
                    <a:pt x="11" y="12"/>
                  </a:cubicBezTo>
                  <a:cubicBezTo>
                    <a:pt x="11" y="12"/>
                    <a:pt x="10" y="12"/>
                    <a:pt x="10" y="1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8" y="11"/>
                    <a:pt x="7" y="11"/>
                    <a:pt x="6" y="10"/>
                  </a:cubicBezTo>
                  <a:cubicBezTo>
                    <a:pt x="5" y="9"/>
                    <a:pt x="5" y="7"/>
                    <a:pt x="6" y="6"/>
                  </a:cubicBezTo>
                  <a:cubicBezTo>
                    <a:pt x="7" y="3"/>
                    <a:pt x="7" y="2"/>
                    <a:pt x="6" y="1"/>
                  </a:cubicBezTo>
                  <a:cubicBezTo>
                    <a:pt x="5" y="0"/>
                    <a:pt x="4" y="0"/>
                    <a:pt x="3" y="1"/>
                  </a:cubicBezTo>
                  <a:cubicBezTo>
                    <a:pt x="2" y="1"/>
                    <a:pt x="1" y="2"/>
                    <a:pt x="0" y="2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3" y="37"/>
                    <a:pt x="5" y="36"/>
                    <a:pt x="7" y="34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213"/>
            <p:cNvSpPr/>
            <p:nvPr/>
          </p:nvSpPr>
          <p:spPr bwMode="auto">
            <a:xfrm>
              <a:off x="4737" y="697"/>
              <a:ext cx="43" cy="111"/>
            </a:xfrm>
            <a:custGeom>
              <a:avLst/>
              <a:gdLst>
                <a:gd name="T0" fmla="*/ 25 w 25"/>
                <a:gd name="T1" fmla="*/ 58 h 65"/>
                <a:gd name="T2" fmla="*/ 25 w 25"/>
                <a:gd name="T3" fmla="*/ 58 h 65"/>
                <a:gd name="T4" fmla="*/ 22 w 25"/>
                <a:gd name="T5" fmla="*/ 58 h 65"/>
                <a:gd name="T6" fmla="*/ 16 w 25"/>
                <a:gd name="T7" fmla="*/ 53 h 65"/>
                <a:gd name="T8" fmla="*/ 11 w 25"/>
                <a:gd name="T9" fmla="*/ 27 h 65"/>
                <a:gd name="T10" fmla="*/ 16 w 25"/>
                <a:gd name="T11" fmla="*/ 15 h 65"/>
                <a:gd name="T12" fmla="*/ 22 w 25"/>
                <a:gd name="T13" fmla="*/ 9 h 65"/>
                <a:gd name="T14" fmla="*/ 22 w 25"/>
                <a:gd name="T15" fmla="*/ 17 h 65"/>
                <a:gd name="T16" fmla="*/ 23 w 25"/>
                <a:gd name="T17" fmla="*/ 21 h 65"/>
                <a:gd name="T18" fmla="*/ 25 w 25"/>
                <a:gd name="T19" fmla="*/ 23 h 65"/>
                <a:gd name="T20" fmla="*/ 25 w 25"/>
                <a:gd name="T21" fmla="*/ 11 h 65"/>
                <a:gd name="T22" fmla="*/ 21 w 25"/>
                <a:gd name="T23" fmla="*/ 7 h 65"/>
                <a:gd name="T24" fmla="*/ 21 w 25"/>
                <a:gd name="T25" fmla="*/ 0 h 65"/>
                <a:gd name="T26" fmla="*/ 10 w 25"/>
                <a:gd name="T27" fmla="*/ 10 h 65"/>
                <a:gd name="T28" fmla="*/ 3 w 25"/>
                <a:gd name="T29" fmla="*/ 25 h 65"/>
                <a:gd name="T30" fmla="*/ 9 w 25"/>
                <a:gd name="T31" fmla="*/ 57 h 65"/>
                <a:gd name="T32" fmla="*/ 21 w 25"/>
                <a:gd name="T33" fmla="*/ 65 h 65"/>
                <a:gd name="T34" fmla="*/ 21 w 25"/>
                <a:gd name="T35" fmla="*/ 65 h 65"/>
                <a:gd name="T36" fmla="*/ 21 w 25"/>
                <a:gd name="T37" fmla="*/ 62 h 65"/>
                <a:gd name="T38" fmla="*/ 25 w 25"/>
                <a:gd name="T39" fmla="*/ 5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" h="65">
                  <a:moveTo>
                    <a:pt x="25" y="58"/>
                  </a:moveTo>
                  <a:cubicBezTo>
                    <a:pt x="25" y="58"/>
                    <a:pt x="25" y="58"/>
                    <a:pt x="25" y="58"/>
                  </a:cubicBezTo>
                  <a:cubicBezTo>
                    <a:pt x="24" y="58"/>
                    <a:pt x="23" y="58"/>
                    <a:pt x="22" y="58"/>
                  </a:cubicBezTo>
                  <a:cubicBezTo>
                    <a:pt x="21" y="57"/>
                    <a:pt x="18" y="56"/>
                    <a:pt x="16" y="53"/>
                  </a:cubicBezTo>
                  <a:cubicBezTo>
                    <a:pt x="12" y="45"/>
                    <a:pt x="9" y="36"/>
                    <a:pt x="11" y="27"/>
                  </a:cubicBezTo>
                  <a:cubicBezTo>
                    <a:pt x="12" y="23"/>
                    <a:pt x="14" y="19"/>
                    <a:pt x="16" y="15"/>
                  </a:cubicBezTo>
                  <a:cubicBezTo>
                    <a:pt x="18" y="12"/>
                    <a:pt x="20" y="10"/>
                    <a:pt x="22" y="9"/>
                  </a:cubicBezTo>
                  <a:cubicBezTo>
                    <a:pt x="23" y="11"/>
                    <a:pt x="23" y="14"/>
                    <a:pt x="22" y="17"/>
                  </a:cubicBezTo>
                  <a:cubicBezTo>
                    <a:pt x="21" y="19"/>
                    <a:pt x="22" y="20"/>
                    <a:pt x="23" y="21"/>
                  </a:cubicBezTo>
                  <a:cubicBezTo>
                    <a:pt x="24" y="22"/>
                    <a:pt x="24" y="22"/>
                    <a:pt x="25" y="23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3" y="11"/>
                    <a:pt x="21" y="9"/>
                    <a:pt x="21" y="7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6" y="2"/>
                    <a:pt x="11" y="8"/>
                    <a:pt x="10" y="10"/>
                  </a:cubicBezTo>
                  <a:cubicBezTo>
                    <a:pt x="6" y="15"/>
                    <a:pt x="4" y="20"/>
                    <a:pt x="3" y="25"/>
                  </a:cubicBezTo>
                  <a:cubicBezTo>
                    <a:pt x="0" y="37"/>
                    <a:pt x="5" y="48"/>
                    <a:pt x="9" y="57"/>
                  </a:cubicBezTo>
                  <a:cubicBezTo>
                    <a:pt x="12" y="61"/>
                    <a:pt x="16" y="64"/>
                    <a:pt x="21" y="65"/>
                  </a:cubicBezTo>
                  <a:cubicBezTo>
                    <a:pt x="21" y="65"/>
                    <a:pt x="21" y="65"/>
                    <a:pt x="21" y="65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21" y="60"/>
                    <a:pt x="23" y="58"/>
                    <a:pt x="25" y="58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214"/>
            <p:cNvSpPr/>
            <p:nvPr/>
          </p:nvSpPr>
          <p:spPr bwMode="auto">
            <a:xfrm>
              <a:off x="5472" y="597"/>
              <a:ext cx="60" cy="14"/>
            </a:xfrm>
            <a:custGeom>
              <a:avLst/>
              <a:gdLst>
                <a:gd name="T0" fmla="*/ 31 w 35"/>
                <a:gd name="T1" fmla="*/ 8 h 8"/>
                <a:gd name="T2" fmla="*/ 4 w 35"/>
                <a:gd name="T3" fmla="*/ 8 h 8"/>
                <a:gd name="T4" fmla="*/ 0 w 35"/>
                <a:gd name="T5" fmla="*/ 4 h 8"/>
                <a:gd name="T6" fmla="*/ 4 w 35"/>
                <a:gd name="T7" fmla="*/ 0 h 8"/>
                <a:gd name="T8" fmla="*/ 31 w 35"/>
                <a:gd name="T9" fmla="*/ 0 h 8"/>
                <a:gd name="T10" fmla="*/ 35 w 35"/>
                <a:gd name="T11" fmla="*/ 4 h 8"/>
                <a:gd name="T12" fmla="*/ 31 w 35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8">
                  <a:moveTo>
                    <a:pt x="31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3" y="0"/>
                    <a:pt x="35" y="2"/>
                    <a:pt x="35" y="4"/>
                  </a:cubicBezTo>
                  <a:cubicBezTo>
                    <a:pt x="35" y="6"/>
                    <a:pt x="33" y="8"/>
                    <a:pt x="31" y="8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215"/>
            <p:cNvSpPr/>
            <p:nvPr/>
          </p:nvSpPr>
          <p:spPr bwMode="auto">
            <a:xfrm>
              <a:off x="5472" y="652"/>
              <a:ext cx="60" cy="14"/>
            </a:xfrm>
            <a:custGeom>
              <a:avLst/>
              <a:gdLst>
                <a:gd name="T0" fmla="*/ 31 w 35"/>
                <a:gd name="T1" fmla="*/ 8 h 8"/>
                <a:gd name="T2" fmla="*/ 4 w 35"/>
                <a:gd name="T3" fmla="*/ 8 h 8"/>
                <a:gd name="T4" fmla="*/ 0 w 35"/>
                <a:gd name="T5" fmla="*/ 4 h 8"/>
                <a:gd name="T6" fmla="*/ 4 w 35"/>
                <a:gd name="T7" fmla="*/ 0 h 8"/>
                <a:gd name="T8" fmla="*/ 31 w 35"/>
                <a:gd name="T9" fmla="*/ 0 h 8"/>
                <a:gd name="T10" fmla="*/ 35 w 35"/>
                <a:gd name="T11" fmla="*/ 4 h 8"/>
                <a:gd name="T12" fmla="*/ 31 w 35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8">
                  <a:moveTo>
                    <a:pt x="31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3" y="0"/>
                    <a:pt x="35" y="2"/>
                    <a:pt x="35" y="4"/>
                  </a:cubicBezTo>
                  <a:cubicBezTo>
                    <a:pt x="35" y="7"/>
                    <a:pt x="33" y="8"/>
                    <a:pt x="31" y="8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216"/>
            <p:cNvSpPr/>
            <p:nvPr/>
          </p:nvSpPr>
          <p:spPr bwMode="auto">
            <a:xfrm>
              <a:off x="5472" y="707"/>
              <a:ext cx="60" cy="14"/>
            </a:xfrm>
            <a:custGeom>
              <a:avLst/>
              <a:gdLst>
                <a:gd name="T0" fmla="*/ 31 w 35"/>
                <a:gd name="T1" fmla="*/ 8 h 8"/>
                <a:gd name="T2" fmla="*/ 4 w 35"/>
                <a:gd name="T3" fmla="*/ 8 h 8"/>
                <a:gd name="T4" fmla="*/ 0 w 35"/>
                <a:gd name="T5" fmla="*/ 4 h 8"/>
                <a:gd name="T6" fmla="*/ 4 w 35"/>
                <a:gd name="T7" fmla="*/ 0 h 8"/>
                <a:gd name="T8" fmla="*/ 31 w 35"/>
                <a:gd name="T9" fmla="*/ 0 h 8"/>
                <a:gd name="T10" fmla="*/ 35 w 35"/>
                <a:gd name="T11" fmla="*/ 4 h 8"/>
                <a:gd name="T12" fmla="*/ 31 w 35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8">
                  <a:moveTo>
                    <a:pt x="31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3" y="0"/>
                    <a:pt x="35" y="2"/>
                    <a:pt x="35" y="4"/>
                  </a:cubicBezTo>
                  <a:cubicBezTo>
                    <a:pt x="35" y="7"/>
                    <a:pt x="33" y="8"/>
                    <a:pt x="31" y="8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217"/>
            <p:cNvSpPr/>
            <p:nvPr/>
          </p:nvSpPr>
          <p:spPr bwMode="auto">
            <a:xfrm>
              <a:off x="5472" y="764"/>
              <a:ext cx="60" cy="13"/>
            </a:xfrm>
            <a:custGeom>
              <a:avLst/>
              <a:gdLst>
                <a:gd name="T0" fmla="*/ 31 w 35"/>
                <a:gd name="T1" fmla="*/ 8 h 8"/>
                <a:gd name="T2" fmla="*/ 4 w 35"/>
                <a:gd name="T3" fmla="*/ 8 h 8"/>
                <a:gd name="T4" fmla="*/ 0 w 35"/>
                <a:gd name="T5" fmla="*/ 4 h 8"/>
                <a:gd name="T6" fmla="*/ 4 w 35"/>
                <a:gd name="T7" fmla="*/ 0 h 8"/>
                <a:gd name="T8" fmla="*/ 31 w 35"/>
                <a:gd name="T9" fmla="*/ 0 h 8"/>
                <a:gd name="T10" fmla="*/ 35 w 35"/>
                <a:gd name="T11" fmla="*/ 4 h 8"/>
                <a:gd name="T12" fmla="*/ 31 w 35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8">
                  <a:moveTo>
                    <a:pt x="31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3" y="0"/>
                    <a:pt x="35" y="1"/>
                    <a:pt x="35" y="4"/>
                  </a:cubicBezTo>
                  <a:cubicBezTo>
                    <a:pt x="35" y="6"/>
                    <a:pt x="33" y="8"/>
                    <a:pt x="31" y="8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218"/>
            <p:cNvSpPr/>
            <p:nvPr/>
          </p:nvSpPr>
          <p:spPr bwMode="auto">
            <a:xfrm>
              <a:off x="5472" y="819"/>
              <a:ext cx="60" cy="13"/>
            </a:xfrm>
            <a:custGeom>
              <a:avLst/>
              <a:gdLst>
                <a:gd name="T0" fmla="*/ 31 w 35"/>
                <a:gd name="T1" fmla="*/ 8 h 8"/>
                <a:gd name="T2" fmla="*/ 4 w 35"/>
                <a:gd name="T3" fmla="*/ 8 h 8"/>
                <a:gd name="T4" fmla="*/ 0 w 35"/>
                <a:gd name="T5" fmla="*/ 4 h 8"/>
                <a:gd name="T6" fmla="*/ 4 w 35"/>
                <a:gd name="T7" fmla="*/ 0 h 8"/>
                <a:gd name="T8" fmla="*/ 31 w 35"/>
                <a:gd name="T9" fmla="*/ 0 h 8"/>
                <a:gd name="T10" fmla="*/ 35 w 35"/>
                <a:gd name="T11" fmla="*/ 4 h 8"/>
                <a:gd name="T12" fmla="*/ 31 w 35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8">
                  <a:moveTo>
                    <a:pt x="31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3" y="0"/>
                    <a:pt x="35" y="1"/>
                    <a:pt x="35" y="4"/>
                  </a:cubicBezTo>
                  <a:cubicBezTo>
                    <a:pt x="35" y="6"/>
                    <a:pt x="33" y="8"/>
                    <a:pt x="31" y="8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219"/>
            <p:cNvSpPr>
              <a:spLocks noEditPoints="1"/>
            </p:cNvSpPr>
            <p:nvPr/>
          </p:nvSpPr>
          <p:spPr bwMode="auto">
            <a:xfrm>
              <a:off x="5492" y="547"/>
              <a:ext cx="239" cy="333"/>
            </a:xfrm>
            <a:custGeom>
              <a:avLst/>
              <a:gdLst>
                <a:gd name="T0" fmla="*/ 121 w 139"/>
                <a:gd name="T1" fmla="*/ 148 h 194"/>
                <a:gd name="T2" fmla="*/ 86 w 139"/>
                <a:gd name="T3" fmla="*/ 173 h 194"/>
                <a:gd name="T4" fmla="*/ 84 w 139"/>
                <a:gd name="T5" fmla="*/ 174 h 194"/>
                <a:gd name="T6" fmla="*/ 81 w 139"/>
                <a:gd name="T7" fmla="*/ 173 h 194"/>
                <a:gd name="T8" fmla="*/ 80 w 139"/>
                <a:gd name="T9" fmla="*/ 169 h 194"/>
                <a:gd name="T10" fmla="*/ 90 w 139"/>
                <a:gd name="T11" fmla="*/ 127 h 194"/>
                <a:gd name="T12" fmla="*/ 90 w 139"/>
                <a:gd name="T13" fmla="*/ 126 h 194"/>
                <a:gd name="T14" fmla="*/ 139 w 139"/>
                <a:gd name="T15" fmla="*/ 52 h 194"/>
                <a:gd name="T16" fmla="*/ 139 w 139"/>
                <a:gd name="T17" fmla="*/ 18 h 194"/>
                <a:gd name="T18" fmla="*/ 124 w 139"/>
                <a:gd name="T19" fmla="*/ 0 h 194"/>
                <a:gd name="T20" fmla="*/ 16 w 139"/>
                <a:gd name="T21" fmla="*/ 0 h 194"/>
                <a:gd name="T22" fmla="*/ 0 w 139"/>
                <a:gd name="T23" fmla="*/ 18 h 194"/>
                <a:gd name="T24" fmla="*/ 0 w 139"/>
                <a:gd name="T25" fmla="*/ 177 h 194"/>
                <a:gd name="T26" fmla="*/ 16 w 139"/>
                <a:gd name="T27" fmla="*/ 194 h 194"/>
                <a:gd name="T28" fmla="*/ 124 w 139"/>
                <a:gd name="T29" fmla="*/ 194 h 194"/>
                <a:gd name="T30" fmla="*/ 139 w 139"/>
                <a:gd name="T31" fmla="*/ 177 h 194"/>
                <a:gd name="T32" fmla="*/ 139 w 139"/>
                <a:gd name="T33" fmla="*/ 125 h 194"/>
                <a:gd name="T34" fmla="*/ 138 w 139"/>
                <a:gd name="T35" fmla="*/ 122 h 194"/>
                <a:gd name="T36" fmla="*/ 122 w 139"/>
                <a:gd name="T37" fmla="*/ 147 h 194"/>
                <a:gd name="T38" fmla="*/ 121 w 139"/>
                <a:gd name="T39" fmla="*/ 148 h 194"/>
                <a:gd name="T40" fmla="*/ 52 w 139"/>
                <a:gd name="T41" fmla="*/ 37 h 194"/>
                <a:gd name="T42" fmla="*/ 102 w 139"/>
                <a:gd name="T43" fmla="*/ 37 h 194"/>
                <a:gd name="T44" fmla="*/ 108 w 139"/>
                <a:gd name="T45" fmla="*/ 43 h 194"/>
                <a:gd name="T46" fmla="*/ 102 w 139"/>
                <a:gd name="T47" fmla="*/ 49 h 194"/>
                <a:gd name="T48" fmla="*/ 52 w 139"/>
                <a:gd name="T49" fmla="*/ 49 h 194"/>
                <a:gd name="T50" fmla="*/ 46 w 139"/>
                <a:gd name="T51" fmla="*/ 43 h 194"/>
                <a:gd name="T52" fmla="*/ 52 w 139"/>
                <a:gd name="T53" fmla="*/ 37 h 194"/>
                <a:gd name="T54" fmla="*/ 52 w 139"/>
                <a:gd name="T55" fmla="*/ 70 h 194"/>
                <a:gd name="T56" fmla="*/ 102 w 139"/>
                <a:gd name="T57" fmla="*/ 70 h 194"/>
                <a:gd name="T58" fmla="*/ 108 w 139"/>
                <a:gd name="T59" fmla="*/ 76 h 194"/>
                <a:gd name="T60" fmla="*/ 102 w 139"/>
                <a:gd name="T61" fmla="*/ 82 h 194"/>
                <a:gd name="T62" fmla="*/ 52 w 139"/>
                <a:gd name="T63" fmla="*/ 82 h 194"/>
                <a:gd name="T64" fmla="*/ 46 w 139"/>
                <a:gd name="T65" fmla="*/ 76 h 194"/>
                <a:gd name="T66" fmla="*/ 52 w 139"/>
                <a:gd name="T67" fmla="*/ 70 h 194"/>
                <a:gd name="T68" fmla="*/ 46 w 139"/>
                <a:gd name="T69" fmla="*/ 109 h 194"/>
                <a:gd name="T70" fmla="*/ 52 w 139"/>
                <a:gd name="T71" fmla="*/ 103 h 194"/>
                <a:gd name="T72" fmla="*/ 84 w 139"/>
                <a:gd name="T73" fmla="*/ 103 h 194"/>
                <a:gd name="T74" fmla="*/ 90 w 139"/>
                <a:gd name="T75" fmla="*/ 109 h 194"/>
                <a:gd name="T76" fmla="*/ 84 w 139"/>
                <a:gd name="T77" fmla="*/ 115 h 194"/>
                <a:gd name="T78" fmla="*/ 52 w 139"/>
                <a:gd name="T79" fmla="*/ 115 h 194"/>
                <a:gd name="T80" fmla="*/ 46 w 139"/>
                <a:gd name="T81" fmla="*/ 109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9" h="194">
                  <a:moveTo>
                    <a:pt x="121" y="148"/>
                  </a:moveTo>
                  <a:cubicBezTo>
                    <a:pt x="86" y="173"/>
                    <a:pt x="86" y="173"/>
                    <a:pt x="86" y="173"/>
                  </a:cubicBezTo>
                  <a:cubicBezTo>
                    <a:pt x="85" y="173"/>
                    <a:pt x="84" y="174"/>
                    <a:pt x="84" y="174"/>
                  </a:cubicBezTo>
                  <a:cubicBezTo>
                    <a:pt x="83" y="174"/>
                    <a:pt x="82" y="173"/>
                    <a:pt x="81" y="173"/>
                  </a:cubicBezTo>
                  <a:cubicBezTo>
                    <a:pt x="80" y="172"/>
                    <a:pt x="79" y="170"/>
                    <a:pt x="80" y="169"/>
                  </a:cubicBezTo>
                  <a:cubicBezTo>
                    <a:pt x="90" y="127"/>
                    <a:pt x="90" y="127"/>
                    <a:pt x="90" y="127"/>
                  </a:cubicBezTo>
                  <a:cubicBezTo>
                    <a:pt x="90" y="127"/>
                    <a:pt x="90" y="126"/>
                    <a:pt x="90" y="126"/>
                  </a:cubicBezTo>
                  <a:cubicBezTo>
                    <a:pt x="139" y="52"/>
                    <a:pt x="139" y="52"/>
                    <a:pt x="139" y="52"/>
                  </a:cubicBezTo>
                  <a:cubicBezTo>
                    <a:pt x="139" y="18"/>
                    <a:pt x="139" y="18"/>
                    <a:pt x="139" y="18"/>
                  </a:cubicBezTo>
                  <a:cubicBezTo>
                    <a:pt x="139" y="8"/>
                    <a:pt x="132" y="0"/>
                    <a:pt x="124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8"/>
                    <a:pt x="0" y="18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87"/>
                    <a:pt x="7" y="194"/>
                    <a:pt x="16" y="194"/>
                  </a:cubicBezTo>
                  <a:cubicBezTo>
                    <a:pt x="124" y="194"/>
                    <a:pt x="124" y="194"/>
                    <a:pt x="124" y="194"/>
                  </a:cubicBezTo>
                  <a:cubicBezTo>
                    <a:pt x="132" y="194"/>
                    <a:pt x="139" y="187"/>
                    <a:pt x="139" y="177"/>
                  </a:cubicBezTo>
                  <a:cubicBezTo>
                    <a:pt x="139" y="125"/>
                    <a:pt x="139" y="125"/>
                    <a:pt x="139" y="125"/>
                  </a:cubicBezTo>
                  <a:cubicBezTo>
                    <a:pt x="139" y="124"/>
                    <a:pt x="139" y="123"/>
                    <a:pt x="138" y="122"/>
                  </a:cubicBezTo>
                  <a:cubicBezTo>
                    <a:pt x="122" y="147"/>
                    <a:pt x="122" y="147"/>
                    <a:pt x="122" y="147"/>
                  </a:cubicBezTo>
                  <a:cubicBezTo>
                    <a:pt x="122" y="147"/>
                    <a:pt x="121" y="148"/>
                    <a:pt x="121" y="148"/>
                  </a:cubicBezTo>
                  <a:close/>
                  <a:moveTo>
                    <a:pt x="52" y="37"/>
                  </a:move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8" y="40"/>
                    <a:pt x="108" y="43"/>
                  </a:cubicBezTo>
                  <a:cubicBezTo>
                    <a:pt x="108" y="47"/>
                    <a:pt x="105" y="49"/>
                    <a:pt x="102" y="49"/>
                  </a:cubicBezTo>
                  <a:cubicBezTo>
                    <a:pt x="52" y="49"/>
                    <a:pt x="52" y="49"/>
                    <a:pt x="52" y="49"/>
                  </a:cubicBezTo>
                  <a:cubicBezTo>
                    <a:pt x="48" y="49"/>
                    <a:pt x="46" y="47"/>
                    <a:pt x="46" y="43"/>
                  </a:cubicBezTo>
                  <a:cubicBezTo>
                    <a:pt x="46" y="40"/>
                    <a:pt x="48" y="37"/>
                    <a:pt x="52" y="37"/>
                  </a:cubicBezTo>
                  <a:close/>
                  <a:moveTo>
                    <a:pt x="52" y="70"/>
                  </a:moveTo>
                  <a:cubicBezTo>
                    <a:pt x="102" y="70"/>
                    <a:pt x="102" y="70"/>
                    <a:pt x="102" y="70"/>
                  </a:cubicBezTo>
                  <a:cubicBezTo>
                    <a:pt x="105" y="70"/>
                    <a:pt x="108" y="73"/>
                    <a:pt x="108" y="76"/>
                  </a:cubicBezTo>
                  <a:cubicBezTo>
                    <a:pt x="108" y="80"/>
                    <a:pt x="105" y="82"/>
                    <a:pt x="102" y="82"/>
                  </a:cubicBezTo>
                  <a:cubicBezTo>
                    <a:pt x="52" y="82"/>
                    <a:pt x="52" y="82"/>
                    <a:pt x="52" y="82"/>
                  </a:cubicBezTo>
                  <a:cubicBezTo>
                    <a:pt x="48" y="82"/>
                    <a:pt x="46" y="80"/>
                    <a:pt x="46" y="76"/>
                  </a:cubicBezTo>
                  <a:cubicBezTo>
                    <a:pt x="46" y="73"/>
                    <a:pt x="48" y="70"/>
                    <a:pt x="52" y="70"/>
                  </a:cubicBezTo>
                  <a:close/>
                  <a:moveTo>
                    <a:pt x="46" y="109"/>
                  </a:moveTo>
                  <a:cubicBezTo>
                    <a:pt x="46" y="106"/>
                    <a:pt x="48" y="103"/>
                    <a:pt x="52" y="103"/>
                  </a:cubicBezTo>
                  <a:cubicBezTo>
                    <a:pt x="84" y="103"/>
                    <a:pt x="84" y="103"/>
                    <a:pt x="84" y="103"/>
                  </a:cubicBezTo>
                  <a:cubicBezTo>
                    <a:pt x="87" y="103"/>
                    <a:pt x="90" y="106"/>
                    <a:pt x="90" y="109"/>
                  </a:cubicBezTo>
                  <a:cubicBezTo>
                    <a:pt x="90" y="113"/>
                    <a:pt x="87" y="115"/>
                    <a:pt x="84" y="115"/>
                  </a:cubicBezTo>
                  <a:cubicBezTo>
                    <a:pt x="52" y="115"/>
                    <a:pt x="52" y="115"/>
                    <a:pt x="52" y="115"/>
                  </a:cubicBezTo>
                  <a:cubicBezTo>
                    <a:pt x="48" y="115"/>
                    <a:pt x="46" y="113"/>
                    <a:pt x="46" y="109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220"/>
            <p:cNvSpPr>
              <a:spLocks noEditPoints="1"/>
            </p:cNvSpPr>
            <p:nvPr/>
          </p:nvSpPr>
          <p:spPr bwMode="auto">
            <a:xfrm>
              <a:off x="5635" y="638"/>
              <a:ext cx="146" cy="199"/>
            </a:xfrm>
            <a:custGeom>
              <a:avLst/>
              <a:gdLst>
                <a:gd name="T0" fmla="*/ 4 w 85"/>
                <a:gd name="T1" fmla="*/ 116 h 116"/>
                <a:gd name="T2" fmla="*/ 2 w 85"/>
                <a:gd name="T3" fmla="*/ 115 h 116"/>
                <a:gd name="T4" fmla="*/ 0 w 85"/>
                <a:gd name="T5" fmla="*/ 112 h 116"/>
                <a:gd name="T6" fmla="*/ 9 w 85"/>
                <a:gd name="T7" fmla="*/ 77 h 116"/>
                <a:gd name="T8" fmla="*/ 9 w 85"/>
                <a:gd name="T9" fmla="*/ 76 h 116"/>
                <a:gd name="T10" fmla="*/ 58 w 85"/>
                <a:gd name="T11" fmla="*/ 2 h 116"/>
                <a:gd name="T12" fmla="*/ 63 w 85"/>
                <a:gd name="T13" fmla="*/ 1 h 116"/>
                <a:gd name="T14" fmla="*/ 84 w 85"/>
                <a:gd name="T15" fmla="*/ 15 h 116"/>
                <a:gd name="T16" fmla="*/ 85 w 85"/>
                <a:gd name="T17" fmla="*/ 17 h 116"/>
                <a:gd name="T18" fmla="*/ 84 w 85"/>
                <a:gd name="T19" fmla="*/ 20 h 116"/>
                <a:gd name="T20" fmla="*/ 35 w 85"/>
                <a:gd name="T21" fmla="*/ 94 h 116"/>
                <a:gd name="T22" fmla="*/ 34 w 85"/>
                <a:gd name="T23" fmla="*/ 95 h 116"/>
                <a:gd name="T24" fmla="*/ 6 w 85"/>
                <a:gd name="T25" fmla="*/ 115 h 116"/>
                <a:gd name="T26" fmla="*/ 4 w 85"/>
                <a:gd name="T27" fmla="*/ 116 h 116"/>
                <a:gd name="T28" fmla="*/ 15 w 85"/>
                <a:gd name="T29" fmla="*/ 79 h 116"/>
                <a:gd name="T30" fmla="*/ 9 w 85"/>
                <a:gd name="T31" fmla="*/ 105 h 116"/>
                <a:gd name="T32" fmla="*/ 30 w 85"/>
                <a:gd name="T33" fmla="*/ 90 h 116"/>
                <a:gd name="T34" fmla="*/ 77 w 85"/>
                <a:gd name="T35" fmla="*/ 19 h 116"/>
                <a:gd name="T36" fmla="*/ 62 w 85"/>
                <a:gd name="T37" fmla="*/ 9 h 116"/>
                <a:gd name="T38" fmla="*/ 15 w 85"/>
                <a:gd name="T39" fmla="*/ 7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" h="116">
                  <a:moveTo>
                    <a:pt x="4" y="116"/>
                  </a:moveTo>
                  <a:cubicBezTo>
                    <a:pt x="3" y="116"/>
                    <a:pt x="2" y="116"/>
                    <a:pt x="2" y="115"/>
                  </a:cubicBezTo>
                  <a:cubicBezTo>
                    <a:pt x="1" y="115"/>
                    <a:pt x="0" y="113"/>
                    <a:pt x="0" y="112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9" y="77"/>
                    <a:pt x="9" y="77"/>
                    <a:pt x="9" y="76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59" y="1"/>
                    <a:pt x="61" y="0"/>
                    <a:pt x="63" y="1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4" y="16"/>
                    <a:pt x="85" y="17"/>
                    <a:pt x="85" y="17"/>
                  </a:cubicBezTo>
                  <a:cubicBezTo>
                    <a:pt x="85" y="18"/>
                    <a:pt x="85" y="19"/>
                    <a:pt x="84" y="20"/>
                  </a:cubicBezTo>
                  <a:cubicBezTo>
                    <a:pt x="35" y="94"/>
                    <a:pt x="35" y="94"/>
                    <a:pt x="35" y="94"/>
                  </a:cubicBezTo>
                  <a:cubicBezTo>
                    <a:pt x="35" y="94"/>
                    <a:pt x="35" y="94"/>
                    <a:pt x="34" y="95"/>
                  </a:cubicBezTo>
                  <a:cubicBezTo>
                    <a:pt x="6" y="115"/>
                    <a:pt x="6" y="115"/>
                    <a:pt x="6" y="115"/>
                  </a:cubicBezTo>
                  <a:cubicBezTo>
                    <a:pt x="5" y="116"/>
                    <a:pt x="4" y="116"/>
                    <a:pt x="4" y="116"/>
                  </a:cubicBezTo>
                  <a:close/>
                  <a:moveTo>
                    <a:pt x="15" y="79"/>
                  </a:moveTo>
                  <a:cubicBezTo>
                    <a:pt x="9" y="105"/>
                    <a:pt x="9" y="105"/>
                    <a:pt x="9" y="105"/>
                  </a:cubicBezTo>
                  <a:cubicBezTo>
                    <a:pt x="30" y="90"/>
                    <a:pt x="30" y="90"/>
                    <a:pt x="30" y="90"/>
                  </a:cubicBezTo>
                  <a:cubicBezTo>
                    <a:pt x="77" y="19"/>
                    <a:pt x="77" y="19"/>
                    <a:pt x="77" y="19"/>
                  </a:cubicBezTo>
                  <a:cubicBezTo>
                    <a:pt x="62" y="9"/>
                    <a:pt x="62" y="9"/>
                    <a:pt x="62" y="9"/>
                  </a:cubicBezTo>
                  <a:lnTo>
                    <a:pt x="15" y="79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21"/>
            <p:cNvSpPr/>
            <p:nvPr/>
          </p:nvSpPr>
          <p:spPr bwMode="auto">
            <a:xfrm>
              <a:off x="5671" y="676"/>
              <a:ext cx="75" cy="108"/>
            </a:xfrm>
            <a:custGeom>
              <a:avLst/>
              <a:gdLst>
                <a:gd name="T0" fmla="*/ 3 w 44"/>
                <a:gd name="T1" fmla="*/ 63 h 63"/>
                <a:gd name="T2" fmla="*/ 2 w 44"/>
                <a:gd name="T3" fmla="*/ 62 h 63"/>
                <a:gd name="T4" fmla="*/ 1 w 44"/>
                <a:gd name="T5" fmla="*/ 58 h 63"/>
                <a:gd name="T6" fmla="*/ 38 w 44"/>
                <a:gd name="T7" fmla="*/ 2 h 63"/>
                <a:gd name="T8" fmla="*/ 42 w 44"/>
                <a:gd name="T9" fmla="*/ 1 h 63"/>
                <a:gd name="T10" fmla="*/ 43 w 44"/>
                <a:gd name="T11" fmla="*/ 6 h 63"/>
                <a:gd name="T12" fmla="*/ 6 w 44"/>
                <a:gd name="T13" fmla="*/ 61 h 63"/>
                <a:gd name="T14" fmla="*/ 3 w 44"/>
                <a:gd name="T1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63">
                  <a:moveTo>
                    <a:pt x="3" y="63"/>
                  </a:moveTo>
                  <a:cubicBezTo>
                    <a:pt x="3" y="63"/>
                    <a:pt x="2" y="63"/>
                    <a:pt x="2" y="62"/>
                  </a:cubicBezTo>
                  <a:cubicBezTo>
                    <a:pt x="0" y="61"/>
                    <a:pt x="0" y="59"/>
                    <a:pt x="1" y="58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9" y="1"/>
                    <a:pt x="41" y="0"/>
                    <a:pt x="42" y="1"/>
                  </a:cubicBezTo>
                  <a:cubicBezTo>
                    <a:pt x="44" y="2"/>
                    <a:pt x="44" y="4"/>
                    <a:pt x="43" y="6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5" y="62"/>
                    <a:pt x="4" y="63"/>
                    <a:pt x="3" y="63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22"/>
            <p:cNvSpPr/>
            <p:nvPr/>
          </p:nvSpPr>
          <p:spPr bwMode="auto">
            <a:xfrm>
              <a:off x="5719" y="662"/>
              <a:ext cx="46" cy="35"/>
            </a:xfrm>
            <a:custGeom>
              <a:avLst/>
              <a:gdLst>
                <a:gd name="T0" fmla="*/ 23 w 27"/>
                <a:gd name="T1" fmla="*/ 20 h 20"/>
                <a:gd name="T2" fmla="*/ 21 w 27"/>
                <a:gd name="T3" fmla="*/ 20 h 20"/>
                <a:gd name="T4" fmla="*/ 2 w 27"/>
                <a:gd name="T5" fmla="*/ 7 h 20"/>
                <a:gd name="T6" fmla="*/ 1 w 27"/>
                <a:gd name="T7" fmla="*/ 2 h 20"/>
                <a:gd name="T8" fmla="*/ 5 w 27"/>
                <a:gd name="T9" fmla="*/ 1 h 20"/>
                <a:gd name="T10" fmla="*/ 25 w 27"/>
                <a:gd name="T11" fmla="*/ 14 h 20"/>
                <a:gd name="T12" fmla="*/ 26 w 27"/>
                <a:gd name="T13" fmla="*/ 19 h 20"/>
                <a:gd name="T14" fmla="*/ 23 w 27"/>
                <a:gd name="T1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20">
                  <a:moveTo>
                    <a:pt x="23" y="20"/>
                  </a:moveTo>
                  <a:cubicBezTo>
                    <a:pt x="23" y="20"/>
                    <a:pt x="22" y="20"/>
                    <a:pt x="21" y="2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6"/>
                    <a:pt x="0" y="4"/>
                    <a:pt x="1" y="2"/>
                  </a:cubicBezTo>
                  <a:cubicBezTo>
                    <a:pt x="2" y="1"/>
                    <a:pt x="4" y="0"/>
                    <a:pt x="5" y="1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5"/>
                    <a:pt x="27" y="18"/>
                    <a:pt x="26" y="19"/>
                  </a:cubicBezTo>
                  <a:cubicBezTo>
                    <a:pt x="25" y="20"/>
                    <a:pt x="24" y="20"/>
                    <a:pt x="23" y="2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23"/>
            <p:cNvSpPr>
              <a:spLocks noEditPoints="1"/>
            </p:cNvSpPr>
            <p:nvPr/>
          </p:nvSpPr>
          <p:spPr bwMode="auto">
            <a:xfrm>
              <a:off x="5508" y="1306"/>
              <a:ext cx="259" cy="261"/>
            </a:xfrm>
            <a:custGeom>
              <a:avLst/>
              <a:gdLst>
                <a:gd name="T0" fmla="*/ 76 w 151"/>
                <a:gd name="T1" fmla="*/ 0 h 152"/>
                <a:gd name="T2" fmla="*/ 0 w 151"/>
                <a:gd name="T3" fmla="*/ 76 h 152"/>
                <a:gd name="T4" fmla="*/ 76 w 151"/>
                <a:gd name="T5" fmla="*/ 152 h 152"/>
                <a:gd name="T6" fmla="*/ 151 w 151"/>
                <a:gd name="T7" fmla="*/ 76 h 152"/>
                <a:gd name="T8" fmla="*/ 76 w 151"/>
                <a:gd name="T9" fmla="*/ 0 h 152"/>
                <a:gd name="T10" fmla="*/ 104 w 151"/>
                <a:gd name="T11" fmla="*/ 82 h 152"/>
                <a:gd name="T12" fmla="*/ 77 w 151"/>
                <a:gd name="T13" fmla="*/ 82 h 152"/>
                <a:gd name="T14" fmla="*/ 71 w 151"/>
                <a:gd name="T15" fmla="*/ 76 h 152"/>
                <a:gd name="T16" fmla="*/ 71 w 151"/>
                <a:gd name="T17" fmla="*/ 24 h 152"/>
                <a:gd name="T18" fmla="*/ 77 w 151"/>
                <a:gd name="T19" fmla="*/ 18 h 152"/>
                <a:gd name="T20" fmla="*/ 83 w 151"/>
                <a:gd name="T21" fmla="*/ 24 h 152"/>
                <a:gd name="T22" fmla="*/ 83 w 151"/>
                <a:gd name="T23" fmla="*/ 70 h 152"/>
                <a:gd name="T24" fmla="*/ 104 w 151"/>
                <a:gd name="T25" fmla="*/ 70 h 152"/>
                <a:gd name="T26" fmla="*/ 110 w 151"/>
                <a:gd name="T27" fmla="*/ 76 h 152"/>
                <a:gd name="T28" fmla="*/ 104 w 151"/>
                <a:gd name="T29" fmla="*/ 8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1" h="152">
                  <a:moveTo>
                    <a:pt x="76" y="0"/>
                  </a:moveTo>
                  <a:cubicBezTo>
                    <a:pt x="34" y="0"/>
                    <a:pt x="0" y="34"/>
                    <a:pt x="0" y="76"/>
                  </a:cubicBezTo>
                  <a:cubicBezTo>
                    <a:pt x="0" y="118"/>
                    <a:pt x="34" y="152"/>
                    <a:pt x="76" y="152"/>
                  </a:cubicBezTo>
                  <a:cubicBezTo>
                    <a:pt x="118" y="152"/>
                    <a:pt x="151" y="118"/>
                    <a:pt x="151" y="76"/>
                  </a:cubicBezTo>
                  <a:cubicBezTo>
                    <a:pt x="151" y="34"/>
                    <a:pt x="118" y="0"/>
                    <a:pt x="76" y="0"/>
                  </a:cubicBezTo>
                  <a:close/>
                  <a:moveTo>
                    <a:pt x="104" y="82"/>
                  </a:moveTo>
                  <a:cubicBezTo>
                    <a:pt x="77" y="82"/>
                    <a:pt x="77" y="82"/>
                    <a:pt x="77" y="82"/>
                  </a:cubicBezTo>
                  <a:cubicBezTo>
                    <a:pt x="73" y="82"/>
                    <a:pt x="71" y="79"/>
                    <a:pt x="71" y="76"/>
                  </a:cubicBezTo>
                  <a:cubicBezTo>
                    <a:pt x="71" y="24"/>
                    <a:pt x="71" y="24"/>
                    <a:pt x="71" y="24"/>
                  </a:cubicBezTo>
                  <a:cubicBezTo>
                    <a:pt x="71" y="21"/>
                    <a:pt x="73" y="18"/>
                    <a:pt x="77" y="18"/>
                  </a:cubicBezTo>
                  <a:cubicBezTo>
                    <a:pt x="80" y="18"/>
                    <a:pt x="83" y="21"/>
                    <a:pt x="83" y="24"/>
                  </a:cubicBezTo>
                  <a:cubicBezTo>
                    <a:pt x="83" y="70"/>
                    <a:pt x="83" y="70"/>
                    <a:pt x="83" y="70"/>
                  </a:cubicBezTo>
                  <a:cubicBezTo>
                    <a:pt x="104" y="70"/>
                    <a:pt x="104" y="70"/>
                    <a:pt x="104" y="70"/>
                  </a:cubicBezTo>
                  <a:cubicBezTo>
                    <a:pt x="107" y="70"/>
                    <a:pt x="110" y="72"/>
                    <a:pt x="110" y="76"/>
                  </a:cubicBezTo>
                  <a:cubicBezTo>
                    <a:pt x="110" y="79"/>
                    <a:pt x="107" y="82"/>
                    <a:pt x="104" y="82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24"/>
            <p:cNvSpPr/>
            <p:nvPr/>
          </p:nvSpPr>
          <p:spPr bwMode="auto">
            <a:xfrm>
              <a:off x="1147" y="1992"/>
              <a:ext cx="340" cy="340"/>
            </a:xfrm>
            <a:custGeom>
              <a:avLst/>
              <a:gdLst>
                <a:gd name="T0" fmla="*/ 192 w 198"/>
                <a:gd name="T1" fmla="*/ 186 h 198"/>
                <a:gd name="T2" fmla="*/ 17 w 198"/>
                <a:gd name="T3" fmla="*/ 186 h 198"/>
                <a:gd name="T4" fmla="*/ 17 w 198"/>
                <a:gd name="T5" fmla="*/ 62 h 198"/>
                <a:gd name="T6" fmla="*/ 154 w 198"/>
                <a:gd name="T7" fmla="*/ 62 h 198"/>
                <a:gd name="T8" fmla="*/ 160 w 198"/>
                <a:gd name="T9" fmla="*/ 56 h 198"/>
                <a:gd name="T10" fmla="*/ 154 w 198"/>
                <a:gd name="T11" fmla="*/ 50 h 198"/>
                <a:gd name="T12" fmla="*/ 17 w 198"/>
                <a:gd name="T13" fmla="*/ 50 h 198"/>
                <a:gd name="T14" fmla="*/ 17 w 198"/>
                <a:gd name="T15" fmla="*/ 6 h 198"/>
                <a:gd name="T16" fmla="*/ 11 w 198"/>
                <a:gd name="T17" fmla="*/ 0 h 198"/>
                <a:gd name="T18" fmla="*/ 5 w 198"/>
                <a:gd name="T19" fmla="*/ 6 h 198"/>
                <a:gd name="T20" fmla="*/ 5 w 198"/>
                <a:gd name="T21" fmla="*/ 50 h 198"/>
                <a:gd name="T22" fmla="*/ 0 w 198"/>
                <a:gd name="T23" fmla="*/ 56 h 198"/>
                <a:gd name="T24" fmla="*/ 5 w 198"/>
                <a:gd name="T25" fmla="*/ 62 h 198"/>
                <a:gd name="T26" fmla="*/ 5 w 198"/>
                <a:gd name="T27" fmla="*/ 186 h 198"/>
                <a:gd name="T28" fmla="*/ 0 w 198"/>
                <a:gd name="T29" fmla="*/ 192 h 198"/>
                <a:gd name="T30" fmla="*/ 6 w 198"/>
                <a:gd name="T31" fmla="*/ 198 h 198"/>
                <a:gd name="T32" fmla="*/ 192 w 198"/>
                <a:gd name="T33" fmla="*/ 198 h 198"/>
                <a:gd name="T34" fmla="*/ 198 w 198"/>
                <a:gd name="T35" fmla="*/ 192 h 198"/>
                <a:gd name="T36" fmla="*/ 192 w 198"/>
                <a:gd name="T37" fmla="*/ 186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8" h="198">
                  <a:moveTo>
                    <a:pt x="192" y="186"/>
                  </a:moveTo>
                  <a:cubicBezTo>
                    <a:pt x="17" y="186"/>
                    <a:pt x="17" y="186"/>
                    <a:pt x="17" y="186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54" y="62"/>
                    <a:pt x="154" y="62"/>
                    <a:pt x="154" y="62"/>
                  </a:cubicBezTo>
                  <a:cubicBezTo>
                    <a:pt x="157" y="62"/>
                    <a:pt x="160" y="59"/>
                    <a:pt x="160" y="56"/>
                  </a:cubicBezTo>
                  <a:cubicBezTo>
                    <a:pt x="160" y="52"/>
                    <a:pt x="157" y="50"/>
                    <a:pt x="154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3"/>
                    <a:pt x="14" y="0"/>
                    <a:pt x="11" y="0"/>
                  </a:cubicBezTo>
                  <a:cubicBezTo>
                    <a:pt x="8" y="0"/>
                    <a:pt x="5" y="3"/>
                    <a:pt x="5" y="6"/>
                  </a:cubicBezTo>
                  <a:cubicBezTo>
                    <a:pt x="5" y="50"/>
                    <a:pt x="5" y="50"/>
                    <a:pt x="5" y="50"/>
                  </a:cubicBezTo>
                  <a:cubicBezTo>
                    <a:pt x="2" y="50"/>
                    <a:pt x="0" y="53"/>
                    <a:pt x="0" y="56"/>
                  </a:cubicBezTo>
                  <a:cubicBezTo>
                    <a:pt x="0" y="59"/>
                    <a:pt x="2" y="61"/>
                    <a:pt x="5" y="62"/>
                  </a:cubicBezTo>
                  <a:cubicBezTo>
                    <a:pt x="5" y="186"/>
                    <a:pt x="5" y="186"/>
                    <a:pt x="5" y="186"/>
                  </a:cubicBezTo>
                  <a:cubicBezTo>
                    <a:pt x="2" y="186"/>
                    <a:pt x="0" y="189"/>
                    <a:pt x="0" y="192"/>
                  </a:cubicBezTo>
                  <a:cubicBezTo>
                    <a:pt x="0" y="195"/>
                    <a:pt x="2" y="198"/>
                    <a:pt x="6" y="198"/>
                  </a:cubicBezTo>
                  <a:cubicBezTo>
                    <a:pt x="192" y="198"/>
                    <a:pt x="192" y="198"/>
                    <a:pt x="192" y="198"/>
                  </a:cubicBezTo>
                  <a:cubicBezTo>
                    <a:pt x="195" y="198"/>
                    <a:pt x="198" y="195"/>
                    <a:pt x="198" y="192"/>
                  </a:cubicBezTo>
                  <a:cubicBezTo>
                    <a:pt x="198" y="189"/>
                    <a:pt x="195" y="186"/>
                    <a:pt x="192" y="186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25"/>
            <p:cNvSpPr/>
            <p:nvPr/>
          </p:nvSpPr>
          <p:spPr bwMode="auto">
            <a:xfrm>
              <a:off x="1245" y="2218"/>
              <a:ext cx="52" cy="112"/>
            </a:xfrm>
            <a:custGeom>
              <a:avLst/>
              <a:gdLst>
                <a:gd name="T0" fmla="*/ 6 w 30"/>
                <a:gd name="T1" fmla="*/ 65 h 65"/>
                <a:gd name="T2" fmla="*/ 5 w 30"/>
                <a:gd name="T3" fmla="*/ 64 h 65"/>
                <a:gd name="T4" fmla="*/ 1 w 30"/>
                <a:gd name="T5" fmla="*/ 57 h 65"/>
                <a:gd name="T6" fmla="*/ 17 w 30"/>
                <a:gd name="T7" fmla="*/ 5 h 65"/>
                <a:gd name="T8" fmla="*/ 25 w 30"/>
                <a:gd name="T9" fmla="*/ 1 h 65"/>
                <a:gd name="T10" fmla="*/ 29 w 30"/>
                <a:gd name="T11" fmla="*/ 9 h 65"/>
                <a:gd name="T12" fmla="*/ 12 w 30"/>
                <a:gd name="T13" fmla="*/ 60 h 65"/>
                <a:gd name="T14" fmla="*/ 6 w 30"/>
                <a:gd name="T15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65">
                  <a:moveTo>
                    <a:pt x="6" y="65"/>
                  </a:moveTo>
                  <a:cubicBezTo>
                    <a:pt x="6" y="65"/>
                    <a:pt x="5" y="65"/>
                    <a:pt x="5" y="64"/>
                  </a:cubicBezTo>
                  <a:cubicBezTo>
                    <a:pt x="1" y="63"/>
                    <a:pt x="0" y="60"/>
                    <a:pt x="1" y="57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2"/>
                    <a:pt x="22" y="0"/>
                    <a:pt x="25" y="1"/>
                  </a:cubicBezTo>
                  <a:cubicBezTo>
                    <a:pt x="28" y="2"/>
                    <a:pt x="30" y="6"/>
                    <a:pt x="29" y="9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1" y="63"/>
                    <a:pt x="9" y="65"/>
                    <a:pt x="6" y="65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26"/>
            <p:cNvSpPr/>
            <p:nvPr/>
          </p:nvSpPr>
          <p:spPr bwMode="auto">
            <a:xfrm>
              <a:off x="1410" y="2218"/>
              <a:ext cx="51" cy="112"/>
            </a:xfrm>
            <a:custGeom>
              <a:avLst/>
              <a:gdLst>
                <a:gd name="T0" fmla="*/ 23 w 30"/>
                <a:gd name="T1" fmla="*/ 65 h 65"/>
                <a:gd name="T2" fmla="*/ 17 w 30"/>
                <a:gd name="T3" fmla="*/ 60 h 65"/>
                <a:gd name="T4" fmla="*/ 1 w 30"/>
                <a:gd name="T5" fmla="*/ 9 h 65"/>
                <a:gd name="T6" fmla="*/ 5 w 30"/>
                <a:gd name="T7" fmla="*/ 1 h 65"/>
                <a:gd name="T8" fmla="*/ 12 w 30"/>
                <a:gd name="T9" fmla="*/ 5 h 65"/>
                <a:gd name="T10" fmla="*/ 29 w 30"/>
                <a:gd name="T11" fmla="*/ 57 h 65"/>
                <a:gd name="T12" fmla="*/ 25 w 30"/>
                <a:gd name="T13" fmla="*/ 64 h 65"/>
                <a:gd name="T14" fmla="*/ 23 w 30"/>
                <a:gd name="T15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65">
                  <a:moveTo>
                    <a:pt x="23" y="65"/>
                  </a:moveTo>
                  <a:cubicBezTo>
                    <a:pt x="20" y="65"/>
                    <a:pt x="18" y="63"/>
                    <a:pt x="17" y="6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6"/>
                    <a:pt x="1" y="2"/>
                    <a:pt x="5" y="1"/>
                  </a:cubicBezTo>
                  <a:cubicBezTo>
                    <a:pt x="8" y="0"/>
                    <a:pt x="11" y="2"/>
                    <a:pt x="12" y="5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30" y="60"/>
                    <a:pt x="28" y="63"/>
                    <a:pt x="25" y="64"/>
                  </a:cubicBezTo>
                  <a:cubicBezTo>
                    <a:pt x="24" y="65"/>
                    <a:pt x="24" y="65"/>
                    <a:pt x="23" y="65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27"/>
            <p:cNvSpPr/>
            <p:nvPr/>
          </p:nvSpPr>
          <p:spPr bwMode="auto">
            <a:xfrm>
              <a:off x="1250" y="2146"/>
              <a:ext cx="205" cy="88"/>
            </a:xfrm>
            <a:custGeom>
              <a:avLst/>
              <a:gdLst>
                <a:gd name="T0" fmla="*/ 113 w 119"/>
                <a:gd name="T1" fmla="*/ 29 h 51"/>
                <a:gd name="T2" fmla="*/ 91 w 119"/>
                <a:gd name="T3" fmla="*/ 0 h 51"/>
                <a:gd name="T4" fmla="*/ 29 w 119"/>
                <a:gd name="T5" fmla="*/ 0 h 51"/>
                <a:gd name="T6" fmla="*/ 6 w 119"/>
                <a:gd name="T7" fmla="*/ 29 h 51"/>
                <a:gd name="T8" fmla="*/ 3 w 119"/>
                <a:gd name="T9" fmla="*/ 45 h 51"/>
                <a:gd name="T10" fmla="*/ 14 w 119"/>
                <a:gd name="T11" fmla="*/ 51 h 51"/>
                <a:gd name="T12" fmla="*/ 105 w 119"/>
                <a:gd name="T13" fmla="*/ 51 h 51"/>
                <a:gd name="T14" fmla="*/ 117 w 119"/>
                <a:gd name="T15" fmla="*/ 45 h 51"/>
                <a:gd name="T16" fmla="*/ 113 w 119"/>
                <a:gd name="T17" fmla="*/ 2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9" h="51">
                  <a:moveTo>
                    <a:pt x="113" y="29"/>
                  </a:moveTo>
                  <a:cubicBezTo>
                    <a:pt x="91" y="0"/>
                    <a:pt x="91" y="0"/>
                    <a:pt x="91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2" y="34"/>
                    <a:pt x="0" y="40"/>
                    <a:pt x="3" y="45"/>
                  </a:cubicBezTo>
                  <a:cubicBezTo>
                    <a:pt x="4" y="47"/>
                    <a:pt x="7" y="51"/>
                    <a:pt x="14" y="51"/>
                  </a:cubicBezTo>
                  <a:cubicBezTo>
                    <a:pt x="105" y="51"/>
                    <a:pt x="105" y="51"/>
                    <a:pt x="105" y="51"/>
                  </a:cubicBezTo>
                  <a:cubicBezTo>
                    <a:pt x="113" y="51"/>
                    <a:pt x="116" y="47"/>
                    <a:pt x="117" y="45"/>
                  </a:cubicBezTo>
                  <a:cubicBezTo>
                    <a:pt x="119" y="40"/>
                    <a:pt x="118" y="34"/>
                    <a:pt x="113" y="29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28"/>
            <p:cNvSpPr/>
            <p:nvPr/>
          </p:nvSpPr>
          <p:spPr bwMode="auto">
            <a:xfrm>
              <a:off x="1310" y="2038"/>
              <a:ext cx="86" cy="94"/>
            </a:xfrm>
            <a:custGeom>
              <a:avLst/>
              <a:gdLst>
                <a:gd name="T0" fmla="*/ 11 w 86"/>
                <a:gd name="T1" fmla="*/ 81 h 94"/>
                <a:gd name="T2" fmla="*/ 0 w 86"/>
                <a:gd name="T3" fmla="*/ 94 h 94"/>
                <a:gd name="T4" fmla="*/ 86 w 86"/>
                <a:gd name="T5" fmla="*/ 94 h 94"/>
                <a:gd name="T6" fmla="*/ 74 w 86"/>
                <a:gd name="T7" fmla="*/ 81 h 94"/>
                <a:gd name="T8" fmla="*/ 74 w 86"/>
                <a:gd name="T9" fmla="*/ 0 h 94"/>
                <a:gd name="T10" fmla="*/ 11 w 86"/>
                <a:gd name="T11" fmla="*/ 0 h 94"/>
                <a:gd name="T12" fmla="*/ 11 w 86"/>
                <a:gd name="T13" fmla="*/ 8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94">
                  <a:moveTo>
                    <a:pt x="11" y="81"/>
                  </a:moveTo>
                  <a:lnTo>
                    <a:pt x="0" y="94"/>
                  </a:lnTo>
                  <a:lnTo>
                    <a:pt x="86" y="94"/>
                  </a:lnTo>
                  <a:lnTo>
                    <a:pt x="74" y="81"/>
                  </a:lnTo>
                  <a:lnTo>
                    <a:pt x="74" y="0"/>
                  </a:lnTo>
                  <a:lnTo>
                    <a:pt x="11" y="0"/>
                  </a:lnTo>
                  <a:lnTo>
                    <a:pt x="11" y="8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29"/>
            <p:cNvSpPr/>
            <p:nvPr/>
          </p:nvSpPr>
          <p:spPr bwMode="auto">
            <a:xfrm>
              <a:off x="1307" y="2021"/>
              <a:ext cx="93" cy="14"/>
            </a:xfrm>
            <a:custGeom>
              <a:avLst/>
              <a:gdLst>
                <a:gd name="T0" fmla="*/ 50 w 54"/>
                <a:gd name="T1" fmla="*/ 0 h 8"/>
                <a:gd name="T2" fmla="*/ 41 w 54"/>
                <a:gd name="T3" fmla="*/ 0 h 8"/>
                <a:gd name="T4" fmla="*/ 12 w 54"/>
                <a:gd name="T5" fmla="*/ 0 h 8"/>
                <a:gd name="T6" fmla="*/ 4 w 54"/>
                <a:gd name="T7" fmla="*/ 0 h 8"/>
                <a:gd name="T8" fmla="*/ 0 w 54"/>
                <a:gd name="T9" fmla="*/ 4 h 8"/>
                <a:gd name="T10" fmla="*/ 4 w 54"/>
                <a:gd name="T11" fmla="*/ 8 h 8"/>
                <a:gd name="T12" fmla="*/ 8 w 54"/>
                <a:gd name="T13" fmla="*/ 8 h 8"/>
                <a:gd name="T14" fmla="*/ 45 w 54"/>
                <a:gd name="T15" fmla="*/ 8 h 8"/>
                <a:gd name="T16" fmla="*/ 50 w 54"/>
                <a:gd name="T17" fmla="*/ 8 h 8"/>
                <a:gd name="T18" fmla="*/ 54 w 54"/>
                <a:gd name="T19" fmla="*/ 4 h 8"/>
                <a:gd name="T20" fmla="*/ 50 w 54"/>
                <a:gd name="T2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" h="8">
                  <a:moveTo>
                    <a:pt x="50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2" y="8"/>
                    <a:pt x="54" y="6"/>
                    <a:pt x="54" y="4"/>
                  </a:cubicBezTo>
                  <a:cubicBezTo>
                    <a:pt x="54" y="2"/>
                    <a:pt x="52" y="0"/>
                    <a:pt x="50" y="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30"/>
            <p:cNvSpPr>
              <a:spLocks noEditPoints="1"/>
            </p:cNvSpPr>
            <p:nvPr/>
          </p:nvSpPr>
          <p:spPr bwMode="auto">
            <a:xfrm>
              <a:off x="3310" y="2045"/>
              <a:ext cx="296" cy="246"/>
            </a:xfrm>
            <a:custGeom>
              <a:avLst/>
              <a:gdLst>
                <a:gd name="T0" fmla="*/ 170 w 172"/>
                <a:gd name="T1" fmla="*/ 49 h 143"/>
                <a:gd name="T2" fmla="*/ 167 w 172"/>
                <a:gd name="T3" fmla="*/ 50 h 143"/>
                <a:gd name="T4" fmla="*/ 165 w 172"/>
                <a:gd name="T5" fmla="*/ 49 h 143"/>
                <a:gd name="T6" fmla="*/ 147 w 172"/>
                <a:gd name="T7" fmla="*/ 82 h 143"/>
                <a:gd name="T8" fmla="*/ 143 w 172"/>
                <a:gd name="T9" fmla="*/ 85 h 143"/>
                <a:gd name="T10" fmla="*/ 134 w 172"/>
                <a:gd name="T11" fmla="*/ 84 h 143"/>
                <a:gd name="T12" fmla="*/ 108 w 172"/>
                <a:gd name="T13" fmla="*/ 89 h 143"/>
                <a:gd name="T14" fmla="*/ 106 w 172"/>
                <a:gd name="T15" fmla="*/ 99 h 143"/>
                <a:gd name="T16" fmla="*/ 97 w 172"/>
                <a:gd name="T17" fmla="*/ 102 h 143"/>
                <a:gd name="T18" fmla="*/ 90 w 172"/>
                <a:gd name="T19" fmla="*/ 99 h 143"/>
                <a:gd name="T20" fmla="*/ 88 w 172"/>
                <a:gd name="T21" fmla="*/ 98 h 143"/>
                <a:gd name="T22" fmla="*/ 84 w 172"/>
                <a:gd name="T23" fmla="*/ 90 h 143"/>
                <a:gd name="T24" fmla="*/ 87 w 172"/>
                <a:gd name="T25" fmla="*/ 82 h 143"/>
                <a:gd name="T26" fmla="*/ 97 w 172"/>
                <a:gd name="T27" fmla="*/ 79 h 143"/>
                <a:gd name="T28" fmla="*/ 100 w 172"/>
                <a:gd name="T29" fmla="*/ 45 h 143"/>
                <a:gd name="T30" fmla="*/ 102 w 172"/>
                <a:gd name="T31" fmla="*/ 41 h 143"/>
                <a:gd name="T32" fmla="*/ 135 w 172"/>
                <a:gd name="T33" fmla="*/ 22 h 143"/>
                <a:gd name="T34" fmla="*/ 134 w 172"/>
                <a:gd name="T35" fmla="*/ 20 h 143"/>
                <a:gd name="T36" fmla="*/ 135 w 172"/>
                <a:gd name="T37" fmla="*/ 17 h 143"/>
                <a:gd name="T38" fmla="*/ 152 w 172"/>
                <a:gd name="T39" fmla="*/ 0 h 143"/>
                <a:gd name="T40" fmla="*/ 20 w 172"/>
                <a:gd name="T41" fmla="*/ 0 h 143"/>
                <a:gd name="T42" fmla="*/ 0 w 172"/>
                <a:gd name="T43" fmla="*/ 19 h 143"/>
                <a:gd name="T44" fmla="*/ 0 w 172"/>
                <a:gd name="T45" fmla="*/ 124 h 143"/>
                <a:gd name="T46" fmla="*/ 20 w 172"/>
                <a:gd name="T47" fmla="*/ 143 h 143"/>
                <a:gd name="T48" fmla="*/ 153 w 172"/>
                <a:gd name="T49" fmla="*/ 143 h 143"/>
                <a:gd name="T50" fmla="*/ 172 w 172"/>
                <a:gd name="T51" fmla="*/ 124 h 143"/>
                <a:gd name="T52" fmla="*/ 172 w 172"/>
                <a:gd name="T53" fmla="*/ 46 h 143"/>
                <a:gd name="T54" fmla="*/ 170 w 172"/>
                <a:gd name="T55" fmla="*/ 49 h 143"/>
                <a:gd name="T56" fmla="*/ 29 w 172"/>
                <a:gd name="T57" fmla="*/ 24 h 143"/>
                <a:gd name="T58" fmla="*/ 102 w 172"/>
                <a:gd name="T59" fmla="*/ 24 h 143"/>
                <a:gd name="T60" fmla="*/ 106 w 172"/>
                <a:gd name="T61" fmla="*/ 28 h 143"/>
                <a:gd name="T62" fmla="*/ 102 w 172"/>
                <a:gd name="T63" fmla="*/ 32 h 143"/>
                <a:gd name="T64" fmla="*/ 29 w 172"/>
                <a:gd name="T65" fmla="*/ 32 h 143"/>
                <a:gd name="T66" fmla="*/ 25 w 172"/>
                <a:gd name="T67" fmla="*/ 28 h 143"/>
                <a:gd name="T68" fmla="*/ 29 w 172"/>
                <a:gd name="T69" fmla="*/ 24 h 143"/>
                <a:gd name="T70" fmla="*/ 29 w 172"/>
                <a:gd name="T71" fmla="*/ 47 h 143"/>
                <a:gd name="T72" fmla="*/ 90 w 172"/>
                <a:gd name="T73" fmla="*/ 47 h 143"/>
                <a:gd name="T74" fmla="*/ 94 w 172"/>
                <a:gd name="T75" fmla="*/ 51 h 143"/>
                <a:gd name="T76" fmla="*/ 90 w 172"/>
                <a:gd name="T77" fmla="*/ 55 h 143"/>
                <a:gd name="T78" fmla="*/ 29 w 172"/>
                <a:gd name="T79" fmla="*/ 55 h 143"/>
                <a:gd name="T80" fmla="*/ 25 w 172"/>
                <a:gd name="T81" fmla="*/ 51 h 143"/>
                <a:gd name="T82" fmla="*/ 29 w 172"/>
                <a:gd name="T83" fmla="*/ 47 h 143"/>
                <a:gd name="T84" fmla="*/ 29 w 172"/>
                <a:gd name="T85" fmla="*/ 69 h 143"/>
                <a:gd name="T86" fmla="*/ 90 w 172"/>
                <a:gd name="T87" fmla="*/ 69 h 143"/>
                <a:gd name="T88" fmla="*/ 94 w 172"/>
                <a:gd name="T89" fmla="*/ 73 h 143"/>
                <a:gd name="T90" fmla="*/ 90 w 172"/>
                <a:gd name="T91" fmla="*/ 77 h 143"/>
                <a:gd name="T92" fmla="*/ 29 w 172"/>
                <a:gd name="T93" fmla="*/ 77 h 143"/>
                <a:gd name="T94" fmla="*/ 25 w 172"/>
                <a:gd name="T95" fmla="*/ 73 h 143"/>
                <a:gd name="T96" fmla="*/ 29 w 172"/>
                <a:gd name="T97" fmla="*/ 69 h 143"/>
                <a:gd name="T98" fmla="*/ 29 w 172"/>
                <a:gd name="T99" fmla="*/ 92 h 143"/>
                <a:gd name="T100" fmla="*/ 76 w 172"/>
                <a:gd name="T101" fmla="*/ 92 h 143"/>
                <a:gd name="T102" fmla="*/ 80 w 172"/>
                <a:gd name="T103" fmla="*/ 96 h 143"/>
                <a:gd name="T104" fmla="*/ 76 w 172"/>
                <a:gd name="T105" fmla="*/ 100 h 143"/>
                <a:gd name="T106" fmla="*/ 29 w 172"/>
                <a:gd name="T107" fmla="*/ 100 h 143"/>
                <a:gd name="T108" fmla="*/ 25 w 172"/>
                <a:gd name="T109" fmla="*/ 96 h 143"/>
                <a:gd name="T110" fmla="*/ 29 w 172"/>
                <a:gd name="T111" fmla="*/ 92 h 143"/>
                <a:gd name="T112" fmla="*/ 143 w 172"/>
                <a:gd name="T113" fmla="*/ 123 h 143"/>
                <a:gd name="T114" fmla="*/ 29 w 172"/>
                <a:gd name="T115" fmla="*/ 123 h 143"/>
                <a:gd name="T116" fmla="*/ 25 w 172"/>
                <a:gd name="T117" fmla="*/ 119 h 143"/>
                <a:gd name="T118" fmla="*/ 29 w 172"/>
                <a:gd name="T119" fmla="*/ 115 h 143"/>
                <a:gd name="T120" fmla="*/ 143 w 172"/>
                <a:gd name="T121" fmla="*/ 115 h 143"/>
                <a:gd name="T122" fmla="*/ 147 w 172"/>
                <a:gd name="T123" fmla="*/ 119 h 143"/>
                <a:gd name="T124" fmla="*/ 143 w 172"/>
                <a:gd name="T125" fmla="*/ 12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2" h="143">
                  <a:moveTo>
                    <a:pt x="170" y="49"/>
                  </a:moveTo>
                  <a:cubicBezTo>
                    <a:pt x="169" y="50"/>
                    <a:pt x="168" y="50"/>
                    <a:pt x="167" y="50"/>
                  </a:cubicBezTo>
                  <a:cubicBezTo>
                    <a:pt x="166" y="50"/>
                    <a:pt x="165" y="50"/>
                    <a:pt x="165" y="49"/>
                  </a:cubicBezTo>
                  <a:cubicBezTo>
                    <a:pt x="159" y="61"/>
                    <a:pt x="148" y="81"/>
                    <a:pt x="147" y="82"/>
                  </a:cubicBezTo>
                  <a:cubicBezTo>
                    <a:pt x="147" y="84"/>
                    <a:pt x="145" y="85"/>
                    <a:pt x="143" y="85"/>
                  </a:cubicBezTo>
                  <a:cubicBezTo>
                    <a:pt x="140" y="84"/>
                    <a:pt x="137" y="84"/>
                    <a:pt x="134" y="84"/>
                  </a:cubicBezTo>
                  <a:cubicBezTo>
                    <a:pt x="123" y="84"/>
                    <a:pt x="114" y="87"/>
                    <a:pt x="108" y="89"/>
                  </a:cubicBezTo>
                  <a:cubicBezTo>
                    <a:pt x="109" y="93"/>
                    <a:pt x="108" y="96"/>
                    <a:pt x="106" y="99"/>
                  </a:cubicBezTo>
                  <a:cubicBezTo>
                    <a:pt x="103" y="101"/>
                    <a:pt x="101" y="102"/>
                    <a:pt x="97" y="102"/>
                  </a:cubicBezTo>
                  <a:cubicBezTo>
                    <a:pt x="95" y="102"/>
                    <a:pt x="92" y="101"/>
                    <a:pt x="90" y="99"/>
                  </a:cubicBezTo>
                  <a:cubicBezTo>
                    <a:pt x="88" y="98"/>
                    <a:pt x="88" y="98"/>
                    <a:pt x="88" y="98"/>
                  </a:cubicBezTo>
                  <a:cubicBezTo>
                    <a:pt x="86" y="96"/>
                    <a:pt x="84" y="93"/>
                    <a:pt x="84" y="90"/>
                  </a:cubicBezTo>
                  <a:cubicBezTo>
                    <a:pt x="84" y="87"/>
                    <a:pt x="85" y="84"/>
                    <a:pt x="87" y="82"/>
                  </a:cubicBezTo>
                  <a:cubicBezTo>
                    <a:pt x="90" y="79"/>
                    <a:pt x="94" y="78"/>
                    <a:pt x="97" y="79"/>
                  </a:cubicBezTo>
                  <a:cubicBezTo>
                    <a:pt x="100" y="72"/>
                    <a:pt x="103" y="60"/>
                    <a:pt x="100" y="45"/>
                  </a:cubicBezTo>
                  <a:cubicBezTo>
                    <a:pt x="99" y="43"/>
                    <a:pt x="100" y="42"/>
                    <a:pt x="102" y="41"/>
                  </a:cubicBezTo>
                  <a:cubicBezTo>
                    <a:pt x="103" y="40"/>
                    <a:pt x="123" y="29"/>
                    <a:pt x="135" y="22"/>
                  </a:cubicBezTo>
                  <a:cubicBezTo>
                    <a:pt x="135" y="22"/>
                    <a:pt x="134" y="21"/>
                    <a:pt x="134" y="20"/>
                  </a:cubicBezTo>
                  <a:cubicBezTo>
                    <a:pt x="134" y="19"/>
                    <a:pt x="135" y="18"/>
                    <a:pt x="135" y="17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19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35"/>
                    <a:pt x="9" y="143"/>
                    <a:pt x="20" y="143"/>
                  </a:cubicBezTo>
                  <a:cubicBezTo>
                    <a:pt x="153" y="143"/>
                    <a:pt x="153" y="143"/>
                    <a:pt x="153" y="143"/>
                  </a:cubicBezTo>
                  <a:cubicBezTo>
                    <a:pt x="163" y="143"/>
                    <a:pt x="172" y="135"/>
                    <a:pt x="172" y="124"/>
                  </a:cubicBezTo>
                  <a:cubicBezTo>
                    <a:pt x="172" y="46"/>
                    <a:pt x="172" y="46"/>
                    <a:pt x="172" y="46"/>
                  </a:cubicBezTo>
                  <a:lnTo>
                    <a:pt x="170" y="49"/>
                  </a:lnTo>
                  <a:close/>
                  <a:moveTo>
                    <a:pt x="29" y="24"/>
                  </a:moveTo>
                  <a:cubicBezTo>
                    <a:pt x="102" y="24"/>
                    <a:pt x="102" y="24"/>
                    <a:pt x="102" y="24"/>
                  </a:cubicBezTo>
                  <a:cubicBezTo>
                    <a:pt x="104" y="24"/>
                    <a:pt x="106" y="26"/>
                    <a:pt x="106" y="28"/>
                  </a:cubicBezTo>
                  <a:cubicBezTo>
                    <a:pt x="106" y="30"/>
                    <a:pt x="104" y="32"/>
                    <a:pt x="102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6" y="32"/>
                    <a:pt x="25" y="30"/>
                    <a:pt x="25" y="28"/>
                  </a:cubicBezTo>
                  <a:cubicBezTo>
                    <a:pt x="25" y="26"/>
                    <a:pt x="26" y="24"/>
                    <a:pt x="29" y="24"/>
                  </a:cubicBezTo>
                  <a:close/>
                  <a:moveTo>
                    <a:pt x="29" y="47"/>
                  </a:moveTo>
                  <a:cubicBezTo>
                    <a:pt x="90" y="47"/>
                    <a:pt x="90" y="47"/>
                    <a:pt x="90" y="47"/>
                  </a:cubicBezTo>
                  <a:cubicBezTo>
                    <a:pt x="92" y="47"/>
                    <a:pt x="94" y="49"/>
                    <a:pt x="94" y="51"/>
                  </a:cubicBezTo>
                  <a:cubicBezTo>
                    <a:pt x="94" y="53"/>
                    <a:pt x="92" y="55"/>
                    <a:pt x="90" y="55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6" y="55"/>
                    <a:pt x="25" y="53"/>
                    <a:pt x="25" y="51"/>
                  </a:cubicBezTo>
                  <a:cubicBezTo>
                    <a:pt x="25" y="49"/>
                    <a:pt x="26" y="47"/>
                    <a:pt x="29" y="47"/>
                  </a:cubicBezTo>
                  <a:close/>
                  <a:moveTo>
                    <a:pt x="29" y="69"/>
                  </a:moveTo>
                  <a:cubicBezTo>
                    <a:pt x="90" y="69"/>
                    <a:pt x="90" y="69"/>
                    <a:pt x="90" y="69"/>
                  </a:cubicBezTo>
                  <a:cubicBezTo>
                    <a:pt x="92" y="69"/>
                    <a:pt x="94" y="71"/>
                    <a:pt x="94" y="73"/>
                  </a:cubicBezTo>
                  <a:cubicBezTo>
                    <a:pt x="94" y="76"/>
                    <a:pt x="92" y="77"/>
                    <a:pt x="90" y="77"/>
                  </a:cubicBezTo>
                  <a:cubicBezTo>
                    <a:pt x="29" y="77"/>
                    <a:pt x="29" y="77"/>
                    <a:pt x="29" y="77"/>
                  </a:cubicBezTo>
                  <a:cubicBezTo>
                    <a:pt x="26" y="77"/>
                    <a:pt x="25" y="76"/>
                    <a:pt x="25" y="73"/>
                  </a:cubicBezTo>
                  <a:cubicBezTo>
                    <a:pt x="25" y="71"/>
                    <a:pt x="26" y="69"/>
                    <a:pt x="29" y="69"/>
                  </a:cubicBezTo>
                  <a:close/>
                  <a:moveTo>
                    <a:pt x="29" y="92"/>
                  </a:moveTo>
                  <a:cubicBezTo>
                    <a:pt x="76" y="92"/>
                    <a:pt x="76" y="92"/>
                    <a:pt x="76" y="92"/>
                  </a:cubicBezTo>
                  <a:cubicBezTo>
                    <a:pt x="78" y="92"/>
                    <a:pt x="80" y="94"/>
                    <a:pt x="80" y="96"/>
                  </a:cubicBezTo>
                  <a:cubicBezTo>
                    <a:pt x="80" y="98"/>
                    <a:pt x="78" y="100"/>
                    <a:pt x="76" y="100"/>
                  </a:cubicBezTo>
                  <a:cubicBezTo>
                    <a:pt x="29" y="100"/>
                    <a:pt x="29" y="100"/>
                    <a:pt x="29" y="100"/>
                  </a:cubicBezTo>
                  <a:cubicBezTo>
                    <a:pt x="26" y="100"/>
                    <a:pt x="25" y="98"/>
                    <a:pt x="25" y="96"/>
                  </a:cubicBezTo>
                  <a:cubicBezTo>
                    <a:pt x="25" y="94"/>
                    <a:pt x="26" y="92"/>
                    <a:pt x="29" y="92"/>
                  </a:cubicBezTo>
                  <a:close/>
                  <a:moveTo>
                    <a:pt x="143" y="123"/>
                  </a:moveTo>
                  <a:cubicBezTo>
                    <a:pt x="29" y="123"/>
                    <a:pt x="29" y="123"/>
                    <a:pt x="29" y="123"/>
                  </a:cubicBezTo>
                  <a:cubicBezTo>
                    <a:pt x="26" y="123"/>
                    <a:pt x="25" y="121"/>
                    <a:pt x="25" y="119"/>
                  </a:cubicBezTo>
                  <a:cubicBezTo>
                    <a:pt x="25" y="116"/>
                    <a:pt x="26" y="115"/>
                    <a:pt x="29" y="115"/>
                  </a:cubicBezTo>
                  <a:cubicBezTo>
                    <a:pt x="143" y="115"/>
                    <a:pt x="143" y="115"/>
                    <a:pt x="143" y="115"/>
                  </a:cubicBezTo>
                  <a:cubicBezTo>
                    <a:pt x="145" y="115"/>
                    <a:pt x="147" y="116"/>
                    <a:pt x="147" y="119"/>
                  </a:cubicBezTo>
                  <a:cubicBezTo>
                    <a:pt x="147" y="121"/>
                    <a:pt x="145" y="123"/>
                    <a:pt x="143" y="123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231"/>
            <p:cNvSpPr/>
            <p:nvPr/>
          </p:nvSpPr>
          <p:spPr bwMode="auto">
            <a:xfrm>
              <a:off x="2588" y="2718"/>
              <a:ext cx="139" cy="134"/>
            </a:xfrm>
            <a:custGeom>
              <a:avLst/>
              <a:gdLst>
                <a:gd name="T0" fmla="*/ 59 w 81"/>
                <a:gd name="T1" fmla="*/ 77 h 78"/>
                <a:gd name="T2" fmla="*/ 62 w 81"/>
                <a:gd name="T3" fmla="*/ 78 h 78"/>
                <a:gd name="T4" fmla="*/ 74 w 81"/>
                <a:gd name="T5" fmla="*/ 57 h 78"/>
                <a:gd name="T6" fmla="*/ 81 w 81"/>
                <a:gd name="T7" fmla="*/ 53 h 78"/>
                <a:gd name="T8" fmla="*/ 52 w 81"/>
                <a:gd name="T9" fmla="*/ 4 h 78"/>
                <a:gd name="T10" fmla="*/ 48 w 81"/>
                <a:gd name="T11" fmla="*/ 0 h 78"/>
                <a:gd name="T12" fmla="*/ 1 w 81"/>
                <a:gd name="T13" fmla="*/ 40 h 78"/>
                <a:gd name="T14" fmla="*/ 3 w 81"/>
                <a:gd name="T15" fmla="*/ 45 h 78"/>
                <a:gd name="T16" fmla="*/ 52 w 81"/>
                <a:gd name="T17" fmla="*/ 78 h 78"/>
                <a:gd name="T18" fmla="*/ 59 w 81"/>
                <a:gd name="T19" fmla="*/ 7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" h="78">
                  <a:moveTo>
                    <a:pt x="59" y="77"/>
                  </a:moveTo>
                  <a:cubicBezTo>
                    <a:pt x="60" y="77"/>
                    <a:pt x="61" y="78"/>
                    <a:pt x="62" y="78"/>
                  </a:cubicBezTo>
                  <a:cubicBezTo>
                    <a:pt x="65" y="71"/>
                    <a:pt x="68" y="63"/>
                    <a:pt x="74" y="57"/>
                  </a:cubicBezTo>
                  <a:cubicBezTo>
                    <a:pt x="76" y="56"/>
                    <a:pt x="78" y="54"/>
                    <a:pt x="81" y="53"/>
                  </a:cubicBezTo>
                  <a:cubicBezTo>
                    <a:pt x="55" y="26"/>
                    <a:pt x="52" y="4"/>
                    <a:pt x="52" y="4"/>
                  </a:cubicBezTo>
                  <a:cubicBezTo>
                    <a:pt x="52" y="2"/>
                    <a:pt x="50" y="0"/>
                    <a:pt x="48" y="0"/>
                  </a:cubicBezTo>
                  <a:cubicBezTo>
                    <a:pt x="48" y="0"/>
                    <a:pt x="8" y="3"/>
                    <a:pt x="1" y="40"/>
                  </a:cubicBezTo>
                  <a:cubicBezTo>
                    <a:pt x="0" y="42"/>
                    <a:pt x="1" y="44"/>
                    <a:pt x="3" y="45"/>
                  </a:cubicBezTo>
                  <a:cubicBezTo>
                    <a:pt x="4" y="45"/>
                    <a:pt x="26" y="55"/>
                    <a:pt x="52" y="78"/>
                  </a:cubicBezTo>
                  <a:cubicBezTo>
                    <a:pt x="54" y="77"/>
                    <a:pt x="57" y="77"/>
                    <a:pt x="59" y="77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232"/>
            <p:cNvSpPr/>
            <p:nvPr/>
          </p:nvSpPr>
          <p:spPr bwMode="auto">
            <a:xfrm>
              <a:off x="2710" y="2826"/>
              <a:ext cx="216" cy="225"/>
            </a:xfrm>
            <a:custGeom>
              <a:avLst/>
              <a:gdLst>
                <a:gd name="T0" fmla="*/ 117 w 126"/>
                <a:gd name="T1" fmla="*/ 69 h 131"/>
                <a:gd name="T2" fmla="*/ 80 w 126"/>
                <a:gd name="T3" fmla="*/ 66 h 131"/>
                <a:gd name="T4" fmla="*/ 71 w 126"/>
                <a:gd name="T5" fmla="*/ 84 h 131"/>
                <a:gd name="T6" fmla="*/ 79 w 126"/>
                <a:gd name="T7" fmla="*/ 103 h 131"/>
                <a:gd name="T8" fmla="*/ 85 w 126"/>
                <a:gd name="T9" fmla="*/ 103 h 131"/>
                <a:gd name="T10" fmla="*/ 85 w 126"/>
                <a:gd name="T11" fmla="*/ 97 h 131"/>
                <a:gd name="T12" fmla="*/ 79 w 126"/>
                <a:gd name="T13" fmla="*/ 84 h 131"/>
                <a:gd name="T14" fmla="*/ 85 w 126"/>
                <a:gd name="T15" fmla="*/ 71 h 131"/>
                <a:gd name="T16" fmla="*/ 111 w 126"/>
                <a:gd name="T17" fmla="*/ 74 h 131"/>
                <a:gd name="T18" fmla="*/ 118 w 126"/>
                <a:gd name="T19" fmla="*/ 93 h 131"/>
                <a:gd name="T20" fmla="*/ 109 w 126"/>
                <a:gd name="T21" fmla="*/ 113 h 131"/>
                <a:gd name="T22" fmla="*/ 78 w 126"/>
                <a:gd name="T23" fmla="*/ 122 h 131"/>
                <a:gd name="T24" fmla="*/ 53 w 126"/>
                <a:gd name="T25" fmla="*/ 102 h 131"/>
                <a:gd name="T26" fmla="*/ 51 w 126"/>
                <a:gd name="T27" fmla="*/ 97 h 131"/>
                <a:gd name="T28" fmla="*/ 62 w 126"/>
                <a:gd name="T29" fmla="*/ 61 h 131"/>
                <a:gd name="T30" fmla="*/ 87 w 126"/>
                <a:gd name="T31" fmla="*/ 49 h 131"/>
                <a:gd name="T32" fmla="*/ 91 w 126"/>
                <a:gd name="T33" fmla="*/ 46 h 131"/>
                <a:gd name="T34" fmla="*/ 88 w 126"/>
                <a:gd name="T35" fmla="*/ 42 h 131"/>
                <a:gd name="T36" fmla="*/ 28 w 126"/>
                <a:gd name="T37" fmla="*/ 7 h 131"/>
                <a:gd name="T38" fmla="*/ 26 w 126"/>
                <a:gd name="T39" fmla="*/ 6 h 131"/>
                <a:gd name="T40" fmla="*/ 19 w 126"/>
                <a:gd name="T41" fmla="*/ 0 h 131"/>
                <a:gd name="T42" fmla="*/ 12 w 126"/>
                <a:gd name="T43" fmla="*/ 3 h 131"/>
                <a:gd name="T44" fmla="*/ 2 w 126"/>
                <a:gd name="T45" fmla="*/ 20 h 131"/>
                <a:gd name="T46" fmla="*/ 0 w 126"/>
                <a:gd name="T47" fmla="*/ 26 h 131"/>
                <a:gd name="T48" fmla="*/ 1 w 126"/>
                <a:gd name="T49" fmla="*/ 34 h 131"/>
                <a:gd name="T50" fmla="*/ 1 w 126"/>
                <a:gd name="T51" fmla="*/ 34 h 131"/>
                <a:gd name="T52" fmla="*/ 43 w 126"/>
                <a:gd name="T53" fmla="*/ 99 h 131"/>
                <a:gd name="T54" fmla="*/ 43 w 126"/>
                <a:gd name="T55" fmla="*/ 99 h 131"/>
                <a:gd name="T56" fmla="*/ 45 w 126"/>
                <a:gd name="T57" fmla="*/ 105 h 131"/>
                <a:gd name="T58" fmla="*/ 76 w 126"/>
                <a:gd name="T59" fmla="*/ 130 h 131"/>
                <a:gd name="T60" fmla="*/ 85 w 126"/>
                <a:gd name="T61" fmla="*/ 131 h 131"/>
                <a:gd name="T62" fmla="*/ 114 w 126"/>
                <a:gd name="T63" fmla="*/ 119 h 131"/>
                <a:gd name="T64" fmla="*/ 126 w 126"/>
                <a:gd name="T65" fmla="*/ 93 h 131"/>
                <a:gd name="T66" fmla="*/ 117 w 126"/>
                <a:gd name="T67" fmla="*/ 6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6" h="131">
                  <a:moveTo>
                    <a:pt x="117" y="69"/>
                  </a:moveTo>
                  <a:cubicBezTo>
                    <a:pt x="112" y="64"/>
                    <a:pt x="94" y="52"/>
                    <a:pt x="80" y="66"/>
                  </a:cubicBezTo>
                  <a:cubicBezTo>
                    <a:pt x="74" y="71"/>
                    <a:pt x="71" y="77"/>
                    <a:pt x="71" y="84"/>
                  </a:cubicBezTo>
                  <a:cubicBezTo>
                    <a:pt x="71" y="92"/>
                    <a:pt x="75" y="99"/>
                    <a:pt x="79" y="103"/>
                  </a:cubicBezTo>
                  <a:cubicBezTo>
                    <a:pt x="81" y="104"/>
                    <a:pt x="84" y="104"/>
                    <a:pt x="85" y="103"/>
                  </a:cubicBezTo>
                  <a:cubicBezTo>
                    <a:pt x="87" y="101"/>
                    <a:pt x="86" y="98"/>
                    <a:pt x="85" y="97"/>
                  </a:cubicBezTo>
                  <a:cubicBezTo>
                    <a:pt x="82" y="94"/>
                    <a:pt x="79" y="89"/>
                    <a:pt x="79" y="84"/>
                  </a:cubicBezTo>
                  <a:cubicBezTo>
                    <a:pt x="79" y="79"/>
                    <a:pt x="81" y="75"/>
                    <a:pt x="85" y="71"/>
                  </a:cubicBezTo>
                  <a:cubicBezTo>
                    <a:pt x="97" y="61"/>
                    <a:pt x="111" y="74"/>
                    <a:pt x="111" y="74"/>
                  </a:cubicBezTo>
                  <a:cubicBezTo>
                    <a:pt x="117" y="80"/>
                    <a:pt x="118" y="88"/>
                    <a:pt x="118" y="93"/>
                  </a:cubicBezTo>
                  <a:cubicBezTo>
                    <a:pt x="117" y="101"/>
                    <a:pt x="114" y="109"/>
                    <a:pt x="109" y="113"/>
                  </a:cubicBezTo>
                  <a:cubicBezTo>
                    <a:pt x="99" y="122"/>
                    <a:pt x="89" y="125"/>
                    <a:pt x="78" y="122"/>
                  </a:cubicBezTo>
                  <a:cubicBezTo>
                    <a:pt x="65" y="119"/>
                    <a:pt x="55" y="108"/>
                    <a:pt x="53" y="102"/>
                  </a:cubicBezTo>
                  <a:cubicBezTo>
                    <a:pt x="52" y="100"/>
                    <a:pt x="51" y="98"/>
                    <a:pt x="51" y="97"/>
                  </a:cubicBezTo>
                  <a:cubicBezTo>
                    <a:pt x="50" y="81"/>
                    <a:pt x="54" y="69"/>
                    <a:pt x="62" y="61"/>
                  </a:cubicBezTo>
                  <a:cubicBezTo>
                    <a:pt x="72" y="50"/>
                    <a:pt x="87" y="49"/>
                    <a:pt x="87" y="49"/>
                  </a:cubicBezTo>
                  <a:cubicBezTo>
                    <a:pt x="89" y="49"/>
                    <a:pt x="90" y="48"/>
                    <a:pt x="91" y="46"/>
                  </a:cubicBezTo>
                  <a:cubicBezTo>
                    <a:pt x="91" y="44"/>
                    <a:pt x="90" y="42"/>
                    <a:pt x="88" y="42"/>
                  </a:cubicBezTo>
                  <a:cubicBezTo>
                    <a:pt x="63" y="31"/>
                    <a:pt x="43" y="19"/>
                    <a:pt x="28" y="7"/>
                  </a:cubicBezTo>
                  <a:cubicBezTo>
                    <a:pt x="28" y="7"/>
                    <a:pt x="27" y="6"/>
                    <a:pt x="26" y="6"/>
                  </a:cubicBezTo>
                  <a:cubicBezTo>
                    <a:pt x="24" y="4"/>
                    <a:pt x="21" y="2"/>
                    <a:pt x="19" y="0"/>
                  </a:cubicBezTo>
                  <a:cubicBezTo>
                    <a:pt x="16" y="0"/>
                    <a:pt x="13" y="1"/>
                    <a:pt x="12" y="3"/>
                  </a:cubicBezTo>
                  <a:cubicBezTo>
                    <a:pt x="7" y="7"/>
                    <a:pt x="5" y="13"/>
                    <a:pt x="2" y="20"/>
                  </a:cubicBezTo>
                  <a:cubicBezTo>
                    <a:pt x="2" y="22"/>
                    <a:pt x="1" y="24"/>
                    <a:pt x="0" y="26"/>
                  </a:cubicBezTo>
                  <a:cubicBezTo>
                    <a:pt x="1" y="28"/>
                    <a:pt x="1" y="31"/>
                    <a:pt x="1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6" y="51"/>
                    <a:pt x="32" y="72"/>
                    <a:pt x="43" y="99"/>
                  </a:cubicBezTo>
                  <a:cubicBezTo>
                    <a:pt x="43" y="99"/>
                    <a:pt x="43" y="99"/>
                    <a:pt x="43" y="99"/>
                  </a:cubicBezTo>
                  <a:cubicBezTo>
                    <a:pt x="44" y="101"/>
                    <a:pt x="45" y="103"/>
                    <a:pt x="45" y="105"/>
                  </a:cubicBezTo>
                  <a:cubicBezTo>
                    <a:pt x="48" y="113"/>
                    <a:pt x="60" y="126"/>
                    <a:pt x="76" y="130"/>
                  </a:cubicBezTo>
                  <a:cubicBezTo>
                    <a:pt x="79" y="131"/>
                    <a:pt x="82" y="131"/>
                    <a:pt x="85" y="131"/>
                  </a:cubicBezTo>
                  <a:cubicBezTo>
                    <a:pt x="93" y="131"/>
                    <a:pt x="104" y="128"/>
                    <a:pt x="114" y="119"/>
                  </a:cubicBezTo>
                  <a:cubicBezTo>
                    <a:pt x="121" y="113"/>
                    <a:pt x="125" y="103"/>
                    <a:pt x="126" y="93"/>
                  </a:cubicBezTo>
                  <a:cubicBezTo>
                    <a:pt x="126" y="84"/>
                    <a:pt x="123" y="75"/>
                    <a:pt x="117" y="69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233"/>
            <p:cNvSpPr>
              <a:spLocks noEditPoints="1"/>
            </p:cNvSpPr>
            <p:nvPr/>
          </p:nvSpPr>
          <p:spPr bwMode="auto">
            <a:xfrm>
              <a:off x="2658" y="2808"/>
              <a:ext cx="112" cy="146"/>
            </a:xfrm>
            <a:custGeom>
              <a:avLst/>
              <a:gdLst>
                <a:gd name="T0" fmla="*/ 32 w 65"/>
                <a:gd name="T1" fmla="*/ 85 h 85"/>
                <a:gd name="T2" fmla="*/ 28 w 65"/>
                <a:gd name="T3" fmla="*/ 83 h 85"/>
                <a:gd name="T4" fmla="*/ 26 w 65"/>
                <a:gd name="T5" fmla="*/ 79 h 85"/>
                <a:gd name="T6" fmla="*/ 18 w 65"/>
                <a:gd name="T7" fmla="*/ 57 h 85"/>
                <a:gd name="T8" fmla="*/ 18 w 65"/>
                <a:gd name="T9" fmla="*/ 54 h 85"/>
                <a:gd name="T10" fmla="*/ 19 w 65"/>
                <a:gd name="T11" fmla="*/ 49 h 85"/>
                <a:gd name="T12" fmla="*/ 15 w 65"/>
                <a:gd name="T13" fmla="*/ 52 h 85"/>
                <a:gd name="T14" fmla="*/ 9 w 65"/>
                <a:gd name="T15" fmla="*/ 54 h 85"/>
                <a:gd name="T16" fmla="*/ 6 w 65"/>
                <a:gd name="T17" fmla="*/ 53 h 85"/>
                <a:gd name="T18" fmla="*/ 1 w 65"/>
                <a:gd name="T19" fmla="*/ 41 h 85"/>
                <a:gd name="T20" fmla="*/ 16 w 65"/>
                <a:gd name="T21" fmla="*/ 27 h 85"/>
                <a:gd name="T22" fmla="*/ 17 w 65"/>
                <a:gd name="T23" fmla="*/ 27 h 85"/>
                <a:gd name="T24" fmla="*/ 21 w 65"/>
                <a:gd name="T25" fmla="*/ 28 h 85"/>
                <a:gd name="T26" fmla="*/ 23 w 65"/>
                <a:gd name="T27" fmla="*/ 29 h 85"/>
                <a:gd name="T28" fmla="*/ 23 w 65"/>
                <a:gd name="T29" fmla="*/ 27 h 85"/>
                <a:gd name="T30" fmla="*/ 35 w 65"/>
                <a:gd name="T31" fmla="*/ 7 h 85"/>
                <a:gd name="T32" fmla="*/ 51 w 65"/>
                <a:gd name="T33" fmla="*/ 0 h 85"/>
                <a:gd name="T34" fmla="*/ 56 w 65"/>
                <a:gd name="T35" fmla="*/ 1 h 85"/>
                <a:gd name="T36" fmla="*/ 65 w 65"/>
                <a:gd name="T37" fmla="*/ 12 h 85"/>
                <a:gd name="T38" fmla="*/ 62 w 65"/>
                <a:gd name="T39" fmla="*/ 17 h 85"/>
                <a:gd name="T40" fmla="*/ 61 w 65"/>
                <a:gd name="T41" fmla="*/ 17 h 85"/>
                <a:gd name="T42" fmla="*/ 57 w 65"/>
                <a:gd name="T43" fmla="*/ 14 h 85"/>
                <a:gd name="T44" fmla="*/ 54 w 65"/>
                <a:gd name="T45" fmla="*/ 9 h 85"/>
                <a:gd name="T46" fmla="*/ 51 w 65"/>
                <a:gd name="T47" fmla="*/ 8 h 85"/>
                <a:gd name="T48" fmla="*/ 40 w 65"/>
                <a:gd name="T49" fmla="*/ 12 h 85"/>
                <a:gd name="T50" fmla="*/ 31 w 65"/>
                <a:gd name="T51" fmla="*/ 30 h 85"/>
                <a:gd name="T52" fmla="*/ 28 w 65"/>
                <a:gd name="T53" fmla="*/ 36 h 85"/>
                <a:gd name="T54" fmla="*/ 28 w 65"/>
                <a:gd name="T55" fmla="*/ 37 h 85"/>
                <a:gd name="T56" fmla="*/ 28 w 65"/>
                <a:gd name="T57" fmla="*/ 37 h 85"/>
                <a:gd name="T58" fmla="*/ 29 w 65"/>
                <a:gd name="T59" fmla="*/ 44 h 85"/>
                <a:gd name="T60" fmla="*/ 27 w 65"/>
                <a:gd name="T61" fmla="*/ 51 h 85"/>
                <a:gd name="T62" fmla="*/ 26 w 65"/>
                <a:gd name="T63" fmla="*/ 57 h 85"/>
                <a:gd name="T64" fmla="*/ 33 w 65"/>
                <a:gd name="T65" fmla="*/ 75 h 85"/>
                <a:gd name="T66" fmla="*/ 35 w 65"/>
                <a:gd name="T67" fmla="*/ 79 h 85"/>
                <a:gd name="T68" fmla="*/ 35 w 65"/>
                <a:gd name="T69" fmla="*/ 82 h 85"/>
                <a:gd name="T70" fmla="*/ 33 w 65"/>
                <a:gd name="T71" fmla="*/ 84 h 85"/>
                <a:gd name="T72" fmla="*/ 32 w 65"/>
                <a:gd name="T73" fmla="*/ 85 h 85"/>
                <a:gd name="T74" fmla="*/ 16 w 65"/>
                <a:gd name="T75" fmla="*/ 35 h 85"/>
                <a:gd name="T76" fmla="*/ 9 w 65"/>
                <a:gd name="T77" fmla="*/ 42 h 85"/>
                <a:gd name="T78" fmla="*/ 9 w 65"/>
                <a:gd name="T79" fmla="*/ 47 h 85"/>
                <a:gd name="T80" fmla="*/ 12 w 65"/>
                <a:gd name="T81" fmla="*/ 44 h 85"/>
                <a:gd name="T82" fmla="*/ 18 w 65"/>
                <a:gd name="T83" fmla="*/ 39 h 85"/>
                <a:gd name="T84" fmla="*/ 20 w 65"/>
                <a:gd name="T85" fmla="*/ 36 h 85"/>
                <a:gd name="T86" fmla="*/ 17 w 65"/>
                <a:gd name="T87" fmla="*/ 35 h 85"/>
                <a:gd name="T88" fmla="*/ 16 w 65"/>
                <a:gd name="T89" fmla="*/ 35 h 85"/>
                <a:gd name="T90" fmla="*/ 16 w 65"/>
                <a:gd name="T91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5" h="85">
                  <a:moveTo>
                    <a:pt x="32" y="85"/>
                  </a:moveTo>
                  <a:cubicBezTo>
                    <a:pt x="30" y="85"/>
                    <a:pt x="29" y="84"/>
                    <a:pt x="28" y="83"/>
                  </a:cubicBezTo>
                  <a:cubicBezTo>
                    <a:pt x="27" y="81"/>
                    <a:pt x="27" y="80"/>
                    <a:pt x="26" y="79"/>
                  </a:cubicBezTo>
                  <a:cubicBezTo>
                    <a:pt x="22" y="72"/>
                    <a:pt x="18" y="65"/>
                    <a:pt x="18" y="57"/>
                  </a:cubicBezTo>
                  <a:cubicBezTo>
                    <a:pt x="18" y="56"/>
                    <a:pt x="18" y="55"/>
                    <a:pt x="18" y="54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3" y="53"/>
                    <a:pt x="11" y="54"/>
                    <a:pt x="9" y="54"/>
                  </a:cubicBezTo>
                  <a:cubicBezTo>
                    <a:pt x="8" y="54"/>
                    <a:pt x="7" y="54"/>
                    <a:pt x="6" y="53"/>
                  </a:cubicBezTo>
                  <a:cubicBezTo>
                    <a:pt x="2" y="52"/>
                    <a:pt x="0" y="48"/>
                    <a:pt x="1" y="41"/>
                  </a:cubicBezTo>
                  <a:cubicBezTo>
                    <a:pt x="3" y="31"/>
                    <a:pt x="10" y="27"/>
                    <a:pt x="16" y="27"/>
                  </a:cubicBezTo>
                  <a:cubicBezTo>
                    <a:pt x="16" y="27"/>
                    <a:pt x="17" y="27"/>
                    <a:pt x="17" y="27"/>
                  </a:cubicBezTo>
                  <a:cubicBezTo>
                    <a:pt x="19" y="27"/>
                    <a:pt x="20" y="28"/>
                    <a:pt x="21" y="28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6" y="19"/>
                    <a:pt x="29" y="12"/>
                    <a:pt x="35" y="7"/>
                  </a:cubicBezTo>
                  <a:cubicBezTo>
                    <a:pt x="38" y="4"/>
                    <a:pt x="44" y="0"/>
                    <a:pt x="51" y="0"/>
                  </a:cubicBezTo>
                  <a:cubicBezTo>
                    <a:pt x="53" y="0"/>
                    <a:pt x="55" y="1"/>
                    <a:pt x="56" y="1"/>
                  </a:cubicBezTo>
                  <a:cubicBezTo>
                    <a:pt x="61" y="3"/>
                    <a:pt x="64" y="7"/>
                    <a:pt x="65" y="12"/>
                  </a:cubicBezTo>
                  <a:cubicBezTo>
                    <a:pt x="65" y="15"/>
                    <a:pt x="64" y="17"/>
                    <a:pt x="62" y="17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59" y="17"/>
                    <a:pt x="57" y="16"/>
                    <a:pt x="57" y="14"/>
                  </a:cubicBezTo>
                  <a:cubicBezTo>
                    <a:pt x="57" y="10"/>
                    <a:pt x="55" y="9"/>
                    <a:pt x="54" y="9"/>
                  </a:cubicBezTo>
                  <a:cubicBezTo>
                    <a:pt x="53" y="9"/>
                    <a:pt x="52" y="8"/>
                    <a:pt x="51" y="8"/>
                  </a:cubicBezTo>
                  <a:cubicBezTo>
                    <a:pt x="47" y="8"/>
                    <a:pt x="43" y="10"/>
                    <a:pt x="40" y="12"/>
                  </a:cubicBezTo>
                  <a:cubicBezTo>
                    <a:pt x="35" y="17"/>
                    <a:pt x="33" y="23"/>
                    <a:pt x="31" y="30"/>
                  </a:cubicBezTo>
                  <a:cubicBezTo>
                    <a:pt x="30" y="32"/>
                    <a:pt x="29" y="34"/>
                    <a:pt x="28" y="36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9" y="39"/>
                    <a:pt x="29" y="42"/>
                    <a:pt x="29" y="44"/>
                  </a:cubicBezTo>
                  <a:cubicBezTo>
                    <a:pt x="28" y="47"/>
                    <a:pt x="28" y="49"/>
                    <a:pt x="27" y="51"/>
                  </a:cubicBezTo>
                  <a:cubicBezTo>
                    <a:pt x="27" y="53"/>
                    <a:pt x="26" y="55"/>
                    <a:pt x="26" y="57"/>
                  </a:cubicBezTo>
                  <a:cubicBezTo>
                    <a:pt x="26" y="63"/>
                    <a:pt x="29" y="69"/>
                    <a:pt x="33" y="75"/>
                  </a:cubicBezTo>
                  <a:cubicBezTo>
                    <a:pt x="34" y="76"/>
                    <a:pt x="34" y="78"/>
                    <a:pt x="35" y="79"/>
                  </a:cubicBezTo>
                  <a:cubicBezTo>
                    <a:pt x="36" y="80"/>
                    <a:pt x="36" y="81"/>
                    <a:pt x="35" y="82"/>
                  </a:cubicBezTo>
                  <a:cubicBezTo>
                    <a:pt x="35" y="83"/>
                    <a:pt x="34" y="84"/>
                    <a:pt x="33" y="84"/>
                  </a:cubicBezTo>
                  <a:cubicBezTo>
                    <a:pt x="33" y="85"/>
                    <a:pt x="32" y="85"/>
                    <a:pt x="32" y="85"/>
                  </a:cubicBezTo>
                  <a:close/>
                  <a:moveTo>
                    <a:pt x="16" y="35"/>
                  </a:moveTo>
                  <a:cubicBezTo>
                    <a:pt x="13" y="35"/>
                    <a:pt x="10" y="37"/>
                    <a:pt x="9" y="42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5" y="42"/>
                    <a:pt x="17" y="40"/>
                    <a:pt x="18" y="39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35"/>
                    <a:pt x="17" y="35"/>
                    <a:pt x="16" y="35"/>
                  </a:cubicBezTo>
                  <a:cubicBezTo>
                    <a:pt x="16" y="35"/>
                    <a:pt x="16" y="35"/>
                    <a:pt x="16" y="35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234"/>
            <p:cNvSpPr/>
            <p:nvPr/>
          </p:nvSpPr>
          <p:spPr bwMode="auto">
            <a:xfrm>
              <a:off x="6457" y="2789"/>
              <a:ext cx="59" cy="56"/>
            </a:xfrm>
            <a:custGeom>
              <a:avLst/>
              <a:gdLst>
                <a:gd name="T0" fmla="*/ 0 w 34"/>
                <a:gd name="T1" fmla="*/ 22 h 33"/>
                <a:gd name="T2" fmla="*/ 3 w 34"/>
                <a:gd name="T3" fmla="*/ 28 h 33"/>
                <a:gd name="T4" fmla="*/ 33 w 34"/>
                <a:gd name="T5" fmla="*/ 33 h 33"/>
                <a:gd name="T6" fmla="*/ 34 w 34"/>
                <a:gd name="T7" fmla="*/ 33 h 33"/>
                <a:gd name="T8" fmla="*/ 34 w 34"/>
                <a:gd name="T9" fmla="*/ 33 h 33"/>
                <a:gd name="T10" fmla="*/ 22 w 34"/>
                <a:gd name="T11" fmla="*/ 0 h 33"/>
                <a:gd name="T12" fmla="*/ 0 w 34"/>
                <a:gd name="T13" fmla="*/ 2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3">
                  <a:moveTo>
                    <a:pt x="0" y="22"/>
                  </a:moveTo>
                  <a:cubicBezTo>
                    <a:pt x="1" y="24"/>
                    <a:pt x="2" y="26"/>
                    <a:pt x="3" y="28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21"/>
                    <a:pt x="30" y="9"/>
                    <a:pt x="22" y="0"/>
                  </a:cubicBezTo>
                  <a:lnTo>
                    <a:pt x="0" y="2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235"/>
            <p:cNvSpPr/>
            <p:nvPr/>
          </p:nvSpPr>
          <p:spPr bwMode="auto">
            <a:xfrm>
              <a:off x="6347" y="2761"/>
              <a:ext cx="138" cy="77"/>
            </a:xfrm>
            <a:custGeom>
              <a:avLst/>
              <a:gdLst>
                <a:gd name="T0" fmla="*/ 1 w 80"/>
                <a:gd name="T1" fmla="*/ 44 h 45"/>
                <a:gd name="T2" fmla="*/ 31 w 80"/>
                <a:gd name="T3" fmla="*/ 45 h 45"/>
                <a:gd name="T4" fmla="*/ 36 w 80"/>
                <a:gd name="T5" fmla="*/ 35 h 45"/>
                <a:gd name="T6" fmla="*/ 59 w 80"/>
                <a:gd name="T7" fmla="*/ 33 h 45"/>
                <a:gd name="T8" fmla="*/ 80 w 80"/>
                <a:gd name="T9" fmla="*/ 11 h 45"/>
                <a:gd name="T10" fmla="*/ 49 w 80"/>
                <a:gd name="T11" fmla="*/ 0 h 45"/>
                <a:gd name="T12" fmla="*/ 0 w 80"/>
                <a:gd name="T13" fmla="*/ 44 h 45"/>
                <a:gd name="T14" fmla="*/ 1 w 80"/>
                <a:gd name="T15" fmla="*/ 4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45">
                  <a:moveTo>
                    <a:pt x="1" y="44"/>
                  </a:moveTo>
                  <a:cubicBezTo>
                    <a:pt x="31" y="45"/>
                    <a:pt x="31" y="45"/>
                    <a:pt x="31" y="45"/>
                  </a:cubicBezTo>
                  <a:cubicBezTo>
                    <a:pt x="31" y="42"/>
                    <a:pt x="33" y="38"/>
                    <a:pt x="36" y="35"/>
                  </a:cubicBezTo>
                  <a:cubicBezTo>
                    <a:pt x="42" y="29"/>
                    <a:pt x="52" y="28"/>
                    <a:pt x="59" y="33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72" y="4"/>
                    <a:pt x="61" y="0"/>
                    <a:pt x="49" y="0"/>
                  </a:cubicBezTo>
                  <a:cubicBezTo>
                    <a:pt x="23" y="0"/>
                    <a:pt x="2" y="19"/>
                    <a:pt x="0" y="44"/>
                  </a:cubicBezTo>
                  <a:cubicBezTo>
                    <a:pt x="0" y="44"/>
                    <a:pt x="1" y="44"/>
                    <a:pt x="1" y="44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236"/>
            <p:cNvSpPr/>
            <p:nvPr/>
          </p:nvSpPr>
          <p:spPr bwMode="auto">
            <a:xfrm>
              <a:off x="6346" y="2849"/>
              <a:ext cx="60" cy="58"/>
            </a:xfrm>
            <a:custGeom>
              <a:avLst/>
              <a:gdLst>
                <a:gd name="T0" fmla="*/ 16 w 35"/>
                <a:gd name="T1" fmla="*/ 32 h 34"/>
                <a:gd name="T2" fmla="*/ 35 w 35"/>
                <a:gd name="T3" fmla="*/ 8 h 34"/>
                <a:gd name="T4" fmla="*/ 32 w 35"/>
                <a:gd name="T5" fmla="*/ 2 h 34"/>
                <a:gd name="T6" fmla="*/ 2 w 35"/>
                <a:gd name="T7" fmla="*/ 1 h 34"/>
                <a:gd name="T8" fmla="*/ 0 w 35"/>
                <a:gd name="T9" fmla="*/ 0 h 34"/>
                <a:gd name="T10" fmla="*/ 16 w 35"/>
                <a:gd name="T11" fmla="*/ 34 h 34"/>
                <a:gd name="T12" fmla="*/ 16 w 35"/>
                <a:gd name="T13" fmla="*/ 3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34">
                  <a:moveTo>
                    <a:pt x="16" y="32"/>
                  </a:moveTo>
                  <a:cubicBezTo>
                    <a:pt x="35" y="8"/>
                    <a:pt x="35" y="8"/>
                    <a:pt x="35" y="8"/>
                  </a:cubicBezTo>
                  <a:cubicBezTo>
                    <a:pt x="34" y="6"/>
                    <a:pt x="33" y="4"/>
                    <a:pt x="3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1" y="13"/>
                    <a:pt x="7" y="25"/>
                    <a:pt x="16" y="34"/>
                  </a:cubicBezTo>
                  <a:cubicBezTo>
                    <a:pt x="16" y="33"/>
                    <a:pt x="16" y="33"/>
                    <a:pt x="16" y="32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237"/>
            <p:cNvSpPr/>
            <p:nvPr/>
          </p:nvSpPr>
          <p:spPr bwMode="auto">
            <a:xfrm>
              <a:off x="6411" y="2823"/>
              <a:ext cx="39" cy="41"/>
            </a:xfrm>
            <a:custGeom>
              <a:avLst/>
              <a:gdLst>
                <a:gd name="T0" fmla="*/ 4 w 23"/>
                <a:gd name="T1" fmla="*/ 5 h 24"/>
                <a:gd name="T2" fmla="*/ 4 w 23"/>
                <a:gd name="T3" fmla="*/ 19 h 24"/>
                <a:gd name="T4" fmla="*/ 19 w 23"/>
                <a:gd name="T5" fmla="*/ 19 h 24"/>
                <a:gd name="T6" fmla="*/ 19 w 23"/>
                <a:gd name="T7" fmla="*/ 5 h 24"/>
                <a:gd name="T8" fmla="*/ 4 w 23"/>
                <a:gd name="T9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4">
                  <a:moveTo>
                    <a:pt x="4" y="5"/>
                  </a:moveTo>
                  <a:cubicBezTo>
                    <a:pt x="0" y="9"/>
                    <a:pt x="0" y="15"/>
                    <a:pt x="4" y="19"/>
                  </a:cubicBezTo>
                  <a:cubicBezTo>
                    <a:pt x="8" y="24"/>
                    <a:pt x="15" y="24"/>
                    <a:pt x="19" y="19"/>
                  </a:cubicBezTo>
                  <a:cubicBezTo>
                    <a:pt x="23" y="15"/>
                    <a:pt x="23" y="9"/>
                    <a:pt x="19" y="5"/>
                  </a:cubicBezTo>
                  <a:cubicBezTo>
                    <a:pt x="15" y="0"/>
                    <a:pt x="8" y="0"/>
                    <a:pt x="4" y="5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238"/>
            <p:cNvSpPr/>
            <p:nvPr/>
          </p:nvSpPr>
          <p:spPr bwMode="auto">
            <a:xfrm>
              <a:off x="6382" y="2850"/>
              <a:ext cx="134" cy="81"/>
            </a:xfrm>
            <a:custGeom>
              <a:avLst/>
              <a:gdLst>
                <a:gd name="T0" fmla="*/ 76 w 78"/>
                <a:gd name="T1" fmla="*/ 5 h 47"/>
                <a:gd name="T2" fmla="*/ 47 w 78"/>
                <a:gd name="T3" fmla="*/ 0 h 47"/>
                <a:gd name="T4" fmla="*/ 42 w 78"/>
                <a:gd name="T5" fmla="*/ 9 h 47"/>
                <a:gd name="T6" fmla="*/ 20 w 78"/>
                <a:gd name="T7" fmla="*/ 12 h 47"/>
                <a:gd name="T8" fmla="*/ 2 w 78"/>
                <a:gd name="T9" fmla="*/ 36 h 47"/>
                <a:gd name="T10" fmla="*/ 0 w 78"/>
                <a:gd name="T11" fmla="*/ 37 h 47"/>
                <a:gd name="T12" fmla="*/ 29 w 78"/>
                <a:gd name="T13" fmla="*/ 47 h 47"/>
                <a:gd name="T14" fmla="*/ 78 w 78"/>
                <a:gd name="T15" fmla="*/ 4 h 47"/>
                <a:gd name="T16" fmla="*/ 76 w 78"/>
                <a:gd name="T17" fmla="*/ 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" h="47">
                  <a:moveTo>
                    <a:pt x="76" y="5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46" y="3"/>
                    <a:pt x="44" y="6"/>
                    <a:pt x="42" y="9"/>
                  </a:cubicBezTo>
                  <a:cubicBezTo>
                    <a:pt x="36" y="15"/>
                    <a:pt x="27" y="16"/>
                    <a:pt x="20" y="12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1" y="37"/>
                    <a:pt x="0" y="37"/>
                    <a:pt x="0" y="37"/>
                  </a:cubicBezTo>
                  <a:cubicBezTo>
                    <a:pt x="8" y="43"/>
                    <a:pt x="18" y="47"/>
                    <a:pt x="29" y="47"/>
                  </a:cubicBezTo>
                  <a:cubicBezTo>
                    <a:pt x="54" y="47"/>
                    <a:pt x="74" y="28"/>
                    <a:pt x="78" y="4"/>
                  </a:cubicBezTo>
                  <a:cubicBezTo>
                    <a:pt x="77" y="5"/>
                    <a:pt x="77" y="5"/>
                    <a:pt x="76" y="5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Oval 239"/>
            <p:cNvSpPr>
              <a:spLocks noChangeArrowheads="1"/>
            </p:cNvSpPr>
            <p:nvPr/>
          </p:nvSpPr>
          <p:spPr bwMode="auto">
            <a:xfrm>
              <a:off x="555" y="3642"/>
              <a:ext cx="81" cy="81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240"/>
            <p:cNvSpPr>
              <a:spLocks noEditPoints="1"/>
            </p:cNvSpPr>
            <p:nvPr/>
          </p:nvSpPr>
          <p:spPr bwMode="auto">
            <a:xfrm>
              <a:off x="502" y="3591"/>
              <a:ext cx="187" cy="185"/>
            </a:xfrm>
            <a:custGeom>
              <a:avLst/>
              <a:gdLst>
                <a:gd name="T0" fmla="*/ 107 w 109"/>
                <a:gd name="T1" fmla="*/ 56 h 108"/>
                <a:gd name="T2" fmla="*/ 109 w 109"/>
                <a:gd name="T3" fmla="*/ 48 h 108"/>
                <a:gd name="T4" fmla="*/ 105 w 109"/>
                <a:gd name="T5" fmla="*/ 39 h 108"/>
                <a:gd name="T6" fmla="*/ 103 w 109"/>
                <a:gd name="T7" fmla="*/ 36 h 108"/>
                <a:gd name="T8" fmla="*/ 102 w 109"/>
                <a:gd name="T9" fmla="*/ 32 h 108"/>
                <a:gd name="T10" fmla="*/ 100 w 109"/>
                <a:gd name="T11" fmla="*/ 23 h 108"/>
                <a:gd name="T12" fmla="*/ 93 w 109"/>
                <a:gd name="T13" fmla="*/ 18 h 108"/>
                <a:gd name="T14" fmla="*/ 89 w 109"/>
                <a:gd name="T15" fmla="*/ 16 h 108"/>
                <a:gd name="T16" fmla="*/ 87 w 109"/>
                <a:gd name="T17" fmla="*/ 12 h 108"/>
                <a:gd name="T18" fmla="*/ 80 w 109"/>
                <a:gd name="T19" fmla="*/ 6 h 108"/>
                <a:gd name="T20" fmla="*/ 71 w 109"/>
                <a:gd name="T21" fmla="*/ 4 h 108"/>
                <a:gd name="T22" fmla="*/ 67 w 109"/>
                <a:gd name="T23" fmla="*/ 4 h 108"/>
                <a:gd name="T24" fmla="*/ 64 w 109"/>
                <a:gd name="T25" fmla="*/ 2 h 108"/>
                <a:gd name="T26" fmla="*/ 55 w 109"/>
                <a:gd name="T27" fmla="*/ 0 h 108"/>
                <a:gd name="T28" fmla="*/ 47 w 109"/>
                <a:gd name="T29" fmla="*/ 2 h 108"/>
                <a:gd name="T30" fmla="*/ 43 w 109"/>
                <a:gd name="T31" fmla="*/ 4 h 108"/>
                <a:gd name="T32" fmla="*/ 39 w 109"/>
                <a:gd name="T33" fmla="*/ 4 h 108"/>
                <a:gd name="T34" fmla="*/ 30 w 109"/>
                <a:gd name="T35" fmla="*/ 6 h 108"/>
                <a:gd name="T36" fmla="*/ 23 w 109"/>
                <a:gd name="T37" fmla="*/ 13 h 108"/>
                <a:gd name="T38" fmla="*/ 21 w 109"/>
                <a:gd name="T39" fmla="*/ 16 h 108"/>
                <a:gd name="T40" fmla="*/ 17 w 109"/>
                <a:gd name="T41" fmla="*/ 18 h 108"/>
                <a:gd name="T42" fmla="*/ 10 w 109"/>
                <a:gd name="T43" fmla="*/ 23 h 108"/>
                <a:gd name="T44" fmla="*/ 8 w 109"/>
                <a:gd name="T45" fmla="*/ 32 h 108"/>
                <a:gd name="T46" fmla="*/ 7 w 109"/>
                <a:gd name="T47" fmla="*/ 36 h 108"/>
                <a:gd name="T48" fmla="*/ 5 w 109"/>
                <a:gd name="T49" fmla="*/ 39 h 108"/>
                <a:gd name="T50" fmla="*/ 1 w 109"/>
                <a:gd name="T51" fmla="*/ 48 h 108"/>
                <a:gd name="T52" fmla="*/ 3 w 109"/>
                <a:gd name="T53" fmla="*/ 56 h 108"/>
                <a:gd name="T54" fmla="*/ 4 w 109"/>
                <a:gd name="T55" fmla="*/ 60 h 108"/>
                <a:gd name="T56" fmla="*/ 4 w 109"/>
                <a:gd name="T57" fmla="*/ 64 h 108"/>
                <a:gd name="T58" fmla="*/ 4 w 109"/>
                <a:gd name="T59" fmla="*/ 73 h 108"/>
                <a:gd name="T60" fmla="*/ 10 w 109"/>
                <a:gd name="T61" fmla="*/ 80 h 108"/>
                <a:gd name="T62" fmla="*/ 13 w 109"/>
                <a:gd name="T63" fmla="*/ 83 h 108"/>
                <a:gd name="T64" fmla="*/ 14 w 109"/>
                <a:gd name="T65" fmla="*/ 87 h 108"/>
                <a:gd name="T66" fmla="*/ 19 w 109"/>
                <a:gd name="T67" fmla="*/ 95 h 108"/>
                <a:gd name="T68" fmla="*/ 27 w 109"/>
                <a:gd name="T69" fmla="*/ 98 h 108"/>
                <a:gd name="T70" fmla="*/ 31 w 109"/>
                <a:gd name="T71" fmla="*/ 100 h 108"/>
                <a:gd name="T72" fmla="*/ 34 w 109"/>
                <a:gd name="T73" fmla="*/ 102 h 108"/>
                <a:gd name="T74" fmla="*/ 42 w 109"/>
                <a:gd name="T75" fmla="*/ 107 h 108"/>
                <a:gd name="T76" fmla="*/ 51 w 109"/>
                <a:gd name="T77" fmla="*/ 106 h 108"/>
                <a:gd name="T78" fmla="*/ 55 w 109"/>
                <a:gd name="T79" fmla="*/ 106 h 108"/>
                <a:gd name="T80" fmla="*/ 59 w 109"/>
                <a:gd name="T81" fmla="*/ 106 h 108"/>
                <a:gd name="T82" fmla="*/ 66 w 109"/>
                <a:gd name="T83" fmla="*/ 107 h 108"/>
                <a:gd name="T84" fmla="*/ 68 w 109"/>
                <a:gd name="T85" fmla="*/ 107 h 108"/>
                <a:gd name="T86" fmla="*/ 76 w 109"/>
                <a:gd name="T87" fmla="*/ 102 h 108"/>
                <a:gd name="T88" fmla="*/ 79 w 109"/>
                <a:gd name="T89" fmla="*/ 100 h 108"/>
                <a:gd name="T90" fmla="*/ 83 w 109"/>
                <a:gd name="T91" fmla="*/ 98 h 108"/>
                <a:gd name="T92" fmla="*/ 91 w 109"/>
                <a:gd name="T93" fmla="*/ 95 h 108"/>
                <a:gd name="T94" fmla="*/ 96 w 109"/>
                <a:gd name="T95" fmla="*/ 87 h 108"/>
                <a:gd name="T96" fmla="*/ 97 w 109"/>
                <a:gd name="T97" fmla="*/ 83 h 108"/>
                <a:gd name="T98" fmla="*/ 100 w 109"/>
                <a:gd name="T99" fmla="*/ 80 h 108"/>
                <a:gd name="T100" fmla="*/ 106 w 109"/>
                <a:gd name="T101" fmla="*/ 73 h 108"/>
                <a:gd name="T102" fmla="*/ 106 w 109"/>
                <a:gd name="T103" fmla="*/ 64 h 108"/>
                <a:gd name="T104" fmla="*/ 106 w 109"/>
                <a:gd name="T105" fmla="*/ 60 h 108"/>
                <a:gd name="T106" fmla="*/ 107 w 109"/>
                <a:gd name="T107" fmla="*/ 56 h 108"/>
                <a:gd name="T108" fmla="*/ 55 w 109"/>
                <a:gd name="T109" fmla="*/ 85 h 108"/>
                <a:gd name="T110" fmla="*/ 23 w 109"/>
                <a:gd name="T111" fmla="*/ 53 h 108"/>
                <a:gd name="T112" fmla="*/ 55 w 109"/>
                <a:gd name="T113" fmla="*/ 22 h 108"/>
                <a:gd name="T114" fmla="*/ 86 w 109"/>
                <a:gd name="T115" fmla="*/ 53 h 108"/>
                <a:gd name="T116" fmla="*/ 55 w 109"/>
                <a:gd name="T117" fmla="*/ 8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9" h="108">
                  <a:moveTo>
                    <a:pt x="107" y="56"/>
                  </a:moveTo>
                  <a:cubicBezTo>
                    <a:pt x="108" y="53"/>
                    <a:pt x="109" y="50"/>
                    <a:pt x="109" y="48"/>
                  </a:cubicBezTo>
                  <a:cubicBezTo>
                    <a:pt x="109" y="45"/>
                    <a:pt x="107" y="42"/>
                    <a:pt x="105" y="39"/>
                  </a:cubicBezTo>
                  <a:cubicBezTo>
                    <a:pt x="104" y="38"/>
                    <a:pt x="103" y="37"/>
                    <a:pt x="103" y="36"/>
                  </a:cubicBezTo>
                  <a:cubicBezTo>
                    <a:pt x="103" y="35"/>
                    <a:pt x="103" y="33"/>
                    <a:pt x="102" y="32"/>
                  </a:cubicBezTo>
                  <a:cubicBezTo>
                    <a:pt x="102" y="29"/>
                    <a:pt x="101" y="25"/>
                    <a:pt x="100" y="23"/>
                  </a:cubicBezTo>
                  <a:cubicBezTo>
                    <a:pt x="98" y="21"/>
                    <a:pt x="95" y="19"/>
                    <a:pt x="93" y="18"/>
                  </a:cubicBezTo>
                  <a:cubicBezTo>
                    <a:pt x="91" y="17"/>
                    <a:pt x="90" y="16"/>
                    <a:pt x="89" y="16"/>
                  </a:cubicBezTo>
                  <a:cubicBezTo>
                    <a:pt x="88" y="15"/>
                    <a:pt x="87" y="14"/>
                    <a:pt x="87" y="12"/>
                  </a:cubicBezTo>
                  <a:cubicBezTo>
                    <a:pt x="85" y="10"/>
                    <a:pt x="83" y="7"/>
                    <a:pt x="80" y="6"/>
                  </a:cubicBezTo>
                  <a:cubicBezTo>
                    <a:pt x="78" y="5"/>
                    <a:pt x="75" y="4"/>
                    <a:pt x="71" y="4"/>
                  </a:cubicBezTo>
                  <a:cubicBezTo>
                    <a:pt x="70" y="4"/>
                    <a:pt x="68" y="4"/>
                    <a:pt x="67" y="4"/>
                  </a:cubicBezTo>
                  <a:cubicBezTo>
                    <a:pt x="66" y="4"/>
                    <a:pt x="65" y="3"/>
                    <a:pt x="64" y="2"/>
                  </a:cubicBezTo>
                  <a:cubicBezTo>
                    <a:pt x="61" y="1"/>
                    <a:pt x="58" y="0"/>
                    <a:pt x="55" y="0"/>
                  </a:cubicBezTo>
                  <a:cubicBezTo>
                    <a:pt x="52" y="0"/>
                    <a:pt x="49" y="1"/>
                    <a:pt x="47" y="2"/>
                  </a:cubicBezTo>
                  <a:cubicBezTo>
                    <a:pt x="45" y="3"/>
                    <a:pt x="44" y="4"/>
                    <a:pt x="43" y="4"/>
                  </a:cubicBezTo>
                  <a:cubicBezTo>
                    <a:pt x="42" y="4"/>
                    <a:pt x="41" y="4"/>
                    <a:pt x="39" y="4"/>
                  </a:cubicBezTo>
                  <a:cubicBezTo>
                    <a:pt x="36" y="4"/>
                    <a:pt x="32" y="4"/>
                    <a:pt x="30" y="6"/>
                  </a:cubicBezTo>
                  <a:cubicBezTo>
                    <a:pt x="27" y="7"/>
                    <a:pt x="25" y="10"/>
                    <a:pt x="23" y="13"/>
                  </a:cubicBezTo>
                  <a:cubicBezTo>
                    <a:pt x="22" y="14"/>
                    <a:pt x="21" y="15"/>
                    <a:pt x="21" y="16"/>
                  </a:cubicBezTo>
                  <a:cubicBezTo>
                    <a:pt x="20" y="16"/>
                    <a:pt x="18" y="17"/>
                    <a:pt x="17" y="18"/>
                  </a:cubicBezTo>
                  <a:cubicBezTo>
                    <a:pt x="14" y="19"/>
                    <a:pt x="12" y="21"/>
                    <a:pt x="10" y="23"/>
                  </a:cubicBezTo>
                  <a:cubicBezTo>
                    <a:pt x="9" y="25"/>
                    <a:pt x="8" y="29"/>
                    <a:pt x="8" y="32"/>
                  </a:cubicBezTo>
                  <a:cubicBezTo>
                    <a:pt x="7" y="33"/>
                    <a:pt x="7" y="35"/>
                    <a:pt x="7" y="36"/>
                  </a:cubicBezTo>
                  <a:cubicBezTo>
                    <a:pt x="6" y="37"/>
                    <a:pt x="6" y="38"/>
                    <a:pt x="5" y="39"/>
                  </a:cubicBezTo>
                  <a:cubicBezTo>
                    <a:pt x="3" y="42"/>
                    <a:pt x="1" y="45"/>
                    <a:pt x="1" y="48"/>
                  </a:cubicBezTo>
                  <a:cubicBezTo>
                    <a:pt x="0" y="50"/>
                    <a:pt x="2" y="53"/>
                    <a:pt x="3" y="56"/>
                  </a:cubicBezTo>
                  <a:cubicBezTo>
                    <a:pt x="3" y="58"/>
                    <a:pt x="4" y="59"/>
                    <a:pt x="4" y="60"/>
                  </a:cubicBezTo>
                  <a:cubicBezTo>
                    <a:pt x="4" y="61"/>
                    <a:pt x="4" y="63"/>
                    <a:pt x="4" y="64"/>
                  </a:cubicBezTo>
                  <a:cubicBezTo>
                    <a:pt x="3" y="68"/>
                    <a:pt x="3" y="71"/>
                    <a:pt x="4" y="73"/>
                  </a:cubicBezTo>
                  <a:cubicBezTo>
                    <a:pt x="5" y="76"/>
                    <a:pt x="7" y="78"/>
                    <a:pt x="10" y="80"/>
                  </a:cubicBezTo>
                  <a:cubicBezTo>
                    <a:pt x="11" y="81"/>
                    <a:pt x="12" y="83"/>
                    <a:pt x="13" y="83"/>
                  </a:cubicBezTo>
                  <a:cubicBezTo>
                    <a:pt x="13" y="84"/>
                    <a:pt x="14" y="86"/>
                    <a:pt x="14" y="87"/>
                  </a:cubicBezTo>
                  <a:cubicBezTo>
                    <a:pt x="15" y="90"/>
                    <a:pt x="17" y="93"/>
                    <a:pt x="19" y="95"/>
                  </a:cubicBezTo>
                  <a:cubicBezTo>
                    <a:pt x="21" y="97"/>
                    <a:pt x="24" y="98"/>
                    <a:pt x="27" y="98"/>
                  </a:cubicBezTo>
                  <a:cubicBezTo>
                    <a:pt x="29" y="99"/>
                    <a:pt x="30" y="99"/>
                    <a:pt x="31" y="100"/>
                  </a:cubicBezTo>
                  <a:cubicBezTo>
                    <a:pt x="32" y="100"/>
                    <a:pt x="33" y="101"/>
                    <a:pt x="34" y="102"/>
                  </a:cubicBezTo>
                  <a:cubicBezTo>
                    <a:pt x="37" y="104"/>
                    <a:pt x="39" y="106"/>
                    <a:pt x="42" y="107"/>
                  </a:cubicBezTo>
                  <a:cubicBezTo>
                    <a:pt x="44" y="108"/>
                    <a:pt x="48" y="107"/>
                    <a:pt x="51" y="106"/>
                  </a:cubicBezTo>
                  <a:cubicBezTo>
                    <a:pt x="52" y="106"/>
                    <a:pt x="54" y="106"/>
                    <a:pt x="55" y="106"/>
                  </a:cubicBezTo>
                  <a:cubicBezTo>
                    <a:pt x="56" y="106"/>
                    <a:pt x="57" y="106"/>
                    <a:pt x="59" y="106"/>
                  </a:cubicBezTo>
                  <a:cubicBezTo>
                    <a:pt x="61" y="107"/>
                    <a:pt x="64" y="107"/>
                    <a:pt x="66" y="107"/>
                  </a:cubicBezTo>
                  <a:cubicBezTo>
                    <a:pt x="67" y="107"/>
                    <a:pt x="67" y="107"/>
                    <a:pt x="68" y="107"/>
                  </a:cubicBezTo>
                  <a:cubicBezTo>
                    <a:pt x="71" y="106"/>
                    <a:pt x="73" y="104"/>
                    <a:pt x="76" y="102"/>
                  </a:cubicBezTo>
                  <a:cubicBezTo>
                    <a:pt x="77" y="101"/>
                    <a:pt x="78" y="100"/>
                    <a:pt x="79" y="100"/>
                  </a:cubicBezTo>
                  <a:cubicBezTo>
                    <a:pt x="80" y="99"/>
                    <a:pt x="81" y="99"/>
                    <a:pt x="83" y="98"/>
                  </a:cubicBezTo>
                  <a:cubicBezTo>
                    <a:pt x="86" y="98"/>
                    <a:pt x="89" y="97"/>
                    <a:pt x="91" y="95"/>
                  </a:cubicBezTo>
                  <a:cubicBezTo>
                    <a:pt x="93" y="93"/>
                    <a:pt x="94" y="90"/>
                    <a:pt x="96" y="87"/>
                  </a:cubicBezTo>
                  <a:cubicBezTo>
                    <a:pt x="96" y="86"/>
                    <a:pt x="97" y="84"/>
                    <a:pt x="97" y="83"/>
                  </a:cubicBezTo>
                  <a:cubicBezTo>
                    <a:pt x="98" y="83"/>
                    <a:pt x="99" y="81"/>
                    <a:pt x="100" y="80"/>
                  </a:cubicBezTo>
                  <a:cubicBezTo>
                    <a:pt x="103" y="78"/>
                    <a:pt x="105" y="76"/>
                    <a:pt x="106" y="73"/>
                  </a:cubicBezTo>
                  <a:cubicBezTo>
                    <a:pt x="107" y="71"/>
                    <a:pt x="107" y="68"/>
                    <a:pt x="106" y="64"/>
                  </a:cubicBezTo>
                  <a:cubicBezTo>
                    <a:pt x="106" y="63"/>
                    <a:pt x="106" y="61"/>
                    <a:pt x="106" y="60"/>
                  </a:cubicBezTo>
                  <a:cubicBezTo>
                    <a:pt x="106" y="59"/>
                    <a:pt x="107" y="58"/>
                    <a:pt x="107" y="56"/>
                  </a:cubicBezTo>
                  <a:close/>
                  <a:moveTo>
                    <a:pt x="55" y="85"/>
                  </a:moveTo>
                  <a:cubicBezTo>
                    <a:pt x="38" y="85"/>
                    <a:pt x="23" y="71"/>
                    <a:pt x="23" y="53"/>
                  </a:cubicBezTo>
                  <a:cubicBezTo>
                    <a:pt x="23" y="36"/>
                    <a:pt x="38" y="22"/>
                    <a:pt x="55" y="22"/>
                  </a:cubicBezTo>
                  <a:cubicBezTo>
                    <a:pt x="72" y="22"/>
                    <a:pt x="86" y="36"/>
                    <a:pt x="86" y="53"/>
                  </a:cubicBezTo>
                  <a:cubicBezTo>
                    <a:pt x="86" y="71"/>
                    <a:pt x="72" y="85"/>
                    <a:pt x="55" y="85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241"/>
            <p:cNvSpPr/>
            <p:nvPr/>
          </p:nvSpPr>
          <p:spPr bwMode="auto">
            <a:xfrm>
              <a:off x="6909" y="3544"/>
              <a:ext cx="173" cy="212"/>
            </a:xfrm>
            <a:custGeom>
              <a:avLst/>
              <a:gdLst>
                <a:gd name="T0" fmla="*/ 94 w 101"/>
                <a:gd name="T1" fmla="*/ 51 h 123"/>
                <a:gd name="T2" fmla="*/ 77 w 101"/>
                <a:gd name="T3" fmla="*/ 38 h 123"/>
                <a:gd name="T4" fmla="*/ 54 w 101"/>
                <a:gd name="T5" fmla="*/ 42 h 123"/>
                <a:gd name="T6" fmla="*/ 68 w 101"/>
                <a:gd name="T7" fmla="*/ 8 h 123"/>
                <a:gd name="T8" fmla="*/ 70 w 101"/>
                <a:gd name="T9" fmla="*/ 3 h 123"/>
                <a:gd name="T10" fmla="*/ 65 w 101"/>
                <a:gd name="T11" fmla="*/ 1 h 123"/>
                <a:gd name="T12" fmla="*/ 48 w 101"/>
                <a:gd name="T13" fmla="*/ 22 h 123"/>
                <a:gd name="T14" fmla="*/ 10 w 101"/>
                <a:gd name="T15" fmla="*/ 11 h 123"/>
                <a:gd name="T16" fmla="*/ 46 w 101"/>
                <a:gd name="T17" fmla="*/ 31 h 123"/>
                <a:gd name="T18" fmla="*/ 46 w 101"/>
                <a:gd name="T19" fmla="*/ 42 h 123"/>
                <a:gd name="T20" fmla="*/ 24 w 101"/>
                <a:gd name="T21" fmla="*/ 38 h 123"/>
                <a:gd name="T22" fmla="*/ 7 w 101"/>
                <a:gd name="T23" fmla="*/ 51 h 123"/>
                <a:gd name="T24" fmla="*/ 4 w 101"/>
                <a:gd name="T25" fmla="*/ 89 h 123"/>
                <a:gd name="T26" fmla="*/ 41 w 101"/>
                <a:gd name="T27" fmla="*/ 123 h 123"/>
                <a:gd name="T28" fmla="*/ 48 w 101"/>
                <a:gd name="T29" fmla="*/ 122 h 123"/>
                <a:gd name="T30" fmla="*/ 51 w 101"/>
                <a:gd name="T31" fmla="*/ 121 h 123"/>
                <a:gd name="T32" fmla="*/ 53 w 101"/>
                <a:gd name="T33" fmla="*/ 122 h 123"/>
                <a:gd name="T34" fmla="*/ 60 w 101"/>
                <a:gd name="T35" fmla="*/ 123 h 123"/>
                <a:gd name="T36" fmla="*/ 97 w 101"/>
                <a:gd name="T37" fmla="*/ 89 h 123"/>
                <a:gd name="T38" fmla="*/ 94 w 101"/>
                <a:gd name="T39" fmla="*/ 5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1" h="123">
                  <a:moveTo>
                    <a:pt x="94" y="51"/>
                  </a:moveTo>
                  <a:cubicBezTo>
                    <a:pt x="90" y="44"/>
                    <a:pt x="84" y="40"/>
                    <a:pt x="77" y="38"/>
                  </a:cubicBezTo>
                  <a:cubicBezTo>
                    <a:pt x="70" y="36"/>
                    <a:pt x="62" y="37"/>
                    <a:pt x="54" y="42"/>
                  </a:cubicBezTo>
                  <a:cubicBezTo>
                    <a:pt x="54" y="33"/>
                    <a:pt x="54" y="15"/>
                    <a:pt x="68" y="8"/>
                  </a:cubicBezTo>
                  <a:cubicBezTo>
                    <a:pt x="70" y="7"/>
                    <a:pt x="71" y="5"/>
                    <a:pt x="70" y="3"/>
                  </a:cubicBezTo>
                  <a:cubicBezTo>
                    <a:pt x="69" y="1"/>
                    <a:pt x="67" y="0"/>
                    <a:pt x="65" y="1"/>
                  </a:cubicBezTo>
                  <a:cubicBezTo>
                    <a:pt x="55" y="6"/>
                    <a:pt x="50" y="14"/>
                    <a:pt x="48" y="22"/>
                  </a:cubicBezTo>
                  <a:cubicBezTo>
                    <a:pt x="44" y="14"/>
                    <a:pt x="35" y="3"/>
                    <a:pt x="10" y="11"/>
                  </a:cubicBezTo>
                  <a:cubicBezTo>
                    <a:pt x="10" y="11"/>
                    <a:pt x="23" y="44"/>
                    <a:pt x="46" y="31"/>
                  </a:cubicBezTo>
                  <a:cubicBezTo>
                    <a:pt x="46" y="35"/>
                    <a:pt x="46" y="39"/>
                    <a:pt x="46" y="42"/>
                  </a:cubicBezTo>
                  <a:cubicBezTo>
                    <a:pt x="39" y="37"/>
                    <a:pt x="31" y="36"/>
                    <a:pt x="24" y="38"/>
                  </a:cubicBezTo>
                  <a:cubicBezTo>
                    <a:pt x="17" y="40"/>
                    <a:pt x="11" y="44"/>
                    <a:pt x="7" y="51"/>
                  </a:cubicBezTo>
                  <a:cubicBezTo>
                    <a:pt x="2" y="62"/>
                    <a:pt x="0" y="75"/>
                    <a:pt x="4" y="89"/>
                  </a:cubicBezTo>
                  <a:cubicBezTo>
                    <a:pt x="10" y="108"/>
                    <a:pt x="26" y="123"/>
                    <a:pt x="41" y="123"/>
                  </a:cubicBezTo>
                  <a:cubicBezTo>
                    <a:pt x="44" y="123"/>
                    <a:pt x="46" y="123"/>
                    <a:pt x="48" y="122"/>
                  </a:cubicBezTo>
                  <a:cubicBezTo>
                    <a:pt x="49" y="122"/>
                    <a:pt x="50" y="122"/>
                    <a:pt x="51" y="121"/>
                  </a:cubicBezTo>
                  <a:cubicBezTo>
                    <a:pt x="52" y="122"/>
                    <a:pt x="52" y="122"/>
                    <a:pt x="53" y="122"/>
                  </a:cubicBezTo>
                  <a:cubicBezTo>
                    <a:pt x="55" y="123"/>
                    <a:pt x="58" y="123"/>
                    <a:pt x="60" y="123"/>
                  </a:cubicBezTo>
                  <a:cubicBezTo>
                    <a:pt x="76" y="123"/>
                    <a:pt x="91" y="108"/>
                    <a:pt x="97" y="89"/>
                  </a:cubicBezTo>
                  <a:cubicBezTo>
                    <a:pt x="101" y="75"/>
                    <a:pt x="100" y="62"/>
                    <a:pt x="94" y="51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242"/>
            <p:cNvSpPr/>
            <p:nvPr/>
          </p:nvSpPr>
          <p:spPr bwMode="auto">
            <a:xfrm>
              <a:off x="6976" y="3441"/>
              <a:ext cx="276" cy="74"/>
            </a:xfrm>
            <a:custGeom>
              <a:avLst/>
              <a:gdLst>
                <a:gd name="T0" fmla="*/ 157 w 161"/>
                <a:gd name="T1" fmla="*/ 39 h 43"/>
                <a:gd name="T2" fmla="*/ 155 w 161"/>
                <a:gd name="T3" fmla="*/ 36 h 43"/>
                <a:gd name="T4" fmla="*/ 155 w 161"/>
                <a:gd name="T5" fmla="*/ 35 h 43"/>
                <a:gd name="T6" fmla="*/ 154 w 161"/>
                <a:gd name="T7" fmla="*/ 35 h 43"/>
                <a:gd name="T8" fmla="*/ 153 w 161"/>
                <a:gd name="T9" fmla="*/ 35 h 43"/>
                <a:gd name="T10" fmla="*/ 147 w 161"/>
                <a:gd name="T11" fmla="*/ 35 h 43"/>
                <a:gd name="T12" fmla="*/ 138 w 161"/>
                <a:gd name="T13" fmla="*/ 26 h 43"/>
                <a:gd name="T14" fmla="*/ 141 w 161"/>
                <a:gd name="T15" fmla="*/ 8 h 43"/>
                <a:gd name="T16" fmla="*/ 157 w 161"/>
                <a:gd name="T17" fmla="*/ 8 h 43"/>
                <a:gd name="T18" fmla="*/ 161 w 161"/>
                <a:gd name="T19" fmla="*/ 4 h 43"/>
                <a:gd name="T20" fmla="*/ 157 w 161"/>
                <a:gd name="T21" fmla="*/ 0 h 43"/>
                <a:gd name="T22" fmla="*/ 115 w 161"/>
                <a:gd name="T23" fmla="*/ 0 h 43"/>
                <a:gd name="T24" fmla="*/ 115 w 161"/>
                <a:gd name="T25" fmla="*/ 0 h 43"/>
                <a:gd name="T26" fmla="*/ 19 w 161"/>
                <a:gd name="T27" fmla="*/ 0 h 43"/>
                <a:gd name="T28" fmla="*/ 0 w 161"/>
                <a:gd name="T29" fmla="*/ 20 h 43"/>
                <a:gd name="T30" fmla="*/ 0 w 161"/>
                <a:gd name="T31" fmla="*/ 27 h 43"/>
                <a:gd name="T32" fmla="*/ 0 w 161"/>
                <a:gd name="T33" fmla="*/ 43 h 43"/>
                <a:gd name="T34" fmla="*/ 157 w 161"/>
                <a:gd name="T35" fmla="*/ 43 h 43"/>
                <a:gd name="T36" fmla="*/ 157 w 161"/>
                <a:gd name="T37" fmla="*/ 3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1" h="43">
                  <a:moveTo>
                    <a:pt x="157" y="39"/>
                  </a:moveTo>
                  <a:cubicBezTo>
                    <a:pt x="157" y="38"/>
                    <a:pt x="156" y="36"/>
                    <a:pt x="155" y="36"/>
                  </a:cubicBezTo>
                  <a:cubicBezTo>
                    <a:pt x="155" y="36"/>
                    <a:pt x="155" y="36"/>
                    <a:pt x="155" y="35"/>
                  </a:cubicBezTo>
                  <a:cubicBezTo>
                    <a:pt x="154" y="35"/>
                    <a:pt x="154" y="35"/>
                    <a:pt x="154" y="35"/>
                  </a:cubicBezTo>
                  <a:cubicBezTo>
                    <a:pt x="154" y="35"/>
                    <a:pt x="153" y="35"/>
                    <a:pt x="153" y="35"/>
                  </a:cubicBezTo>
                  <a:cubicBezTo>
                    <a:pt x="147" y="35"/>
                    <a:pt x="147" y="35"/>
                    <a:pt x="147" y="35"/>
                  </a:cubicBezTo>
                  <a:cubicBezTo>
                    <a:pt x="142" y="33"/>
                    <a:pt x="139" y="30"/>
                    <a:pt x="138" y="26"/>
                  </a:cubicBezTo>
                  <a:cubicBezTo>
                    <a:pt x="136" y="20"/>
                    <a:pt x="139" y="12"/>
                    <a:pt x="141" y="8"/>
                  </a:cubicBezTo>
                  <a:cubicBezTo>
                    <a:pt x="157" y="8"/>
                    <a:pt x="157" y="8"/>
                    <a:pt x="157" y="8"/>
                  </a:cubicBezTo>
                  <a:cubicBezTo>
                    <a:pt x="159" y="8"/>
                    <a:pt x="161" y="7"/>
                    <a:pt x="161" y="4"/>
                  </a:cubicBezTo>
                  <a:cubicBezTo>
                    <a:pt x="161" y="2"/>
                    <a:pt x="159" y="0"/>
                    <a:pt x="157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4" y="2"/>
                    <a:pt x="0" y="14"/>
                    <a:pt x="0" y="2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57" y="43"/>
                    <a:pt x="157" y="43"/>
                    <a:pt x="157" y="43"/>
                  </a:cubicBezTo>
                  <a:lnTo>
                    <a:pt x="157" y="39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243"/>
            <p:cNvSpPr/>
            <p:nvPr/>
          </p:nvSpPr>
          <p:spPr bwMode="auto">
            <a:xfrm>
              <a:off x="6976" y="3520"/>
              <a:ext cx="269" cy="255"/>
            </a:xfrm>
            <a:custGeom>
              <a:avLst/>
              <a:gdLst>
                <a:gd name="T0" fmla="*/ 0 w 157"/>
                <a:gd name="T1" fmla="*/ 0 h 148"/>
                <a:gd name="T2" fmla="*/ 0 w 157"/>
                <a:gd name="T3" fmla="*/ 21 h 148"/>
                <a:gd name="T4" fmla="*/ 8 w 157"/>
                <a:gd name="T5" fmla="*/ 27 h 148"/>
                <a:gd name="T6" fmla="*/ 24 w 157"/>
                <a:gd name="T7" fmla="*/ 12 h 148"/>
                <a:gd name="T8" fmla="*/ 28 w 157"/>
                <a:gd name="T9" fmla="*/ 11 h 148"/>
                <a:gd name="T10" fmla="*/ 35 w 157"/>
                <a:gd name="T11" fmla="*/ 15 h 148"/>
                <a:gd name="T12" fmla="*/ 31 w 157"/>
                <a:gd name="T13" fmla="*/ 26 h 148"/>
                <a:gd name="T14" fmla="*/ 19 w 157"/>
                <a:gd name="T15" fmla="*/ 50 h 148"/>
                <a:gd name="T16" fmla="*/ 32 w 157"/>
                <a:gd name="T17" fmla="*/ 47 h 148"/>
                <a:gd name="T18" fmla="*/ 39 w 157"/>
                <a:gd name="T19" fmla="*/ 48 h 148"/>
                <a:gd name="T20" fmla="*/ 58 w 157"/>
                <a:gd name="T21" fmla="*/ 63 h 148"/>
                <a:gd name="T22" fmla="*/ 62 w 157"/>
                <a:gd name="T23" fmla="*/ 104 h 148"/>
                <a:gd name="T24" fmla="*/ 21 w 157"/>
                <a:gd name="T25" fmla="*/ 141 h 148"/>
                <a:gd name="T26" fmla="*/ 13 w 157"/>
                <a:gd name="T27" fmla="*/ 140 h 148"/>
                <a:gd name="T28" fmla="*/ 12 w 157"/>
                <a:gd name="T29" fmla="*/ 139 h 148"/>
                <a:gd name="T30" fmla="*/ 10 w 157"/>
                <a:gd name="T31" fmla="*/ 140 h 148"/>
                <a:gd name="T32" fmla="*/ 6 w 157"/>
                <a:gd name="T33" fmla="*/ 141 h 148"/>
                <a:gd name="T34" fmla="*/ 26 w 157"/>
                <a:gd name="T35" fmla="*/ 148 h 148"/>
                <a:gd name="T36" fmla="*/ 27 w 157"/>
                <a:gd name="T37" fmla="*/ 148 h 148"/>
                <a:gd name="T38" fmla="*/ 153 w 157"/>
                <a:gd name="T39" fmla="*/ 148 h 148"/>
                <a:gd name="T40" fmla="*/ 157 w 157"/>
                <a:gd name="T41" fmla="*/ 144 h 148"/>
                <a:gd name="T42" fmla="*/ 157 w 157"/>
                <a:gd name="T43" fmla="*/ 0 h 148"/>
                <a:gd name="T44" fmla="*/ 0 w 157"/>
                <a:gd name="T45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7" h="148">
                  <a:moveTo>
                    <a:pt x="0" y="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3" y="23"/>
                    <a:pt x="6" y="25"/>
                    <a:pt x="8" y="27"/>
                  </a:cubicBezTo>
                  <a:cubicBezTo>
                    <a:pt x="12" y="20"/>
                    <a:pt x="17" y="15"/>
                    <a:pt x="24" y="12"/>
                  </a:cubicBezTo>
                  <a:cubicBezTo>
                    <a:pt x="25" y="11"/>
                    <a:pt x="26" y="11"/>
                    <a:pt x="28" y="11"/>
                  </a:cubicBezTo>
                  <a:cubicBezTo>
                    <a:pt x="31" y="11"/>
                    <a:pt x="34" y="13"/>
                    <a:pt x="35" y="15"/>
                  </a:cubicBezTo>
                  <a:cubicBezTo>
                    <a:pt x="37" y="19"/>
                    <a:pt x="35" y="24"/>
                    <a:pt x="31" y="26"/>
                  </a:cubicBezTo>
                  <a:cubicBezTo>
                    <a:pt x="21" y="31"/>
                    <a:pt x="19" y="41"/>
                    <a:pt x="19" y="50"/>
                  </a:cubicBezTo>
                  <a:cubicBezTo>
                    <a:pt x="23" y="48"/>
                    <a:pt x="27" y="47"/>
                    <a:pt x="32" y="47"/>
                  </a:cubicBezTo>
                  <a:cubicBezTo>
                    <a:pt x="34" y="47"/>
                    <a:pt x="37" y="47"/>
                    <a:pt x="39" y="48"/>
                  </a:cubicBezTo>
                  <a:cubicBezTo>
                    <a:pt x="47" y="50"/>
                    <a:pt x="54" y="55"/>
                    <a:pt x="58" y="63"/>
                  </a:cubicBezTo>
                  <a:cubicBezTo>
                    <a:pt x="65" y="75"/>
                    <a:pt x="66" y="89"/>
                    <a:pt x="62" y="104"/>
                  </a:cubicBezTo>
                  <a:cubicBezTo>
                    <a:pt x="56" y="125"/>
                    <a:pt x="38" y="141"/>
                    <a:pt x="21" y="141"/>
                  </a:cubicBezTo>
                  <a:cubicBezTo>
                    <a:pt x="18" y="141"/>
                    <a:pt x="16" y="141"/>
                    <a:pt x="13" y="140"/>
                  </a:cubicBezTo>
                  <a:cubicBezTo>
                    <a:pt x="13" y="140"/>
                    <a:pt x="12" y="140"/>
                    <a:pt x="12" y="139"/>
                  </a:cubicBezTo>
                  <a:cubicBezTo>
                    <a:pt x="11" y="140"/>
                    <a:pt x="11" y="140"/>
                    <a:pt x="10" y="140"/>
                  </a:cubicBezTo>
                  <a:cubicBezTo>
                    <a:pt x="9" y="140"/>
                    <a:pt x="8" y="140"/>
                    <a:pt x="6" y="141"/>
                  </a:cubicBezTo>
                  <a:cubicBezTo>
                    <a:pt x="12" y="146"/>
                    <a:pt x="19" y="148"/>
                    <a:pt x="26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153" y="148"/>
                    <a:pt x="153" y="148"/>
                    <a:pt x="153" y="148"/>
                  </a:cubicBezTo>
                  <a:cubicBezTo>
                    <a:pt x="155" y="148"/>
                    <a:pt x="157" y="147"/>
                    <a:pt x="157" y="144"/>
                  </a:cubicBezTo>
                  <a:cubicBezTo>
                    <a:pt x="157" y="0"/>
                    <a:pt x="157" y="0"/>
                    <a:pt x="157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244"/>
            <p:cNvSpPr/>
            <p:nvPr/>
          </p:nvSpPr>
          <p:spPr bwMode="auto">
            <a:xfrm>
              <a:off x="4042" y="3538"/>
              <a:ext cx="195" cy="206"/>
            </a:xfrm>
            <a:custGeom>
              <a:avLst/>
              <a:gdLst>
                <a:gd name="T0" fmla="*/ 89 w 195"/>
                <a:gd name="T1" fmla="*/ 0 h 206"/>
                <a:gd name="T2" fmla="*/ 0 w 195"/>
                <a:gd name="T3" fmla="*/ 73 h 206"/>
                <a:gd name="T4" fmla="*/ 62 w 195"/>
                <a:gd name="T5" fmla="*/ 151 h 206"/>
                <a:gd name="T6" fmla="*/ 17 w 195"/>
                <a:gd name="T7" fmla="*/ 187 h 206"/>
                <a:gd name="T8" fmla="*/ 183 w 195"/>
                <a:gd name="T9" fmla="*/ 206 h 206"/>
                <a:gd name="T10" fmla="*/ 195 w 195"/>
                <a:gd name="T11" fmla="*/ 42 h 206"/>
                <a:gd name="T12" fmla="*/ 153 w 195"/>
                <a:gd name="T13" fmla="*/ 77 h 206"/>
                <a:gd name="T14" fmla="*/ 89 w 195"/>
                <a:gd name="T15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5" h="206">
                  <a:moveTo>
                    <a:pt x="89" y="0"/>
                  </a:moveTo>
                  <a:lnTo>
                    <a:pt x="0" y="73"/>
                  </a:lnTo>
                  <a:lnTo>
                    <a:pt x="62" y="151"/>
                  </a:lnTo>
                  <a:lnTo>
                    <a:pt x="17" y="187"/>
                  </a:lnTo>
                  <a:lnTo>
                    <a:pt x="183" y="206"/>
                  </a:lnTo>
                  <a:lnTo>
                    <a:pt x="195" y="42"/>
                  </a:lnTo>
                  <a:lnTo>
                    <a:pt x="153" y="77"/>
                  </a:lnTo>
                  <a:lnTo>
                    <a:pt x="89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245"/>
            <p:cNvSpPr/>
            <p:nvPr/>
          </p:nvSpPr>
          <p:spPr bwMode="auto">
            <a:xfrm>
              <a:off x="4105" y="3441"/>
              <a:ext cx="247" cy="67"/>
            </a:xfrm>
            <a:custGeom>
              <a:avLst/>
              <a:gdLst>
                <a:gd name="T0" fmla="*/ 4 w 144"/>
                <a:gd name="T1" fmla="*/ 39 h 39"/>
                <a:gd name="T2" fmla="*/ 21 w 144"/>
                <a:gd name="T3" fmla="*/ 39 h 39"/>
                <a:gd name="T4" fmla="*/ 126 w 144"/>
                <a:gd name="T5" fmla="*/ 39 h 39"/>
                <a:gd name="T6" fmla="*/ 117 w 144"/>
                <a:gd name="T7" fmla="*/ 22 h 39"/>
                <a:gd name="T8" fmla="*/ 126 w 144"/>
                <a:gd name="T9" fmla="*/ 4 h 39"/>
                <a:gd name="T10" fmla="*/ 143 w 144"/>
                <a:gd name="T11" fmla="*/ 4 h 39"/>
                <a:gd name="T12" fmla="*/ 144 w 144"/>
                <a:gd name="T13" fmla="*/ 2 h 39"/>
                <a:gd name="T14" fmla="*/ 143 w 144"/>
                <a:gd name="T15" fmla="*/ 0 h 39"/>
                <a:gd name="T16" fmla="*/ 137 w 144"/>
                <a:gd name="T17" fmla="*/ 0 h 39"/>
                <a:gd name="T18" fmla="*/ 108 w 144"/>
                <a:gd name="T19" fmla="*/ 0 h 39"/>
                <a:gd name="T20" fmla="*/ 20 w 144"/>
                <a:gd name="T21" fmla="*/ 0 h 39"/>
                <a:gd name="T22" fmla="*/ 0 w 144"/>
                <a:gd name="T23" fmla="*/ 22 h 39"/>
                <a:gd name="T24" fmla="*/ 4 w 144"/>
                <a:gd name="T25" fmla="*/ 35 h 39"/>
                <a:gd name="T26" fmla="*/ 4 w 144"/>
                <a:gd name="T2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4" h="39">
                  <a:moveTo>
                    <a:pt x="4" y="39"/>
                  </a:moveTo>
                  <a:cubicBezTo>
                    <a:pt x="21" y="39"/>
                    <a:pt x="21" y="39"/>
                    <a:pt x="21" y="39"/>
                  </a:cubicBezTo>
                  <a:cubicBezTo>
                    <a:pt x="126" y="39"/>
                    <a:pt x="126" y="39"/>
                    <a:pt x="126" y="39"/>
                  </a:cubicBezTo>
                  <a:cubicBezTo>
                    <a:pt x="121" y="35"/>
                    <a:pt x="117" y="29"/>
                    <a:pt x="117" y="22"/>
                  </a:cubicBezTo>
                  <a:cubicBezTo>
                    <a:pt x="117" y="14"/>
                    <a:pt x="121" y="8"/>
                    <a:pt x="126" y="4"/>
                  </a:cubicBezTo>
                  <a:cubicBezTo>
                    <a:pt x="143" y="4"/>
                    <a:pt x="143" y="4"/>
                    <a:pt x="143" y="4"/>
                  </a:cubicBezTo>
                  <a:cubicBezTo>
                    <a:pt x="144" y="4"/>
                    <a:pt x="144" y="3"/>
                    <a:pt x="144" y="2"/>
                  </a:cubicBezTo>
                  <a:cubicBezTo>
                    <a:pt x="144" y="1"/>
                    <a:pt x="144" y="0"/>
                    <a:pt x="143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10"/>
                    <a:pt x="0" y="22"/>
                  </a:cubicBezTo>
                  <a:cubicBezTo>
                    <a:pt x="0" y="27"/>
                    <a:pt x="1" y="31"/>
                    <a:pt x="4" y="35"/>
                  </a:cubicBezTo>
                  <a:lnTo>
                    <a:pt x="4" y="39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246"/>
            <p:cNvSpPr/>
            <p:nvPr/>
          </p:nvSpPr>
          <p:spPr bwMode="auto">
            <a:xfrm>
              <a:off x="4112" y="3515"/>
              <a:ext cx="249" cy="260"/>
            </a:xfrm>
            <a:custGeom>
              <a:avLst/>
              <a:gdLst>
                <a:gd name="T0" fmla="*/ 122 w 145"/>
                <a:gd name="T1" fmla="*/ 0 h 151"/>
                <a:gd name="T2" fmla="*/ 17 w 145"/>
                <a:gd name="T3" fmla="*/ 0 h 151"/>
                <a:gd name="T4" fmla="*/ 0 w 145"/>
                <a:gd name="T5" fmla="*/ 0 h 151"/>
                <a:gd name="T6" fmla="*/ 0 w 145"/>
                <a:gd name="T7" fmla="*/ 14 h 151"/>
                <a:gd name="T8" fmla="*/ 12 w 145"/>
                <a:gd name="T9" fmla="*/ 4 h 151"/>
                <a:gd name="T10" fmla="*/ 49 w 145"/>
                <a:gd name="T11" fmla="*/ 49 h 151"/>
                <a:gd name="T12" fmla="*/ 80 w 145"/>
                <a:gd name="T13" fmla="*/ 24 h 151"/>
                <a:gd name="T14" fmla="*/ 71 w 145"/>
                <a:gd name="T15" fmla="*/ 139 h 151"/>
                <a:gd name="T16" fmla="*/ 0 w 145"/>
                <a:gd name="T17" fmla="*/ 131 h 151"/>
                <a:gd name="T18" fmla="*/ 0 w 145"/>
                <a:gd name="T19" fmla="*/ 132 h 151"/>
                <a:gd name="T20" fmla="*/ 0 w 145"/>
                <a:gd name="T21" fmla="*/ 133 h 151"/>
                <a:gd name="T22" fmla="*/ 21 w 145"/>
                <a:gd name="T23" fmla="*/ 151 h 151"/>
                <a:gd name="T24" fmla="*/ 145 w 145"/>
                <a:gd name="T25" fmla="*/ 151 h 151"/>
                <a:gd name="T26" fmla="*/ 145 w 145"/>
                <a:gd name="T27" fmla="*/ 0 h 151"/>
                <a:gd name="T28" fmla="*/ 122 w 145"/>
                <a:gd name="T29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5" h="151">
                  <a:moveTo>
                    <a:pt x="122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0" y="133"/>
                    <a:pt x="1" y="151"/>
                    <a:pt x="21" y="151"/>
                  </a:cubicBezTo>
                  <a:cubicBezTo>
                    <a:pt x="145" y="151"/>
                    <a:pt x="145" y="151"/>
                    <a:pt x="145" y="151"/>
                  </a:cubicBezTo>
                  <a:cubicBezTo>
                    <a:pt x="145" y="0"/>
                    <a:pt x="145" y="0"/>
                    <a:pt x="145" y="0"/>
                  </a:cubicBezTo>
                  <a:lnTo>
                    <a:pt x="122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5000"/>
    </mc:Choice>
    <mc:Fallback>
      <p:transition advTm="500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209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547688" y="752475"/>
            <a:ext cx="11099800" cy="5353050"/>
            <a:chOff x="345" y="474"/>
            <a:chExt cx="6992" cy="3372"/>
          </a:xfrm>
          <a:solidFill>
            <a:schemeClr val="bg1"/>
          </a:solidFill>
        </p:grpSpPr>
        <p:grpSp>
          <p:nvGrpSpPr>
            <p:cNvPr id="5" name="Group 205"/>
            <p:cNvGrpSpPr/>
            <p:nvPr/>
          </p:nvGrpSpPr>
          <p:grpSpPr bwMode="auto">
            <a:xfrm>
              <a:off x="345" y="474"/>
              <a:ext cx="6992" cy="3372"/>
              <a:chOff x="345" y="474"/>
              <a:chExt cx="6992" cy="3372"/>
            </a:xfrm>
            <a:grpFill/>
          </p:grpSpPr>
          <p:sp>
            <p:nvSpPr>
              <p:cNvPr id="38" name="Freeform 5"/>
              <p:cNvSpPr>
                <a:spLocks noEditPoints="1"/>
              </p:cNvSpPr>
              <p:nvPr/>
            </p:nvSpPr>
            <p:spPr bwMode="auto">
              <a:xfrm>
                <a:off x="1147" y="1249"/>
                <a:ext cx="213" cy="139"/>
              </a:xfrm>
              <a:custGeom>
                <a:avLst/>
                <a:gdLst>
                  <a:gd name="T0" fmla="*/ 120 w 121"/>
                  <a:gd name="T1" fmla="*/ 16 h 79"/>
                  <a:gd name="T2" fmla="*/ 107 w 121"/>
                  <a:gd name="T3" fmla="*/ 2 h 79"/>
                  <a:gd name="T4" fmla="*/ 104 w 121"/>
                  <a:gd name="T5" fmla="*/ 0 h 79"/>
                  <a:gd name="T6" fmla="*/ 75 w 121"/>
                  <a:gd name="T7" fmla="*/ 33 h 79"/>
                  <a:gd name="T8" fmla="*/ 46 w 121"/>
                  <a:gd name="T9" fmla="*/ 33 h 79"/>
                  <a:gd name="T10" fmla="*/ 17 w 121"/>
                  <a:gd name="T11" fmla="*/ 0 h 79"/>
                  <a:gd name="T12" fmla="*/ 14 w 121"/>
                  <a:gd name="T13" fmla="*/ 2 h 79"/>
                  <a:gd name="T14" fmla="*/ 1 w 121"/>
                  <a:gd name="T15" fmla="*/ 16 h 79"/>
                  <a:gd name="T16" fmla="*/ 2 w 121"/>
                  <a:gd name="T17" fmla="*/ 24 h 79"/>
                  <a:gd name="T18" fmla="*/ 26 w 121"/>
                  <a:gd name="T19" fmla="*/ 48 h 79"/>
                  <a:gd name="T20" fmla="*/ 26 w 121"/>
                  <a:gd name="T21" fmla="*/ 48 h 79"/>
                  <a:gd name="T22" fmla="*/ 46 w 121"/>
                  <a:gd name="T23" fmla="*/ 79 h 79"/>
                  <a:gd name="T24" fmla="*/ 74 w 121"/>
                  <a:gd name="T25" fmla="*/ 79 h 79"/>
                  <a:gd name="T26" fmla="*/ 93 w 121"/>
                  <a:gd name="T27" fmla="*/ 50 h 79"/>
                  <a:gd name="T28" fmla="*/ 93 w 121"/>
                  <a:gd name="T29" fmla="*/ 50 h 79"/>
                  <a:gd name="T30" fmla="*/ 118 w 121"/>
                  <a:gd name="T31" fmla="*/ 24 h 79"/>
                  <a:gd name="T32" fmla="*/ 119 w 121"/>
                  <a:gd name="T33" fmla="*/ 24 h 79"/>
                  <a:gd name="T34" fmla="*/ 120 w 121"/>
                  <a:gd name="T35" fmla="*/ 16 h 79"/>
                  <a:gd name="T36" fmla="*/ 9 w 121"/>
                  <a:gd name="T37" fmla="*/ 19 h 79"/>
                  <a:gd name="T38" fmla="*/ 15 w 121"/>
                  <a:gd name="T39" fmla="*/ 11 h 79"/>
                  <a:gd name="T40" fmla="*/ 40 w 121"/>
                  <a:gd name="T41" fmla="*/ 37 h 79"/>
                  <a:gd name="T42" fmla="*/ 32 w 121"/>
                  <a:gd name="T43" fmla="*/ 43 h 79"/>
                  <a:gd name="T44" fmla="*/ 9 w 121"/>
                  <a:gd name="T45" fmla="*/ 19 h 79"/>
                  <a:gd name="T46" fmla="*/ 112 w 121"/>
                  <a:gd name="T47" fmla="*/ 19 h 79"/>
                  <a:gd name="T48" fmla="*/ 89 w 121"/>
                  <a:gd name="T49" fmla="*/ 43 h 79"/>
                  <a:gd name="T50" fmla="*/ 82 w 121"/>
                  <a:gd name="T51" fmla="*/ 37 h 79"/>
                  <a:gd name="T52" fmla="*/ 106 w 121"/>
                  <a:gd name="T53" fmla="*/ 11 h 79"/>
                  <a:gd name="T54" fmla="*/ 112 w 121"/>
                  <a:gd name="T55" fmla="*/ 1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21" h="79">
                    <a:moveTo>
                      <a:pt x="120" y="16"/>
                    </a:moveTo>
                    <a:cubicBezTo>
                      <a:pt x="119" y="11"/>
                      <a:pt x="114" y="6"/>
                      <a:pt x="107" y="2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75" y="33"/>
                      <a:pt x="75" y="33"/>
                      <a:pt x="75" y="33"/>
                    </a:cubicBezTo>
                    <a:cubicBezTo>
                      <a:pt x="46" y="33"/>
                      <a:pt x="46" y="33"/>
                      <a:pt x="46" y="33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7" y="6"/>
                      <a:pt x="2" y="11"/>
                      <a:pt x="1" y="16"/>
                    </a:cubicBezTo>
                    <a:cubicBezTo>
                      <a:pt x="0" y="20"/>
                      <a:pt x="2" y="23"/>
                      <a:pt x="2" y="24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46" y="79"/>
                      <a:pt x="46" y="79"/>
                      <a:pt x="46" y="79"/>
                    </a:cubicBezTo>
                    <a:cubicBezTo>
                      <a:pt x="74" y="79"/>
                      <a:pt x="74" y="79"/>
                      <a:pt x="74" y="79"/>
                    </a:cubicBezTo>
                    <a:cubicBezTo>
                      <a:pt x="93" y="50"/>
                      <a:pt x="93" y="50"/>
                      <a:pt x="93" y="50"/>
                    </a:cubicBezTo>
                    <a:cubicBezTo>
                      <a:pt x="93" y="50"/>
                      <a:pt x="93" y="50"/>
                      <a:pt x="93" y="50"/>
                    </a:cubicBezTo>
                    <a:cubicBezTo>
                      <a:pt x="118" y="24"/>
                      <a:pt x="118" y="24"/>
                      <a:pt x="118" y="24"/>
                    </a:cubicBezTo>
                    <a:cubicBezTo>
                      <a:pt x="119" y="24"/>
                      <a:pt x="119" y="24"/>
                      <a:pt x="119" y="24"/>
                    </a:cubicBezTo>
                    <a:cubicBezTo>
                      <a:pt x="119" y="23"/>
                      <a:pt x="121" y="20"/>
                      <a:pt x="120" y="16"/>
                    </a:cubicBezTo>
                    <a:close/>
                    <a:moveTo>
                      <a:pt x="9" y="19"/>
                    </a:moveTo>
                    <a:cubicBezTo>
                      <a:pt x="9" y="18"/>
                      <a:pt x="9" y="15"/>
                      <a:pt x="15" y="11"/>
                    </a:cubicBezTo>
                    <a:cubicBezTo>
                      <a:pt x="40" y="37"/>
                      <a:pt x="40" y="37"/>
                      <a:pt x="40" y="37"/>
                    </a:cubicBezTo>
                    <a:cubicBezTo>
                      <a:pt x="32" y="43"/>
                      <a:pt x="32" y="43"/>
                      <a:pt x="32" y="43"/>
                    </a:cubicBezTo>
                    <a:lnTo>
                      <a:pt x="9" y="19"/>
                    </a:lnTo>
                    <a:close/>
                    <a:moveTo>
                      <a:pt x="112" y="19"/>
                    </a:moveTo>
                    <a:cubicBezTo>
                      <a:pt x="89" y="43"/>
                      <a:pt x="89" y="43"/>
                      <a:pt x="89" y="43"/>
                    </a:cubicBezTo>
                    <a:cubicBezTo>
                      <a:pt x="82" y="37"/>
                      <a:pt x="82" y="37"/>
                      <a:pt x="82" y="37"/>
                    </a:cubicBezTo>
                    <a:cubicBezTo>
                      <a:pt x="106" y="11"/>
                      <a:pt x="106" y="11"/>
                      <a:pt x="106" y="11"/>
                    </a:cubicBezTo>
                    <a:cubicBezTo>
                      <a:pt x="112" y="15"/>
                      <a:pt x="112" y="18"/>
                      <a:pt x="112" y="1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6"/>
              <p:cNvSpPr/>
              <p:nvPr/>
            </p:nvSpPr>
            <p:spPr bwMode="auto">
              <a:xfrm>
                <a:off x="1184" y="1395"/>
                <a:ext cx="139" cy="222"/>
              </a:xfrm>
              <a:custGeom>
                <a:avLst/>
                <a:gdLst>
                  <a:gd name="T0" fmla="*/ 95 w 139"/>
                  <a:gd name="T1" fmla="*/ 0 h 222"/>
                  <a:gd name="T2" fmla="*/ 44 w 139"/>
                  <a:gd name="T3" fmla="*/ 0 h 222"/>
                  <a:gd name="T4" fmla="*/ 0 w 139"/>
                  <a:gd name="T5" fmla="*/ 164 h 222"/>
                  <a:gd name="T6" fmla="*/ 69 w 139"/>
                  <a:gd name="T7" fmla="*/ 222 h 222"/>
                  <a:gd name="T8" fmla="*/ 139 w 139"/>
                  <a:gd name="T9" fmla="*/ 164 h 222"/>
                  <a:gd name="T10" fmla="*/ 95 w 139"/>
                  <a:gd name="T11" fmla="*/ 0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9" h="222">
                    <a:moveTo>
                      <a:pt x="95" y="0"/>
                    </a:moveTo>
                    <a:lnTo>
                      <a:pt x="44" y="0"/>
                    </a:lnTo>
                    <a:lnTo>
                      <a:pt x="0" y="164"/>
                    </a:lnTo>
                    <a:lnTo>
                      <a:pt x="69" y="222"/>
                    </a:lnTo>
                    <a:lnTo>
                      <a:pt x="139" y="164"/>
                    </a:lnTo>
                    <a:lnTo>
                      <a:pt x="9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7"/>
              <p:cNvSpPr/>
              <p:nvPr/>
            </p:nvSpPr>
            <p:spPr bwMode="auto">
              <a:xfrm>
                <a:off x="390" y="519"/>
                <a:ext cx="266" cy="344"/>
              </a:xfrm>
              <a:custGeom>
                <a:avLst/>
                <a:gdLst>
                  <a:gd name="T0" fmla="*/ 151 w 151"/>
                  <a:gd name="T1" fmla="*/ 41 h 195"/>
                  <a:gd name="T2" fmla="*/ 147 w 151"/>
                  <a:gd name="T3" fmla="*/ 38 h 195"/>
                  <a:gd name="T4" fmla="*/ 145 w 151"/>
                  <a:gd name="T5" fmla="*/ 38 h 195"/>
                  <a:gd name="T6" fmla="*/ 140 w 151"/>
                  <a:gd name="T7" fmla="*/ 2 h 195"/>
                  <a:gd name="T8" fmla="*/ 135 w 151"/>
                  <a:gd name="T9" fmla="*/ 1 h 195"/>
                  <a:gd name="T10" fmla="*/ 110 w 151"/>
                  <a:gd name="T11" fmla="*/ 26 h 195"/>
                  <a:gd name="T12" fmla="*/ 109 w 151"/>
                  <a:gd name="T13" fmla="*/ 25 h 195"/>
                  <a:gd name="T14" fmla="*/ 104 w 151"/>
                  <a:gd name="T15" fmla="*/ 25 h 195"/>
                  <a:gd name="T16" fmla="*/ 78 w 151"/>
                  <a:gd name="T17" fmla="*/ 60 h 195"/>
                  <a:gd name="T18" fmla="*/ 75 w 151"/>
                  <a:gd name="T19" fmla="*/ 55 h 195"/>
                  <a:gd name="T20" fmla="*/ 72 w 151"/>
                  <a:gd name="T21" fmla="*/ 54 h 195"/>
                  <a:gd name="T22" fmla="*/ 69 w 151"/>
                  <a:gd name="T23" fmla="*/ 55 h 195"/>
                  <a:gd name="T24" fmla="*/ 51 w 151"/>
                  <a:gd name="T25" fmla="*/ 94 h 195"/>
                  <a:gd name="T26" fmla="*/ 49 w 151"/>
                  <a:gd name="T27" fmla="*/ 90 h 195"/>
                  <a:gd name="T28" fmla="*/ 45 w 151"/>
                  <a:gd name="T29" fmla="*/ 88 h 195"/>
                  <a:gd name="T30" fmla="*/ 42 w 151"/>
                  <a:gd name="T31" fmla="*/ 90 h 195"/>
                  <a:gd name="T32" fmla="*/ 36 w 151"/>
                  <a:gd name="T33" fmla="*/ 140 h 195"/>
                  <a:gd name="T34" fmla="*/ 1 w 151"/>
                  <a:gd name="T35" fmla="*/ 188 h 195"/>
                  <a:gd name="T36" fmla="*/ 1 w 151"/>
                  <a:gd name="T37" fmla="*/ 193 h 195"/>
                  <a:gd name="T38" fmla="*/ 4 w 151"/>
                  <a:gd name="T39" fmla="*/ 195 h 195"/>
                  <a:gd name="T40" fmla="*/ 5 w 151"/>
                  <a:gd name="T41" fmla="*/ 194 h 195"/>
                  <a:gd name="T42" fmla="*/ 34 w 151"/>
                  <a:gd name="T43" fmla="*/ 184 h 195"/>
                  <a:gd name="T44" fmla="*/ 36 w 151"/>
                  <a:gd name="T45" fmla="*/ 183 h 195"/>
                  <a:gd name="T46" fmla="*/ 52 w 151"/>
                  <a:gd name="T47" fmla="*/ 159 h 195"/>
                  <a:gd name="T48" fmla="*/ 90 w 151"/>
                  <a:gd name="T49" fmla="*/ 145 h 195"/>
                  <a:gd name="T50" fmla="*/ 90 w 151"/>
                  <a:gd name="T51" fmla="*/ 140 h 195"/>
                  <a:gd name="T52" fmla="*/ 89 w 151"/>
                  <a:gd name="T53" fmla="*/ 139 h 195"/>
                  <a:gd name="T54" fmla="*/ 115 w 151"/>
                  <a:gd name="T55" fmla="*/ 116 h 195"/>
                  <a:gd name="T56" fmla="*/ 114 w 151"/>
                  <a:gd name="T57" fmla="*/ 111 h 195"/>
                  <a:gd name="T58" fmla="*/ 114 w 151"/>
                  <a:gd name="T59" fmla="*/ 111 h 195"/>
                  <a:gd name="T60" fmla="*/ 140 w 151"/>
                  <a:gd name="T61" fmla="*/ 84 h 195"/>
                  <a:gd name="T62" fmla="*/ 138 w 151"/>
                  <a:gd name="T63" fmla="*/ 80 h 195"/>
                  <a:gd name="T64" fmla="*/ 151 w 151"/>
                  <a:gd name="T65" fmla="*/ 41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51" h="195">
                    <a:moveTo>
                      <a:pt x="151" y="41"/>
                    </a:moveTo>
                    <a:cubicBezTo>
                      <a:pt x="151" y="39"/>
                      <a:pt x="149" y="38"/>
                      <a:pt x="147" y="38"/>
                    </a:cubicBezTo>
                    <a:cubicBezTo>
                      <a:pt x="146" y="37"/>
                      <a:pt x="145" y="38"/>
                      <a:pt x="145" y="38"/>
                    </a:cubicBezTo>
                    <a:cubicBezTo>
                      <a:pt x="150" y="16"/>
                      <a:pt x="141" y="3"/>
                      <a:pt x="140" y="2"/>
                    </a:cubicBezTo>
                    <a:cubicBezTo>
                      <a:pt x="139" y="1"/>
                      <a:pt x="137" y="0"/>
                      <a:pt x="135" y="1"/>
                    </a:cubicBezTo>
                    <a:cubicBezTo>
                      <a:pt x="125" y="5"/>
                      <a:pt x="116" y="17"/>
                      <a:pt x="110" y="26"/>
                    </a:cubicBezTo>
                    <a:cubicBezTo>
                      <a:pt x="110" y="25"/>
                      <a:pt x="109" y="25"/>
                      <a:pt x="109" y="25"/>
                    </a:cubicBezTo>
                    <a:cubicBezTo>
                      <a:pt x="107" y="24"/>
                      <a:pt x="106" y="24"/>
                      <a:pt x="104" y="25"/>
                    </a:cubicBezTo>
                    <a:cubicBezTo>
                      <a:pt x="91" y="35"/>
                      <a:pt x="83" y="49"/>
                      <a:pt x="78" y="60"/>
                    </a:cubicBezTo>
                    <a:cubicBezTo>
                      <a:pt x="77" y="57"/>
                      <a:pt x="76" y="56"/>
                      <a:pt x="75" y="55"/>
                    </a:cubicBezTo>
                    <a:cubicBezTo>
                      <a:pt x="75" y="54"/>
                      <a:pt x="74" y="54"/>
                      <a:pt x="72" y="54"/>
                    </a:cubicBezTo>
                    <a:cubicBezTo>
                      <a:pt x="71" y="54"/>
                      <a:pt x="70" y="54"/>
                      <a:pt x="69" y="55"/>
                    </a:cubicBezTo>
                    <a:cubicBezTo>
                      <a:pt x="60" y="65"/>
                      <a:pt x="54" y="82"/>
                      <a:pt x="51" y="94"/>
                    </a:cubicBezTo>
                    <a:cubicBezTo>
                      <a:pt x="50" y="91"/>
                      <a:pt x="49" y="90"/>
                      <a:pt x="49" y="90"/>
                    </a:cubicBezTo>
                    <a:cubicBezTo>
                      <a:pt x="48" y="89"/>
                      <a:pt x="47" y="88"/>
                      <a:pt x="45" y="88"/>
                    </a:cubicBezTo>
                    <a:cubicBezTo>
                      <a:pt x="44" y="88"/>
                      <a:pt x="43" y="89"/>
                      <a:pt x="42" y="90"/>
                    </a:cubicBezTo>
                    <a:cubicBezTo>
                      <a:pt x="26" y="113"/>
                      <a:pt x="33" y="134"/>
                      <a:pt x="36" y="140"/>
                    </a:cubicBezTo>
                    <a:cubicBezTo>
                      <a:pt x="33" y="146"/>
                      <a:pt x="16" y="168"/>
                      <a:pt x="1" y="188"/>
                    </a:cubicBezTo>
                    <a:cubicBezTo>
                      <a:pt x="0" y="189"/>
                      <a:pt x="0" y="191"/>
                      <a:pt x="1" y="193"/>
                    </a:cubicBezTo>
                    <a:cubicBezTo>
                      <a:pt x="1" y="194"/>
                      <a:pt x="3" y="195"/>
                      <a:pt x="4" y="195"/>
                    </a:cubicBezTo>
                    <a:cubicBezTo>
                      <a:pt x="4" y="195"/>
                      <a:pt x="5" y="194"/>
                      <a:pt x="5" y="194"/>
                    </a:cubicBezTo>
                    <a:cubicBezTo>
                      <a:pt x="34" y="184"/>
                      <a:pt x="34" y="184"/>
                      <a:pt x="34" y="184"/>
                    </a:cubicBezTo>
                    <a:cubicBezTo>
                      <a:pt x="34" y="184"/>
                      <a:pt x="35" y="184"/>
                      <a:pt x="36" y="183"/>
                    </a:cubicBezTo>
                    <a:cubicBezTo>
                      <a:pt x="52" y="159"/>
                      <a:pt x="52" y="159"/>
                      <a:pt x="52" y="159"/>
                    </a:cubicBezTo>
                    <a:cubicBezTo>
                      <a:pt x="75" y="158"/>
                      <a:pt x="89" y="145"/>
                      <a:pt x="90" y="145"/>
                    </a:cubicBezTo>
                    <a:cubicBezTo>
                      <a:pt x="91" y="144"/>
                      <a:pt x="92" y="141"/>
                      <a:pt x="90" y="140"/>
                    </a:cubicBezTo>
                    <a:cubicBezTo>
                      <a:pt x="90" y="139"/>
                      <a:pt x="90" y="139"/>
                      <a:pt x="89" y="139"/>
                    </a:cubicBezTo>
                    <a:cubicBezTo>
                      <a:pt x="106" y="132"/>
                      <a:pt x="114" y="116"/>
                      <a:pt x="115" y="116"/>
                    </a:cubicBezTo>
                    <a:cubicBezTo>
                      <a:pt x="116" y="114"/>
                      <a:pt x="115" y="112"/>
                      <a:pt x="114" y="111"/>
                    </a:cubicBezTo>
                    <a:cubicBezTo>
                      <a:pt x="114" y="111"/>
                      <a:pt x="114" y="111"/>
                      <a:pt x="114" y="111"/>
                    </a:cubicBezTo>
                    <a:cubicBezTo>
                      <a:pt x="137" y="101"/>
                      <a:pt x="139" y="85"/>
                      <a:pt x="140" y="84"/>
                    </a:cubicBezTo>
                    <a:cubicBezTo>
                      <a:pt x="140" y="82"/>
                      <a:pt x="139" y="81"/>
                      <a:pt x="138" y="80"/>
                    </a:cubicBezTo>
                    <a:cubicBezTo>
                      <a:pt x="151" y="63"/>
                      <a:pt x="151" y="42"/>
                      <a:pt x="151" y="4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Rectangle 8"/>
              <p:cNvSpPr>
                <a:spLocks noChangeArrowheads="1"/>
              </p:cNvSpPr>
              <p:nvPr/>
            </p:nvSpPr>
            <p:spPr bwMode="auto">
              <a:xfrm>
                <a:off x="382" y="849"/>
                <a:ext cx="204" cy="14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9"/>
              <p:cNvSpPr>
                <a:spLocks noEditPoints="1"/>
              </p:cNvSpPr>
              <p:nvPr/>
            </p:nvSpPr>
            <p:spPr bwMode="auto">
              <a:xfrm>
                <a:off x="389" y="1300"/>
                <a:ext cx="255" cy="179"/>
              </a:xfrm>
              <a:custGeom>
                <a:avLst/>
                <a:gdLst>
                  <a:gd name="T0" fmla="*/ 119 w 145"/>
                  <a:gd name="T1" fmla="*/ 0 h 102"/>
                  <a:gd name="T2" fmla="*/ 109 w 145"/>
                  <a:gd name="T3" fmla="*/ 0 h 102"/>
                  <a:gd name="T4" fmla="*/ 100 w 145"/>
                  <a:gd name="T5" fmla="*/ 0 h 102"/>
                  <a:gd name="T6" fmla="*/ 89 w 145"/>
                  <a:gd name="T7" fmla="*/ 0 h 102"/>
                  <a:gd name="T8" fmla="*/ 81 w 145"/>
                  <a:gd name="T9" fmla="*/ 0 h 102"/>
                  <a:gd name="T10" fmla="*/ 64 w 145"/>
                  <a:gd name="T11" fmla="*/ 0 h 102"/>
                  <a:gd name="T12" fmla="*/ 56 w 145"/>
                  <a:gd name="T13" fmla="*/ 0 h 102"/>
                  <a:gd name="T14" fmla="*/ 45 w 145"/>
                  <a:gd name="T15" fmla="*/ 0 h 102"/>
                  <a:gd name="T16" fmla="*/ 37 w 145"/>
                  <a:gd name="T17" fmla="*/ 0 h 102"/>
                  <a:gd name="T18" fmla="*/ 27 w 145"/>
                  <a:gd name="T19" fmla="*/ 0 h 102"/>
                  <a:gd name="T20" fmla="*/ 14 w 145"/>
                  <a:gd name="T21" fmla="*/ 0 h 102"/>
                  <a:gd name="T22" fmla="*/ 0 w 145"/>
                  <a:gd name="T23" fmla="*/ 86 h 102"/>
                  <a:gd name="T24" fmla="*/ 131 w 145"/>
                  <a:gd name="T25" fmla="*/ 102 h 102"/>
                  <a:gd name="T26" fmla="*/ 145 w 145"/>
                  <a:gd name="T27" fmla="*/ 16 h 102"/>
                  <a:gd name="T28" fmla="*/ 103 w 145"/>
                  <a:gd name="T29" fmla="*/ 8 h 102"/>
                  <a:gd name="T30" fmla="*/ 91 w 145"/>
                  <a:gd name="T31" fmla="*/ 27 h 102"/>
                  <a:gd name="T32" fmla="*/ 103 w 145"/>
                  <a:gd name="T33" fmla="*/ 8 h 102"/>
                  <a:gd name="T34" fmla="*/ 106 w 145"/>
                  <a:gd name="T35" fmla="*/ 35 h 102"/>
                  <a:gd name="T36" fmla="*/ 90 w 145"/>
                  <a:gd name="T37" fmla="*/ 53 h 102"/>
                  <a:gd name="T38" fmla="*/ 43 w 145"/>
                  <a:gd name="T39" fmla="*/ 8 h 102"/>
                  <a:gd name="T40" fmla="*/ 54 w 145"/>
                  <a:gd name="T41" fmla="*/ 27 h 102"/>
                  <a:gd name="T42" fmla="*/ 43 w 145"/>
                  <a:gd name="T43" fmla="*/ 8 h 102"/>
                  <a:gd name="T44" fmla="*/ 55 w 145"/>
                  <a:gd name="T45" fmla="*/ 53 h 102"/>
                  <a:gd name="T46" fmla="*/ 40 w 145"/>
                  <a:gd name="T47" fmla="*/ 35 h 102"/>
                  <a:gd name="T48" fmla="*/ 23 w 145"/>
                  <a:gd name="T49" fmla="*/ 8 h 102"/>
                  <a:gd name="T50" fmla="*/ 32 w 145"/>
                  <a:gd name="T51" fmla="*/ 27 h 102"/>
                  <a:gd name="T52" fmla="*/ 23 w 145"/>
                  <a:gd name="T53" fmla="*/ 8 h 102"/>
                  <a:gd name="T54" fmla="*/ 32 w 145"/>
                  <a:gd name="T55" fmla="*/ 35 h 102"/>
                  <a:gd name="T56" fmla="*/ 23 w 145"/>
                  <a:gd name="T57" fmla="*/ 53 h 102"/>
                  <a:gd name="T58" fmla="*/ 27 w 145"/>
                  <a:gd name="T59" fmla="*/ 61 h 102"/>
                  <a:gd name="T60" fmla="*/ 47 w 145"/>
                  <a:gd name="T61" fmla="*/ 80 h 102"/>
                  <a:gd name="T62" fmla="*/ 45 w 145"/>
                  <a:gd name="T63" fmla="*/ 61 h 102"/>
                  <a:gd name="T64" fmla="*/ 62 w 145"/>
                  <a:gd name="T65" fmla="*/ 83 h 102"/>
                  <a:gd name="T66" fmla="*/ 73 w 145"/>
                  <a:gd name="T67" fmla="*/ 86 h 102"/>
                  <a:gd name="T68" fmla="*/ 81 w 145"/>
                  <a:gd name="T69" fmla="*/ 61 h 102"/>
                  <a:gd name="T70" fmla="*/ 82 w 145"/>
                  <a:gd name="T71" fmla="*/ 53 h 102"/>
                  <a:gd name="T72" fmla="*/ 62 w 145"/>
                  <a:gd name="T73" fmla="*/ 35 h 102"/>
                  <a:gd name="T74" fmla="*/ 82 w 145"/>
                  <a:gd name="T75" fmla="*/ 53 h 102"/>
                  <a:gd name="T76" fmla="*/ 63 w 145"/>
                  <a:gd name="T77" fmla="*/ 8 h 102"/>
                  <a:gd name="T78" fmla="*/ 83 w 145"/>
                  <a:gd name="T79" fmla="*/ 27 h 102"/>
                  <a:gd name="T80" fmla="*/ 84 w 145"/>
                  <a:gd name="T81" fmla="*/ 83 h 102"/>
                  <a:gd name="T82" fmla="*/ 100 w 145"/>
                  <a:gd name="T83" fmla="*/ 61 h 102"/>
                  <a:gd name="T84" fmla="*/ 99 w 145"/>
                  <a:gd name="T85" fmla="*/ 80 h 102"/>
                  <a:gd name="T86" fmla="*/ 119 w 145"/>
                  <a:gd name="T87" fmla="*/ 61 h 102"/>
                  <a:gd name="T88" fmla="*/ 123 w 145"/>
                  <a:gd name="T89" fmla="*/ 53 h 102"/>
                  <a:gd name="T90" fmla="*/ 114 w 145"/>
                  <a:gd name="T91" fmla="*/ 35 h 102"/>
                  <a:gd name="T92" fmla="*/ 123 w 145"/>
                  <a:gd name="T93" fmla="*/ 53 h 102"/>
                  <a:gd name="T94" fmla="*/ 111 w 145"/>
                  <a:gd name="T95" fmla="*/ 8 h 102"/>
                  <a:gd name="T96" fmla="*/ 128 w 145"/>
                  <a:gd name="T97" fmla="*/ 27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45" h="102">
                    <a:moveTo>
                      <a:pt x="131" y="0"/>
                    </a:moveTo>
                    <a:cubicBezTo>
                      <a:pt x="119" y="0"/>
                      <a:pt x="119" y="0"/>
                      <a:pt x="119" y="0"/>
                    </a:cubicBezTo>
                    <a:cubicBezTo>
                      <a:pt x="119" y="0"/>
                      <a:pt x="119" y="0"/>
                      <a:pt x="119" y="0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0" y="95"/>
                      <a:pt x="7" y="102"/>
                      <a:pt x="14" y="102"/>
                    </a:cubicBezTo>
                    <a:cubicBezTo>
                      <a:pt x="131" y="102"/>
                      <a:pt x="131" y="102"/>
                      <a:pt x="131" y="102"/>
                    </a:cubicBezTo>
                    <a:cubicBezTo>
                      <a:pt x="139" y="102"/>
                      <a:pt x="145" y="95"/>
                      <a:pt x="145" y="86"/>
                    </a:cubicBezTo>
                    <a:cubicBezTo>
                      <a:pt x="145" y="16"/>
                      <a:pt x="145" y="16"/>
                      <a:pt x="145" y="16"/>
                    </a:cubicBezTo>
                    <a:cubicBezTo>
                      <a:pt x="145" y="7"/>
                      <a:pt x="139" y="0"/>
                      <a:pt x="131" y="0"/>
                    </a:cubicBezTo>
                    <a:close/>
                    <a:moveTo>
                      <a:pt x="103" y="8"/>
                    </a:moveTo>
                    <a:cubicBezTo>
                      <a:pt x="104" y="14"/>
                      <a:pt x="105" y="20"/>
                      <a:pt x="106" y="27"/>
                    </a:cubicBezTo>
                    <a:cubicBezTo>
                      <a:pt x="91" y="27"/>
                      <a:pt x="91" y="27"/>
                      <a:pt x="91" y="27"/>
                    </a:cubicBezTo>
                    <a:cubicBezTo>
                      <a:pt x="91" y="21"/>
                      <a:pt x="91" y="15"/>
                      <a:pt x="90" y="8"/>
                    </a:cubicBezTo>
                    <a:lnTo>
                      <a:pt x="103" y="8"/>
                    </a:lnTo>
                    <a:close/>
                    <a:moveTo>
                      <a:pt x="91" y="35"/>
                    </a:moveTo>
                    <a:cubicBezTo>
                      <a:pt x="106" y="35"/>
                      <a:pt x="106" y="35"/>
                      <a:pt x="106" y="35"/>
                    </a:cubicBezTo>
                    <a:cubicBezTo>
                      <a:pt x="105" y="41"/>
                      <a:pt x="104" y="48"/>
                      <a:pt x="103" y="53"/>
                    </a:cubicBezTo>
                    <a:cubicBezTo>
                      <a:pt x="90" y="53"/>
                      <a:pt x="90" y="53"/>
                      <a:pt x="90" y="53"/>
                    </a:cubicBezTo>
                    <a:cubicBezTo>
                      <a:pt x="91" y="47"/>
                      <a:pt x="91" y="41"/>
                      <a:pt x="91" y="35"/>
                    </a:cubicBezTo>
                    <a:close/>
                    <a:moveTo>
                      <a:pt x="43" y="8"/>
                    </a:moveTo>
                    <a:cubicBezTo>
                      <a:pt x="55" y="8"/>
                      <a:pt x="55" y="8"/>
                      <a:pt x="55" y="8"/>
                    </a:cubicBezTo>
                    <a:cubicBezTo>
                      <a:pt x="55" y="15"/>
                      <a:pt x="55" y="21"/>
                      <a:pt x="54" y="27"/>
                    </a:cubicBezTo>
                    <a:cubicBezTo>
                      <a:pt x="40" y="27"/>
                      <a:pt x="40" y="27"/>
                      <a:pt x="40" y="27"/>
                    </a:cubicBezTo>
                    <a:cubicBezTo>
                      <a:pt x="40" y="20"/>
                      <a:pt x="41" y="14"/>
                      <a:pt x="43" y="8"/>
                    </a:cubicBezTo>
                    <a:close/>
                    <a:moveTo>
                      <a:pt x="54" y="35"/>
                    </a:moveTo>
                    <a:cubicBezTo>
                      <a:pt x="55" y="41"/>
                      <a:pt x="55" y="47"/>
                      <a:pt x="55" y="53"/>
                    </a:cubicBezTo>
                    <a:cubicBezTo>
                      <a:pt x="43" y="53"/>
                      <a:pt x="43" y="53"/>
                      <a:pt x="43" y="53"/>
                    </a:cubicBezTo>
                    <a:cubicBezTo>
                      <a:pt x="41" y="48"/>
                      <a:pt x="40" y="41"/>
                      <a:pt x="40" y="35"/>
                    </a:cubicBezTo>
                    <a:lnTo>
                      <a:pt x="54" y="35"/>
                    </a:lnTo>
                    <a:close/>
                    <a:moveTo>
                      <a:pt x="23" y="8"/>
                    </a:moveTo>
                    <a:cubicBezTo>
                      <a:pt x="34" y="8"/>
                      <a:pt x="34" y="8"/>
                      <a:pt x="34" y="8"/>
                    </a:cubicBezTo>
                    <a:cubicBezTo>
                      <a:pt x="33" y="14"/>
                      <a:pt x="32" y="20"/>
                      <a:pt x="32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9" y="20"/>
                      <a:pt x="20" y="14"/>
                      <a:pt x="23" y="8"/>
                    </a:cubicBezTo>
                    <a:close/>
                    <a:moveTo>
                      <a:pt x="18" y="35"/>
                    </a:moveTo>
                    <a:cubicBezTo>
                      <a:pt x="32" y="35"/>
                      <a:pt x="32" y="35"/>
                      <a:pt x="32" y="35"/>
                    </a:cubicBezTo>
                    <a:cubicBezTo>
                      <a:pt x="32" y="41"/>
                      <a:pt x="33" y="48"/>
                      <a:pt x="34" y="53"/>
                    </a:cubicBezTo>
                    <a:cubicBezTo>
                      <a:pt x="23" y="53"/>
                      <a:pt x="23" y="53"/>
                      <a:pt x="23" y="53"/>
                    </a:cubicBezTo>
                    <a:cubicBezTo>
                      <a:pt x="20" y="48"/>
                      <a:pt x="19" y="41"/>
                      <a:pt x="18" y="35"/>
                    </a:cubicBezTo>
                    <a:close/>
                    <a:moveTo>
                      <a:pt x="27" y="61"/>
                    </a:moveTo>
                    <a:cubicBezTo>
                      <a:pt x="37" y="61"/>
                      <a:pt x="37" y="61"/>
                      <a:pt x="37" y="61"/>
                    </a:cubicBezTo>
                    <a:cubicBezTo>
                      <a:pt x="39" y="68"/>
                      <a:pt x="43" y="74"/>
                      <a:pt x="47" y="80"/>
                    </a:cubicBezTo>
                    <a:cubicBezTo>
                      <a:pt x="39" y="75"/>
                      <a:pt x="32" y="69"/>
                      <a:pt x="27" y="61"/>
                    </a:cubicBezTo>
                    <a:close/>
                    <a:moveTo>
                      <a:pt x="45" y="61"/>
                    </a:moveTo>
                    <a:cubicBezTo>
                      <a:pt x="56" y="61"/>
                      <a:pt x="56" y="61"/>
                      <a:pt x="56" y="61"/>
                    </a:cubicBezTo>
                    <a:cubicBezTo>
                      <a:pt x="58" y="69"/>
                      <a:pt x="59" y="77"/>
                      <a:pt x="62" y="83"/>
                    </a:cubicBezTo>
                    <a:cubicBezTo>
                      <a:pt x="55" y="79"/>
                      <a:pt x="49" y="71"/>
                      <a:pt x="45" y="61"/>
                    </a:cubicBezTo>
                    <a:close/>
                    <a:moveTo>
                      <a:pt x="73" y="86"/>
                    </a:moveTo>
                    <a:cubicBezTo>
                      <a:pt x="70" y="85"/>
                      <a:pt x="67" y="77"/>
                      <a:pt x="65" y="61"/>
                    </a:cubicBezTo>
                    <a:cubicBezTo>
                      <a:pt x="81" y="61"/>
                      <a:pt x="81" y="61"/>
                      <a:pt x="81" y="61"/>
                    </a:cubicBezTo>
                    <a:cubicBezTo>
                      <a:pt x="79" y="77"/>
                      <a:pt x="75" y="85"/>
                      <a:pt x="73" y="86"/>
                    </a:cubicBezTo>
                    <a:close/>
                    <a:moveTo>
                      <a:pt x="82" y="53"/>
                    </a:moveTo>
                    <a:cubicBezTo>
                      <a:pt x="63" y="53"/>
                      <a:pt x="63" y="53"/>
                      <a:pt x="63" y="53"/>
                    </a:cubicBezTo>
                    <a:cubicBezTo>
                      <a:pt x="63" y="48"/>
                      <a:pt x="63" y="42"/>
                      <a:pt x="62" y="35"/>
                    </a:cubicBezTo>
                    <a:cubicBezTo>
                      <a:pt x="83" y="35"/>
                      <a:pt x="83" y="35"/>
                      <a:pt x="83" y="35"/>
                    </a:cubicBezTo>
                    <a:cubicBezTo>
                      <a:pt x="83" y="42"/>
                      <a:pt x="83" y="48"/>
                      <a:pt x="82" y="53"/>
                    </a:cubicBezTo>
                    <a:close/>
                    <a:moveTo>
                      <a:pt x="62" y="27"/>
                    </a:moveTo>
                    <a:cubicBezTo>
                      <a:pt x="63" y="20"/>
                      <a:pt x="63" y="14"/>
                      <a:pt x="63" y="8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83" y="14"/>
                      <a:pt x="83" y="20"/>
                      <a:pt x="83" y="27"/>
                    </a:cubicBezTo>
                    <a:lnTo>
                      <a:pt x="62" y="27"/>
                    </a:lnTo>
                    <a:close/>
                    <a:moveTo>
                      <a:pt x="84" y="83"/>
                    </a:moveTo>
                    <a:cubicBezTo>
                      <a:pt x="86" y="77"/>
                      <a:pt x="88" y="69"/>
                      <a:pt x="89" y="61"/>
                    </a:cubicBezTo>
                    <a:cubicBezTo>
                      <a:pt x="100" y="61"/>
                      <a:pt x="100" y="61"/>
                      <a:pt x="100" y="61"/>
                    </a:cubicBezTo>
                    <a:cubicBezTo>
                      <a:pt x="96" y="71"/>
                      <a:pt x="91" y="79"/>
                      <a:pt x="84" y="83"/>
                    </a:cubicBezTo>
                    <a:close/>
                    <a:moveTo>
                      <a:pt x="99" y="80"/>
                    </a:moveTo>
                    <a:cubicBezTo>
                      <a:pt x="103" y="74"/>
                      <a:pt x="106" y="68"/>
                      <a:pt x="109" y="61"/>
                    </a:cubicBezTo>
                    <a:cubicBezTo>
                      <a:pt x="119" y="61"/>
                      <a:pt x="119" y="61"/>
                      <a:pt x="119" y="61"/>
                    </a:cubicBezTo>
                    <a:cubicBezTo>
                      <a:pt x="114" y="69"/>
                      <a:pt x="107" y="75"/>
                      <a:pt x="99" y="80"/>
                    </a:cubicBezTo>
                    <a:close/>
                    <a:moveTo>
                      <a:pt x="123" y="53"/>
                    </a:moveTo>
                    <a:cubicBezTo>
                      <a:pt x="111" y="53"/>
                      <a:pt x="111" y="53"/>
                      <a:pt x="111" y="53"/>
                    </a:cubicBezTo>
                    <a:cubicBezTo>
                      <a:pt x="113" y="48"/>
                      <a:pt x="113" y="41"/>
                      <a:pt x="114" y="35"/>
                    </a:cubicBezTo>
                    <a:cubicBezTo>
                      <a:pt x="128" y="35"/>
                      <a:pt x="128" y="35"/>
                      <a:pt x="128" y="35"/>
                    </a:cubicBezTo>
                    <a:cubicBezTo>
                      <a:pt x="127" y="41"/>
                      <a:pt x="125" y="48"/>
                      <a:pt x="123" y="53"/>
                    </a:cubicBezTo>
                    <a:close/>
                    <a:moveTo>
                      <a:pt x="114" y="27"/>
                    </a:moveTo>
                    <a:cubicBezTo>
                      <a:pt x="113" y="20"/>
                      <a:pt x="113" y="14"/>
                      <a:pt x="111" y="8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5" y="14"/>
                      <a:pt x="127" y="20"/>
                      <a:pt x="128" y="27"/>
                    </a:cubicBezTo>
                    <a:lnTo>
                      <a:pt x="114" y="2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10"/>
              <p:cNvSpPr/>
              <p:nvPr/>
            </p:nvSpPr>
            <p:spPr bwMode="auto">
              <a:xfrm>
                <a:off x="503" y="1256"/>
                <a:ext cx="28" cy="44"/>
              </a:xfrm>
              <a:custGeom>
                <a:avLst/>
                <a:gdLst>
                  <a:gd name="T0" fmla="*/ 8 w 16"/>
                  <a:gd name="T1" fmla="*/ 0 h 25"/>
                  <a:gd name="T2" fmla="*/ 8 w 16"/>
                  <a:gd name="T3" fmla="*/ 0 h 25"/>
                  <a:gd name="T4" fmla="*/ 0 w 16"/>
                  <a:gd name="T5" fmla="*/ 25 h 25"/>
                  <a:gd name="T6" fmla="*/ 16 w 16"/>
                  <a:gd name="T7" fmla="*/ 25 h 25"/>
                  <a:gd name="T8" fmla="*/ 8 w 16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25"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5" y="1"/>
                      <a:pt x="2" y="10"/>
                      <a:pt x="0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4" y="10"/>
                      <a:pt x="10" y="1"/>
                      <a:pt x="8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11"/>
              <p:cNvSpPr/>
              <p:nvPr/>
            </p:nvSpPr>
            <p:spPr bwMode="auto">
              <a:xfrm>
                <a:off x="501" y="1300"/>
                <a:ext cx="30" cy="0"/>
              </a:xfrm>
              <a:custGeom>
                <a:avLst/>
                <a:gdLst>
                  <a:gd name="T0" fmla="*/ 17 w 17"/>
                  <a:gd name="T1" fmla="*/ 17 w 17"/>
                  <a:gd name="T2" fmla="*/ 1 w 17"/>
                  <a:gd name="T3" fmla="*/ 0 w 17"/>
                  <a:gd name="T4" fmla="*/ 17 w 1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7"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lnTo>
                      <a:pt x="1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12"/>
              <p:cNvSpPr/>
              <p:nvPr/>
            </p:nvSpPr>
            <p:spPr bwMode="auto">
              <a:xfrm>
                <a:off x="537" y="1263"/>
                <a:ext cx="28" cy="37"/>
              </a:xfrm>
              <a:custGeom>
                <a:avLst/>
                <a:gdLst>
                  <a:gd name="T0" fmla="*/ 0 w 16"/>
                  <a:gd name="T1" fmla="*/ 0 h 21"/>
                  <a:gd name="T2" fmla="*/ 5 w 16"/>
                  <a:gd name="T3" fmla="*/ 21 h 21"/>
                  <a:gd name="T4" fmla="*/ 16 w 16"/>
                  <a:gd name="T5" fmla="*/ 21 h 21"/>
                  <a:gd name="T6" fmla="*/ 0 w 16"/>
                  <a:gd name="T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21">
                    <a:moveTo>
                      <a:pt x="0" y="0"/>
                    </a:moveTo>
                    <a:cubicBezTo>
                      <a:pt x="2" y="6"/>
                      <a:pt x="4" y="13"/>
                      <a:pt x="5" y="21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2" y="11"/>
                      <a:pt x="7" y="4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13"/>
              <p:cNvSpPr/>
              <p:nvPr/>
            </p:nvSpPr>
            <p:spPr bwMode="auto">
              <a:xfrm>
                <a:off x="545" y="1300"/>
                <a:ext cx="20" cy="0"/>
              </a:xfrm>
              <a:custGeom>
                <a:avLst/>
                <a:gdLst>
                  <a:gd name="T0" fmla="*/ 11 w 11"/>
                  <a:gd name="T1" fmla="*/ 11 w 11"/>
                  <a:gd name="T2" fmla="*/ 0 w 11"/>
                  <a:gd name="T3" fmla="*/ 0 w 11"/>
                  <a:gd name="T4" fmla="*/ 11 w 1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1">
                    <a:moveTo>
                      <a:pt x="1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14"/>
              <p:cNvSpPr/>
              <p:nvPr/>
            </p:nvSpPr>
            <p:spPr bwMode="auto">
              <a:xfrm>
                <a:off x="468" y="1263"/>
                <a:ext cx="30" cy="37"/>
              </a:xfrm>
              <a:custGeom>
                <a:avLst/>
                <a:gdLst>
                  <a:gd name="T0" fmla="*/ 17 w 17"/>
                  <a:gd name="T1" fmla="*/ 0 h 21"/>
                  <a:gd name="T2" fmla="*/ 0 w 17"/>
                  <a:gd name="T3" fmla="*/ 21 h 21"/>
                  <a:gd name="T4" fmla="*/ 11 w 17"/>
                  <a:gd name="T5" fmla="*/ 21 h 21"/>
                  <a:gd name="T6" fmla="*/ 17 w 17"/>
                  <a:gd name="T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21">
                    <a:moveTo>
                      <a:pt x="17" y="0"/>
                    </a:moveTo>
                    <a:cubicBezTo>
                      <a:pt x="10" y="4"/>
                      <a:pt x="4" y="11"/>
                      <a:pt x="0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3" y="13"/>
                      <a:pt x="14" y="6"/>
                      <a:pt x="17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15"/>
              <p:cNvSpPr/>
              <p:nvPr/>
            </p:nvSpPr>
            <p:spPr bwMode="auto">
              <a:xfrm>
                <a:off x="468" y="1300"/>
                <a:ext cx="19" cy="0"/>
              </a:xfrm>
              <a:custGeom>
                <a:avLst/>
                <a:gdLst>
                  <a:gd name="T0" fmla="*/ 11 w 11"/>
                  <a:gd name="T1" fmla="*/ 11 w 11"/>
                  <a:gd name="T2" fmla="*/ 0 w 11"/>
                  <a:gd name="T3" fmla="*/ 0 w 11"/>
                  <a:gd name="T4" fmla="*/ 11 w 1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1">
                    <a:moveTo>
                      <a:pt x="1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16"/>
              <p:cNvSpPr/>
              <p:nvPr/>
            </p:nvSpPr>
            <p:spPr bwMode="auto">
              <a:xfrm>
                <a:off x="563" y="1268"/>
                <a:ext cx="35" cy="32"/>
              </a:xfrm>
              <a:custGeom>
                <a:avLst/>
                <a:gdLst>
                  <a:gd name="T0" fmla="*/ 0 w 20"/>
                  <a:gd name="T1" fmla="*/ 0 h 18"/>
                  <a:gd name="T2" fmla="*/ 10 w 20"/>
                  <a:gd name="T3" fmla="*/ 18 h 18"/>
                  <a:gd name="T4" fmla="*/ 20 w 20"/>
                  <a:gd name="T5" fmla="*/ 18 h 18"/>
                  <a:gd name="T6" fmla="*/ 0 w 20"/>
                  <a:gd name="T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18">
                    <a:moveTo>
                      <a:pt x="0" y="0"/>
                    </a:moveTo>
                    <a:cubicBezTo>
                      <a:pt x="4" y="5"/>
                      <a:pt x="7" y="11"/>
                      <a:pt x="10" y="18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15" y="11"/>
                      <a:pt x="8" y="4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17"/>
              <p:cNvSpPr/>
              <p:nvPr/>
            </p:nvSpPr>
            <p:spPr bwMode="auto">
              <a:xfrm>
                <a:off x="581" y="1300"/>
                <a:ext cx="17" cy="0"/>
              </a:xfrm>
              <a:custGeom>
                <a:avLst/>
                <a:gdLst>
                  <a:gd name="T0" fmla="*/ 10 w 10"/>
                  <a:gd name="T1" fmla="*/ 10 w 10"/>
                  <a:gd name="T2" fmla="*/ 0 w 10"/>
                  <a:gd name="T3" fmla="*/ 0 w 10"/>
                  <a:gd name="T4" fmla="*/ 10 w 10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0">
                    <a:moveTo>
                      <a:pt x="1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18"/>
              <p:cNvSpPr/>
              <p:nvPr/>
            </p:nvSpPr>
            <p:spPr bwMode="auto">
              <a:xfrm>
                <a:off x="436" y="1268"/>
                <a:ext cx="35" cy="32"/>
              </a:xfrm>
              <a:custGeom>
                <a:avLst/>
                <a:gdLst>
                  <a:gd name="T0" fmla="*/ 20 w 20"/>
                  <a:gd name="T1" fmla="*/ 0 h 18"/>
                  <a:gd name="T2" fmla="*/ 0 w 20"/>
                  <a:gd name="T3" fmla="*/ 18 h 18"/>
                  <a:gd name="T4" fmla="*/ 10 w 20"/>
                  <a:gd name="T5" fmla="*/ 18 h 18"/>
                  <a:gd name="T6" fmla="*/ 20 w 20"/>
                  <a:gd name="T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18">
                    <a:moveTo>
                      <a:pt x="20" y="0"/>
                    </a:moveTo>
                    <a:cubicBezTo>
                      <a:pt x="12" y="4"/>
                      <a:pt x="5" y="11"/>
                      <a:pt x="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2" y="11"/>
                      <a:pt x="16" y="5"/>
                      <a:pt x="2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19"/>
              <p:cNvSpPr/>
              <p:nvPr/>
            </p:nvSpPr>
            <p:spPr bwMode="auto">
              <a:xfrm>
                <a:off x="436" y="1300"/>
                <a:ext cx="18" cy="0"/>
              </a:xfrm>
              <a:custGeom>
                <a:avLst/>
                <a:gdLst>
                  <a:gd name="T0" fmla="*/ 10 w 10"/>
                  <a:gd name="T1" fmla="*/ 10 w 10"/>
                  <a:gd name="T2" fmla="*/ 0 w 10"/>
                  <a:gd name="T3" fmla="*/ 0 w 10"/>
                  <a:gd name="T4" fmla="*/ 10 w 10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0">
                    <a:moveTo>
                      <a:pt x="1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20"/>
              <p:cNvSpPr>
                <a:spLocks noEditPoints="1"/>
              </p:cNvSpPr>
              <p:nvPr/>
            </p:nvSpPr>
            <p:spPr bwMode="auto">
              <a:xfrm>
                <a:off x="345" y="1492"/>
                <a:ext cx="341" cy="118"/>
              </a:xfrm>
              <a:custGeom>
                <a:avLst/>
                <a:gdLst>
                  <a:gd name="T0" fmla="*/ 167 w 194"/>
                  <a:gd name="T1" fmla="*/ 2 h 67"/>
                  <a:gd name="T2" fmla="*/ 31 w 194"/>
                  <a:gd name="T3" fmla="*/ 0 h 67"/>
                  <a:gd name="T4" fmla="*/ 0 w 194"/>
                  <a:gd name="T5" fmla="*/ 61 h 67"/>
                  <a:gd name="T6" fmla="*/ 4 w 194"/>
                  <a:gd name="T7" fmla="*/ 67 h 67"/>
                  <a:gd name="T8" fmla="*/ 190 w 194"/>
                  <a:gd name="T9" fmla="*/ 67 h 67"/>
                  <a:gd name="T10" fmla="*/ 193 w 194"/>
                  <a:gd name="T11" fmla="*/ 61 h 67"/>
                  <a:gd name="T12" fmla="*/ 43 w 194"/>
                  <a:gd name="T13" fmla="*/ 47 h 67"/>
                  <a:gd name="T14" fmla="*/ 43 w 194"/>
                  <a:gd name="T15" fmla="*/ 39 h 67"/>
                  <a:gd name="T16" fmla="*/ 57 w 194"/>
                  <a:gd name="T17" fmla="*/ 43 h 67"/>
                  <a:gd name="T18" fmla="*/ 59 w 194"/>
                  <a:gd name="T19" fmla="*/ 28 h 67"/>
                  <a:gd name="T20" fmla="*/ 46 w 194"/>
                  <a:gd name="T21" fmla="*/ 24 h 67"/>
                  <a:gd name="T22" fmla="*/ 59 w 194"/>
                  <a:gd name="T23" fmla="*/ 20 h 67"/>
                  <a:gd name="T24" fmla="*/ 59 w 194"/>
                  <a:gd name="T25" fmla="*/ 28 h 67"/>
                  <a:gd name="T26" fmla="*/ 76 w 194"/>
                  <a:gd name="T27" fmla="*/ 47 h 67"/>
                  <a:gd name="T28" fmla="*/ 76 w 194"/>
                  <a:gd name="T29" fmla="*/ 39 h 67"/>
                  <a:gd name="T30" fmla="*/ 89 w 194"/>
                  <a:gd name="T31" fmla="*/ 43 h 67"/>
                  <a:gd name="T32" fmla="*/ 87 w 194"/>
                  <a:gd name="T33" fmla="*/ 28 h 67"/>
                  <a:gd name="T34" fmla="*/ 75 w 194"/>
                  <a:gd name="T35" fmla="*/ 24 h 67"/>
                  <a:gd name="T36" fmla="*/ 87 w 194"/>
                  <a:gd name="T37" fmla="*/ 20 h 67"/>
                  <a:gd name="T38" fmla="*/ 87 w 194"/>
                  <a:gd name="T39" fmla="*/ 28 h 67"/>
                  <a:gd name="T40" fmla="*/ 107 w 194"/>
                  <a:gd name="T41" fmla="*/ 20 h 67"/>
                  <a:gd name="T42" fmla="*/ 119 w 194"/>
                  <a:gd name="T43" fmla="*/ 24 h 67"/>
                  <a:gd name="T44" fmla="*/ 107 w 194"/>
                  <a:gd name="T45" fmla="*/ 28 h 67"/>
                  <a:gd name="T46" fmla="*/ 118 w 194"/>
                  <a:gd name="T47" fmla="*/ 47 h 67"/>
                  <a:gd name="T48" fmla="*/ 104 w 194"/>
                  <a:gd name="T49" fmla="*/ 43 h 67"/>
                  <a:gd name="T50" fmla="*/ 118 w 194"/>
                  <a:gd name="T51" fmla="*/ 39 h 67"/>
                  <a:gd name="T52" fmla="*/ 118 w 194"/>
                  <a:gd name="T53" fmla="*/ 47 h 67"/>
                  <a:gd name="T54" fmla="*/ 135 w 194"/>
                  <a:gd name="T55" fmla="*/ 20 h 67"/>
                  <a:gd name="T56" fmla="*/ 147 w 194"/>
                  <a:gd name="T57" fmla="*/ 24 h 67"/>
                  <a:gd name="T58" fmla="*/ 135 w 194"/>
                  <a:gd name="T59" fmla="*/ 28 h 67"/>
                  <a:gd name="T60" fmla="*/ 151 w 194"/>
                  <a:gd name="T61" fmla="*/ 47 h 67"/>
                  <a:gd name="T62" fmla="*/ 137 w 194"/>
                  <a:gd name="T63" fmla="*/ 43 h 67"/>
                  <a:gd name="T64" fmla="*/ 151 w 194"/>
                  <a:gd name="T65" fmla="*/ 39 h 67"/>
                  <a:gd name="T66" fmla="*/ 151 w 194"/>
                  <a:gd name="T67" fmla="*/ 4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94" h="67">
                    <a:moveTo>
                      <a:pt x="193" y="61"/>
                    </a:moveTo>
                    <a:cubicBezTo>
                      <a:pt x="167" y="2"/>
                      <a:pt x="167" y="2"/>
                      <a:pt x="167" y="2"/>
                    </a:cubicBezTo>
                    <a:cubicBezTo>
                      <a:pt x="166" y="1"/>
                      <a:pt x="165" y="0"/>
                      <a:pt x="163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29" y="0"/>
                      <a:pt x="28" y="1"/>
                      <a:pt x="27" y="2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63"/>
                      <a:pt x="0" y="64"/>
                      <a:pt x="1" y="65"/>
                    </a:cubicBezTo>
                    <a:cubicBezTo>
                      <a:pt x="1" y="66"/>
                      <a:pt x="3" y="67"/>
                      <a:pt x="4" y="67"/>
                    </a:cubicBezTo>
                    <a:cubicBezTo>
                      <a:pt x="190" y="67"/>
                      <a:pt x="190" y="67"/>
                      <a:pt x="190" y="67"/>
                    </a:cubicBezTo>
                    <a:cubicBezTo>
                      <a:pt x="190" y="67"/>
                      <a:pt x="190" y="67"/>
                      <a:pt x="190" y="67"/>
                    </a:cubicBezTo>
                    <a:cubicBezTo>
                      <a:pt x="192" y="67"/>
                      <a:pt x="194" y="65"/>
                      <a:pt x="194" y="63"/>
                    </a:cubicBezTo>
                    <a:cubicBezTo>
                      <a:pt x="194" y="62"/>
                      <a:pt x="194" y="61"/>
                      <a:pt x="193" y="61"/>
                    </a:cubicBezTo>
                    <a:close/>
                    <a:moveTo>
                      <a:pt x="53" y="47"/>
                    </a:moveTo>
                    <a:cubicBezTo>
                      <a:pt x="43" y="47"/>
                      <a:pt x="43" y="47"/>
                      <a:pt x="43" y="47"/>
                    </a:cubicBezTo>
                    <a:cubicBezTo>
                      <a:pt x="41" y="47"/>
                      <a:pt x="39" y="45"/>
                      <a:pt x="39" y="43"/>
                    </a:cubicBezTo>
                    <a:cubicBezTo>
                      <a:pt x="39" y="41"/>
                      <a:pt x="41" y="39"/>
                      <a:pt x="43" y="39"/>
                    </a:cubicBezTo>
                    <a:cubicBezTo>
                      <a:pt x="53" y="39"/>
                      <a:pt x="53" y="39"/>
                      <a:pt x="53" y="39"/>
                    </a:cubicBezTo>
                    <a:cubicBezTo>
                      <a:pt x="55" y="39"/>
                      <a:pt x="57" y="41"/>
                      <a:pt x="57" y="43"/>
                    </a:cubicBezTo>
                    <a:cubicBezTo>
                      <a:pt x="57" y="45"/>
                      <a:pt x="55" y="47"/>
                      <a:pt x="53" y="47"/>
                    </a:cubicBezTo>
                    <a:close/>
                    <a:moveTo>
                      <a:pt x="59" y="28"/>
                    </a:moveTo>
                    <a:cubicBezTo>
                      <a:pt x="50" y="28"/>
                      <a:pt x="50" y="28"/>
                      <a:pt x="50" y="28"/>
                    </a:cubicBezTo>
                    <a:cubicBezTo>
                      <a:pt x="48" y="28"/>
                      <a:pt x="46" y="26"/>
                      <a:pt x="46" y="24"/>
                    </a:cubicBezTo>
                    <a:cubicBezTo>
                      <a:pt x="46" y="21"/>
                      <a:pt x="48" y="20"/>
                      <a:pt x="50" y="20"/>
                    </a:cubicBezTo>
                    <a:cubicBezTo>
                      <a:pt x="59" y="20"/>
                      <a:pt x="59" y="20"/>
                      <a:pt x="59" y="20"/>
                    </a:cubicBezTo>
                    <a:cubicBezTo>
                      <a:pt x="61" y="20"/>
                      <a:pt x="63" y="21"/>
                      <a:pt x="63" y="24"/>
                    </a:cubicBezTo>
                    <a:cubicBezTo>
                      <a:pt x="63" y="26"/>
                      <a:pt x="61" y="28"/>
                      <a:pt x="59" y="28"/>
                    </a:cubicBezTo>
                    <a:close/>
                    <a:moveTo>
                      <a:pt x="85" y="47"/>
                    </a:moveTo>
                    <a:cubicBezTo>
                      <a:pt x="76" y="47"/>
                      <a:pt x="76" y="47"/>
                      <a:pt x="76" y="47"/>
                    </a:cubicBezTo>
                    <a:cubicBezTo>
                      <a:pt x="74" y="47"/>
                      <a:pt x="72" y="45"/>
                      <a:pt x="72" y="43"/>
                    </a:cubicBezTo>
                    <a:cubicBezTo>
                      <a:pt x="72" y="41"/>
                      <a:pt x="74" y="39"/>
                      <a:pt x="76" y="39"/>
                    </a:cubicBezTo>
                    <a:cubicBezTo>
                      <a:pt x="85" y="39"/>
                      <a:pt x="85" y="39"/>
                      <a:pt x="85" y="39"/>
                    </a:cubicBezTo>
                    <a:cubicBezTo>
                      <a:pt x="88" y="39"/>
                      <a:pt x="89" y="41"/>
                      <a:pt x="89" y="43"/>
                    </a:cubicBezTo>
                    <a:cubicBezTo>
                      <a:pt x="89" y="45"/>
                      <a:pt x="88" y="47"/>
                      <a:pt x="85" y="47"/>
                    </a:cubicBezTo>
                    <a:close/>
                    <a:moveTo>
                      <a:pt x="87" y="28"/>
                    </a:moveTo>
                    <a:cubicBezTo>
                      <a:pt x="79" y="28"/>
                      <a:pt x="79" y="28"/>
                      <a:pt x="79" y="28"/>
                    </a:cubicBezTo>
                    <a:cubicBezTo>
                      <a:pt x="76" y="28"/>
                      <a:pt x="75" y="26"/>
                      <a:pt x="75" y="24"/>
                    </a:cubicBezTo>
                    <a:cubicBezTo>
                      <a:pt x="75" y="21"/>
                      <a:pt x="76" y="20"/>
                      <a:pt x="79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9" y="20"/>
                      <a:pt x="91" y="21"/>
                      <a:pt x="91" y="24"/>
                    </a:cubicBezTo>
                    <a:cubicBezTo>
                      <a:pt x="91" y="26"/>
                      <a:pt x="89" y="28"/>
                      <a:pt x="87" y="28"/>
                    </a:cubicBezTo>
                    <a:close/>
                    <a:moveTo>
                      <a:pt x="103" y="24"/>
                    </a:moveTo>
                    <a:cubicBezTo>
                      <a:pt x="103" y="21"/>
                      <a:pt x="105" y="20"/>
                      <a:pt x="107" y="20"/>
                    </a:cubicBezTo>
                    <a:cubicBezTo>
                      <a:pt x="115" y="20"/>
                      <a:pt x="115" y="20"/>
                      <a:pt x="115" y="20"/>
                    </a:cubicBezTo>
                    <a:cubicBezTo>
                      <a:pt x="117" y="20"/>
                      <a:pt x="119" y="21"/>
                      <a:pt x="119" y="24"/>
                    </a:cubicBezTo>
                    <a:cubicBezTo>
                      <a:pt x="119" y="26"/>
                      <a:pt x="117" y="28"/>
                      <a:pt x="115" y="28"/>
                    </a:cubicBezTo>
                    <a:cubicBezTo>
                      <a:pt x="107" y="28"/>
                      <a:pt x="107" y="28"/>
                      <a:pt x="107" y="28"/>
                    </a:cubicBezTo>
                    <a:cubicBezTo>
                      <a:pt x="105" y="28"/>
                      <a:pt x="103" y="26"/>
                      <a:pt x="103" y="24"/>
                    </a:cubicBezTo>
                    <a:close/>
                    <a:moveTo>
                      <a:pt x="118" y="47"/>
                    </a:moveTo>
                    <a:cubicBezTo>
                      <a:pt x="108" y="47"/>
                      <a:pt x="108" y="47"/>
                      <a:pt x="108" y="47"/>
                    </a:cubicBezTo>
                    <a:cubicBezTo>
                      <a:pt x="106" y="47"/>
                      <a:pt x="104" y="45"/>
                      <a:pt x="104" y="43"/>
                    </a:cubicBezTo>
                    <a:cubicBezTo>
                      <a:pt x="104" y="41"/>
                      <a:pt x="106" y="39"/>
                      <a:pt x="108" y="39"/>
                    </a:cubicBezTo>
                    <a:cubicBezTo>
                      <a:pt x="118" y="39"/>
                      <a:pt x="118" y="39"/>
                      <a:pt x="118" y="39"/>
                    </a:cubicBezTo>
                    <a:cubicBezTo>
                      <a:pt x="120" y="39"/>
                      <a:pt x="122" y="41"/>
                      <a:pt x="122" y="43"/>
                    </a:cubicBezTo>
                    <a:cubicBezTo>
                      <a:pt x="122" y="45"/>
                      <a:pt x="120" y="47"/>
                      <a:pt x="118" y="47"/>
                    </a:cubicBezTo>
                    <a:close/>
                    <a:moveTo>
                      <a:pt x="131" y="24"/>
                    </a:moveTo>
                    <a:cubicBezTo>
                      <a:pt x="131" y="21"/>
                      <a:pt x="133" y="20"/>
                      <a:pt x="135" y="20"/>
                    </a:cubicBezTo>
                    <a:cubicBezTo>
                      <a:pt x="143" y="20"/>
                      <a:pt x="143" y="20"/>
                      <a:pt x="143" y="20"/>
                    </a:cubicBezTo>
                    <a:cubicBezTo>
                      <a:pt x="146" y="20"/>
                      <a:pt x="147" y="21"/>
                      <a:pt x="147" y="24"/>
                    </a:cubicBezTo>
                    <a:cubicBezTo>
                      <a:pt x="147" y="26"/>
                      <a:pt x="146" y="28"/>
                      <a:pt x="143" y="28"/>
                    </a:cubicBezTo>
                    <a:cubicBezTo>
                      <a:pt x="135" y="28"/>
                      <a:pt x="135" y="28"/>
                      <a:pt x="135" y="28"/>
                    </a:cubicBezTo>
                    <a:cubicBezTo>
                      <a:pt x="133" y="28"/>
                      <a:pt x="131" y="26"/>
                      <a:pt x="131" y="24"/>
                    </a:cubicBezTo>
                    <a:close/>
                    <a:moveTo>
                      <a:pt x="151" y="47"/>
                    </a:moveTo>
                    <a:cubicBezTo>
                      <a:pt x="141" y="47"/>
                      <a:pt x="141" y="47"/>
                      <a:pt x="141" y="47"/>
                    </a:cubicBezTo>
                    <a:cubicBezTo>
                      <a:pt x="139" y="47"/>
                      <a:pt x="137" y="45"/>
                      <a:pt x="137" y="43"/>
                    </a:cubicBezTo>
                    <a:cubicBezTo>
                      <a:pt x="137" y="41"/>
                      <a:pt x="139" y="39"/>
                      <a:pt x="141" y="39"/>
                    </a:cubicBezTo>
                    <a:cubicBezTo>
                      <a:pt x="151" y="39"/>
                      <a:pt x="151" y="39"/>
                      <a:pt x="151" y="39"/>
                    </a:cubicBezTo>
                    <a:cubicBezTo>
                      <a:pt x="153" y="39"/>
                      <a:pt x="155" y="41"/>
                      <a:pt x="155" y="43"/>
                    </a:cubicBezTo>
                    <a:cubicBezTo>
                      <a:pt x="155" y="45"/>
                      <a:pt x="153" y="47"/>
                      <a:pt x="151" y="4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21"/>
              <p:cNvSpPr>
                <a:spLocks noEditPoints="1"/>
              </p:cNvSpPr>
              <p:nvPr/>
            </p:nvSpPr>
            <p:spPr bwMode="auto">
              <a:xfrm>
                <a:off x="6250" y="743"/>
                <a:ext cx="343" cy="122"/>
              </a:xfrm>
              <a:custGeom>
                <a:avLst/>
                <a:gdLst>
                  <a:gd name="T0" fmla="*/ 167 w 195"/>
                  <a:gd name="T1" fmla="*/ 2 h 69"/>
                  <a:gd name="T2" fmla="*/ 31 w 195"/>
                  <a:gd name="T3" fmla="*/ 0 h 69"/>
                  <a:gd name="T4" fmla="*/ 1 w 195"/>
                  <a:gd name="T5" fmla="*/ 64 h 69"/>
                  <a:gd name="T6" fmla="*/ 5 w 195"/>
                  <a:gd name="T7" fmla="*/ 69 h 69"/>
                  <a:gd name="T8" fmla="*/ 191 w 195"/>
                  <a:gd name="T9" fmla="*/ 69 h 69"/>
                  <a:gd name="T10" fmla="*/ 194 w 195"/>
                  <a:gd name="T11" fmla="*/ 63 h 69"/>
                  <a:gd name="T12" fmla="*/ 41 w 195"/>
                  <a:gd name="T13" fmla="*/ 52 h 69"/>
                  <a:gd name="T14" fmla="*/ 41 w 195"/>
                  <a:gd name="T15" fmla="*/ 44 h 69"/>
                  <a:gd name="T16" fmla="*/ 55 w 195"/>
                  <a:gd name="T17" fmla="*/ 48 h 69"/>
                  <a:gd name="T18" fmla="*/ 57 w 195"/>
                  <a:gd name="T19" fmla="*/ 31 h 69"/>
                  <a:gd name="T20" fmla="*/ 45 w 195"/>
                  <a:gd name="T21" fmla="*/ 27 h 69"/>
                  <a:gd name="T22" fmla="*/ 57 w 195"/>
                  <a:gd name="T23" fmla="*/ 23 h 69"/>
                  <a:gd name="T24" fmla="*/ 57 w 195"/>
                  <a:gd name="T25" fmla="*/ 31 h 69"/>
                  <a:gd name="T26" fmla="*/ 75 w 195"/>
                  <a:gd name="T27" fmla="*/ 52 h 69"/>
                  <a:gd name="T28" fmla="*/ 75 w 195"/>
                  <a:gd name="T29" fmla="*/ 44 h 69"/>
                  <a:gd name="T30" fmla="*/ 89 w 195"/>
                  <a:gd name="T31" fmla="*/ 48 h 69"/>
                  <a:gd name="T32" fmla="*/ 87 w 195"/>
                  <a:gd name="T33" fmla="*/ 31 h 69"/>
                  <a:gd name="T34" fmla="*/ 74 w 195"/>
                  <a:gd name="T35" fmla="*/ 27 h 69"/>
                  <a:gd name="T36" fmla="*/ 87 w 195"/>
                  <a:gd name="T37" fmla="*/ 23 h 69"/>
                  <a:gd name="T38" fmla="*/ 87 w 195"/>
                  <a:gd name="T39" fmla="*/ 31 h 69"/>
                  <a:gd name="T40" fmla="*/ 108 w 195"/>
                  <a:gd name="T41" fmla="*/ 23 h 69"/>
                  <a:gd name="T42" fmla="*/ 121 w 195"/>
                  <a:gd name="T43" fmla="*/ 27 h 69"/>
                  <a:gd name="T44" fmla="*/ 108 w 195"/>
                  <a:gd name="T45" fmla="*/ 31 h 69"/>
                  <a:gd name="T46" fmla="*/ 120 w 195"/>
                  <a:gd name="T47" fmla="*/ 52 h 69"/>
                  <a:gd name="T48" fmla="*/ 106 w 195"/>
                  <a:gd name="T49" fmla="*/ 48 h 69"/>
                  <a:gd name="T50" fmla="*/ 120 w 195"/>
                  <a:gd name="T51" fmla="*/ 44 h 69"/>
                  <a:gd name="T52" fmla="*/ 120 w 195"/>
                  <a:gd name="T53" fmla="*/ 52 h 69"/>
                  <a:gd name="T54" fmla="*/ 138 w 195"/>
                  <a:gd name="T55" fmla="*/ 23 h 69"/>
                  <a:gd name="T56" fmla="*/ 150 w 195"/>
                  <a:gd name="T57" fmla="*/ 27 h 69"/>
                  <a:gd name="T58" fmla="*/ 138 w 195"/>
                  <a:gd name="T59" fmla="*/ 31 h 69"/>
                  <a:gd name="T60" fmla="*/ 154 w 195"/>
                  <a:gd name="T61" fmla="*/ 52 h 69"/>
                  <a:gd name="T62" fmla="*/ 140 w 195"/>
                  <a:gd name="T63" fmla="*/ 48 h 69"/>
                  <a:gd name="T64" fmla="*/ 154 w 195"/>
                  <a:gd name="T65" fmla="*/ 44 h 69"/>
                  <a:gd name="T66" fmla="*/ 154 w 195"/>
                  <a:gd name="T67" fmla="*/ 5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95" h="69">
                    <a:moveTo>
                      <a:pt x="194" y="63"/>
                    </a:moveTo>
                    <a:cubicBezTo>
                      <a:pt x="167" y="2"/>
                      <a:pt x="167" y="2"/>
                      <a:pt x="167" y="2"/>
                    </a:cubicBezTo>
                    <a:cubicBezTo>
                      <a:pt x="167" y="1"/>
                      <a:pt x="165" y="0"/>
                      <a:pt x="164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0" y="0"/>
                      <a:pt x="28" y="1"/>
                      <a:pt x="28" y="2"/>
                    </a:cubicBezTo>
                    <a:cubicBezTo>
                      <a:pt x="1" y="64"/>
                      <a:pt x="1" y="64"/>
                      <a:pt x="1" y="64"/>
                    </a:cubicBezTo>
                    <a:cubicBezTo>
                      <a:pt x="0" y="65"/>
                      <a:pt x="0" y="66"/>
                      <a:pt x="1" y="67"/>
                    </a:cubicBezTo>
                    <a:cubicBezTo>
                      <a:pt x="2" y="68"/>
                      <a:pt x="3" y="69"/>
                      <a:pt x="5" y="69"/>
                    </a:cubicBezTo>
                    <a:cubicBezTo>
                      <a:pt x="191" y="69"/>
                      <a:pt x="191" y="69"/>
                      <a:pt x="191" y="69"/>
                    </a:cubicBezTo>
                    <a:cubicBezTo>
                      <a:pt x="191" y="69"/>
                      <a:pt x="191" y="69"/>
                      <a:pt x="191" y="69"/>
                    </a:cubicBezTo>
                    <a:cubicBezTo>
                      <a:pt x="193" y="69"/>
                      <a:pt x="195" y="67"/>
                      <a:pt x="195" y="65"/>
                    </a:cubicBezTo>
                    <a:cubicBezTo>
                      <a:pt x="195" y="64"/>
                      <a:pt x="194" y="64"/>
                      <a:pt x="194" y="63"/>
                    </a:cubicBezTo>
                    <a:close/>
                    <a:moveTo>
                      <a:pt x="51" y="52"/>
                    </a:moveTo>
                    <a:cubicBezTo>
                      <a:pt x="41" y="52"/>
                      <a:pt x="41" y="52"/>
                      <a:pt x="41" y="52"/>
                    </a:cubicBezTo>
                    <a:cubicBezTo>
                      <a:pt x="39" y="52"/>
                      <a:pt x="37" y="50"/>
                      <a:pt x="37" y="48"/>
                    </a:cubicBezTo>
                    <a:cubicBezTo>
                      <a:pt x="37" y="45"/>
                      <a:pt x="39" y="44"/>
                      <a:pt x="41" y="44"/>
                    </a:cubicBezTo>
                    <a:cubicBezTo>
                      <a:pt x="51" y="44"/>
                      <a:pt x="51" y="44"/>
                      <a:pt x="51" y="44"/>
                    </a:cubicBezTo>
                    <a:cubicBezTo>
                      <a:pt x="53" y="44"/>
                      <a:pt x="55" y="45"/>
                      <a:pt x="55" y="48"/>
                    </a:cubicBezTo>
                    <a:cubicBezTo>
                      <a:pt x="55" y="50"/>
                      <a:pt x="53" y="52"/>
                      <a:pt x="51" y="52"/>
                    </a:cubicBezTo>
                    <a:close/>
                    <a:moveTo>
                      <a:pt x="57" y="31"/>
                    </a:moveTo>
                    <a:cubicBezTo>
                      <a:pt x="49" y="31"/>
                      <a:pt x="49" y="31"/>
                      <a:pt x="49" y="31"/>
                    </a:cubicBezTo>
                    <a:cubicBezTo>
                      <a:pt x="46" y="31"/>
                      <a:pt x="45" y="29"/>
                      <a:pt x="45" y="27"/>
                    </a:cubicBezTo>
                    <a:cubicBezTo>
                      <a:pt x="45" y="25"/>
                      <a:pt x="46" y="23"/>
                      <a:pt x="49" y="23"/>
                    </a:cubicBezTo>
                    <a:cubicBezTo>
                      <a:pt x="57" y="23"/>
                      <a:pt x="57" y="23"/>
                      <a:pt x="57" y="23"/>
                    </a:cubicBezTo>
                    <a:cubicBezTo>
                      <a:pt x="60" y="23"/>
                      <a:pt x="61" y="25"/>
                      <a:pt x="61" y="27"/>
                    </a:cubicBezTo>
                    <a:cubicBezTo>
                      <a:pt x="61" y="29"/>
                      <a:pt x="60" y="31"/>
                      <a:pt x="57" y="31"/>
                    </a:cubicBezTo>
                    <a:close/>
                    <a:moveTo>
                      <a:pt x="85" y="52"/>
                    </a:moveTo>
                    <a:cubicBezTo>
                      <a:pt x="75" y="52"/>
                      <a:pt x="75" y="52"/>
                      <a:pt x="75" y="52"/>
                    </a:cubicBezTo>
                    <a:cubicBezTo>
                      <a:pt x="73" y="52"/>
                      <a:pt x="71" y="50"/>
                      <a:pt x="71" y="48"/>
                    </a:cubicBezTo>
                    <a:cubicBezTo>
                      <a:pt x="71" y="45"/>
                      <a:pt x="73" y="44"/>
                      <a:pt x="75" y="44"/>
                    </a:cubicBezTo>
                    <a:cubicBezTo>
                      <a:pt x="85" y="44"/>
                      <a:pt x="85" y="44"/>
                      <a:pt x="85" y="44"/>
                    </a:cubicBezTo>
                    <a:cubicBezTo>
                      <a:pt x="88" y="44"/>
                      <a:pt x="89" y="45"/>
                      <a:pt x="89" y="48"/>
                    </a:cubicBezTo>
                    <a:cubicBezTo>
                      <a:pt x="89" y="50"/>
                      <a:pt x="88" y="52"/>
                      <a:pt x="85" y="52"/>
                    </a:cubicBezTo>
                    <a:close/>
                    <a:moveTo>
                      <a:pt x="87" y="31"/>
                    </a:moveTo>
                    <a:cubicBezTo>
                      <a:pt x="78" y="31"/>
                      <a:pt x="78" y="31"/>
                      <a:pt x="78" y="31"/>
                    </a:cubicBezTo>
                    <a:cubicBezTo>
                      <a:pt x="76" y="31"/>
                      <a:pt x="74" y="29"/>
                      <a:pt x="74" y="27"/>
                    </a:cubicBezTo>
                    <a:cubicBezTo>
                      <a:pt x="74" y="25"/>
                      <a:pt x="76" y="23"/>
                      <a:pt x="78" y="23"/>
                    </a:cubicBezTo>
                    <a:cubicBezTo>
                      <a:pt x="87" y="23"/>
                      <a:pt x="87" y="23"/>
                      <a:pt x="87" y="23"/>
                    </a:cubicBezTo>
                    <a:cubicBezTo>
                      <a:pt x="89" y="23"/>
                      <a:pt x="91" y="25"/>
                      <a:pt x="91" y="27"/>
                    </a:cubicBezTo>
                    <a:cubicBezTo>
                      <a:pt x="91" y="29"/>
                      <a:pt x="89" y="31"/>
                      <a:pt x="87" y="31"/>
                    </a:cubicBezTo>
                    <a:close/>
                    <a:moveTo>
                      <a:pt x="104" y="27"/>
                    </a:moveTo>
                    <a:cubicBezTo>
                      <a:pt x="104" y="25"/>
                      <a:pt x="106" y="23"/>
                      <a:pt x="108" y="23"/>
                    </a:cubicBezTo>
                    <a:cubicBezTo>
                      <a:pt x="117" y="23"/>
                      <a:pt x="117" y="23"/>
                      <a:pt x="117" y="23"/>
                    </a:cubicBezTo>
                    <a:cubicBezTo>
                      <a:pt x="119" y="23"/>
                      <a:pt x="121" y="25"/>
                      <a:pt x="121" y="27"/>
                    </a:cubicBezTo>
                    <a:cubicBezTo>
                      <a:pt x="121" y="29"/>
                      <a:pt x="119" y="31"/>
                      <a:pt x="117" y="31"/>
                    </a:cubicBezTo>
                    <a:cubicBezTo>
                      <a:pt x="108" y="31"/>
                      <a:pt x="108" y="31"/>
                      <a:pt x="108" y="31"/>
                    </a:cubicBezTo>
                    <a:cubicBezTo>
                      <a:pt x="106" y="31"/>
                      <a:pt x="104" y="29"/>
                      <a:pt x="104" y="27"/>
                    </a:cubicBezTo>
                    <a:close/>
                    <a:moveTo>
                      <a:pt x="120" y="52"/>
                    </a:moveTo>
                    <a:cubicBezTo>
                      <a:pt x="110" y="52"/>
                      <a:pt x="110" y="52"/>
                      <a:pt x="110" y="52"/>
                    </a:cubicBezTo>
                    <a:cubicBezTo>
                      <a:pt x="107" y="52"/>
                      <a:pt x="106" y="50"/>
                      <a:pt x="106" y="48"/>
                    </a:cubicBezTo>
                    <a:cubicBezTo>
                      <a:pt x="106" y="45"/>
                      <a:pt x="107" y="44"/>
                      <a:pt x="110" y="44"/>
                    </a:cubicBezTo>
                    <a:cubicBezTo>
                      <a:pt x="120" y="44"/>
                      <a:pt x="120" y="44"/>
                      <a:pt x="120" y="44"/>
                    </a:cubicBezTo>
                    <a:cubicBezTo>
                      <a:pt x="122" y="44"/>
                      <a:pt x="124" y="45"/>
                      <a:pt x="124" y="48"/>
                    </a:cubicBezTo>
                    <a:cubicBezTo>
                      <a:pt x="124" y="50"/>
                      <a:pt x="122" y="52"/>
                      <a:pt x="120" y="52"/>
                    </a:cubicBezTo>
                    <a:close/>
                    <a:moveTo>
                      <a:pt x="134" y="27"/>
                    </a:moveTo>
                    <a:cubicBezTo>
                      <a:pt x="134" y="25"/>
                      <a:pt x="135" y="23"/>
                      <a:pt x="138" y="23"/>
                    </a:cubicBezTo>
                    <a:cubicBezTo>
                      <a:pt x="146" y="23"/>
                      <a:pt x="146" y="23"/>
                      <a:pt x="146" y="23"/>
                    </a:cubicBezTo>
                    <a:cubicBezTo>
                      <a:pt x="149" y="23"/>
                      <a:pt x="150" y="25"/>
                      <a:pt x="150" y="27"/>
                    </a:cubicBezTo>
                    <a:cubicBezTo>
                      <a:pt x="150" y="29"/>
                      <a:pt x="149" y="31"/>
                      <a:pt x="146" y="31"/>
                    </a:cubicBezTo>
                    <a:cubicBezTo>
                      <a:pt x="138" y="31"/>
                      <a:pt x="138" y="31"/>
                      <a:pt x="138" y="31"/>
                    </a:cubicBezTo>
                    <a:cubicBezTo>
                      <a:pt x="135" y="31"/>
                      <a:pt x="134" y="29"/>
                      <a:pt x="134" y="27"/>
                    </a:cubicBezTo>
                    <a:close/>
                    <a:moveTo>
                      <a:pt x="154" y="52"/>
                    </a:moveTo>
                    <a:cubicBezTo>
                      <a:pt x="144" y="52"/>
                      <a:pt x="144" y="52"/>
                      <a:pt x="144" y="52"/>
                    </a:cubicBezTo>
                    <a:cubicBezTo>
                      <a:pt x="142" y="52"/>
                      <a:pt x="140" y="50"/>
                      <a:pt x="140" y="48"/>
                    </a:cubicBezTo>
                    <a:cubicBezTo>
                      <a:pt x="140" y="45"/>
                      <a:pt x="142" y="44"/>
                      <a:pt x="144" y="44"/>
                    </a:cubicBezTo>
                    <a:cubicBezTo>
                      <a:pt x="154" y="44"/>
                      <a:pt x="154" y="44"/>
                      <a:pt x="154" y="44"/>
                    </a:cubicBezTo>
                    <a:cubicBezTo>
                      <a:pt x="156" y="44"/>
                      <a:pt x="158" y="45"/>
                      <a:pt x="158" y="48"/>
                    </a:cubicBezTo>
                    <a:cubicBezTo>
                      <a:pt x="158" y="50"/>
                      <a:pt x="156" y="52"/>
                      <a:pt x="154" y="5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22"/>
              <p:cNvSpPr/>
              <p:nvPr/>
            </p:nvSpPr>
            <p:spPr bwMode="auto">
              <a:xfrm>
                <a:off x="6288" y="546"/>
                <a:ext cx="268" cy="188"/>
              </a:xfrm>
              <a:custGeom>
                <a:avLst/>
                <a:gdLst>
                  <a:gd name="T0" fmla="*/ 138 w 152"/>
                  <a:gd name="T1" fmla="*/ 0 h 107"/>
                  <a:gd name="T2" fmla="*/ 134 w 152"/>
                  <a:gd name="T3" fmla="*/ 0 h 107"/>
                  <a:gd name="T4" fmla="*/ 113 w 152"/>
                  <a:gd name="T5" fmla="*/ 75 h 107"/>
                  <a:gd name="T6" fmla="*/ 109 w 152"/>
                  <a:gd name="T7" fmla="*/ 78 h 107"/>
                  <a:gd name="T8" fmla="*/ 108 w 152"/>
                  <a:gd name="T9" fmla="*/ 77 h 107"/>
                  <a:gd name="T10" fmla="*/ 44 w 152"/>
                  <a:gd name="T11" fmla="*/ 59 h 107"/>
                  <a:gd name="T12" fmla="*/ 34 w 152"/>
                  <a:gd name="T13" fmla="*/ 52 h 107"/>
                  <a:gd name="T14" fmla="*/ 33 w 152"/>
                  <a:gd name="T15" fmla="*/ 42 h 107"/>
                  <a:gd name="T16" fmla="*/ 45 w 152"/>
                  <a:gd name="T17" fmla="*/ 0 h 107"/>
                  <a:gd name="T18" fmla="*/ 15 w 152"/>
                  <a:gd name="T19" fmla="*/ 0 h 107"/>
                  <a:gd name="T20" fmla="*/ 0 w 152"/>
                  <a:gd name="T21" fmla="*/ 17 h 107"/>
                  <a:gd name="T22" fmla="*/ 0 w 152"/>
                  <a:gd name="T23" fmla="*/ 90 h 107"/>
                  <a:gd name="T24" fmla="*/ 15 w 152"/>
                  <a:gd name="T25" fmla="*/ 107 h 107"/>
                  <a:gd name="T26" fmla="*/ 138 w 152"/>
                  <a:gd name="T27" fmla="*/ 107 h 107"/>
                  <a:gd name="T28" fmla="*/ 152 w 152"/>
                  <a:gd name="T29" fmla="*/ 90 h 107"/>
                  <a:gd name="T30" fmla="*/ 152 w 152"/>
                  <a:gd name="T31" fmla="*/ 17 h 107"/>
                  <a:gd name="T32" fmla="*/ 138 w 152"/>
                  <a:gd name="T33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2" h="107">
                    <a:moveTo>
                      <a:pt x="138" y="0"/>
                    </a:moveTo>
                    <a:cubicBezTo>
                      <a:pt x="134" y="0"/>
                      <a:pt x="134" y="0"/>
                      <a:pt x="134" y="0"/>
                    </a:cubicBezTo>
                    <a:cubicBezTo>
                      <a:pt x="113" y="75"/>
                      <a:pt x="113" y="75"/>
                      <a:pt x="113" y="75"/>
                    </a:cubicBezTo>
                    <a:cubicBezTo>
                      <a:pt x="112" y="76"/>
                      <a:pt x="111" y="78"/>
                      <a:pt x="109" y="78"/>
                    </a:cubicBezTo>
                    <a:cubicBezTo>
                      <a:pt x="109" y="78"/>
                      <a:pt x="108" y="78"/>
                      <a:pt x="108" y="77"/>
                    </a:cubicBezTo>
                    <a:cubicBezTo>
                      <a:pt x="44" y="59"/>
                      <a:pt x="44" y="59"/>
                      <a:pt x="44" y="59"/>
                    </a:cubicBezTo>
                    <a:cubicBezTo>
                      <a:pt x="43" y="59"/>
                      <a:pt x="37" y="57"/>
                      <a:pt x="34" y="52"/>
                    </a:cubicBezTo>
                    <a:cubicBezTo>
                      <a:pt x="32" y="47"/>
                      <a:pt x="33" y="42"/>
                      <a:pt x="33" y="42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8"/>
                      <a:pt x="0" y="17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9"/>
                      <a:pt x="7" y="107"/>
                      <a:pt x="15" y="107"/>
                    </a:cubicBezTo>
                    <a:cubicBezTo>
                      <a:pt x="138" y="107"/>
                      <a:pt x="138" y="107"/>
                      <a:pt x="138" y="107"/>
                    </a:cubicBezTo>
                    <a:cubicBezTo>
                      <a:pt x="146" y="107"/>
                      <a:pt x="152" y="99"/>
                      <a:pt x="152" y="90"/>
                    </a:cubicBezTo>
                    <a:cubicBezTo>
                      <a:pt x="152" y="17"/>
                      <a:pt x="152" y="17"/>
                      <a:pt x="152" y="17"/>
                    </a:cubicBezTo>
                    <a:cubicBezTo>
                      <a:pt x="152" y="8"/>
                      <a:pt x="146" y="0"/>
                      <a:pt x="138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" name="Freeform 23"/>
              <p:cNvSpPr/>
              <p:nvPr/>
            </p:nvSpPr>
            <p:spPr bwMode="auto">
              <a:xfrm>
                <a:off x="6359" y="546"/>
                <a:ext cx="151" cy="121"/>
              </a:xfrm>
              <a:custGeom>
                <a:avLst/>
                <a:gdLst>
                  <a:gd name="T0" fmla="*/ 1 w 86"/>
                  <a:gd name="T1" fmla="*/ 48 h 69"/>
                  <a:gd name="T2" fmla="*/ 6 w 86"/>
                  <a:gd name="T3" fmla="*/ 51 h 69"/>
                  <a:gd name="T4" fmla="*/ 66 w 86"/>
                  <a:gd name="T5" fmla="*/ 69 h 69"/>
                  <a:gd name="T6" fmla="*/ 86 w 86"/>
                  <a:gd name="T7" fmla="*/ 0 h 69"/>
                  <a:gd name="T8" fmla="*/ 13 w 86"/>
                  <a:gd name="T9" fmla="*/ 0 h 69"/>
                  <a:gd name="T10" fmla="*/ 1 w 86"/>
                  <a:gd name="T11" fmla="*/ 44 h 69"/>
                  <a:gd name="T12" fmla="*/ 1 w 86"/>
                  <a:gd name="T13" fmla="*/ 48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69">
                    <a:moveTo>
                      <a:pt x="1" y="48"/>
                    </a:moveTo>
                    <a:cubicBezTo>
                      <a:pt x="2" y="50"/>
                      <a:pt x="5" y="51"/>
                      <a:pt x="6" y="51"/>
                    </a:cubicBezTo>
                    <a:cubicBezTo>
                      <a:pt x="66" y="69"/>
                      <a:pt x="66" y="69"/>
                      <a:pt x="66" y="69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1" y="45"/>
                      <a:pt x="0" y="47"/>
                      <a:pt x="1" y="4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24"/>
              <p:cNvSpPr>
                <a:spLocks noEditPoints="1"/>
              </p:cNvSpPr>
              <p:nvPr/>
            </p:nvSpPr>
            <p:spPr bwMode="auto">
              <a:xfrm>
                <a:off x="6352" y="474"/>
                <a:ext cx="170" cy="200"/>
              </a:xfrm>
              <a:custGeom>
                <a:avLst/>
                <a:gdLst>
                  <a:gd name="T0" fmla="*/ 95 w 97"/>
                  <a:gd name="T1" fmla="*/ 18 h 114"/>
                  <a:gd name="T2" fmla="*/ 35 w 97"/>
                  <a:gd name="T3" fmla="*/ 0 h 114"/>
                  <a:gd name="T4" fmla="*/ 32 w 97"/>
                  <a:gd name="T5" fmla="*/ 0 h 114"/>
                  <a:gd name="T6" fmla="*/ 23 w 97"/>
                  <a:gd name="T7" fmla="*/ 7 h 114"/>
                  <a:gd name="T8" fmla="*/ 22 w 97"/>
                  <a:gd name="T9" fmla="*/ 9 h 114"/>
                  <a:gd name="T10" fmla="*/ 22 w 97"/>
                  <a:gd name="T11" fmla="*/ 10 h 114"/>
                  <a:gd name="T12" fmla="*/ 22 w 97"/>
                  <a:gd name="T13" fmla="*/ 10 h 114"/>
                  <a:gd name="T14" fmla="*/ 22 w 97"/>
                  <a:gd name="T15" fmla="*/ 11 h 114"/>
                  <a:gd name="T16" fmla="*/ 1 w 97"/>
                  <a:gd name="T17" fmla="*/ 82 h 114"/>
                  <a:gd name="T18" fmla="*/ 2 w 97"/>
                  <a:gd name="T19" fmla="*/ 91 h 114"/>
                  <a:gd name="T20" fmla="*/ 10 w 97"/>
                  <a:gd name="T21" fmla="*/ 96 h 114"/>
                  <a:gd name="T22" fmla="*/ 71 w 97"/>
                  <a:gd name="T23" fmla="*/ 114 h 114"/>
                  <a:gd name="T24" fmla="*/ 72 w 97"/>
                  <a:gd name="T25" fmla="*/ 114 h 114"/>
                  <a:gd name="T26" fmla="*/ 74 w 97"/>
                  <a:gd name="T27" fmla="*/ 113 h 114"/>
                  <a:gd name="T28" fmla="*/ 95 w 97"/>
                  <a:gd name="T29" fmla="*/ 38 h 114"/>
                  <a:gd name="T30" fmla="*/ 95 w 97"/>
                  <a:gd name="T31" fmla="*/ 37 h 114"/>
                  <a:gd name="T32" fmla="*/ 94 w 97"/>
                  <a:gd name="T33" fmla="*/ 36 h 114"/>
                  <a:gd name="T34" fmla="*/ 91 w 97"/>
                  <a:gd name="T35" fmla="*/ 35 h 114"/>
                  <a:gd name="T36" fmla="*/ 88 w 97"/>
                  <a:gd name="T37" fmla="*/ 26 h 114"/>
                  <a:gd name="T38" fmla="*/ 92 w 97"/>
                  <a:gd name="T39" fmla="*/ 21 h 114"/>
                  <a:gd name="T40" fmla="*/ 94 w 97"/>
                  <a:gd name="T41" fmla="*/ 21 h 114"/>
                  <a:gd name="T42" fmla="*/ 95 w 97"/>
                  <a:gd name="T43" fmla="*/ 21 h 114"/>
                  <a:gd name="T44" fmla="*/ 97 w 97"/>
                  <a:gd name="T45" fmla="*/ 20 h 114"/>
                  <a:gd name="T46" fmla="*/ 95 w 97"/>
                  <a:gd name="T47" fmla="*/ 18 h 114"/>
                  <a:gd name="T48" fmla="*/ 86 w 97"/>
                  <a:gd name="T49" fmla="*/ 33 h 114"/>
                  <a:gd name="T50" fmla="*/ 30 w 97"/>
                  <a:gd name="T51" fmla="*/ 17 h 114"/>
                  <a:gd name="T52" fmla="*/ 26 w 97"/>
                  <a:gd name="T53" fmla="*/ 10 h 114"/>
                  <a:gd name="T54" fmla="*/ 26 w 97"/>
                  <a:gd name="T55" fmla="*/ 8 h 114"/>
                  <a:gd name="T56" fmla="*/ 32 w 97"/>
                  <a:gd name="T57" fmla="*/ 4 h 114"/>
                  <a:gd name="T58" fmla="*/ 34 w 97"/>
                  <a:gd name="T59" fmla="*/ 4 h 114"/>
                  <a:gd name="T60" fmla="*/ 88 w 97"/>
                  <a:gd name="T61" fmla="*/ 19 h 114"/>
                  <a:gd name="T62" fmla="*/ 85 w 97"/>
                  <a:gd name="T63" fmla="*/ 26 h 114"/>
                  <a:gd name="T64" fmla="*/ 86 w 97"/>
                  <a:gd name="T65" fmla="*/ 33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7" h="114">
                    <a:moveTo>
                      <a:pt x="95" y="18"/>
                    </a:moveTo>
                    <a:cubicBezTo>
                      <a:pt x="35" y="0"/>
                      <a:pt x="35" y="0"/>
                      <a:pt x="35" y="0"/>
                    </a:cubicBezTo>
                    <a:cubicBezTo>
                      <a:pt x="34" y="0"/>
                      <a:pt x="33" y="0"/>
                      <a:pt x="32" y="0"/>
                    </a:cubicBezTo>
                    <a:cubicBezTo>
                      <a:pt x="28" y="0"/>
                      <a:pt x="24" y="3"/>
                      <a:pt x="23" y="7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2" y="9"/>
                      <a:pt x="22" y="10"/>
                      <a:pt x="22" y="10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1" y="82"/>
                      <a:pt x="1" y="82"/>
                      <a:pt x="1" y="82"/>
                    </a:cubicBezTo>
                    <a:cubicBezTo>
                      <a:pt x="1" y="82"/>
                      <a:pt x="0" y="87"/>
                      <a:pt x="2" y="91"/>
                    </a:cubicBezTo>
                    <a:cubicBezTo>
                      <a:pt x="4" y="94"/>
                      <a:pt x="10" y="96"/>
                      <a:pt x="10" y="96"/>
                    </a:cubicBezTo>
                    <a:cubicBezTo>
                      <a:pt x="71" y="114"/>
                      <a:pt x="71" y="114"/>
                      <a:pt x="71" y="114"/>
                    </a:cubicBezTo>
                    <a:cubicBezTo>
                      <a:pt x="72" y="114"/>
                      <a:pt x="72" y="114"/>
                      <a:pt x="72" y="114"/>
                    </a:cubicBezTo>
                    <a:cubicBezTo>
                      <a:pt x="73" y="114"/>
                      <a:pt x="74" y="113"/>
                      <a:pt x="74" y="113"/>
                    </a:cubicBezTo>
                    <a:cubicBezTo>
                      <a:pt x="95" y="38"/>
                      <a:pt x="95" y="38"/>
                      <a:pt x="95" y="38"/>
                    </a:cubicBezTo>
                    <a:cubicBezTo>
                      <a:pt x="95" y="38"/>
                      <a:pt x="95" y="37"/>
                      <a:pt x="95" y="37"/>
                    </a:cubicBezTo>
                    <a:cubicBezTo>
                      <a:pt x="95" y="36"/>
                      <a:pt x="94" y="36"/>
                      <a:pt x="94" y="36"/>
                    </a:cubicBezTo>
                    <a:cubicBezTo>
                      <a:pt x="91" y="35"/>
                      <a:pt x="91" y="35"/>
                      <a:pt x="91" y="35"/>
                    </a:cubicBezTo>
                    <a:cubicBezTo>
                      <a:pt x="89" y="32"/>
                      <a:pt x="88" y="29"/>
                      <a:pt x="88" y="26"/>
                    </a:cubicBezTo>
                    <a:cubicBezTo>
                      <a:pt x="89" y="24"/>
                      <a:pt x="91" y="21"/>
                      <a:pt x="92" y="21"/>
                    </a:cubicBezTo>
                    <a:cubicBezTo>
                      <a:pt x="94" y="21"/>
                      <a:pt x="94" y="21"/>
                      <a:pt x="94" y="21"/>
                    </a:cubicBezTo>
                    <a:cubicBezTo>
                      <a:pt x="94" y="21"/>
                      <a:pt x="95" y="21"/>
                      <a:pt x="95" y="21"/>
                    </a:cubicBezTo>
                    <a:cubicBezTo>
                      <a:pt x="96" y="21"/>
                      <a:pt x="96" y="21"/>
                      <a:pt x="97" y="20"/>
                    </a:cubicBezTo>
                    <a:cubicBezTo>
                      <a:pt x="97" y="19"/>
                      <a:pt x="96" y="18"/>
                      <a:pt x="95" y="18"/>
                    </a:cubicBezTo>
                    <a:close/>
                    <a:moveTo>
                      <a:pt x="86" y="33"/>
                    </a:moveTo>
                    <a:cubicBezTo>
                      <a:pt x="30" y="17"/>
                      <a:pt x="30" y="17"/>
                      <a:pt x="30" y="17"/>
                    </a:cubicBezTo>
                    <a:cubicBezTo>
                      <a:pt x="27" y="17"/>
                      <a:pt x="25" y="13"/>
                      <a:pt x="26" y="10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7" y="6"/>
                      <a:pt x="29" y="4"/>
                      <a:pt x="32" y="4"/>
                    </a:cubicBezTo>
                    <a:cubicBezTo>
                      <a:pt x="33" y="4"/>
                      <a:pt x="33" y="4"/>
                      <a:pt x="34" y="4"/>
                    </a:cubicBezTo>
                    <a:cubicBezTo>
                      <a:pt x="88" y="19"/>
                      <a:pt x="88" y="19"/>
                      <a:pt x="88" y="19"/>
                    </a:cubicBezTo>
                    <a:cubicBezTo>
                      <a:pt x="86" y="21"/>
                      <a:pt x="85" y="23"/>
                      <a:pt x="85" y="26"/>
                    </a:cubicBezTo>
                    <a:cubicBezTo>
                      <a:pt x="84" y="28"/>
                      <a:pt x="85" y="31"/>
                      <a:pt x="86" y="3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25"/>
              <p:cNvSpPr/>
              <p:nvPr/>
            </p:nvSpPr>
            <p:spPr bwMode="auto">
              <a:xfrm>
                <a:off x="2558" y="718"/>
                <a:ext cx="331" cy="145"/>
              </a:xfrm>
              <a:custGeom>
                <a:avLst/>
                <a:gdLst>
                  <a:gd name="T0" fmla="*/ 111 w 188"/>
                  <a:gd name="T1" fmla="*/ 82 h 82"/>
                  <a:gd name="T2" fmla="*/ 110 w 188"/>
                  <a:gd name="T3" fmla="*/ 81 h 82"/>
                  <a:gd name="T4" fmla="*/ 17 w 188"/>
                  <a:gd name="T5" fmla="*/ 41 h 82"/>
                  <a:gd name="T6" fmla="*/ 1 w 188"/>
                  <a:gd name="T7" fmla="*/ 19 h 82"/>
                  <a:gd name="T8" fmla="*/ 13 w 188"/>
                  <a:gd name="T9" fmla="*/ 0 h 82"/>
                  <a:gd name="T10" fmla="*/ 18 w 188"/>
                  <a:gd name="T11" fmla="*/ 3 h 82"/>
                  <a:gd name="T12" fmla="*/ 15 w 188"/>
                  <a:gd name="T13" fmla="*/ 8 h 82"/>
                  <a:gd name="T14" fmla="*/ 9 w 188"/>
                  <a:gd name="T15" fmla="*/ 20 h 82"/>
                  <a:gd name="T16" fmla="*/ 20 w 188"/>
                  <a:gd name="T17" fmla="*/ 34 h 82"/>
                  <a:gd name="T18" fmla="*/ 110 w 188"/>
                  <a:gd name="T19" fmla="*/ 73 h 82"/>
                  <a:gd name="T20" fmla="*/ 181 w 188"/>
                  <a:gd name="T21" fmla="*/ 1 h 82"/>
                  <a:gd name="T22" fmla="*/ 186 w 188"/>
                  <a:gd name="T23" fmla="*/ 1 h 82"/>
                  <a:gd name="T24" fmla="*/ 187 w 188"/>
                  <a:gd name="T25" fmla="*/ 7 h 82"/>
                  <a:gd name="T26" fmla="*/ 114 w 188"/>
                  <a:gd name="T27" fmla="*/ 80 h 82"/>
                  <a:gd name="T28" fmla="*/ 111 w 188"/>
                  <a:gd name="T29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8" h="82">
                    <a:moveTo>
                      <a:pt x="111" y="82"/>
                    </a:moveTo>
                    <a:cubicBezTo>
                      <a:pt x="111" y="82"/>
                      <a:pt x="110" y="82"/>
                      <a:pt x="110" y="81"/>
                    </a:cubicBezTo>
                    <a:cubicBezTo>
                      <a:pt x="110" y="81"/>
                      <a:pt x="44" y="53"/>
                      <a:pt x="17" y="41"/>
                    </a:cubicBezTo>
                    <a:cubicBezTo>
                      <a:pt x="2" y="35"/>
                      <a:pt x="0" y="25"/>
                      <a:pt x="1" y="19"/>
                    </a:cubicBezTo>
                    <a:cubicBezTo>
                      <a:pt x="1" y="10"/>
                      <a:pt x="7" y="2"/>
                      <a:pt x="13" y="0"/>
                    </a:cubicBezTo>
                    <a:cubicBezTo>
                      <a:pt x="15" y="0"/>
                      <a:pt x="17" y="1"/>
                      <a:pt x="18" y="3"/>
                    </a:cubicBezTo>
                    <a:cubicBezTo>
                      <a:pt x="18" y="5"/>
                      <a:pt x="17" y="7"/>
                      <a:pt x="15" y="8"/>
                    </a:cubicBezTo>
                    <a:cubicBezTo>
                      <a:pt x="13" y="9"/>
                      <a:pt x="9" y="14"/>
                      <a:pt x="9" y="20"/>
                    </a:cubicBezTo>
                    <a:cubicBezTo>
                      <a:pt x="8" y="26"/>
                      <a:pt x="12" y="31"/>
                      <a:pt x="20" y="34"/>
                    </a:cubicBezTo>
                    <a:cubicBezTo>
                      <a:pt x="44" y="44"/>
                      <a:pt x="98" y="68"/>
                      <a:pt x="110" y="73"/>
                    </a:cubicBezTo>
                    <a:cubicBezTo>
                      <a:pt x="181" y="1"/>
                      <a:pt x="181" y="1"/>
                      <a:pt x="181" y="1"/>
                    </a:cubicBezTo>
                    <a:cubicBezTo>
                      <a:pt x="182" y="0"/>
                      <a:pt x="185" y="0"/>
                      <a:pt x="186" y="1"/>
                    </a:cubicBezTo>
                    <a:cubicBezTo>
                      <a:pt x="188" y="3"/>
                      <a:pt x="188" y="5"/>
                      <a:pt x="187" y="7"/>
                    </a:cubicBezTo>
                    <a:cubicBezTo>
                      <a:pt x="114" y="80"/>
                      <a:pt x="114" y="80"/>
                      <a:pt x="114" y="80"/>
                    </a:cubicBezTo>
                    <a:cubicBezTo>
                      <a:pt x="113" y="81"/>
                      <a:pt x="112" y="82"/>
                      <a:pt x="111" y="8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26"/>
              <p:cNvSpPr/>
              <p:nvPr/>
            </p:nvSpPr>
            <p:spPr bwMode="auto">
              <a:xfrm>
                <a:off x="2849" y="671"/>
                <a:ext cx="33" cy="69"/>
              </a:xfrm>
              <a:custGeom>
                <a:avLst/>
                <a:gdLst>
                  <a:gd name="T0" fmla="*/ 15 w 19"/>
                  <a:gd name="T1" fmla="*/ 39 h 39"/>
                  <a:gd name="T2" fmla="*/ 11 w 19"/>
                  <a:gd name="T3" fmla="*/ 38 h 39"/>
                  <a:gd name="T4" fmla="*/ 11 w 19"/>
                  <a:gd name="T5" fmla="*/ 3 h 39"/>
                  <a:gd name="T6" fmla="*/ 16 w 19"/>
                  <a:gd name="T7" fmla="*/ 1 h 39"/>
                  <a:gd name="T8" fmla="*/ 18 w 19"/>
                  <a:gd name="T9" fmla="*/ 7 h 39"/>
                  <a:gd name="T10" fmla="*/ 18 w 19"/>
                  <a:gd name="T11" fmla="*/ 33 h 39"/>
                  <a:gd name="T12" fmla="*/ 17 w 19"/>
                  <a:gd name="T13" fmla="*/ 39 h 39"/>
                  <a:gd name="T14" fmla="*/ 15 w 19"/>
                  <a:gd name="T15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39">
                    <a:moveTo>
                      <a:pt x="15" y="39"/>
                    </a:moveTo>
                    <a:cubicBezTo>
                      <a:pt x="13" y="39"/>
                      <a:pt x="12" y="39"/>
                      <a:pt x="11" y="38"/>
                    </a:cubicBezTo>
                    <a:cubicBezTo>
                      <a:pt x="0" y="22"/>
                      <a:pt x="10" y="4"/>
                      <a:pt x="11" y="3"/>
                    </a:cubicBezTo>
                    <a:cubicBezTo>
                      <a:pt x="12" y="1"/>
                      <a:pt x="14" y="0"/>
                      <a:pt x="16" y="1"/>
                    </a:cubicBezTo>
                    <a:cubicBezTo>
                      <a:pt x="18" y="2"/>
                      <a:pt x="19" y="5"/>
                      <a:pt x="18" y="7"/>
                    </a:cubicBezTo>
                    <a:cubicBezTo>
                      <a:pt x="17" y="7"/>
                      <a:pt x="10" y="22"/>
                      <a:pt x="18" y="33"/>
                    </a:cubicBezTo>
                    <a:cubicBezTo>
                      <a:pt x="19" y="35"/>
                      <a:pt x="19" y="37"/>
                      <a:pt x="17" y="39"/>
                    </a:cubicBezTo>
                    <a:cubicBezTo>
                      <a:pt x="16" y="39"/>
                      <a:pt x="15" y="39"/>
                      <a:pt x="15" y="3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27"/>
              <p:cNvSpPr/>
              <p:nvPr/>
            </p:nvSpPr>
            <p:spPr bwMode="auto">
              <a:xfrm>
                <a:off x="2727" y="798"/>
                <a:ext cx="34" cy="61"/>
              </a:xfrm>
              <a:custGeom>
                <a:avLst/>
                <a:gdLst>
                  <a:gd name="T0" fmla="*/ 14 w 19"/>
                  <a:gd name="T1" fmla="*/ 35 h 35"/>
                  <a:gd name="T2" fmla="*/ 11 w 19"/>
                  <a:gd name="T3" fmla="*/ 33 h 35"/>
                  <a:gd name="T4" fmla="*/ 11 w 19"/>
                  <a:gd name="T5" fmla="*/ 2 h 35"/>
                  <a:gd name="T6" fmla="*/ 16 w 19"/>
                  <a:gd name="T7" fmla="*/ 1 h 35"/>
                  <a:gd name="T8" fmla="*/ 17 w 19"/>
                  <a:gd name="T9" fmla="*/ 6 h 35"/>
                  <a:gd name="T10" fmla="*/ 18 w 19"/>
                  <a:gd name="T11" fmla="*/ 28 h 35"/>
                  <a:gd name="T12" fmla="*/ 17 w 19"/>
                  <a:gd name="T13" fmla="*/ 34 h 35"/>
                  <a:gd name="T14" fmla="*/ 14 w 19"/>
                  <a:gd name="T15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35">
                    <a:moveTo>
                      <a:pt x="14" y="35"/>
                    </a:moveTo>
                    <a:cubicBezTo>
                      <a:pt x="13" y="35"/>
                      <a:pt x="12" y="34"/>
                      <a:pt x="11" y="33"/>
                    </a:cubicBezTo>
                    <a:cubicBezTo>
                      <a:pt x="0" y="19"/>
                      <a:pt x="10" y="3"/>
                      <a:pt x="11" y="2"/>
                    </a:cubicBezTo>
                    <a:cubicBezTo>
                      <a:pt x="12" y="0"/>
                      <a:pt x="14" y="0"/>
                      <a:pt x="16" y="1"/>
                    </a:cubicBezTo>
                    <a:cubicBezTo>
                      <a:pt x="18" y="2"/>
                      <a:pt x="19" y="4"/>
                      <a:pt x="17" y="6"/>
                    </a:cubicBezTo>
                    <a:cubicBezTo>
                      <a:pt x="17" y="7"/>
                      <a:pt x="10" y="19"/>
                      <a:pt x="18" y="28"/>
                    </a:cubicBezTo>
                    <a:cubicBezTo>
                      <a:pt x="19" y="30"/>
                      <a:pt x="19" y="32"/>
                      <a:pt x="17" y="34"/>
                    </a:cubicBezTo>
                    <a:cubicBezTo>
                      <a:pt x="16" y="34"/>
                      <a:pt x="15" y="35"/>
                      <a:pt x="14" y="3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28"/>
              <p:cNvSpPr/>
              <p:nvPr/>
            </p:nvSpPr>
            <p:spPr bwMode="auto">
              <a:xfrm>
                <a:off x="2576" y="592"/>
                <a:ext cx="325" cy="216"/>
              </a:xfrm>
              <a:custGeom>
                <a:avLst/>
                <a:gdLst>
                  <a:gd name="T0" fmla="*/ 185 w 185"/>
                  <a:gd name="T1" fmla="*/ 37 h 123"/>
                  <a:gd name="T2" fmla="*/ 182 w 185"/>
                  <a:gd name="T3" fmla="*/ 34 h 123"/>
                  <a:gd name="T4" fmla="*/ 89 w 185"/>
                  <a:gd name="T5" fmla="*/ 0 h 123"/>
                  <a:gd name="T6" fmla="*/ 85 w 185"/>
                  <a:gd name="T7" fmla="*/ 1 h 123"/>
                  <a:gd name="T8" fmla="*/ 74 w 185"/>
                  <a:gd name="T9" fmla="*/ 11 h 123"/>
                  <a:gd name="T10" fmla="*/ 76 w 185"/>
                  <a:gd name="T11" fmla="*/ 43 h 123"/>
                  <a:gd name="T12" fmla="*/ 57 w 185"/>
                  <a:gd name="T13" fmla="*/ 67 h 123"/>
                  <a:gd name="T14" fmla="*/ 47 w 185"/>
                  <a:gd name="T15" fmla="*/ 69 h 123"/>
                  <a:gd name="T16" fmla="*/ 20 w 185"/>
                  <a:gd name="T17" fmla="*/ 57 h 123"/>
                  <a:gd name="T18" fmla="*/ 1 w 185"/>
                  <a:gd name="T19" fmla="*/ 73 h 123"/>
                  <a:gd name="T20" fmla="*/ 0 w 185"/>
                  <a:gd name="T21" fmla="*/ 77 h 123"/>
                  <a:gd name="T22" fmla="*/ 2 w 185"/>
                  <a:gd name="T23" fmla="*/ 80 h 123"/>
                  <a:gd name="T24" fmla="*/ 99 w 185"/>
                  <a:gd name="T25" fmla="*/ 122 h 123"/>
                  <a:gd name="T26" fmla="*/ 100 w 185"/>
                  <a:gd name="T27" fmla="*/ 123 h 123"/>
                  <a:gd name="T28" fmla="*/ 103 w 185"/>
                  <a:gd name="T29" fmla="*/ 122 h 123"/>
                  <a:gd name="T30" fmla="*/ 183 w 185"/>
                  <a:gd name="T31" fmla="*/ 41 h 123"/>
                  <a:gd name="T32" fmla="*/ 185 w 185"/>
                  <a:gd name="T33" fmla="*/ 37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5" h="123">
                    <a:moveTo>
                      <a:pt x="185" y="37"/>
                    </a:moveTo>
                    <a:cubicBezTo>
                      <a:pt x="184" y="35"/>
                      <a:pt x="183" y="34"/>
                      <a:pt x="182" y="34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8" y="0"/>
                      <a:pt x="86" y="0"/>
                      <a:pt x="85" y="1"/>
                    </a:cubicBezTo>
                    <a:cubicBezTo>
                      <a:pt x="74" y="11"/>
                      <a:pt x="74" y="11"/>
                      <a:pt x="74" y="11"/>
                    </a:cubicBezTo>
                    <a:cubicBezTo>
                      <a:pt x="78" y="22"/>
                      <a:pt x="78" y="33"/>
                      <a:pt x="76" y="43"/>
                    </a:cubicBezTo>
                    <a:cubicBezTo>
                      <a:pt x="73" y="55"/>
                      <a:pt x="67" y="64"/>
                      <a:pt x="57" y="67"/>
                    </a:cubicBezTo>
                    <a:cubicBezTo>
                      <a:pt x="54" y="69"/>
                      <a:pt x="50" y="69"/>
                      <a:pt x="47" y="69"/>
                    </a:cubicBezTo>
                    <a:cubicBezTo>
                      <a:pt x="37" y="69"/>
                      <a:pt x="28" y="65"/>
                      <a:pt x="20" y="57"/>
                    </a:cubicBezTo>
                    <a:cubicBezTo>
                      <a:pt x="1" y="73"/>
                      <a:pt x="1" y="73"/>
                      <a:pt x="1" y="73"/>
                    </a:cubicBezTo>
                    <a:cubicBezTo>
                      <a:pt x="0" y="74"/>
                      <a:pt x="0" y="75"/>
                      <a:pt x="0" y="77"/>
                    </a:cubicBezTo>
                    <a:cubicBezTo>
                      <a:pt x="0" y="78"/>
                      <a:pt x="1" y="79"/>
                      <a:pt x="2" y="80"/>
                    </a:cubicBezTo>
                    <a:cubicBezTo>
                      <a:pt x="99" y="122"/>
                      <a:pt x="99" y="122"/>
                      <a:pt x="99" y="122"/>
                    </a:cubicBezTo>
                    <a:cubicBezTo>
                      <a:pt x="99" y="123"/>
                      <a:pt x="100" y="123"/>
                      <a:pt x="100" y="123"/>
                    </a:cubicBezTo>
                    <a:cubicBezTo>
                      <a:pt x="102" y="123"/>
                      <a:pt x="103" y="122"/>
                      <a:pt x="103" y="122"/>
                    </a:cubicBezTo>
                    <a:cubicBezTo>
                      <a:pt x="183" y="41"/>
                      <a:pt x="183" y="41"/>
                      <a:pt x="183" y="41"/>
                    </a:cubicBezTo>
                    <a:cubicBezTo>
                      <a:pt x="184" y="40"/>
                      <a:pt x="185" y="38"/>
                      <a:pt x="185" y="3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29"/>
              <p:cNvSpPr>
                <a:spLocks noEditPoints="1"/>
              </p:cNvSpPr>
              <p:nvPr/>
            </p:nvSpPr>
            <p:spPr bwMode="auto">
              <a:xfrm>
                <a:off x="2574" y="530"/>
                <a:ext cx="227" cy="176"/>
              </a:xfrm>
              <a:custGeom>
                <a:avLst/>
                <a:gdLst>
                  <a:gd name="T0" fmla="*/ 126 w 129"/>
                  <a:gd name="T1" fmla="*/ 29 h 100"/>
                  <a:gd name="T2" fmla="*/ 80 w 129"/>
                  <a:gd name="T3" fmla="*/ 18 h 100"/>
                  <a:gd name="T4" fmla="*/ 74 w 129"/>
                  <a:gd name="T5" fmla="*/ 13 h 100"/>
                  <a:gd name="T6" fmla="*/ 55 w 129"/>
                  <a:gd name="T7" fmla="*/ 4 h 100"/>
                  <a:gd name="T8" fmla="*/ 24 w 129"/>
                  <a:gd name="T9" fmla="*/ 7 h 100"/>
                  <a:gd name="T10" fmla="*/ 20 w 129"/>
                  <a:gd name="T11" fmla="*/ 15 h 100"/>
                  <a:gd name="T12" fmla="*/ 9 w 129"/>
                  <a:gd name="T13" fmla="*/ 68 h 100"/>
                  <a:gd name="T14" fmla="*/ 47 w 129"/>
                  <a:gd name="T15" fmla="*/ 100 h 100"/>
                  <a:gd name="T16" fmla="*/ 57 w 129"/>
                  <a:gd name="T17" fmla="*/ 98 h 100"/>
                  <a:gd name="T18" fmla="*/ 73 w 129"/>
                  <a:gd name="T19" fmla="*/ 77 h 100"/>
                  <a:gd name="T20" fmla="*/ 70 w 129"/>
                  <a:gd name="T21" fmla="*/ 44 h 100"/>
                  <a:gd name="T22" fmla="*/ 32 w 129"/>
                  <a:gd name="T23" fmla="*/ 12 h 100"/>
                  <a:gd name="T24" fmla="*/ 29 w 129"/>
                  <a:gd name="T25" fmla="*/ 12 h 100"/>
                  <a:gd name="T26" fmla="*/ 54 w 129"/>
                  <a:gd name="T27" fmla="*/ 11 h 100"/>
                  <a:gd name="T28" fmla="*/ 70 w 129"/>
                  <a:gd name="T29" fmla="*/ 19 h 100"/>
                  <a:gd name="T30" fmla="*/ 77 w 129"/>
                  <a:gd name="T31" fmla="*/ 24 h 100"/>
                  <a:gd name="T32" fmla="*/ 123 w 129"/>
                  <a:gd name="T33" fmla="*/ 36 h 100"/>
                  <a:gd name="T34" fmla="*/ 126 w 129"/>
                  <a:gd name="T35" fmla="*/ 36 h 100"/>
                  <a:gd name="T36" fmla="*/ 129 w 129"/>
                  <a:gd name="T37" fmla="*/ 32 h 100"/>
                  <a:gd name="T38" fmla="*/ 126 w 129"/>
                  <a:gd name="T39" fmla="*/ 29 h 100"/>
                  <a:gd name="T40" fmla="*/ 33 w 129"/>
                  <a:gd name="T41" fmla="*/ 30 h 100"/>
                  <a:gd name="T42" fmla="*/ 39 w 129"/>
                  <a:gd name="T43" fmla="*/ 45 h 100"/>
                  <a:gd name="T44" fmla="*/ 37 w 129"/>
                  <a:gd name="T45" fmla="*/ 49 h 100"/>
                  <a:gd name="T46" fmla="*/ 36 w 129"/>
                  <a:gd name="T47" fmla="*/ 50 h 100"/>
                  <a:gd name="T48" fmla="*/ 32 w 129"/>
                  <a:gd name="T49" fmla="*/ 47 h 100"/>
                  <a:gd name="T50" fmla="*/ 26 w 129"/>
                  <a:gd name="T51" fmla="*/ 32 h 100"/>
                  <a:gd name="T52" fmla="*/ 28 w 129"/>
                  <a:gd name="T53" fmla="*/ 28 h 100"/>
                  <a:gd name="T54" fmla="*/ 33 w 129"/>
                  <a:gd name="T55" fmla="*/ 3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29" h="100">
                    <a:moveTo>
                      <a:pt x="126" y="29"/>
                    </a:moveTo>
                    <a:cubicBezTo>
                      <a:pt x="110" y="29"/>
                      <a:pt x="93" y="25"/>
                      <a:pt x="80" y="18"/>
                    </a:cubicBezTo>
                    <a:cubicBezTo>
                      <a:pt x="78" y="16"/>
                      <a:pt x="76" y="15"/>
                      <a:pt x="74" y="13"/>
                    </a:cubicBezTo>
                    <a:cubicBezTo>
                      <a:pt x="68" y="9"/>
                      <a:pt x="63" y="6"/>
                      <a:pt x="55" y="4"/>
                    </a:cubicBezTo>
                    <a:cubicBezTo>
                      <a:pt x="51" y="3"/>
                      <a:pt x="32" y="0"/>
                      <a:pt x="24" y="7"/>
                    </a:cubicBezTo>
                    <a:cubicBezTo>
                      <a:pt x="22" y="9"/>
                      <a:pt x="20" y="12"/>
                      <a:pt x="20" y="15"/>
                    </a:cubicBezTo>
                    <a:cubicBezTo>
                      <a:pt x="5" y="23"/>
                      <a:pt x="0" y="46"/>
                      <a:pt x="9" y="68"/>
                    </a:cubicBezTo>
                    <a:cubicBezTo>
                      <a:pt x="17" y="87"/>
                      <a:pt x="32" y="100"/>
                      <a:pt x="47" y="100"/>
                    </a:cubicBezTo>
                    <a:cubicBezTo>
                      <a:pt x="50" y="100"/>
                      <a:pt x="54" y="99"/>
                      <a:pt x="57" y="98"/>
                    </a:cubicBezTo>
                    <a:cubicBezTo>
                      <a:pt x="65" y="95"/>
                      <a:pt x="71" y="87"/>
                      <a:pt x="73" y="77"/>
                    </a:cubicBezTo>
                    <a:cubicBezTo>
                      <a:pt x="76" y="67"/>
                      <a:pt x="74" y="55"/>
                      <a:pt x="70" y="44"/>
                    </a:cubicBezTo>
                    <a:cubicBezTo>
                      <a:pt x="62" y="25"/>
                      <a:pt x="47" y="12"/>
                      <a:pt x="32" y="12"/>
                    </a:cubicBezTo>
                    <a:cubicBezTo>
                      <a:pt x="31" y="12"/>
                      <a:pt x="30" y="12"/>
                      <a:pt x="29" y="12"/>
                    </a:cubicBezTo>
                    <a:cubicBezTo>
                      <a:pt x="34" y="9"/>
                      <a:pt x="48" y="9"/>
                      <a:pt x="54" y="11"/>
                    </a:cubicBezTo>
                    <a:cubicBezTo>
                      <a:pt x="60" y="12"/>
                      <a:pt x="65" y="15"/>
                      <a:pt x="70" y="19"/>
                    </a:cubicBezTo>
                    <a:cubicBezTo>
                      <a:pt x="72" y="21"/>
                      <a:pt x="74" y="22"/>
                      <a:pt x="77" y="24"/>
                    </a:cubicBezTo>
                    <a:cubicBezTo>
                      <a:pt x="90" y="31"/>
                      <a:pt x="107" y="36"/>
                      <a:pt x="123" y="36"/>
                    </a:cubicBezTo>
                    <a:cubicBezTo>
                      <a:pt x="124" y="36"/>
                      <a:pt x="125" y="36"/>
                      <a:pt x="126" y="36"/>
                    </a:cubicBezTo>
                    <a:cubicBezTo>
                      <a:pt x="128" y="36"/>
                      <a:pt x="129" y="34"/>
                      <a:pt x="129" y="32"/>
                    </a:cubicBezTo>
                    <a:cubicBezTo>
                      <a:pt x="129" y="30"/>
                      <a:pt x="128" y="29"/>
                      <a:pt x="126" y="29"/>
                    </a:cubicBezTo>
                    <a:close/>
                    <a:moveTo>
                      <a:pt x="33" y="30"/>
                    </a:moveTo>
                    <a:cubicBezTo>
                      <a:pt x="39" y="45"/>
                      <a:pt x="39" y="45"/>
                      <a:pt x="39" y="45"/>
                    </a:cubicBezTo>
                    <a:cubicBezTo>
                      <a:pt x="40" y="47"/>
                      <a:pt x="39" y="49"/>
                      <a:pt x="37" y="49"/>
                    </a:cubicBezTo>
                    <a:cubicBezTo>
                      <a:pt x="36" y="50"/>
                      <a:pt x="36" y="50"/>
                      <a:pt x="36" y="50"/>
                    </a:cubicBezTo>
                    <a:cubicBezTo>
                      <a:pt x="34" y="50"/>
                      <a:pt x="33" y="49"/>
                      <a:pt x="32" y="47"/>
                    </a:cubicBezTo>
                    <a:cubicBezTo>
                      <a:pt x="26" y="32"/>
                      <a:pt x="26" y="32"/>
                      <a:pt x="26" y="32"/>
                    </a:cubicBezTo>
                    <a:cubicBezTo>
                      <a:pt x="25" y="31"/>
                      <a:pt x="26" y="29"/>
                      <a:pt x="28" y="28"/>
                    </a:cubicBezTo>
                    <a:cubicBezTo>
                      <a:pt x="30" y="27"/>
                      <a:pt x="32" y="28"/>
                      <a:pt x="33" y="3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30"/>
              <p:cNvSpPr>
                <a:spLocks noEditPoints="1"/>
              </p:cNvSpPr>
              <p:nvPr/>
            </p:nvSpPr>
            <p:spPr bwMode="auto">
              <a:xfrm>
                <a:off x="1112" y="521"/>
                <a:ext cx="281" cy="342"/>
              </a:xfrm>
              <a:custGeom>
                <a:avLst/>
                <a:gdLst>
                  <a:gd name="T0" fmla="*/ 140 w 160"/>
                  <a:gd name="T1" fmla="*/ 137 h 194"/>
                  <a:gd name="T2" fmla="*/ 143 w 160"/>
                  <a:gd name="T3" fmla="*/ 132 h 194"/>
                  <a:gd name="T4" fmla="*/ 83 w 160"/>
                  <a:gd name="T5" fmla="*/ 0 h 194"/>
                  <a:gd name="T6" fmla="*/ 21 w 160"/>
                  <a:gd name="T7" fmla="*/ 31 h 194"/>
                  <a:gd name="T8" fmla="*/ 11 w 160"/>
                  <a:gd name="T9" fmla="*/ 58 h 194"/>
                  <a:gd name="T10" fmla="*/ 11 w 160"/>
                  <a:gd name="T11" fmla="*/ 66 h 194"/>
                  <a:gd name="T12" fmla="*/ 12 w 160"/>
                  <a:gd name="T13" fmla="*/ 78 h 194"/>
                  <a:gd name="T14" fmla="*/ 11 w 160"/>
                  <a:gd name="T15" fmla="*/ 96 h 194"/>
                  <a:gd name="T16" fmla="*/ 6 w 160"/>
                  <a:gd name="T17" fmla="*/ 110 h 194"/>
                  <a:gd name="T18" fmla="*/ 1 w 160"/>
                  <a:gd name="T19" fmla="*/ 122 h 194"/>
                  <a:gd name="T20" fmla="*/ 9 w 160"/>
                  <a:gd name="T21" fmla="*/ 129 h 194"/>
                  <a:gd name="T22" fmla="*/ 11 w 160"/>
                  <a:gd name="T23" fmla="*/ 131 h 194"/>
                  <a:gd name="T24" fmla="*/ 13 w 160"/>
                  <a:gd name="T25" fmla="*/ 139 h 194"/>
                  <a:gd name="T26" fmla="*/ 16 w 160"/>
                  <a:gd name="T27" fmla="*/ 148 h 194"/>
                  <a:gd name="T28" fmla="*/ 16 w 160"/>
                  <a:gd name="T29" fmla="*/ 163 h 194"/>
                  <a:gd name="T30" fmla="*/ 36 w 160"/>
                  <a:gd name="T31" fmla="*/ 171 h 194"/>
                  <a:gd name="T32" fmla="*/ 53 w 160"/>
                  <a:gd name="T33" fmla="*/ 172 h 194"/>
                  <a:gd name="T34" fmla="*/ 65 w 160"/>
                  <a:gd name="T35" fmla="*/ 191 h 194"/>
                  <a:gd name="T36" fmla="*/ 153 w 160"/>
                  <a:gd name="T37" fmla="*/ 194 h 194"/>
                  <a:gd name="T38" fmla="*/ 156 w 160"/>
                  <a:gd name="T39" fmla="*/ 187 h 194"/>
                  <a:gd name="T40" fmla="*/ 84 w 160"/>
                  <a:gd name="T41" fmla="*/ 133 h 194"/>
                  <a:gd name="T42" fmla="*/ 72 w 160"/>
                  <a:gd name="T43" fmla="*/ 133 h 194"/>
                  <a:gd name="T44" fmla="*/ 78 w 160"/>
                  <a:gd name="T45" fmla="*/ 120 h 194"/>
                  <a:gd name="T46" fmla="*/ 84 w 160"/>
                  <a:gd name="T47" fmla="*/ 133 h 194"/>
                  <a:gd name="T48" fmla="*/ 94 w 160"/>
                  <a:gd name="T49" fmla="*/ 91 h 194"/>
                  <a:gd name="T50" fmla="*/ 84 w 160"/>
                  <a:gd name="T51" fmla="*/ 108 h 194"/>
                  <a:gd name="T52" fmla="*/ 78 w 160"/>
                  <a:gd name="T53" fmla="*/ 115 h 194"/>
                  <a:gd name="T54" fmla="*/ 77 w 160"/>
                  <a:gd name="T55" fmla="*/ 92 h 194"/>
                  <a:gd name="T56" fmla="*/ 94 w 160"/>
                  <a:gd name="T57" fmla="*/ 74 h 194"/>
                  <a:gd name="T58" fmla="*/ 72 w 160"/>
                  <a:gd name="T59" fmla="*/ 58 h 194"/>
                  <a:gd name="T60" fmla="*/ 62 w 160"/>
                  <a:gd name="T61" fmla="*/ 52 h 194"/>
                  <a:gd name="T62" fmla="*/ 104 w 160"/>
                  <a:gd name="T63" fmla="*/ 8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60" h="194">
                    <a:moveTo>
                      <a:pt x="137" y="140"/>
                    </a:moveTo>
                    <a:cubicBezTo>
                      <a:pt x="138" y="139"/>
                      <a:pt x="139" y="138"/>
                      <a:pt x="140" y="137"/>
                    </a:cubicBezTo>
                    <a:cubicBezTo>
                      <a:pt x="141" y="135"/>
                      <a:pt x="142" y="134"/>
                      <a:pt x="143" y="132"/>
                    </a:cubicBezTo>
                    <a:cubicBezTo>
                      <a:pt x="143" y="132"/>
                      <a:pt x="143" y="132"/>
                      <a:pt x="143" y="132"/>
                    </a:cubicBezTo>
                    <a:cubicBezTo>
                      <a:pt x="154" y="118"/>
                      <a:pt x="160" y="99"/>
                      <a:pt x="160" y="81"/>
                    </a:cubicBezTo>
                    <a:cubicBezTo>
                      <a:pt x="160" y="36"/>
                      <a:pt x="126" y="0"/>
                      <a:pt x="83" y="0"/>
                    </a:cubicBezTo>
                    <a:cubicBezTo>
                      <a:pt x="59" y="0"/>
                      <a:pt x="38" y="10"/>
                      <a:pt x="23" y="29"/>
                    </a:cubicBezTo>
                    <a:cubicBezTo>
                      <a:pt x="22" y="30"/>
                      <a:pt x="22" y="31"/>
                      <a:pt x="21" y="31"/>
                    </a:cubicBezTo>
                    <a:cubicBezTo>
                      <a:pt x="21" y="32"/>
                      <a:pt x="21" y="32"/>
                      <a:pt x="20" y="33"/>
                    </a:cubicBezTo>
                    <a:cubicBezTo>
                      <a:pt x="16" y="38"/>
                      <a:pt x="11" y="53"/>
                      <a:pt x="11" y="58"/>
                    </a:cubicBezTo>
                    <a:cubicBezTo>
                      <a:pt x="11" y="60"/>
                      <a:pt x="11" y="61"/>
                      <a:pt x="11" y="63"/>
                    </a:cubicBezTo>
                    <a:cubicBezTo>
                      <a:pt x="11" y="64"/>
                      <a:pt x="11" y="65"/>
                      <a:pt x="11" y="66"/>
                    </a:cubicBezTo>
                    <a:cubicBezTo>
                      <a:pt x="11" y="68"/>
                      <a:pt x="11" y="70"/>
                      <a:pt x="11" y="72"/>
                    </a:cubicBezTo>
                    <a:cubicBezTo>
                      <a:pt x="11" y="75"/>
                      <a:pt x="11" y="77"/>
                      <a:pt x="12" y="78"/>
                    </a:cubicBezTo>
                    <a:cubicBezTo>
                      <a:pt x="12" y="79"/>
                      <a:pt x="13" y="80"/>
                      <a:pt x="13" y="81"/>
                    </a:cubicBezTo>
                    <a:cubicBezTo>
                      <a:pt x="14" y="85"/>
                      <a:pt x="13" y="90"/>
                      <a:pt x="11" y="96"/>
                    </a:cubicBezTo>
                    <a:cubicBezTo>
                      <a:pt x="10" y="99"/>
                      <a:pt x="10" y="99"/>
                      <a:pt x="10" y="99"/>
                    </a:cubicBezTo>
                    <a:cubicBezTo>
                      <a:pt x="8" y="103"/>
                      <a:pt x="7" y="106"/>
                      <a:pt x="6" y="110"/>
                    </a:cubicBezTo>
                    <a:cubicBezTo>
                      <a:pt x="5" y="111"/>
                      <a:pt x="5" y="112"/>
                      <a:pt x="4" y="113"/>
                    </a:cubicBezTo>
                    <a:cubicBezTo>
                      <a:pt x="2" y="116"/>
                      <a:pt x="0" y="119"/>
                      <a:pt x="1" y="122"/>
                    </a:cubicBezTo>
                    <a:cubicBezTo>
                      <a:pt x="1" y="124"/>
                      <a:pt x="2" y="126"/>
                      <a:pt x="4" y="127"/>
                    </a:cubicBezTo>
                    <a:cubicBezTo>
                      <a:pt x="6" y="128"/>
                      <a:pt x="8" y="129"/>
                      <a:pt x="9" y="129"/>
                    </a:cubicBezTo>
                    <a:cubicBezTo>
                      <a:pt x="10" y="129"/>
                      <a:pt x="11" y="130"/>
                      <a:pt x="11" y="130"/>
                    </a:cubicBezTo>
                    <a:cubicBezTo>
                      <a:pt x="11" y="130"/>
                      <a:pt x="11" y="130"/>
                      <a:pt x="11" y="131"/>
                    </a:cubicBezTo>
                    <a:cubicBezTo>
                      <a:pt x="11" y="132"/>
                      <a:pt x="11" y="134"/>
                      <a:pt x="11" y="136"/>
                    </a:cubicBezTo>
                    <a:cubicBezTo>
                      <a:pt x="12" y="137"/>
                      <a:pt x="12" y="138"/>
                      <a:pt x="13" y="139"/>
                    </a:cubicBezTo>
                    <a:cubicBezTo>
                      <a:pt x="12" y="142"/>
                      <a:pt x="12" y="144"/>
                      <a:pt x="15" y="147"/>
                    </a:cubicBezTo>
                    <a:cubicBezTo>
                      <a:pt x="15" y="147"/>
                      <a:pt x="15" y="148"/>
                      <a:pt x="16" y="148"/>
                    </a:cubicBezTo>
                    <a:cubicBezTo>
                      <a:pt x="16" y="149"/>
                      <a:pt x="16" y="151"/>
                      <a:pt x="15" y="153"/>
                    </a:cubicBezTo>
                    <a:cubicBezTo>
                      <a:pt x="15" y="156"/>
                      <a:pt x="14" y="160"/>
                      <a:pt x="16" y="163"/>
                    </a:cubicBezTo>
                    <a:cubicBezTo>
                      <a:pt x="19" y="170"/>
                      <a:pt x="28" y="171"/>
                      <a:pt x="33" y="171"/>
                    </a:cubicBezTo>
                    <a:cubicBezTo>
                      <a:pt x="34" y="171"/>
                      <a:pt x="35" y="171"/>
                      <a:pt x="36" y="171"/>
                    </a:cubicBezTo>
                    <a:cubicBezTo>
                      <a:pt x="39" y="172"/>
                      <a:pt x="42" y="172"/>
                      <a:pt x="46" y="172"/>
                    </a:cubicBezTo>
                    <a:cubicBezTo>
                      <a:pt x="49" y="172"/>
                      <a:pt x="51" y="172"/>
                      <a:pt x="53" y="172"/>
                    </a:cubicBezTo>
                    <a:cubicBezTo>
                      <a:pt x="54" y="172"/>
                      <a:pt x="55" y="172"/>
                      <a:pt x="56" y="172"/>
                    </a:cubicBezTo>
                    <a:cubicBezTo>
                      <a:pt x="65" y="191"/>
                      <a:pt x="65" y="191"/>
                      <a:pt x="65" y="191"/>
                    </a:cubicBezTo>
                    <a:cubicBezTo>
                      <a:pt x="66" y="193"/>
                      <a:pt x="68" y="194"/>
                      <a:pt x="69" y="194"/>
                    </a:cubicBezTo>
                    <a:cubicBezTo>
                      <a:pt x="153" y="194"/>
                      <a:pt x="153" y="194"/>
                      <a:pt x="153" y="194"/>
                    </a:cubicBezTo>
                    <a:cubicBezTo>
                      <a:pt x="154" y="194"/>
                      <a:pt x="156" y="193"/>
                      <a:pt x="156" y="191"/>
                    </a:cubicBezTo>
                    <a:cubicBezTo>
                      <a:pt x="157" y="190"/>
                      <a:pt x="157" y="188"/>
                      <a:pt x="156" y="187"/>
                    </a:cubicBezTo>
                    <a:cubicBezTo>
                      <a:pt x="155" y="187"/>
                      <a:pt x="136" y="164"/>
                      <a:pt x="137" y="140"/>
                    </a:cubicBezTo>
                    <a:close/>
                    <a:moveTo>
                      <a:pt x="84" y="133"/>
                    </a:moveTo>
                    <a:cubicBezTo>
                      <a:pt x="84" y="136"/>
                      <a:pt x="82" y="139"/>
                      <a:pt x="78" y="139"/>
                    </a:cubicBezTo>
                    <a:cubicBezTo>
                      <a:pt x="75" y="139"/>
                      <a:pt x="72" y="136"/>
                      <a:pt x="72" y="133"/>
                    </a:cubicBezTo>
                    <a:cubicBezTo>
                      <a:pt x="72" y="126"/>
                      <a:pt x="72" y="126"/>
                      <a:pt x="72" y="126"/>
                    </a:cubicBezTo>
                    <a:cubicBezTo>
                      <a:pt x="72" y="123"/>
                      <a:pt x="75" y="120"/>
                      <a:pt x="78" y="120"/>
                    </a:cubicBezTo>
                    <a:cubicBezTo>
                      <a:pt x="82" y="120"/>
                      <a:pt x="84" y="123"/>
                      <a:pt x="84" y="126"/>
                    </a:cubicBezTo>
                    <a:lnTo>
                      <a:pt x="84" y="133"/>
                    </a:lnTo>
                    <a:close/>
                    <a:moveTo>
                      <a:pt x="104" y="80"/>
                    </a:moveTo>
                    <a:cubicBezTo>
                      <a:pt x="102" y="83"/>
                      <a:pt x="98" y="87"/>
                      <a:pt x="94" y="91"/>
                    </a:cubicBezTo>
                    <a:cubicBezTo>
                      <a:pt x="92" y="93"/>
                      <a:pt x="88" y="97"/>
                      <a:pt x="87" y="98"/>
                    </a:cubicBezTo>
                    <a:cubicBezTo>
                      <a:pt x="84" y="104"/>
                      <a:pt x="84" y="108"/>
                      <a:pt x="84" y="108"/>
                    </a:cubicBezTo>
                    <a:cubicBezTo>
                      <a:pt x="85" y="111"/>
                      <a:pt x="83" y="114"/>
                      <a:pt x="80" y="115"/>
                    </a:cubicBezTo>
                    <a:cubicBezTo>
                      <a:pt x="79" y="115"/>
                      <a:pt x="79" y="115"/>
                      <a:pt x="78" y="115"/>
                    </a:cubicBezTo>
                    <a:cubicBezTo>
                      <a:pt x="76" y="115"/>
                      <a:pt x="73" y="113"/>
                      <a:pt x="73" y="110"/>
                    </a:cubicBezTo>
                    <a:cubicBezTo>
                      <a:pt x="72" y="109"/>
                      <a:pt x="71" y="102"/>
                      <a:pt x="77" y="92"/>
                    </a:cubicBezTo>
                    <a:cubicBezTo>
                      <a:pt x="78" y="89"/>
                      <a:pt x="81" y="87"/>
                      <a:pt x="86" y="82"/>
                    </a:cubicBezTo>
                    <a:cubicBezTo>
                      <a:pt x="88" y="80"/>
                      <a:pt x="93" y="76"/>
                      <a:pt x="94" y="74"/>
                    </a:cubicBezTo>
                    <a:cubicBezTo>
                      <a:pt x="99" y="65"/>
                      <a:pt x="98" y="58"/>
                      <a:pt x="91" y="54"/>
                    </a:cubicBezTo>
                    <a:cubicBezTo>
                      <a:pt x="85" y="50"/>
                      <a:pt x="76" y="51"/>
                      <a:pt x="72" y="58"/>
                    </a:cubicBezTo>
                    <a:cubicBezTo>
                      <a:pt x="70" y="61"/>
                      <a:pt x="66" y="62"/>
                      <a:pt x="63" y="60"/>
                    </a:cubicBezTo>
                    <a:cubicBezTo>
                      <a:pt x="61" y="58"/>
                      <a:pt x="60" y="54"/>
                      <a:pt x="62" y="52"/>
                    </a:cubicBezTo>
                    <a:cubicBezTo>
                      <a:pt x="70" y="38"/>
                      <a:pt x="87" y="37"/>
                      <a:pt x="98" y="44"/>
                    </a:cubicBezTo>
                    <a:cubicBezTo>
                      <a:pt x="108" y="50"/>
                      <a:pt x="113" y="63"/>
                      <a:pt x="104" y="8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31"/>
              <p:cNvSpPr/>
              <p:nvPr/>
            </p:nvSpPr>
            <p:spPr bwMode="auto">
              <a:xfrm>
                <a:off x="5488" y="514"/>
                <a:ext cx="371" cy="356"/>
              </a:xfrm>
              <a:custGeom>
                <a:avLst/>
                <a:gdLst>
                  <a:gd name="T0" fmla="*/ 50 w 211"/>
                  <a:gd name="T1" fmla="*/ 198 h 202"/>
                  <a:gd name="T2" fmla="*/ 23 w 211"/>
                  <a:gd name="T3" fmla="*/ 188 h 202"/>
                  <a:gd name="T4" fmla="*/ 70 w 211"/>
                  <a:gd name="T5" fmla="*/ 59 h 202"/>
                  <a:gd name="T6" fmla="*/ 142 w 211"/>
                  <a:gd name="T7" fmla="*/ 10 h 202"/>
                  <a:gd name="T8" fmla="*/ 198 w 211"/>
                  <a:gd name="T9" fmla="*/ 13 h 202"/>
                  <a:gd name="T10" fmla="*/ 199 w 211"/>
                  <a:gd name="T11" fmla="*/ 75 h 202"/>
                  <a:gd name="T12" fmla="*/ 194 w 211"/>
                  <a:gd name="T13" fmla="*/ 77 h 202"/>
                  <a:gd name="T14" fmla="*/ 192 w 211"/>
                  <a:gd name="T15" fmla="*/ 72 h 202"/>
                  <a:gd name="T16" fmla="*/ 193 w 211"/>
                  <a:gd name="T17" fmla="*/ 19 h 202"/>
                  <a:gd name="T18" fmla="*/ 145 w 211"/>
                  <a:gd name="T19" fmla="*/ 17 h 202"/>
                  <a:gd name="T20" fmla="*/ 75 w 211"/>
                  <a:gd name="T21" fmla="*/ 65 h 202"/>
                  <a:gd name="T22" fmla="*/ 29 w 211"/>
                  <a:gd name="T23" fmla="*/ 182 h 202"/>
                  <a:gd name="T24" fmla="*/ 147 w 211"/>
                  <a:gd name="T25" fmla="*/ 136 h 202"/>
                  <a:gd name="T26" fmla="*/ 184 w 211"/>
                  <a:gd name="T27" fmla="*/ 88 h 202"/>
                  <a:gd name="T28" fmla="*/ 190 w 211"/>
                  <a:gd name="T29" fmla="*/ 86 h 202"/>
                  <a:gd name="T30" fmla="*/ 191 w 211"/>
                  <a:gd name="T31" fmla="*/ 92 h 202"/>
                  <a:gd name="T32" fmla="*/ 152 w 211"/>
                  <a:gd name="T33" fmla="*/ 142 h 202"/>
                  <a:gd name="T34" fmla="*/ 50 w 211"/>
                  <a:gd name="T35" fmla="*/ 198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11" h="202">
                    <a:moveTo>
                      <a:pt x="50" y="198"/>
                    </a:moveTo>
                    <a:cubicBezTo>
                      <a:pt x="39" y="198"/>
                      <a:pt x="30" y="194"/>
                      <a:pt x="23" y="188"/>
                    </a:cubicBezTo>
                    <a:cubicBezTo>
                      <a:pt x="0" y="165"/>
                      <a:pt x="21" y="108"/>
                      <a:pt x="70" y="59"/>
                    </a:cubicBezTo>
                    <a:cubicBezTo>
                      <a:pt x="93" y="36"/>
                      <a:pt x="118" y="19"/>
                      <a:pt x="142" y="10"/>
                    </a:cubicBezTo>
                    <a:cubicBezTo>
                      <a:pt x="167" y="0"/>
                      <a:pt x="187" y="2"/>
                      <a:pt x="198" y="13"/>
                    </a:cubicBezTo>
                    <a:cubicBezTo>
                      <a:pt x="211" y="25"/>
                      <a:pt x="211" y="48"/>
                      <a:pt x="199" y="75"/>
                    </a:cubicBezTo>
                    <a:cubicBezTo>
                      <a:pt x="199" y="77"/>
                      <a:pt x="196" y="78"/>
                      <a:pt x="194" y="77"/>
                    </a:cubicBezTo>
                    <a:cubicBezTo>
                      <a:pt x="192" y="76"/>
                      <a:pt x="191" y="74"/>
                      <a:pt x="192" y="72"/>
                    </a:cubicBezTo>
                    <a:cubicBezTo>
                      <a:pt x="202" y="48"/>
                      <a:pt x="203" y="29"/>
                      <a:pt x="193" y="19"/>
                    </a:cubicBezTo>
                    <a:cubicBezTo>
                      <a:pt x="184" y="10"/>
                      <a:pt x="166" y="9"/>
                      <a:pt x="145" y="17"/>
                    </a:cubicBezTo>
                    <a:cubicBezTo>
                      <a:pt x="122" y="26"/>
                      <a:pt x="97" y="43"/>
                      <a:pt x="75" y="65"/>
                    </a:cubicBezTo>
                    <a:cubicBezTo>
                      <a:pt x="31" y="109"/>
                      <a:pt x="10" y="163"/>
                      <a:pt x="29" y="182"/>
                    </a:cubicBezTo>
                    <a:cubicBezTo>
                      <a:pt x="49" y="202"/>
                      <a:pt x="102" y="181"/>
                      <a:pt x="147" y="136"/>
                    </a:cubicBezTo>
                    <a:cubicBezTo>
                      <a:pt x="162" y="121"/>
                      <a:pt x="175" y="104"/>
                      <a:pt x="184" y="88"/>
                    </a:cubicBezTo>
                    <a:cubicBezTo>
                      <a:pt x="185" y="86"/>
                      <a:pt x="188" y="85"/>
                      <a:pt x="190" y="86"/>
                    </a:cubicBezTo>
                    <a:cubicBezTo>
                      <a:pt x="192" y="87"/>
                      <a:pt x="192" y="90"/>
                      <a:pt x="191" y="92"/>
                    </a:cubicBezTo>
                    <a:cubicBezTo>
                      <a:pt x="181" y="109"/>
                      <a:pt x="168" y="126"/>
                      <a:pt x="152" y="142"/>
                    </a:cubicBezTo>
                    <a:cubicBezTo>
                      <a:pt x="117" y="177"/>
                      <a:pt x="78" y="198"/>
                      <a:pt x="50" y="19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Freeform 32"/>
              <p:cNvSpPr/>
              <p:nvPr/>
            </p:nvSpPr>
            <p:spPr bwMode="auto">
              <a:xfrm>
                <a:off x="5555" y="542"/>
                <a:ext cx="278" cy="282"/>
              </a:xfrm>
              <a:custGeom>
                <a:avLst/>
                <a:gdLst>
                  <a:gd name="T0" fmla="*/ 27 w 158"/>
                  <a:gd name="T1" fmla="*/ 159 h 160"/>
                  <a:gd name="T2" fmla="*/ 6 w 158"/>
                  <a:gd name="T3" fmla="*/ 151 h 160"/>
                  <a:gd name="T4" fmla="*/ 1 w 158"/>
                  <a:gd name="T5" fmla="*/ 142 h 160"/>
                  <a:gd name="T6" fmla="*/ 3 w 158"/>
                  <a:gd name="T7" fmla="*/ 137 h 160"/>
                  <a:gd name="T8" fmla="*/ 8 w 158"/>
                  <a:gd name="T9" fmla="*/ 140 h 160"/>
                  <a:gd name="T10" fmla="*/ 12 w 158"/>
                  <a:gd name="T11" fmla="*/ 146 h 160"/>
                  <a:gd name="T12" fmla="*/ 99 w 158"/>
                  <a:gd name="T13" fmla="*/ 111 h 160"/>
                  <a:gd name="T14" fmla="*/ 134 w 158"/>
                  <a:gd name="T15" fmla="*/ 23 h 160"/>
                  <a:gd name="T16" fmla="*/ 47 w 158"/>
                  <a:gd name="T17" fmla="*/ 58 h 160"/>
                  <a:gd name="T18" fmla="*/ 8 w 158"/>
                  <a:gd name="T19" fmla="*/ 120 h 160"/>
                  <a:gd name="T20" fmla="*/ 3 w 158"/>
                  <a:gd name="T21" fmla="*/ 124 h 160"/>
                  <a:gd name="T22" fmla="*/ 0 w 158"/>
                  <a:gd name="T23" fmla="*/ 119 h 160"/>
                  <a:gd name="T24" fmla="*/ 41 w 158"/>
                  <a:gd name="T25" fmla="*/ 52 h 160"/>
                  <a:gd name="T26" fmla="*/ 140 w 158"/>
                  <a:gd name="T27" fmla="*/ 18 h 160"/>
                  <a:gd name="T28" fmla="*/ 105 w 158"/>
                  <a:gd name="T29" fmla="*/ 117 h 160"/>
                  <a:gd name="T30" fmla="*/ 27 w 158"/>
                  <a:gd name="T31" fmla="*/ 159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8" h="160">
                    <a:moveTo>
                      <a:pt x="27" y="159"/>
                    </a:moveTo>
                    <a:cubicBezTo>
                      <a:pt x="19" y="159"/>
                      <a:pt x="11" y="156"/>
                      <a:pt x="6" y="151"/>
                    </a:cubicBezTo>
                    <a:cubicBezTo>
                      <a:pt x="4" y="149"/>
                      <a:pt x="2" y="146"/>
                      <a:pt x="1" y="142"/>
                    </a:cubicBezTo>
                    <a:cubicBezTo>
                      <a:pt x="0" y="140"/>
                      <a:pt x="1" y="138"/>
                      <a:pt x="3" y="137"/>
                    </a:cubicBezTo>
                    <a:cubicBezTo>
                      <a:pt x="5" y="137"/>
                      <a:pt x="7" y="138"/>
                      <a:pt x="8" y="140"/>
                    </a:cubicBezTo>
                    <a:cubicBezTo>
                      <a:pt x="9" y="142"/>
                      <a:pt x="10" y="144"/>
                      <a:pt x="12" y="146"/>
                    </a:cubicBezTo>
                    <a:cubicBezTo>
                      <a:pt x="26" y="160"/>
                      <a:pt x="66" y="144"/>
                      <a:pt x="99" y="111"/>
                    </a:cubicBezTo>
                    <a:cubicBezTo>
                      <a:pt x="132" y="78"/>
                      <a:pt x="148" y="38"/>
                      <a:pt x="134" y="23"/>
                    </a:cubicBezTo>
                    <a:cubicBezTo>
                      <a:pt x="120" y="9"/>
                      <a:pt x="80" y="25"/>
                      <a:pt x="47" y="58"/>
                    </a:cubicBezTo>
                    <a:cubicBezTo>
                      <a:pt x="26" y="78"/>
                      <a:pt x="12" y="102"/>
                      <a:pt x="8" y="120"/>
                    </a:cubicBezTo>
                    <a:cubicBezTo>
                      <a:pt x="7" y="123"/>
                      <a:pt x="5" y="124"/>
                      <a:pt x="3" y="124"/>
                    </a:cubicBezTo>
                    <a:cubicBezTo>
                      <a:pt x="1" y="123"/>
                      <a:pt x="0" y="121"/>
                      <a:pt x="0" y="119"/>
                    </a:cubicBezTo>
                    <a:cubicBezTo>
                      <a:pt x="4" y="98"/>
                      <a:pt x="20" y="74"/>
                      <a:pt x="41" y="52"/>
                    </a:cubicBezTo>
                    <a:cubicBezTo>
                      <a:pt x="78" y="15"/>
                      <a:pt x="122" y="0"/>
                      <a:pt x="140" y="18"/>
                    </a:cubicBezTo>
                    <a:cubicBezTo>
                      <a:pt x="158" y="36"/>
                      <a:pt x="142" y="79"/>
                      <a:pt x="105" y="117"/>
                    </a:cubicBezTo>
                    <a:cubicBezTo>
                      <a:pt x="78" y="143"/>
                      <a:pt x="48" y="159"/>
                      <a:pt x="27" y="15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33"/>
              <p:cNvSpPr/>
              <p:nvPr/>
            </p:nvSpPr>
            <p:spPr bwMode="auto">
              <a:xfrm>
                <a:off x="5585" y="602"/>
                <a:ext cx="197" cy="176"/>
              </a:xfrm>
              <a:custGeom>
                <a:avLst/>
                <a:gdLst>
                  <a:gd name="T0" fmla="*/ 25 w 112"/>
                  <a:gd name="T1" fmla="*/ 100 h 100"/>
                  <a:gd name="T2" fmla="*/ 11 w 112"/>
                  <a:gd name="T3" fmla="*/ 95 h 100"/>
                  <a:gd name="T4" fmla="*/ 35 w 112"/>
                  <a:gd name="T5" fmla="*/ 29 h 100"/>
                  <a:gd name="T6" fmla="*/ 63 w 112"/>
                  <a:gd name="T7" fmla="*/ 8 h 100"/>
                  <a:gd name="T8" fmla="*/ 68 w 112"/>
                  <a:gd name="T9" fmla="*/ 10 h 100"/>
                  <a:gd name="T10" fmla="*/ 66 w 112"/>
                  <a:gd name="T11" fmla="*/ 15 h 100"/>
                  <a:gd name="T12" fmla="*/ 40 w 112"/>
                  <a:gd name="T13" fmla="*/ 35 h 100"/>
                  <a:gd name="T14" fmla="*/ 17 w 112"/>
                  <a:gd name="T15" fmla="*/ 89 h 100"/>
                  <a:gd name="T16" fmla="*/ 71 w 112"/>
                  <a:gd name="T17" fmla="*/ 66 h 100"/>
                  <a:gd name="T18" fmla="*/ 95 w 112"/>
                  <a:gd name="T19" fmla="*/ 12 h 100"/>
                  <a:gd name="T20" fmla="*/ 84 w 112"/>
                  <a:gd name="T21" fmla="*/ 9 h 100"/>
                  <a:gd name="T22" fmla="*/ 79 w 112"/>
                  <a:gd name="T23" fmla="*/ 6 h 100"/>
                  <a:gd name="T24" fmla="*/ 83 w 112"/>
                  <a:gd name="T25" fmla="*/ 1 h 100"/>
                  <a:gd name="T26" fmla="*/ 100 w 112"/>
                  <a:gd name="T27" fmla="*/ 6 h 100"/>
                  <a:gd name="T28" fmla="*/ 77 w 112"/>
                  <a:gd name="T29" fmla="*/ 72 h 100"/>
                  <a:gd name="T30" fmla="*/ 25 w 112"/>
                  <a:gd name="T31" fmla="*/ 10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2" h="100">
                    <a:moveTo>
                      <a:pt x="25" y="100"/>
                    </a:moveTo>
                    <a:cubicBezTo>
                      <a:pt x="19" y="100"/>
                      <a:pt x="15" y="98"/>
                      <a:pt x="11" y="95"/>
                    </a:cubicBezTo>
                    <a:cubicBezTo>
                      <a:pt x="0" y="83"/>
                      <a:pt x="10" y="54"/>
                      <a:pt x="35" y="29"/>
                    </a:cubicBezTo>
                    <a:cubicBezTo>
                      <a:pt x="44" y="21"/>
                      <a:pt x="53" y="13"/>
                      <a:pt x="63" y="8"/>
                    </a:cubicBezTo>
                    <a:cubicBezTo>
                      <a:pt x="65" y="7"/>
                      <a:pt x="67" y="8"/>
                      <a:pt x="68" y="10"/>
                    </a:cubicBezTo>
                    <a:cubicBezTo>
                      <a:pt x="69" y="12"/>
                      <a:pt x="68" y="14"/>
                      <a:pt x="66" y="15"/>
                    </a:cubicBezTo>
                    <a:cubicBezTo>
                      <a:pt x="58" y="20"/>
                      <a:pt x="49" y="27"/>
                      <a:pt x="40" y="35"/>
                    </a:cubicBezTo>
                    <a:cubicBezTo>
                      <a:pt x="18" y="58"/>
                      <a:pt x="10" y="82"/>
                      <a:pt x="17" y="89"/>
                    </a:cubicBezTo>
                    <a:cubicBezTo>
                      <a:pt x="24" y="97"/>
                      <a:pt x="49" y="89"/>
                      <a:pt x="71" y="66"/>
                    </a:cubicBezTo>
                    <a:cubicBezTo>
                      <a:pt x="94" y="43"/>
                      <a:pt x="102" y="19"/>
                      <a:pt x="95" y="12"/>
                    </a:cubicBezTo>
                    <a:cubicBezTo>
                      <a:pt x="92" y="9"/>
                      <a:pt x="87" y="9"/>
                      <a:pt x="84" y="9"/>
                    </a:cubicBezTo>
                    <a:cubicBezTo>
                      <a:pt x="81" y="9"/>
                      <a:pt x="79" y="8"/>
                      <a:pt x="79" y="6"/>
                    </a:cubicBezTo>
                    <a:cubicBezTo>
                      <a:pt x="79" y="4"/>
                      <a:pt x="80" y="2"/>
                      <a:pt x="83" y="1"/>
                    </a:cubicBezTo>
                    <a:cubicBezTo>
                      <a:pt x="90" y="0"/>
                      <a:pt x="96" y="2"/>
                      <a:pt x="100" y="6"/>
                    </a:cubicBezTo>
                    <a:cubicBezTo>
                      <a:pt x="112" y="18"/>
                      <a:pt x="102" y="47"/>
                      <a:pt x="77" y="72"/>
                    </a:cubicBezTo>
                    <a:cubicBezTo>
                      <a:pt x="59" y="90"/>
                      <a:pt x="39" y="100"/>
                      <a:pt x="25" y="10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Freeform 34"/>
              <p:cNvSpPr/>
              <p:nvPr/>
            </p:nvSpPr>
            <p:spPr bwMode="auto">
              <a:xfrm>
                <a:off x="5657" y="664"/>
                <a:ext cx="52" cy="54"/>
              </a:xfrm>
              <a:custGeom>
                <a:avLst/>
                <a:gdLst>
                  <a:gd name="T0" fmla="*/ 16 w 30"/>
                  <a:gd name="T1" fmla="*/ 0 h 31"/>
                  <a:gd name="T2" fmla="*/ 4 w 30"/>
                  <a:gd name="T3" fmla="*/ 5 h 31"/>
                  <a:gd name="T4" fmla="*/ 0 w 30"/>
                  <a:gd name="T5" fmla="*/ 16 h 31"/>
                  <a:gd name="T6" fmla="*/ 4 w 30"/>
                  <a:gd name="T7" fmla="*/ 27 h 31"/>
                  <a:gd name="T8" fmla="*/ 14 w 30"/>
                  <a:gd name="T9" fmla="*/ 31 h 31"/>
                  <a:gd name="T10" fmla="*/ 25 w 30"/>
                  <a:gd name="T11" fmla="*/ 26 h 31"/>
                  <a:gd name="T12" fmla="*/ 30 w 30"/>
                  <a:gd name="T13" fmla="*/ 15 h 31"/>
                  <a:gd name="T14" fmla="*/ 26 w 30"/>
                  <a:gd name="T15" fmla="*/ 4 h 31"/>
                  <a:gd name="T16" fmla="*/ 16 w 30"/>
                  <a:gd name="T17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31">
                    <a:moveTo>
                      <a:pt x="16" y="0"/>
                    </a:moveTo>
                    <a:cubicBezTo>
                      <a:pt x="12" y="0"/>
                      <a:pt x="7" y="2"/>
                      <a:pt x="4" y="5"/>
                    </a:cubicBezTo>
                    <a:cubicBezTo>
                      <a:pt x="2" y="8"/>
                      <a:pt x="0" y="12"/>
                      <a:pt x="0" y="16"/>
                    </a:cubicBezTo>
                    <a:cubicBezTo>
                      <a:pt x="0" y="20"/>
                      <a:pt x="1" y="24"/>
                      <a:pt x="4" y="27"/>
                    </a:cubicBezTo>
                    <a:cubicBezTo>
                      <a:pt x="7" y="29"/>
                      <a:pt x="10" y="31"/>
                      <a:pt x="14" y="31"/>
                    </a:cubicBezTo>
                    <a:cubicBezTo>
                      <a:pt x="18" y="31"/>
                      <a:pt x="22" y="29"/>
                      <a:pt x="25" y="26"/>
                    </a:cubicBezTo>
                    <a:cubicBezTo>
                      <a:pt x="28" y="23"/>
                      <a:pt x="30" y="19"/>
                      <a:pt x="30" y="15"/>
                    </a:cubicBezTo>
                    <a:cubicBezTo>
                      <a:pt x="30" y="11"/>
                      <a:pt x="29" y="7"/>
                      <a:pt x="26" y="4"/>
                    </a:cubicBezTo>
                    <a:cubicBezTo>
                      <a:pt x="23" y="2"/>
                      <a:pt x="20" y="0"/>
                      <a:pt x="16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Freeform 35"/>
              <p:cNvSpPr/>
              <p:nvPr/>
            </p:nvSpPr>
            <p:spPr bwMode="auto">
              <a:xfrm>
                <a:off x="5537" y="747"/>
                <a:ext cx="46" cy="45"/>
              </a:xfrm>
              <a:custGeom>
                <a:avLst/>
                <a:gdLst>
                  <a:gd name="T0" fmla="*/ 4 w 26"/>
                  <a:gd name="T1" fmla="*/ 5 h 26"/>
                  <a:gd name="T2" fmla="*/ 0 w 26"/>
                  <a:gd name="T3" fmla="*/ 14 h 26"/>
                  <a:gd name="T4" fmla="*/ 4 w 26"/>
                  <a:gd name="T5" fmla="*/ 23 h 26"/>
                  <a:gd name="T6" fmla="*/ 12 w 26"/>
                  <a:gd name="T7" fmla="*/ 26 h 26"/>
                  <a:gd name="T8" fmla="*/ 22 w 26"/>
                  <a:gd name="T9" fmla="*/ 22 h 26"/>
                  <a:gd name="T10" fmla="*/ 26 w 26"/>
                  <a:gd name="T11" fmla="*/ 13 h 26"/>
                  <a:gd name="T12" fmla="*/ 22 w 26"/>
                  <a:gd name="T13" fmla="*/ 4 h 26"/>
                  <a:gd name="T14" fmla="*/ 4 w 26"/>
                  <a:gd name="T15" fmla="*/ 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26">
                    <a:moveTo>
                      <a:pt x="4" y="5"/>
                    </a:moveTo>
                    <a:cubicBezTo>
                      <a:pt x="2" y="7"/>
                      <a:pt x="0" y="10"/>
                      <a:pt x="0" y="14"/>
                    </a:cubicBezTo>
                    <a:cubicBezTo>
                      <a:pt x="0" y="17"/>
                      <a:pt x="1" y="20"/>
                      <a:pt x="4" y="23"/>
                    </a:cubicBezTo>
                    <a:cubicBezTo>
                      <a:pt x="6" y="25"/>
                      <a:pt x="9" y="26"/>
                      <a:pt x="12" y="26"/>
                    </a:cubicBezTo>
                    <a:cubicBezTo>
                      <a:pt x="16" y="26"/>
                      <a:pt x="19" y="25"/>
                      <a:pt x="22" y="22"/>
                    </a:cubicBezTo>
                    <a:cubicBezTo>
                      <a:pt x="24" y="20"/>
                      <a:pt x="26" y="17"/>
                      <a:pt x="26" y="13"/>
                    </a:cubicBezTo>
                    <a:cubicBezTo>
                      <a:pt x="26" y="10"/>
                      <a:pt x="25" y="7"/>
                      <a:pt x="22" y="4"/>
                    </a:cubicBezTo>
                    <a:cubicBezTo>
                      <a:pt x="18" y="0"/>
                      <a:pt x="9" y="0"/>
                      <a:pt x="4" y="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Freeform 36"/>
              <p:cNvSpPr/>
              <p:nvPr/>
            </p:nvSpPr>
            <p:spPr bwMode="auto">
              <a:xfrm>
                <a:off x="5801" y="634"/>
                <a:ext cx="49" cy="47"/>
              </a:xfrm>
              <a:custGeom>
                <a:avLst/>
                <a:gdLst>
                  <a:gd name="T0" fmla="*/ 23 w 28"/>
                  <a:gd name="T1" fmla="*/ 5 h 27"/>
                  <a:gd name="T2" fmla="*/ 5 w 28"/>
                  <a:gd name="T3" fmla="*/ 5 h 27"/>
                  <a:gd name="T4" fmla="*/ 5 w 28"/>
                  <a:gd name="T5" fmla="*/ 23 h 27"/>
                  <a:gd name="T6" fmla="*/ 14 w 28"/>
                  <a:gd name="T7" fmla="*/ 27 h 27"/>
                  <a:gd name="T8" fmla="*/ 23 w 28"/>
                  <a:gd name="T9" fmla="*/ 23 h 27"/>
                  <a:gd name="T10" fmla="*/ 23 w 28"/>
                  <a:gd name="T11" fmla="*/ 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27">
                    <a:moveTo>
                      <a:pt x="23" y="5"/>
                    </a:moveTo>
                    <a:cubicBezTo>
                      <a:pt x="19" y="0"/>
                      <a:pt x="10" y="1"/>
                      <a:pt x="5" y="5"/>
                    </a:cubicBezTo>
                    <a:cubicBezTo>
                      <a:pt x="0" y="10"/>
                      <a:pt x="0" y="19"/>
                      <a:pt x="5" y="23"/>
                    </a:cubicBezTo>
                    <a:cubicBezTo>
                      <a:pt x="7" y="26"/>
                      <a:pt x="10" y="27"/>
                      <a:pt x="14" y="27"/>
                    </a:cubicBezTo>
                    <a:cubicBezTo>
                      <a:pt x="17" y="27"/>
                      <a:pt x="20" y="25"/>
                      <a:pt x="23" y="23"/>
                    </a:cubicBezTo>
                    <a:cubicBezTo>
                      <a:pt x="28" y="18"/>
                      <a:pt x="28" y="10"/>
                      <a:pt x="23" y="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" name="Freeform 37"/>
              <p:cNvSpPr/>
              <p:nvPr/>
            </p:nvSpPr>
            <p:spPr bwMode="auto">
              <a:xfrm>
                <a:off x="5690" y="593"/>
                <a:ext cx="48" cy="46"/>
              </a:xfrm>
              <a:custGeom>
                <a:avLst/>
                <a:gdLst>
                  <a:gd name="T0" fmla="*/ 22 w 27"/>
                  <a:gd name="T1" fmla="*/ 4 h 26"/>
                  <a:gd name="T2" fmla="*/ 5 w 27"/>
                  <a:gd name="T3" fmla="*/ 5 h 26"/>
                  <a:gd name="T4" fmla="*/ 1 w 27"/>
                  <a:gd name="T5" fmla="*/ 17 h 26"/>
                  <a:gd name="T6" fmla="*/ 4 w 27"/>
                  <a:gd name="T7" fmla="*/ 23 h 26"/>
                  <a:gd name="T8" fmla="*/ 13 w 27"/>
                  <a:gd name="T9" fmla="*/ 26 h 26"/>
                  <a:gd name="T10" fmla="*/ 22 w 27"/>
                  <a:gd name="T11" fmla="*/ 22 h 26"/>
                  <a:gd name="T12" fmla="*/ 25 w 27"/>
                  <a:gd name="T13" fmla="*/ 7 h 26"/>
                  <a:gd name="T14" fmla="*/ 22 w 27"/>
                  <a:gd name="T15" fmla="*/ 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26">
                    <a:moveTo>
                      <a:pt x="22" y="4"/>
                    </a:moveTo>
                    <a:cubicBezTo>
                      <a:pt x="18" y="0"/>
                      <a:pt x="9" y="0"/>
                      <a:pt x="5" y="5"/>
                    </a:cubicBezTo>
                    <a:cubicBezTo>
                      <a:pt x="1" y="8"/>
                      <a:pt x="0" y="13"/>
                      <a:pt x="1" y="17"/>
                    </a:cubicBezTo>
                    <a:cubicBezTo>
                      <a:pt x="2" y="19"/>
                      <a:pt x="3" y="21"/>
                      <a:pt x="4" y="23"/>
                    </a:cubicBezTo>
                    <a:cubicBezTo>
                      <a:pt x="6" y="25"/>
                      <a:pt x="9" y="26"/>
                      <a:pt x="13" y="26"/>
                    </a:cubicBezTo>
                    <a:cubicBezTo>
                      <a:pt x="16" y="26"/>
                      <a:pt x="20" y="25"/>
                      <a:pt x="22" y="22"/>
                    </a:cubicBezTo>
                    <a:cubicBezTo>
                      <a:pt x="26" y="18"/>
                      <a:pt x="27" y="12"/>
                      <a:pt x="25" y="7"/>
                    </a:cubicBezTo>
                    <a:cubicBezTo>
                      <a:pt x="24" y="6"/>
                      <a:pt x="23" y="5"/>
                      <a:pt x="22" y="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" name="Rectangle 38"/>
              <p:cNvSpPr>
                <a:spLocks noChangeArrowheads="1"/>
              </p:cNvSpPr>
              <p:nvPr/>
            </p:nvSpPr>
            <p:spPr bwMode="auto">
              <a:xfrm>
                <a:off x="4036" y="620"/>
                <a:ext cx="108" cy="1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Rectangle 39"/>
              <p:cNvSpPr>
                <a:spLocks noChangeArrowheads="1"/>
              </p:cNvSpPr>
              <p:nvPr/>
            </p:nvSpPr>
            <p:spPr bwMode="auto">
              <a:xfrm>
                <a:off x="4036" y="590"/>
                <a:ext cx="108" cy="16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Freeform 40"/>
              <p:cNvSpPr/>
              <p:nvPr/>
            </p:nvSpPr>
            <p:spPr bwMode="auto">
              <a:xfrm>
                <a:off x="4036" y="803"/>
                <a:ext cx="108" cy="60"/>
              </a:xfrm>
              <a:custGeom>
                <a:avLst/>
                <a:gdLst>
                  <a:gd name="T0" fmla="*/ 0 w 61"/>
                  <a:gd name="T1" fmla="*/ 0 h 34"/>
                  <a:gd name="T2" fmla="*/ 0 w 61"/>
                  <a:gd name="T3" fmla="*/ 30 h 34"/>
                  <a:gd name="T4" fmla="*/ 4 w 61"/>
                  <a:gd name="T5" fmla="*/ 34 h 34"/>
                  <a:gd name="T6" fmla="*/ 57 w 61"/>
                  <a:gd name="T7" fmla="*/ 34 h 34"/>
                  <a:gd name="T8" fmla="*/ 61 w 61"/>
                  <a:gd name="T9" fmla="*/ 30 h 34"/>
                  <a:gd name="T10" fmla="*/ 61 w 61"/>
                  <a:gd name="T11" fmla="*/ 0 h 34"/>
                  <a:gd name="T12" fmla="*/ 0 w 61"/>
                  <a:gd name="T13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34">
                    <a:moveTo>
                      <a:pt x="0" y="0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0" y="32"/>
                      <a:pt x="2" y="34"/>
                      <a:pt x="4" y="34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59" y="34"/>
                      <a:pt x="61" y="32"/>
                      <a:pt x="61" y="30"/>
                    </a:cubicBezTo>
                    <a:cubicBezTo>
                      <a:pt x="61" y="0"/>
                      <a:pt x="61" y="0"/>
                      <a:pt x="6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Rectangle 41"/>
              <p:cNvSpPr>
                <a:spLocks noChangeArrowheads="1"/>
              </p:cNvSpPr>
              <p:nvPr/>
            </p:nvSpPr>
            <p:spPr bwMode="auto">
              <a:xfrm>
                <a:off x="4036" y="652"/>
                <a:ext cx="108" cy="1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" name="Freeform 42"/>
              <p:cNvSpPr/>
              <p:nvPr/>
            </p:nvSpPr>
            <p:spPr bwMode="auto">
              <a:xfrm>
                <a:off x="4036" y="521"/>
                <a:ext cx="108" cy="55"/>
              </a:xfrm>
              <a:custGeom>
                <a:avLst/>
                <a:gdLst>
                  <a:gd name="T0" fmla="*/ 61 w 61"/>
                  <a:gd name="T1" fmla="*/ 31 h 31"/>
                  <a:gd name="T2" fmla="*/ 61 w 61"/>
                  <a:gd name="T3" fmla="*/ 4 h 31"/>
                  <a:gd name="T4" fmla="*/ 57 w 61"/>
                  <a:gd name="T5" fmla="*/ 0 h 31"/>
                  <a:gd name="T6" fmla="*/ 4 w 61"/>
                  <a:gd name="T7" fmla="*/ 0 h 31"/>
                  <a:gd name="T8" fmla="*/ 0 w 61"/>
                  <a:gd name="T9" fmla="*/ 4 h 31"/>
                  <a:gd name="T10" fmla="*/ 0 w 61"/>
                  <a:gd name="T11" fmla="*/ 31 h 31"/>
                  <a:gd name="T12" fmla="*/ 61 w 61"/>
                  <a:gd name="T1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31">
                    <a:moveTo>
                      <a:pt x="61" y="31"/>
                    </a:moveTo>
                    <a:cubicBezTo>
                      <a:pt x="61" y="4"/>
                      <a:pt x="61" y="4"/>
                      <a:pt x="61" y="4"/>
                    </a:cubicBezTo>
                    <a:cubicBezTo>
                      <a:pt x="61" y="1"/>
                      <a:pt x="59" y="0"/>
                      <a:pt x="57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4"/>
                    </a:cubicBezTo>
                    <a:cubicBezTo>
                      <a:pt x="0" y="31"/>
                      <a:pt x="0" y="31"/>
                      <a:pt x="0" y="31"/>
                    </a:cubicBezTo>
                    <a:lnTo>
                      <a:pt x="61" y="3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Rectangle 43"/>
              <p:cNvSpPr>
                <a:spLocks noChangeArrowheads="1"/>
              </p:cNvSpPr>
              <p:nvPr/>
            </p:nvSpPr>
            <p:spPr bwMode="auto">
              <a:xfrm>
                <a:off x="4152" y="620"/>
                <a:ext cx="108" cy="1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Rectangle 44"/>
              <p:cNvSpPr>
                <a:spLocks noChangeArrowheads="1"/>
              </p:cNvSpPr>
              <p:nvPr/>
            </p:nvSpPr>
            <p:spPr bwMode="auto">
              <a:xfrm>
                <a:off x="4152" y="590"/>
                <a:ext cx="108" cy="16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Freeform 45"/>
              <p:cNvSpPr/>
              <p:nvPr/>
            </p:nvSpPr>
            <p:spPr bwMode="auto">
              <a:xfrm>
                <a:off x="4152" y="803"/>
                <a:ext cx="108" cy="60"/>
              </a:xfrm>
              <a:custGeom>
                <a:avLst/>
                <a:gdLst>
                  <a:gd name="T0" fmla="*/ 0 w 61"/>
                  <a:gd name="T1" fmla="*/ 0 h 34"/>
                  <a:gd name="T2" fmla="*/ 0 w 61"/>
                  <a:gd name="T3" fmla="*/ 30 h 34"/>
                  <a:gd name="T4" fmla="*/ 4 w 61"/>
                  <a:gd name="T5" fmla="*/ 34 h 34"/>
                  <a:gd name="T6" fmla="*/ 57 w 61"/>
                  <a:gd name="T7" fmla="*/ 34 h 34"/>
                  <a:gd name="T8" fmla="*/ 61 w 61"/>
                  <a:gd name="T9" fmla="*/ 30 h 34"/>
                  <a:gd name="T10" fmla="*/ 61 w 61"/>
                  <a:gd name="T11" fmla="*/ 0 h 34"/>
                  <a:gd name="T12" fmla="*/ 0 w 61"/>
                  <a:gd name="T13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34">
                    <a:moveTo>
                      <a:pt x="0" y="0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0" y="32"/>
                      <a:pt x="2" y="34"/>
                      <a:pt x="4" y="34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59" y="34"/>
                      <a:pt x="61" y="32"/>
                      <a:pt x="61" y="30"/>
                    </a:cubicBezTo>
                    <a:cubicBezTo>
                      <a:pt x="61" y="0"/>
                      <a:pt x="61" y="0"/>
                      <a:pt x="6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Rectangle 46"/>
              <p:cNvSpPr>
                <a:spLocks noChangeArrowheads="1"/>
              </p:cNvSpPr>
              <p:nvPr/>
            </p:nvSpPr>
            <p:spPr bwMode="auto">
              <a:xfrm>
                <a:off x="4152" y="652"/>
                <a:ext cx="108" cy="1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Freeform 47"/>
              <p:cNvSpPr/>
              <p:nvPr/>
            </p:nvSpPr>
            <p:spPr bwMode="auto">
              <a:xfrm>
                <a:off x="4152" y="521"/>
                <a:ext cx="108" cy="55"/>
              </a:xfrm>
              <a:custGeom>
                <a:avLst/>
                <a:gdLst>
                  <a:gd name="T0" fmla="*/ 61 w 61"/>
                  <a:gd name="T1" fmla="*/ 31 h 31"/>
                  <a:gd name="T2" fmla="*/ 61 w 61"/>
                  <a:gd name="T3" fmla="*/ 4 h 31"/>
                  <a:gd name="T4" fmla="*/ 57 w 61"/>
                  <a:gd name="T5" fmla="*/ 0 h 31"/>
                  <a:gd name="T6" fmla="*/ 4 w 61"/>
                  <a:gd name="T7" fmla="*/ 0 h 31"/>
                  <a:gd name="T8" fmla="*/ 0 w 61"/>
                  <a:gd name="T9" fmla="*/ 4 h 31"/>
                  <a:gd name="T10" fmla="*/ 0 w 61"/>
                  <a:gd name="T11" fmla="*/ 31 h 31"/>
                  <a:gd name="T12" fmla="*/ 61 w 61"/>
                  <a:gd name="T1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31">
                    <a:moveTo>
                      <a:pt x="61" y="31"/>
                    </a:moveTo>
                    <a:cubicBezTo>
                      <a:pt x="61" y="4"/>
                      <a:pt x="61" y="4"/>
                      <a:pt x="61" y="4"/>
                    </a:cubicBezTo>
                    <a:cubicBezTo>
                      <a:pt x="61" y="1"/>
                      <a:pt x="59" y="0"/>
                      <a:pt x="57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4"/>
                    </a:cubicBezTo>
                    <a:cubicBezTo>
                      <a:pt x="0" y="31"/>
                      <a:pt x="0" y="31"/>
                      <a:pt x="0" y="31"/>
                    </a:cubicBezTo>
                    <a:lnTo>
                      <a:pt x="61" y="3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Rectangle 48"/>
              <p:cNvSpPr>
                <a:spLocks noChangeArrowheads="1"/>
              </p:cNvSpPr>
              <p:nvPr/>
            </p:nvSpPr>
            <p:spPr bwMode="auto">
              <a:xfrm>
                <a:off x="4270" y="620"/>
                <a:ext cx="108" cy="1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" name="Rectangle 49"/>
              <p:cNvSpPr>
                <a:spLocks noChangeArrowheads="1"/>
              </p:cNvSpPr>
              <p:nvPr/>
            </p:nvSpPr>
            <p:spPr bwMode="auto">
              <a:xfrm>
                <a:off x="4270" y="590"/>
                <a:ext cx="108" cy="16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" name="Freeform 50"/>
              <p:cNvSpPr/>
              <p:nvPr/>
            </p:nvSpPr>
            <p:spPr bwMode="auto">
              <a:xfrm>
                <a:off x="4270" y="803"/>
                <a:ext cx="108" cy="60"/>
              </a:xfrm>
              <a:custGeom>
                <a:avLst/>
                <a:gdLst>
                  <a:gd name="T0" fmla="*/ 0 w 61"/>
                  <a:gd name="T1" fmla="*/ 0 h 34"/>
                  <a:gd name="T2" fmla="*/ 0 w 61"/>
                  <a:gd name="T3" fmla="*/ 30 h 34"/>
                  <a:gd name="T4" fmla="*/ 4 w 61"/>
                  <a:gd name="T5" fmla="*/ 34 h 34"/>
                  <a:gd name="T6" fmla="*/ 57 w 61"/>
                  <a:gd name="T7" fmla="*/ 34 h 34"/>
                  <a:gd name="T8" fmla="*/ 61 w 61"/>
                  <a:gd name="T9" fmla="*/ 30 h 34"/>
                  <a:gd name="T10" fmla="*/ 61 w 61"/>
                  <a:gd name="T11" fmla="*/ 0 h 34"/>
                  <a:gd name="T12" fmla="*/ 0 w 61"/>
                  <a:gd name="T13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34">
                    <a:moveTo>
                      <a:pt x="0" y="0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0" y="32"/>
                      <a:pt x="2" y="34"/>
                      <a:pt x="4" y="34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59" y="34"/>
                      <a:pt x="61" y="32"/>
                      <a:pt x="61" y="30"/>
                    </a:cubicBezTo>
                    <a:cubicBezTo>
                      <a:pt x="61" y="0"/>
                      <a:pt x="61" y="0"/>
                      <a:pt x="6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" name="Rectangle 51"/>
              <p:cNvSpPr>
                <a:spLocks noChangeArrowheads="1"/>
              </p:cNvSpPr>
              <p:nvPr/>
            </p:nvSpPr>
            <p:spPr bwMode="auto">
              <a:xfrm>
                <a:off x="4270" y="652"/>
                <a:ext cx="108" cy="1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" name="Freeform 52"/>
              <p:cNvSpPr/>
              <p:nvPr/>
            </p:nvSpPr>
            <p:spPr bwMode="auto">
              <a:xfrm>
                <a:off x="4270" y="521"/>
                <a:ext cx="108" cy="55"/>
              </a:xfrm>
              <a:custGeom>
                <a:avLst/>
                <a:gdLst>
                  <a:gd name="T0" fmla="*/ 61 w 61"/>
                  <a:gd name="T1" fmla="*/ 31 h 31"/>
                  <a:gd name="T2" fmla="*/ 61 w 61"/>
                  <a:gd name="T3" fmla="*/ 4 h 31"/>
                  <a:gd name="T4" fmla="*/ 57 w 61"/>
                  <a:gd name="T5" fmla="*/ 0 h 31"/>
                  <a:gd name="T6" fmla="*/ 4 w 61"/>
                  <a:gd name="T7" fmla="*/ 0 h 31"/>
                  <a:gd name="T8" fmla="*/ 0 w 61"/>
                  <a:gd name="T9" fmla="*/ 4 h 31"/>
                  <a:gd name="T10" fmla="*/ 0 w 61"/>
                  <a:gd name="T11" fmla="*/ 31 h 31"/>
                  <a:gd name="T12" fmla="*/ 61 w 61"/>
                  <a:gd name="T1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31">
                    <a:moveTo>
                      <a:pt x="61" y="31"/>
                    </a:moveTo>
                    <a:cubicBezTo>
                      <a:pt x="61" y="4"/>
                      <a:pt x="61" y="4"/>
                      <a:pt x="61" y="4"/>
                    </a:cubicBezTo>
                    <a:cubicBezTo>
                      <a:pt x="61" y="1"/>
                      <a:pt x="59" y="0"/>
                      <a:pt x="57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4"/>
                    </a:cubicBezTo>
                    <a:cubicBezTo>
                      <a:pt x="0" y="31"/>
                      <a:pt x="0" y="31"/>
                      <a:pt x="0" y="31"/>
                    </a:cubicBezTo>
                    <a:lnTo>
                      <a:pt x="61" y="3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" name="Freeform 53"/>
              <p:cNvSpPr/>
              <p:nvPr/>
            </p:nvSpPr>
            <p:spPr bwMode="auto">
              <a:xfrm>
                <a:off x="1890" y="1583"/>
                <a:ext cx="12" cy="5"/>
              </a:xfrm>
              <a:custGeom>
                <a:avLst/>
                <a:gdLst>
                  <a:gd name="T0" fmla="*/ 12 w 12"/>
                  <a:gd name="T1" fmla="*/ 5 h 5"/>
                  <a:gd name="T2" fmla="*/ 0 w 12"/>
                  <a:gd name="T3" fmla="*/ 0 h 5"/>
                  <a:gd name="T4" fmla="*/ 12 w 12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5">
                    <a:moveTo>
                      <a:pt x="12" y="5"/>
                    </a:moveTo>
                    <a:lnTo>
                      <a:pt x="0" y="0"/>
                    </a:lnTo>
                    <a:lnTo>
                      <a:pt x="1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" name="Line 54"/>
              <p:cNvSpPr>
                <a:spLocks noChangeShapeType="1"/>
              </p:cNvSpPr>
              <p:nvPr/>
            </p:nvSpPr>
            <p:spPr bwMode="auto">
              <a:xfrm flipH="1" flipV="1">
                <a:off x="1890" y="1583"/>
                <a:ext cx="12" cy="5"/>
              </a:xfrm>
              <a:prstGeom prst="lin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" name="Freeform 55"/>
              <p:cNvSpPr/>
              <p:nvPr/>
            </p:nvSpPr>
            <p:spPr bwMode="auto">
              <a:xfrm>
                <a:off x="1872" y="1576"/>
                <a:ext cx="49" cy="35"/>
              </a:xfrm>
              <a:custGeom>
                <a:avLst/>
                <a:gdLst>
                  <a:gd name="T0" fmla="*/ 7 w 28"/>
                  <a:gd name="T1" fmla="*/ 0 h 20"/>
                  <a:gd name="T2" fmla="*/ 0 w 28"/>
                  <a:gd name="T3" fmla="*/ 15 h 20"/>
                  <a:gd name="T4" fmla="*/ 1 w 28"/>
                  <a:gd name="T5" fmla="*/ 18 h 20"/>
                  <a:gd name="T6" fmla="*/ 4 w 28"/>
                  <a:gd name="T7" fmla="*/ 20 h 20"/>
                  <a:gd name="T8" fmla="*/ 18 w 28"/>
                  <a:gd name="T9" fmla="*/ 20 h 20"/>
                  <a:gd name="T10" fmla="*/ 21 w 28"/>
                  <a:gd name="T11" fmla="*/ 19 h 20"/>
                  <a:gd name="T12" fmla="*/ 28 w 28"/>
                  <a:gd name="T13" fmla="*/ 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20">
                    <a:moveTo>
                      <a:pt x="7" y="0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0" y="16"/>
                      <a:pt x="0" y="17"/>
                      <a:pt x="1" y="18"/>
                    </a:cubicBezTo>
                    <a:cubicBezTo>
                      <a:pt x="1" y="20"/>
                      <a:pt x="3" y="20"/>
                      <a:pt x="4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9" y="20"/>
                      <a:pt x="21" y="20"/>
                      <a:pt x="21" y="19"/>
                    </a:cubicBezTo>
                    <a:cubicBezTo>
                      <a:pt x="28" y="8"/>
                      <a:pt x="28" y="8"/>
                      <a:pt x="28" y="8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" name="Freeform 56"/>
              <p:cNvSpPr/>
              <p:nvPr/>
            </p:nvSpPr>
            <p:spPr bwMode="auto">
              <a:xfrm>
                <a:off x="1877" y="1261"/>
                <a:ext cx="194" cy="271"/>
              </a:xfrm>
              <a:custGeom>
                <a:avLst/>
                <a:gdLst>
                  <a:gd name="T0" fmla="*/ 63 w 110"/>
                  <a:gd name="T1" fmla="*/ 154 h 154"/>
                  <a:gd name="T2" fmla="*/ 109 w 110"/>
                  <a:gd name="T3" fmla="*/ 20 h 154"/>
                  <a:gd name="T4" fmla="*/ 107 w 110"/>
                  <a:gd name="T5" fmla="*/ 15 h 154"/>
                  <a:gd name="T6" fmla="*/ 70 w 110"/>
                  <a:gd name="T7" fmla="*/ 1 h 154"/>
                  <a:gd name="T8" fmla="*/ 66 w 110"/>
                  <a:gd name="T9" fmla="*/ 2 h 154"/>
                  <a:gd name="T10" fmla="*/ 0 w 110"/>
                  <a:gd name="T11" fmla="*/ 126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0" h="154">
                    <a:moveTo>
                      <a:pt x="63" y="154"/>
                    </a:moveTo>
                    <a:cubicBezTo>
                      <a:pt x="77" y="130"/>
                      <a:pt x="108" y="24"/>
                      <a:pt x="109" y="20"/>
                    </a:cubicBezTo>
                    <a:cubicBezTo>
                      <a:pt x="110" y="18"/>
                      <a:pt x="109" y="16"/>
                      <a:pt x="107" y="15"/>
                    </a:cubicBezTo>
                    <a:cubicBezTo>
                      <a:pt x="70" y="1"/>
                      <a:pt x="70" y="1"/>
                      <a:pt x="70" y="1"/>
                    </a:cubicBezTo>
                    <a:cubicBezTo>
                      <a:pt x="69" y="0"/>
                      <a:pt x="67" y="1"/>
                      <a:pt x="66" y="2"/>
                    </a:cubicBezTo>
                    <a:cubicBezTo>
                      <a:pt x="56" y="12"/>
                      <a:pt x="6" y="114"/>
                      <a:pt x="0" y="126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" name="Freeform 57"/>
              <p:cNvSpPr/>
              <p:nvPr/>
            </p:nvSpPr>
            <p:spPr bwMode="auto">
              <a:xfrm>
                <a:off x="1890" y="1488"/>
                <a:ext cx="86" cy="37"/>
              </a:xfrm>
              <a:custGeom>
                <a:avLst/>
                <a:gdLst>
                  <a:gd name="T0" fmla="*/ 0 w 49"/>
                  <a:gd name="T1" fmla="*/ 1 h 21"/>
                  <a:gd name="T2" fmla="*/ 1 w 49"/>
                  <a:gd name="T3" fmla="*/ 0 h 21"/>
                  <a:gd name="T4" fmla="*/ 49 w 49"/>
                  <a:gd name="T5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9" h="21">
                    <a:moveTo>
                      <a:pt x="0" y="1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49" y="21"/>
                      <a:pt x="49" y="21"/>
                      <a:pt x="49" y="21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" name="Freeform 58"/>
              <p:cNvSpPr/>
              <p:nvPr/>
            </p:nvSpPr>
            <p:spPr bwMode="auto">
              <a:xfrm>
                <a:off x="1870" y="1492"/>
                <a:ext cx="116" cy="91"/>
              </a:xfrm>
              <a:custGeom>
                <a:avLst/>
                <a:gdLst>
                  <a:gd name="T0" fmla="*/ 66 w 66"/>
                  <a:gd name="T1" fmla="*/ 27 h 52"/>
                  <a:gd name="T2" fmla="*/ 62 w 66"/>
                  <a:gd name="T3" fmla="*/ 24 h 52"/>
                  <a:gd name="T4" fmla="*/ 8 w 66"/>
                  <a:gd name="T5" fmla="*/ 1 h 52"/>
                  <a:gd name="T6" fmla="*/ 4 w 66"/>
                  <a:gd name="T7" fmla="*/ 1 h 52"/>
                  <a:gd name="T8" fmla="*/ 2 w 66"/>
                  <a:gd name="T9" fmla="*/ 3 h 52"/>
                  <a:gd name="T10" fmla="*/ 9 w 66"/>
                  <a:gd name="T11" fmla="*/ 43 h 52"/>
                  <a:gd name="T12" fmla="*/ 11 w 66"/>
                  <a:gd name="T13" fmla="*/ 46 h 52"/>
                  <a:gd name="T14" fmla="*/ 28 w 66"/>
                  <a:gd name="T15" fmla="*/ 52 h 52"/>
                  <a:gd name="T16" fmla="*/ 29 w 66"/>
                  <a:gd name="T17" fmla="*/ 52 h 52"/>
                  <a:gd name="T18" fmla="*/ 31 w 66"/>
                  <a:gd name="T19" fmla="*/ 52 h 52"/>
                  <a:gd name="T20" fmla="*/ 64 w 66"/>
                  <a:gd name="T21" fmla="*/ 31 h 52"/>
                  <a:gd name="T22" fmla="*/ 66 w 66"/>
                  <a:gd name="T23" fmla="*/ 27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6" h="52">
                    <a:moveTo>
                      <a:pt x="66" y="27"/>
                    </a:moveTo>
                    <a:cubicBezTo>
                      <a:pt x="65" y="25"/>
                      <a:pt x="64" y="24"/>
                      <a:pt x="62" y="24"/>
                    </a:cubicBezTo>
                    <a:cubicBezTo>
                      <a:pt x="53" y="23"/>
                      <a:pt x="20" y="7"/>
                      <a:pt x="8" y="1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3" y="1"/>
                      <a:pt x="2" y="2"/>
                      <a:pt x="2" y="3"/>
                    </a:cubicBezTo>
                    <a:cubicBezTo>
                      <a:pt x="0" y="13"/>
                      <a:pt x="8" y="40"/>
                      <a:pt x="9" y="43"/>
                    </a:cubicBezTo>
                    <a:cubicBezTo>
                      <a:pt x="9" y="45"/>
                      <a:pt x="10" y="46"/>
                      <a:pt x="11" y="46"/>
                    </a:cubicBezTo>
                    <a:cubicBezTo>
                      <a:pt x="28" y="52"/>
                      <a:pt x="28" y="52"/>
                      <a:pt x="28" y="52"/>
                    </a:cubicBezTo>
                    <a:cubicBezTo>
                      <a:pt x="28" y="52"/>
                      <a:pt x="29" y="52"/>
                      <a:pt x="29" y="52"/>
                    </a:cubicBezTo>
                    <a:cubicBezTo>
                      <a:pt x="30" y="52"/>
                      <a:pt x="30" y="52"/>
                      <a:pt x="31" y="52"/>
                    </a:cubicBezTo>
                    <a:cubicBezTo>
                      <a:pt x="64" y="31"/>
                      <a:pt x="64" y="31"/>
                      <a:pt x="64" y="31"/>
                    </a:cubicBezTo>
                    <a:cubicBezTo>
                      <a:pt x="65" y="30"/>
                      <a:pt x="66" y="28"/>
                      <a:pt x="66" y="2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" name="Freeform 59"/>
              <p:cNvSpPr/>
              <p:nvPr/>
            </p:nvSpPr>
            <p:spPr bwMode="auto">
              <a:xfrm>
                <a:off x="1821" y="1622"/>
                <a:ext cx="341" cy="14"/>
              </a:xfrm>
              <a:custGeom>
                <a:avLst/>
                <a:gdLst>
                  <a:gd name="T0" fmla="*/ 190 w 194"/>
                  <a:gd name="T1" fmla="*/ 8 h 8"/>
                  <a:gd name="T2" fmla="*/ 4 w 194"/>
                  <a:gd name="T3" fmla="*/ 8 h 8"/>
                  <a:gd name="T4" fmla="*/ 0 w 194"/>
                  <a:gd name="T5" fmla="*/ 4 h 8"/>
                  <a:gd name="T6" fmla="*/ 4 w 194"/>
                  <a:gd name="T7" fmla="*/ 0 h 8"/>
                  <a:gd name="T8" fmla="*/ 190 w 194"/>
                  <a:gd name="T9" fmla="*/ 0 h 8"/>
                  <a:gd name="T10" fmla="*/ 194 w 194"/>
                  <a:gd name="T11" fmla="*/ 4 h 8"/>
                  <a:gd name="T12" fmla="*/ 190 w 194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4" h="8">
                    <a:moveTo>
                      <a:pt x="190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90" y="0"/>
                      <a:pt x="190" y="0"/>
                      <a:pt x="190" y="0"/>
                    </a:cubicBezTo>
                    <a:cubicBezTo>
                      <a:pt x="192" y="0"/>
                      <a:pt x="194" y="2"/>
                      <a:pt x="194" y="4"/>
                    </a:cubicBezTo>
                    <a:cubicBezTo>
                      <a:pt x="194" y="6"/>
                      <a:pt x="192" y="8"/>
                      <a:pt x="190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" name="Freeform 60"/>
              <p:cNvSpPr/>
              <p:nvPr/>
            </p:nvSpPr>
            <p:spPr bwMode="auto">
              <a:xfrm>
                <a:off x="3338" y="1263"/>
                <a:ext cx="74" cy="266"/>
              </a:xfrm>
              <a:custGeom>
                <a:avLst/>
                <a:gdLst>
                  <a:gd name="T0" fmla="*/ 0 w 42"/>
                  <a:gd name="T1" fmla="*/ 127 h 151"/>
                  <a:gd name="T2" fmla="*/ 21 w 42"/>
                  <a:gd name="T3" fmla="*/ 151 h 151"/>
                  <a:gd name="T4" fmla="*/ 42 w 42"/>
                  <a:gd name="T5" fmla="*/ 127 h 151"/>
                  <a:gd name="T6" fmla="*/ 42 w 42"/>
                  <a:gd name="T7" fmla="*/ 0 h 151"/>
                  <a:gd name="T8" fmla="*/ 0 w 42"/>
                  <a:gd name="T9" fmla="*/ 0 h 151"/>
                  <a:gd name="T10" fmla="*/ 0 w 42"/>
                  <a:gd name="T11" fmla="*/ 12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151">
                    <a:moveTo>
                      <a:pt x="0" y="127"/>
                    </a:moveTo>
                    <a:cubicBezTo>
                      <a:pt x="0" y="140"/>
                      <a:pt x="9" y="151"/>
                      <a:pt x="21" y="151"/>
                    </a:cubicBezTo>
                    <a:cubicBezTo>
                      <a:pt x="33" y="151"/>
                      <a:pt x="42" y="140"/>
                      <a:pt x="42" y="127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2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" name="Freeform 61"/>
              <p:cNvSpPr/>
              <p:nvPr/>
            </p:nvSpPr>
            <p:spPr bwMode="auto">
              <a:xfrm>
                <a:off x="3431" y="1263"/>
                <a:ext cx="74" cy="266"/>
              </a:xfrm>
              <a:custGeom>
                <a:avLst/>
                <a:gdLst>
                  <a:gd name="T0" fmla="*/ 0 w 42"/>
                  <a:gd name="T1" fmla="*/ 127 h 151"/>
                  <a:gd name="T2" fmla="*/ 21 w 42"/>
                  <a:gd name="T3" fmla="*/ 151 h 151"/>
                  <a:gd name="T4" fmla="*/ 42 w 42"/>
                  <a:gd name="T5" fmla="*/ 127 h 151"/>
                  <a:gd name="T6" fmla="*/ 42 w 42"/>
                  <a:gd name="T7" fmla="*/ 0 h 151"/>
                  <a:gd name="T8" fmla="*/ 0 w 42"/>
                  <a:gd name="T9" fmla="*/ 0 h 151"/>
                  <a:gd name="T10" fmla="*/ 0 w 42"/>
                  <a:gd name="T11" fmla="*/ 12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151">
                    <a:moveTo>
                      <a:pt x="0" y="127"/>
                    </a:moveTo>
                    <a:cubicBezTo>
                      <a:pt x="0" y="140"/>
                      <a:pt x="10" y="151"/>
                      <a:pt x="21" y="151"/>
                    </a:cubicBezTo>
                    <a:cubicBezTo>
                      <a:pt x="33" y="151"/>
                      <a:pt x="42" y="140"/>
                      <a:pt x="42" y="127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2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" name="Freeform 62"/>
              <p:cNvSpPr/>
              <p:nvPr/>
            </p:nvSpPr>
            <p:spPr bwMode="auto">
              <a:xfrm>
                <a:off x="3524" y="1263"/>
                <a:ext cx="76" cy="266"/>
              </a:xfrm>
              <a:custGeom>
                <a:avLst/>
                <a:gdLst>
                  <a:gd name="T0" fmla="*/ 0 w 43"/>
                  <a:gd name="T1" fmla="*/ 0 h 151"/>
                  <a:gd name="T2" fmla="*/ 0 w 43"/>
                  <a:gd name="T3" fmla="*/ 127 h 151"/>
                  <a:gd name="T4" fmla="*/ 21 w 43"/>
                  <a:gd name="T5" fmla="*/ 151 h 151"/>
                  <a:gd name="T6" fmla="*/ 43 w 43"/>
                  <a:gd name="T7" fmla="*/ 127 h 151"/>
                  <a:gd name="T8" fmla="*/ 43 w 43"/>
                  <a:gd name="T9" fmla="*/ 0 h 151"/>
                  <a:gd name="T10" fmla="*/ 0 w 43"/>
                  <a:gd name="T11" fmla="*/ 0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151">
                    <a:moveTo>
                      <a:pt x="0" y="0"/>
                    </a:moveTo>
                    <a:cubicBezTo>
                      <a:pt x="0" y="127"/>
                      <a:pt x="0" y="127"/>
                      <a:pt x="0" y="127"/>
                    </a:cubicBezTo>
                    <a:cubicBezTo>
                      <a:pt x="0" y="140"/>
                      <a:pt x="10" y="151"/>
                      <a:pt x="21" y="151"/>
                    </a:cubicBezTo>
                    <a:cubicBezTo>
                      <a:pt x="33" y="151"/>
                      <a:pt x="43" y="140"/>
                      <a:pt x="43" y="127"/>
                    </a:cubicBezTo>
                    <a:cubicBezTo>
                      <a:pt x="43" y="0"/>
                      <a:pt x="43" y="0"/>
                      <a:pt x="43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" name="Rectangle 63"/>
              <p:cNvSpPr>
                <a:spLocks noChangeArrowheads="1"/>
              </p:cNvSpPr>
              <p:nvPr/>
            </p:nvSpPr>
            <p:spPr bwMode="auto">
              <a:xfrm>
                <a:off x="3297" y="1546"/>
                <a:ext cx="342" cy="58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" name="Freeform 64"/>
              <p:cNvSpPr/>
              <p:nvPr/>
            </p:nvSpPr>
            <p:spPr bwMode="auto">
              <a:xfrm>
                <a:off x="3313" y="1317"/>
                <a:ext cx="39" cy="14"/>
              </a:xfrm>
              <a:custGeom>
                <a:avLst/>
                <a:gdLst>
                  <a:gd name="T0" fmla="*/ 18 w 22"/>
                  <a:gd name="T1" fmla="*/ 8 h 8"/>
                  <a:gd name="T2" fmla="*/ 4 w 22"/>
                  <a:gd name="T3" fmla="*/ 8 h 8"/>
                  <a:gd name="T4" fmla="*/ 0 w 22"/>
                  <a:gd name="T5" fmla="*/ 4 h 8"/>
                  <a:gd name="T6" fmla="*/ 4 w 22"/>
                  <a:gd name="T7" fmla="*/ 0 h 8"/>
                  <a:gd name="T8" fmla="*/ 18 w 22"/>
                  <a:gd name="T9" fmla="*/ 0 h 8"/>
                  <a:gd name="T10" fmla="*/ 22 w 22"/>
                  <a:gd name="T11" fmla="*/ 4 h 8"/>
                  <a:gd name="T12" fmla="*/ 18 w 22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8">
                    <a:moveTo>
                      <a:pt x="18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0" y="0"/>
                      <a:pt x="22" y="1"/>
                      <a:pt x="22" y="4"/>
                    </a:cubicBezTo>
                    <a:cubicBezTo>
                      <a:pt x="22" y="6"/>
                      <a:pt x="20" y="8"/>
                      <a:pt x="18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" name="Freeform 65"/>
              <p:cNvSpPr/>
              <p:nvPr/>
            </p:nvSpPr>
            <p:spPr bwMode="auto">
              <a:xfrm>
                <a:off x="3586" y="1317"/>
                <a:ext cx="38" cy="14"/>
              </a:xfrm>
              <a:custGeom>
                <a:avLst/>
                <a:gdLst>
                  <a:gd name="T0" fmla="*/ 18 w 22"/>
                  <a:gd name="T1" fmla="*/ 8 h 8"/>
                  <a:gd name="T2" fmla="*/ 4 w 22"/>
                  <a:gd name="T3" fmla="*/ 8 h 8"/>
                  <a:gd name="T4" fmla="*/ 0 w 22"/>
                  <a:gd name="T5" fmla="*/ 4 h 8"/>
                  <a:gd name="T6" fmla="*/ 4 w 22"/>
                  <a:gd name="T7" fmla="*/ 0 h 8"/>
                  <a:gd name="T8" fmla="*/ 18 w 22"/>
                  <a:gd name="T9" fmla="*/ 0 h 8"/>
                  <a:gd name="T10" fmla="*/ 22 w 22"/>
                  <a:gd name="T11" fmla="*/ 4 h 8"/>
                  <a:gd name="T12" fmla="*/ 18 w 22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8">
                    <a:moveTo>
                      <a:pt x="18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1" y="8"/>
                      <a:pt x="0" y="6"/>
                      <a:pt x="0" y="4"/>
                    </a:cubicBezTo>
                    <a:cubicBezTo>
                      <a:pt x="0" y="1"/>
                      <a:pt x="1" y="0"/>
                      <a:pt x="4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0" y="0"/>
                      <a:pt x="22" y="1"/>
                      <a:pt x="22" y="4"/>
                    </a:cubicBezTo>
                    <a:cubicBezTo>
                      <a:pt x="22" y="6"/>
                      <a:pt x="20" y="8"/>
                      <a:pt x="18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" name="Freeform 66"/>
              <p:cNvSpPr/>
              <p:nvPr/>
            </p:nvSpPr>
            <p:spPr bwMode="auto">
              <a:xfrm>
                <a:off x="3491" y="1317"/>
                <a:ext cx="47" cy="14"/>
              </a:xfrm>
              <a:custGeom>
                <a:avLst/>
                <a:gdLst>
                  <a:gd name="T0" fmla="*/ 23 w 27"/>
                  <a:gd name="T1" fmla="*/ 8 h 8"/>
                  <a:gd name="T2" fmla="*/ 4 w 27"/>
                  <a:gd name="T3" fmla="*/ 8 h 8"/>
                  <a:gd name="T4" fmla="*/ 0 w 27"/>
                  <a:gd name="T5" fmla="*/ 4 h 8"/>
                  <a:gd name="T6" fmla="*/ 4 w 27"/>
                  <a:gd name="T7" fmla="*/ 0 h 8"/>
                  <a:gd name="T8" fmla="*/ 23 w 27"/>
                  <a:gd name="T9" fmla="*/ 0 h 8"/>
                  <a:gd name="T10" fmla="*/ 27 w 27"/>
                  <a:gd name="T11" fmla="*/ 4 h 8"/>
                  <a:gd name="T12" fmla="*/ 23 w 27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8">
                    <a:moveTo>
                      <a:pt x="23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5" y="0"/>
                      <a:pt x="27" y="1"/>
                      <a:pt x="27" y="4"/>
                    </a:cubicBezTo>
                    <a:cubicBezTo>
                      <a:pt x="27" y="6"/>
                      <a:pt x="25" y="8"/>
                      <a:pt x="23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" name="Freeform 67"/>
              <p:cNvSpPr/>
              <p:nvPr/>
            </p:nvSpPr>
            <p:spPr bwMode="auto">
              <a:xfrm>
                <a:off x="3397" y="1317"/>
                <a:ext cx="48" cy="14"/>
              </a:xfrm>
              <a:custGeom>
                <a:avLst/>
                <a:gdLst>
                  <a:gd name="T0" fmla="*/ 23 w 27"/>
                  <a:gd name="T1" fmla="*/ 8 h 8"/>
                  <a:gd name="T2" fmla="*/ 4 w 27"/>
                  <a:gd name="T3" fmla="*/ 8 h 8"/>
                  <a:gd name="T4" fmla="*/ 0 w 27"/>
                  <a:gd name="T5" fmla="*/ 4 h 8"/>
                  <a:gd name="T6" fmla="*/ 4 w 27"/>
                  <a:gd name="T7" fmla="*/ 0 h 8"/>
                  <a:gd name="T8" fmla="*/ 23 w 27"/>
                  <a:gd name="T9" fmla="*/ 0 h 8"/>
                  <a:gd name="T10" fmla="*/ 27 w 27"/>
                  <a:gd name="T11" fmla="*/ 4 h 8"/>
                  <a:gd name="T12" fmla="*/ 23 w 27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8">
                    <a:moveTo>
                      <a:pt x="23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5" y="0"/>
                      <a:pt x="27" y="1"/>
                      <a:pt x="27" y="4"/>
                    </a:cubicBezTo>
                    <a:cubicBezTo>
                      <a:pt x="27" y="6"/>
                      <a:pt x="25" y="8"/>
                      <a:pt x="23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" name="Freeform 68"/>
              <p:cNvSpPr/>
              <p:nvPr/>
            </p:nvSpPr>
            <p:spPr bwMode="auto">
              <a:xfrm>
                <a:off x="3313" y="1287"/>
                <a:ext cx="14" cy="270"/>
              </a:xfrm>
              <a:custGeom>
                <a:avLst/>
                <a:gdLst>
                  <a:gd name="T0" fmla="*/ 4 w 8"/>
                  <a:gd name="T1" fmla="*/ 153 h 153"/>
                  <a:gd name="T2" fmla="*/ 0 w 8"/>
                  <a:gd name="T3" fmla="*/ 149 h 153"/>
                  <a:gd name="T4" fmla="*/ 0 w 8"/>
                  <a:gd name="T5" fmla="*/ 4 h 153"/>
                  <a:gd name="T6" fmla="*/ 4 w 8"/>
                  <a:gd name="T7" fmla="*/ 0 h 153"/>
                  <a:gd name="T8" fmla="*/ 8 w 8"/>
                  <a:gd name="T9" fmla="*/ 4 h 153"/>
                  <a:gd name="T10" fmla="*/ 8 w 8"/>
                  <a:gd name="T11" fmla="*/ 149 h 153"/>
                  <a:gd name="T12" fmla="*/ 4 w 8"/>
                  <a:gd name="T13" fmla="*/ 153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53">
                    <a:moveTo>
                      <a:pt x="4" y="153"/>
                    </a:moveTo>
                    <a:cubicBezTo>
                      <a:pt x="1" y="153"/>
                      <a:pt x="0" y="152"/>
                      <a:pt x="0" y="14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1" y="0"/>
                      <a:pt x="4" y="0"/>
                    </a:cubicBezTo>
                    <a:cubicBezTo>
                      <a:pt x="6" y="0"/>
                      <a:pt x="8" y="1"/>
                      <a:pt x="8" y="4"/>
                    </a:cubicBezTo>
                    <a:cubicBezTo>
                      <a:pt x="8" y="149"/>
                      <a:pt x="8" y="149"/>
                      <a:pt x="8" y="149"/>
                    </a:cubicBezTo>
                    <a:cubicBezTo>
                      <a:pt x="8" y="152"/>
                      <a:pt x="6" y="153"/>
                      <a:pt x="4" y="15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" name="Freeform 69"/>
              <p:cNvSpPr/>
              <p:nvPr/>
            </p:nvSpPr>
            <p:spPr bwMode="auto">
              <a:xfrm>
                <a:off x="3610" y="1287"/>
                <a:ext cx="14" cy="270"/>
              </a:xfrm>
              <a:custGeom>
                <a:avLst/>
                <a:gdLst>
                  <a:gd name="T0" fmla="*/ 4 w 8"/>
                  <a:gd name="T1" fmla="*/ 153 h 153"/>
                  <a:gd name="T2" fmla="*/ 0 w 8"/>
                  <a:gd name="T3" fmla="*/ 149 h 153"/>
                  <a:gd name="T4" fmla="*/ 0 w 8"/>
                  <a:gd name="T5" fmla="*/ 4 h 153"/>
                  <a:gd name="T6" fmla="*/ 4 w 8"/>
                  <a:gd name="T7" fmla="*/ 0 h 153"/>
                  <a:gd name="T8" fmla="*/ 8 w 8"/>
                  <a:gd name="T9" fmla="*/ 4 h 153"/>
                  <a:gd name="T10" fmla="*/ 8 w 8"/>
                  <a:gd name="T11" fmla="*/ 149 h 153"/>
                  <a:gd name="T12" fmla="*/ 4 w 8"/>
                  <a:gd name="T13" fmla="*/ 153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53">
                    <a:moveTo>
                      <a:pt x="4" y="153"/>
                    </a:moveTo>
                    <a:cubicBezTo>
                      <a:pt x="2" y="153"/>
                      <a:pt x="0" y="152"/>
                      <a:pt x="0" y="14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6" y="0"/>
                      <a:pt x="8" y="1"/>
                      <a:pt x="8" y="4"/>
                    </a:cubicBezTo>
                    <a:cubicBezTo>
                      <a:pt x="8" y="149"/>
                      <a:pt x="8" y="149"/>
                      <a:pt x="8" y="149"/>
                    </a:cubicBezTo>
                    <a:cubicBezTo>
                      <a:pt x="8" y="152"/>
                      <a:pt x="6" y="153"/>
                      <a:pt x="4" y="15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" name="Freeform 70"/>
              <p:cNvSpPr/>
              <p:nvPr/>
            </p:nvSpPr>
            <p:spPr bwMode="auto">
              <a:xfrm>
                <a:off x="4142" y="1263"/>
                <a:ext cx="130" cy="53"/>
              </a:xfrm>
              <a:custGeom>
                <a:avLst/>
                <a:gdLst>
                  <a:gd name="T0" fmla="*/ 70 w 74"/>
                  <a:gd name="T1" fmla="*/ 30 h 30"/>
                  <a:gd name="T2" fmla="*/ 66 w 74"/>
                  <a:gd name="T3" fmla="*/ 26 h 30"/>
                  <a:gd name="T4" fmla="*/ 56 w 74"/>
                  <a:gd name="T5" fmla="*/ 8 h 30"/>
                  <a:gd name="T6" fmla="*/ 18 w 74"/>
                  <a:gd name="T7" fmla="*/ 8 h 30"/>
                  <a:gd name="T8" fmla="*/ 8 w 74"/>
                  <a:gd name="T9" fmla="*/ 26 h 30"/>
                  <a:gd name="T10" fmla="*/ 4 w 74"/>
                  <a:gd name="T11" fmla="*/ 30 h 30"/>
                  <a:gd name="T12" fmla="*/ 0 w 74"/>
                  <a:gd name="T13" fmla="*/ 26 h 30"/>
                  <a:gd name="T14" fmla="*/ 18 w 74"/>
                  <a:gd name="T15" fmla="*/ 0 h 30"/>
                  <a:gd name="T16" fmla="*/ 56 w 74"/>
                  <a:gd name="T17" fmla="*/ 0 h 30"/>
                  <a:gd name="T18" fmla="*/ 74 w 74"/>
                  <a:gd name="T19" fmla="*/ 26 h 30"/>
                  <a:gd name="T20" fmla="*/ 70 w 74"/>
                  <a:gd name="T2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4" h="30">
                    <a:moveTo>
                      <a:pt x="70" y="30"/>
                    </a:moveTo>
                    <a:cubicBezTo>
                      <a:pt x="68" y="30"/>
                      <a:pt x="66" y="28"/>
                      <a:pt x="66" y="26"/>
                    </a:cubicBezTo>
                    <a:cubicBezTo>
                      <a:pt x="66" y="15"/>
                      <a:pt x="61" y="8"/>
                      <a:pt x="56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3" y="8"/>
                      <a:pt x="8" y="15"/>
                      <a:pt x="8" y="26"/>
                    </a:cubicBezTo>
                    <a:cubicBezTo>
                      <a:pt x="8" y="28"/>
                      <a:pt x="6" y="30"/>
                      <a:pt x="4" y="30"/>
                    </a:cubicBezTo>
                    <a:cubicBezTo>
                      <a:pt x="1" y="30"/>
                      <a:pt x="0" y="28"/>
                      <a:pt x="0" y="26"/>
                    </a:cubicBezTo>
                    <a:cubicBezTo>
                      <a:pt x="0" y="11"/>
                      <a:pt x="8" y="0"/>
                      <a:pt x="18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66" y="0"/>
                      <a:pt x="74" y="11"/>
                      <a:pt x="74" y="26"/>
                    </a:cubicBezTo>
                    <a:cubicBezTo>
                      <a:pt x="74" y="28"/>
                      <a:pt x="72" y="30"/>
                      <a:pt x="70" y="3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" name="Freeform 71"/>
              <p:cNvSpPr/>
              <p:nvPr/>
            </p:nvSpPr>
            <p:spPr bwMode="auto">
              <a:xfrm>
                <a:off x="4096" y="1460"/>
                <a:ext cx="222" cy="144"/>
              </a:xfrm>
              <a:custGeom>
                <a:avLst/>
                <a:gdLst>
                  <a:gd name="T0" fmla="*/ 67 w 126"/>
                  <a:gd name="T1" fmla="*/ 0 h 82"/>
                  <a:gd name="T2" fmla="*/ 67 w 126"/>
                  <a:gd name="T3" fmla="*/ 21 h 82"/>
                  <a:gd name="T4" fmla="*/ 63 w 126"/>
                  <a:gd name="T5" fmla="*/ 25 h 82"/>
                  <a:gd name="T6" fmla="*/ 59 w 126"/>
                  <a:gd name="T7" fmla="*/ 21 h 82"/>
                  <a:gd name="T8" fmla="*/ 59 w 126"/>
                  <a:gd name="T9" fmla="*/ 0 h 82"/>
                  <a:gd name="T10" fmla="*/ 0 w 126"/>
                  <a:gd name="T11" fmla="*/ 0 h 82"/>
                  <a:gd name="T12" fmla="*/ 0 w 126"/>
                  <a:gd name="T13" fmla="*/ 52 h 82"/>
                  <a:gd name="T14" fmla="*/ 29 w 126"/>
                  <a:gd name="T15" fmla="*/ 82 h 82"/>
                  <a:gd name="T16" fmla="*/ 97 w 126"/>
                  <a:gd name="T17" fmla="*/ 82 h 82"/>
                  <a:gd name="T18" fmla="*/ 126 w 126"/>
                  <a:gd name="T19" fmla="*/ 52 h 82"/>
                  <a:gd name="T20" fmla="*/ 126 w 126"/>
                  <a:gd name="T21" fmla="*/ 0 h 82"/>
                  <a:gd name="T22" fmla="*/ 67 w 126"/>
                  <a:gd name="T23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6" h="82">
                    <a:moveTo>
                      <a:pt x="67" y="0"/>
                    </a:moveTo>
                    <a:cubicBezTo>
                      <a:pt x="67" y="21"/>
                      <a:pt x="67" y="21"/>
                      <a:pt x="67" y="21"/>
                    </a:cubicBezTo>
                    <a:cubicBezTo>
                      <a:pt x="67" y="23"/>
                      <a:pt x="65" y="25"/>
                      <a:pt x="63" y="25"/>
                    </a:cubicBezTo>
                    <a:cubicBezTo>
                      <a:pt x="61" y="25"/>
                      <a:pt x="59" y="23"/>
                      <a:pt x="59" y="21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69"/>
                      <a:pt x="13" y="82"/>
                      <a:pt x="29" y="82"/>
                    </a:cubicBezTo>
                    <a:cubicBezTo>
                      <a:pt x="97" y="82"/>
                      <a:pt x="97" y="82"/>
                      <a:pt x="97" y="82"/>
                    </a:cubicBezTo>
                    <a:cubicBezTo>
                      <a:pt x="113" y="82"/>
                      <a:pt x="126" y="69"/>
                      <a:pt x="126" y="52"/>
                    </a:cubicBezTo>
                    <a:cubicBezTo>
                      <a:pt x="126" y="0"/>
                      <a:pt x="126" y="0"/>
                      <a:pt x="126" y="0"/>
                    </a:cubicBezTo>
                    <a:lnTo>
                      <a:pt x="6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5" name="Freeform 72"/>
              <p:cNvSpPr>
                <a:spLocks noEditPoints="1"/>
              </p:cNvSpPr>
              <p:nvPr/>
            </p:nvSpPr>
            <p:spPr bwMode="auto">
              <a:xfrm>
                <a:off x="4096" y="1303"/>
                <a:ext cx="222" cy="143"/>
              </a:xfrm>
              <a:custGeom>
                <a:avLst/>
                <a:gdLst>
                  <a:gd name="T0" fmla="*/ 59 w 126"/>
                  <a:gd name="T1" fmla="*/ 81 h 81"/>
                  <a:gd name="T2" fmla="*/ 59 w 126"/>
                  <a:gd name="T3" fmla="*/ 72 h 81"/>
                  <a:gd name="T4" fmla="*/ 63 w 126"/>
                  <a:gd name="T5" fmla="*/ 68 h 81"/>
                  <a:gd name="T6" fmla="*/ 67 w 126"/>
                  <a:gd name="T7" fmla="*/ 72 h 81"/>
                  <a:gd name="T8" fmla="*/ 67 w 126"/>
                  <a:gd name="T9" fmla="*/ 81 h 81"/>
                  <a:gd name="T10" fmla="*/ 126 w 126"/>
                  <a:gd name="T11" fmla="*/ 81 h 81"/>
                  <a:gd name="T12" fmla="*/ 126 w 126"/>
                  <a:gd name="T13" fmla="*/ 29 h 81"/>
                  <a:gd name="T14" fmla="*/ 97 w 126"/>
                  <a:gd name="T15" fmla="*/ 0 h 81"/>
                  <a:gd name="T16" fmla="*/ 29 w 126"/>
                  <a:gd name="T17" fmla="*/ 0 h 81"/>
                  <a:gd name="T18" fmla="*/ 0 w 126"/>
                  <a:gd name="T19" fmla="*/ 29 h 81"/>
                  <a:gd name="T20" fmla="*/ 0 w 126"/>
                  <a:gd name="T21" fmla="*/ 81 h 81"/>
                  <a:gd name="T22" fmla="*/ 59 w 126"/>
                  <a:gd name="T23" fmla="*/ 81 h 81"/>
                  <a:gd name="T24" fmla="*/ 41 w 126"/>
                  <a:gd name="T25" fmla="*/ 34 h 81"/>
                  <a:gd name="T26" fmla="*/ 85 w 126"/>
                  <a:gd name="T27" fmla="*/ 34 h 81"/>
                  <a:gd name="T28" fmla="*/ 89 w 126"/>
                  <a:gd name="T29" fmla="*/ 38 h 81"/>
                  <a:gd name="T30" fmla="*/ 85 w 126"/>
                  <a:gd name="T31" fmla="*/ 42 h 81"/>
                  <a:gd name="T32" fmla="*/ 41 w 126"/>
                  <a:gd name="T33" fmla="*/ 42 h 81"/>
                  <a:gd name="T34" fmla="*/ 37 w 126"/>
                  <a:gd name="T35" fmla="*/ 38 h 81"/>
                  <a:gd name="T36" fmla="*/ 41 w 126"/>
                  <a:gd name="T37" fmla="*/ 3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6" h="81">
                    <a:moveTo>
                      <a:pt x="59" y="81"/>
                    </a:move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0"/>
                      <a:pt x="61" y="68"/>
                      <a:pt x="63" y="68"/>
                    </a:cubicBezTo>
                    <a:cubicBezTo>
                      <a:pt x="65" y="68"/>
                      <a:pt x="67" y="70"/>
                      <a:pt x="67" y="72"/>
                    </a:cubicBezTo>
                    <a:cubicBezTo>
                      <a:pt x="67" y="81"/>
                      <a:pt x="67" y="81"/>
                      <a:pt x="67" y="81"/>
                    </a:cubicBezTo>
                    <a:cubicBezTo>
                      <a:pt x="126" y="81"/>
                      <a:pt x="126" y="81"/>
                      <a:pt x="126" y="81"/>
                    </a:cubicBezTo>
                    <a:cubicBezTo>
                      <a:pt x="126" y="29"/>
                      <a:pt x="126" y="29"/>
                      <a:pt x="126" y="29"/>
                    </a:cubicBezTo>
                    <a:cubicBezTo>
                      <a:pt x="126" y="13"/>
                      <a:pt x="113" y="0"/>
                      <a:pt x="97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13" y="0"/>
                      <a:pt x="0" y="13"/>
                      <a:pt x="0" y="29"/>
                    </a:cubicBezTo>
                    <a:cubicBezTo>
                      <a:pt x="0" y="81"/>
                      <a:pt x="0" y="81"/>
                      <a:pt x="0" y="81"/>
                    </a:cubicBezTo>
                    <a:lnTo>
                      <a:pt x="59" y="81"/>
                    </a:lnTo>
                    <a:close/>
                    <a:moveTo>
                      <a:pt x="41" y="34"/>
                    </a:moveTo>
                    <a:cubicBezTo>
                      <a:pt x="85" y="34"/>
                      <a:pt x="85" y="34"/>
                      <a:pt x="85" y="34"/>
                    </a:cubicBezTo>
                    <a:cubicBezTo>
                      <a:pt x="87" y="34"/>
                      <a:pt x="89" y="36"/>
                      <a:pt x="89" y="38"/>
                    </a:cubicBezTo>
                    <a:cubicBezTo>
                      <a:pt x="89" y="40"/>
                      <a:pt x="87" y="42"/>
                      <a:pt x="85" y="42"/>
                    </a:cubicBezTo>
                    <a:cubicBezTo>
                      <a:pt x="41" y="42"/>
                      <a:pt x="41" y="42"/>
                      <a:pt x="41" y="42"/>
                    </a:cubicBezTo>
                    <a:cubicBezTo>
                      <a:pt x="39" y="42"/>
                      <a:pt x="37" y="40"/>
                      <a:pt x="37" y="38"/>
                    </a:cubicBezTo>
                    <a:cubicBezTo>
                      <a:pt x="37" y="36"/>
                      <a:pt x="39" y="34"/>
                      <a:pt x="41" y="3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6" name="Freeform 73"/>
              <p:cNvSpPr/>
              <p:nvPr/>
            </p:nvSpPr>
            <p:spPr bwMode="auto">
              <a:xfrm>
                <a:off x="4045" y="1342"/>
                <a:ext cx="65" cy="222"/>
              </a:xfrm>
              <a:custGeom>
                <a:avLst/>
                <a:gdLst>
                  <a:gd name="T0" fmla="*/ 33 w 37"/>
                  <a:gd name="T1" fmla="*/ 126 h 126"/>
                  <a:gd name="T2" fmla="*/ 30 w 37"/>
                  <a:gd name="T3" fmla="*/ 125 h 126"/>
                  <a:gd name="T4" fmla="*/ 0 w 37"/>
                  <a:gd name="T5" fmla="*/ 63 h 126"/>
                  <a:gd name="T6" fmla="*/ 30 w 37"/>
                  <a:gd name="T7" fmla="*/ 1 h 126"/>
                  <a:gd name="T8" fmla="*/ 36 w 37"/>
                  <a:gd name="T9" fmla="*/ 1 h 126"/>
                  <a:gd name="T10" fmla="*/ 35 w 37"/>
                  <a:gd name="T11" fmla="*/ 7 h 126"/>
                  <a:gd name="T12" fmla="*/ 8 w 37"/>
                  <a:gd name="T13" fmla="*/ 63 h 126"/>
                  <a:gd name="T14" fmla="*/ 35 w 37"/>
                  <a:gd name="T15" fmla="*/ 119 h 126"/>
                  <a:gd name="T16" fmla="*/ 36 w 37"/>
                  <a:gd name="T17" fmla="*/ 125 h 126"/>
                  <a:gd name="T18" fmla="*/ 33 w 37"/>
                  <a:gd name="T19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" h="126">
                    <a:moveTo>
                      <a:pt x="33" y="126"/>
                    </a:moveTo>
                    <a:cubicBezTo>
                      <a:pt x="32" y="126"/>
                      <a:pt x="31" y="126"/>
                      <a:pt x="30" y="125"/>
                    </a:cubicBezTo>
                    <a:cubicBezTo>
                      <a:pt x="11" y="109"/>
                      <a:pt x="0" y="87"/>
                      <a:pt x="0" y="63"/>
                    </a:cubicBezTo>
                    <a:cubicBezTo>
                      <a:pt x="0" y="40"/>
                      <a:pt x="11" y="17"/>
                      <a:pt x="30" y="1"/>
                    </a:cubicBezTo>
                    <a:cubicBezTo>
                      <a:pt x="32" y="0"/>
                      <a:pt x="34" y="0"/>
                      <a:pt x="36" y="1"/>
                    </a:cubicBezTo>
                    <a:cubicBezTo>
                      <a:pt x="37" y="3"/>
                      <a:pt x="37" y="6"/>
                      <a:pt x="35" y="7"/>
                    </a:cubicBezTo>
                    <a:cubicBezTo>
                      <a:pt x="18" y="22"/>
                      <a:pt x="8" y="42"/>
                      <a:pt x="8" y="63"/>
                    </a:cubicBezTo>
                    <a:cubicBezTo>
                      <a:pt x="8" y="84"/>
                      <a:pt x="18" y="105"/>
                      <a:pt x="35" y="119"/>
                    </a:cubicBezTo>
                    <a:cubicBezTo>
                      <a:pt x="37" y="121"/>
                      <a:pt x="37" y="123"/>
                      <a:pt x="36" y="125"/>
                    </a:cubicBezTo>
                    <a:cubicBezTo>
                      <a:pt x="35" y="126"/>
                      <a:pt x="34" y="126"/>
                      <a:pt x="33" y="12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7" name="Freeform 74"/>
              <p:cNvSpPr/>
              <p:nvPr/>
            </p:nvSpPr>
            <p:spPr bwMode="auto">
              <a:xfrm>
                <a:off x="4302" y="1342"/>
                <a:ext cx="65" cy="222"/>
              </a:xfrm>
              <a:custGeom>
                <a:avLst/>
                <a:gdLst>
                  <a:gd name="T0" fmla="*/ 5 w 37"/>
                  <a:gd name="T1" fmla="*/ 126 h 126"/>
                  <a:gd name="T2" fmla="*/ 2 w 37"/>
                  <a:gd name="T3" fmla="*/ 125 h 126"/>
                  <a:gd name="T4" fmla="*/ 2 w 37"/>
                  <a:gd name="T5" fmla="*/ 119 h 126"/>
                  <a:gd name="T6" fmla="*/ 29 w 37"/>
                  <a:gd name="T7" fmla="*/ 63 h 126"/>
                  <a:gd name="T8" fmla="*/ 2 w 37"/>
                  <a:gd name="T9" fmla="*/ 7 h 126"/>
                  <a:gd name="T10" fmla="*/ 2 w 37"/>
                  <a:gd name="T11" fmla="*/ 1 h 126"/>
                  <a:gd name="T12" fmla="*/ 7 w 37"/>
                  <a:gd name="T13" fmla="*/ 1 h 126"/>
                  <a:gd name="T14" fmla="*/ 37 w 37"/>
                  <a:gd name="T15" fmla="*/ 63 h 126"/>
                  <a:gd name="T16" fmla="*/ 7 w 37"/>
                  <a:gd name="T17" fmla="*/ 125 h 126"/>
                  <a:gd name="T18" fmla="*/ 5 w 37"/>
                  <a:gd name="T19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" h="126">
                    <a:moveTo>
                      <a:pt x="5" y="126"/>
                    </a:moveTo>
                    <a:cubicBezTo>
                      <a:pt x="4" y="126"/>
                      <a:pt x="3" y="126"/>
                      <a:pt x="2" y="125"/>
                    </a:cubicBezTo>
                    <a:cubicBezTo>
                      <a:pt x="0" y="123"/>
                      <a:pt x="1" y="121"/>
                      <a:pt x="2" y="119"/>
                    </a:cubicBezTo>
                    <a:cubicBezTo>
                      <a:pt x="19" y="105"/>
                      <a:pt x="29" y="84"/>
                      <a:pt x="29" y="63"/>
                    </a:cubicBezTo>
                    <a:cubicBezTo>
                      <a:pt x="29" y="42"/>
                      <a:pt x="19" y="21"/>
                      <a:pt x="2" y="7"/>
                    </a:cubicBezTo>
                    <a:cubicBezTo>
                      <a:pt x="1" y="6"/>
                      <a:pt x="0" y="3"/>
                      <a:pt x="2" y="1"/>
                    </a:cubicBezTo>
                    <a:cubicBezTo>
                      <a:pt x="3" y="0"/>
                      <a:pt x="6" y="0"/>
                      <a:pt x="7" y="1"/>
                    </a:cubicBezTo>
                    <a:cubicBezTo>
                      <a:pt x="26" y="17"/>
                      <a:pt x="37" y="40"/>
                      <a:pt x="37" y="63"/>
                    </a:cubicBezTo>
                    <a:cubicBezTo>
                      <a:pt x="37" y="87"/>
                      <a:pt x="26" y="109"/>
                      <a:pt x="7" y="125"/>
                    </a:cubicBezTo>
                    <a:cubicBezTo>
                      <a:pt x="7" y="126"/>
                      <a:pt x="6" y="126"/>
                      <a:pt x="5" y="12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" name="Freeform 75"/>
              <p:cNvSpPr>
                <a:spLocks noEditPoints="1"/>
              </p:cNvSpPr>
              <p:nvPr/>
            </p:nvSpPr>
            <p:spPr bwMode="auto">
              <a:xfrm>
                <a:off x="5512" y="1261"/>
                <a:ext cx="342" cy="343"/>
              </a:xfrm>
              <a:custGeom>
                <a:avLst/>
                <a:gdLst>
                  <a:gd name="T0" fmla="*/ 65 w 194"/>
                  <a:gd name="T1" fmla="*/ 2 h 195"/>
                  <a:gd name="T2" fmla="*/ 1 w 194"/>
                  <a:gd name="T3" fmla="*/ 60 h 195"/>
                  <a:gd name="T4" fmla="*/ 1 w 194"/>
                  <a:gd name="T5" fmla="*/ 65 h 195"/>
                  <a:gd name="T6" fmla="*/ 132 w 194"/>
                  <a:gd name="T7" fmla="*/ 195 h 195"/>
                  <a:gd name="T8" fmla="*/ 193 w 194"/>
                  <a:gd name="T9" fmla="*/ 136 h 195"/>
                  <a:gd name="T10" fmla="*/ 31 w 194"/>
                  <a:gd name="T11" fmla="*/ 68 h 195"/>
                  <a:gd name="T12" fmla="*/ 28 w 194"/>
                  <a:gd name="T13" fmla="*/ 61 h 195"/>
                  <a:gd name="T14" fmla="*/ 56 w 194"/>
                  <a:gd name="T15" fmla="*/ 39 h 195"/>
                  <a:gd name="T16" fmla="*/ 34 w 194"/>
                  <a:gd name="T17" fmla="*/ 67 h 195"/>
                  <a:gd name="T18" fmla="*/ 47 w 194"/>
                  <a:gd name="T19" fmla="*/ 84 h 195"/>
                  <a:gd name="T20" fmla="*/ 44 w 194"/>
                  <a:gd name="T21" fmla="*/ 77 h 195"/>
                  <a:gd name="T22" fmla="*/ 61 w 194"/>
                  <a:gd name="T23" fmla="*/ 66 h 195"/>
                  <a:gd name="T24" fmla="*/ 50 w 194"/>
                  <a:gd name="T25" fmla="*/ 83 h 195"/>
                  <a:gd name="T26" fmla="*/ 64 w 194"/>
                  <a:gd name="T27" fmla="*/ 101 h 195"/>
                  <a:gd name="T28" fmla="*/ 61 w 194"/>
                  <a:gd name="T29" fmla="*/ 94 h 195"/>
                  <a:gd name="T30" fmla="*/ 89 w 194"/>
                  <a:gd name="T31" fmla="*/ 72 h 195"/>
                  <a:gd name="T32" fmla="*/ 67 w 194"/>
                  <a:gd name="T33" fmla="*/ 100 h 195"/>
                  <a:gd name="T34" fmla="*/ 80 w 194"/>
                  <a:gd name="T35" fmla="*/ 117 h 195"/>
                  <a:gd name="T36" fmla="*/ 78 w 194"/>
                  <a:gd name="T37" fmla="*/ 110 h 195"/>
                  <a:gd name="T38" fmla="*/ 94 w 194"/>
                  <a:gd name="T39" fmla="*/ 99 h 195"/>
                  <a:gd name="T40" fmla="*/ 83 w 194"/>
                  <a:gd name="T41" fmla="*/ 116 h 195"/>
                  <a:gd name="T42" fmla="*/ 97 w 194"/>
                  <a:gd name="T43" fmla="*/ 134 h 195"/>
                  <a:gd name="T44" fmla="*/ 95 w 194"/>
                  <a:gd name="T45" fmla="*/ 128 h 195"/>
                  <a:gd name="T46" fmla="*/ 122 w 194"/>
                  <a:gd name="T47" fmla="*/ 106 h 195"/>
                  <a:gd name="T48" fmla="*/ 100 w 194"/>
                  <a:gd name="T49" fmla="*/ 133 h 195"/>
                  <a:gd name="T50" fmla="*/ 114 w 194"/>
                  <a:gd name="T51" fmla="*/ 151 h 195"/>
                  <a:gd name="T52" fmla="*/ 111 w 194"/>
                  <a:gd name="T53" fmla="*/ 144 h 195"/>
                  <a:gd name="T54" fmla="*/ 128 w 194"/>
                  <a:gd name="T55" fmla="*/ 133 h 195"/>
                  <a:gd name="T56" fmla="*/ 116 w 194"/>
                  <a:gd name="T57" fmla="*/ 149 h 195"/>
                  <a:gd name="T58" fmla="*/ 156 w 194"/>
                  <a:gd name="T59" fmla="*/ 144 h 195"/>
                  <a:gd name="T60" fmla="*/ 131 w 194"/>
                  <a:gd name="T61" fmla="*/ 168 h 195"/>
                  <a:gd name="T62" fmla="*/ 128 w 194"/>
                  <a:gd name="T63" fmla="*/ 161 h 195"/>
                  <a:gd name="T64" fmla="*/ 156 w 194"/>
                  <a:gd name="T65" fmla="*/ 139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4" h="195">
                    <a:moveTo>
                      <a:pt x="193" y="130"/>
                    </a:moveTo>
                    <a:cubicBezTo>
                      <a:pt x="65" y="2"/>
                      <a:pt x="65" y="2"/>
                      <a:pt x="65" y="2"/>
                    </a:cubicBezTo>
                    <a:cubicBezTo>
                      <a:pt x="63" y="0"/>
                      <a:pt x="60" y="0"/>
                      <a:pt x="59" y="2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0"/>
                      <a:pt x="0" y="61"/>
                      <a:pt x="0" y="62"/>
                    </a:cubicBezTo>
                    <a:cubicBezTo>
                      <a:pt x="0" y="64"/>
                      <a:pt x="0" y="65"/>
                      <a:pt x="1" y="65"/>
                    </a:cubicBezTo>
                    <a:cubicBezTo>
                      <a:pt x="129" y="194"/>
                      <a:pt x="129" y="194"/>
                      <a:pt x="129" y="194"/>
                    </a:cubicBezTo>
                    <a:cubicBezTo>
                      <a:pt x="130" y="194"/>
                      <a:pt x="131" y="195"/>
                      <a:pt x="132" y="195"/>
                    </a:cubicBezTo>
                    <a:cubicBezTo>
                      <a:pt x="133" y="195"/>
                      <a:pt x="134" y="194"/>
                      <a:pt x="135" y="194"/>
                    </a:cubicBezTo>
                    <a:cubicBezTo>
                      <a:pt x="193" y="136"/>
                      <a:pt x="193" y="136"/>
                      <a:pt x="193" y="136"/>
                    </a:cubicBezTo>
                    <a:cubicBezTo>
                      <a:pt x="194" y="134"/>
                      <a:pt x="194" y="132"/>
                      <a:pt x="193" y="130"/>
                    </a:cubicBezTo>
                    <a:close/>
                    <a:moveTo>
                      <a:pt x="31" y="68"/>
                    </a:moveTo>
                    <a:cubicBezTo>
                      <a:pt x="30" y="68"/>
                      <a:pt x="29" y="67"/>
                      <a:pt x="28" y="67"/>
                    </a:cubicBezTo>
                    <a:cubicBezTo>
                      <a:pt x="27" y="65"/>
                      <a:pt x="27" y="63"/>
                      <a:pt x="28" y="61"/>
                    </a:cubicBezTo>
                    <a:cubicBezTo>
                      <a:pt x="50" y="39"/>
                      <a:pt x="50" y="39"/>
                      <a:pt x="50" y="39"/>
                    </a:cubicBezTo>
                    <a:cubicBezTo>
                      <a:pt x="52" y="37"/>
                      <a:pt x="54" y="37"/>
                      <a:pt x="56" y="39"/>
                    </a:cubicBezTo>
                    <a:cubicBezTo>
                      <a:pt x="57" y="41"/>
                      <a:pt x="57" y="43"/>
                      <a:pt x="56" y="45"/>
                    </a:cubicBezTo>
                    <a:cubicBezTo>
                      <a:pt x="34" y="67"/>
                      <a:pt x="34" y="67"/>
                      <a:pt x="34" y="67"/>
                    </a:cubicBezTo>
                    <a:cubicBezTo>
                      <a:pt x="33" y="67"/>
                      <a:pt x="32" y="68"/>
                      <a:pt x="31" y="68"/>
                    </a:cubicBezTo>
                    <a:close/>
                    <a:moveTo>
                      <a:pt x="47" y="84"/>
                    </a:moveTo>
                    <a:cubicBezTo>
                      <a:pt x="46" y="84"/>
                      <a:pt x="45" y="84"/>
                      <a:pt x="44" y="83"/>
                    </a:cubicBezTo>
                    <a:cubicBezTo>
                      <a:pt x="43" y="81"/>
                      <a:pt x="43" y="79"/>
                      <a:pt x="44" y="77"/>
                    </a:cubicBezTo>
                    <a:cubicBezTo>
                      <a:pt x="55" y="66"/>
                      <a:pt x="55" y="66"/>
                      <a:pt x="55" y="66"/>
                    </a:cubicBezTo>
                    <a:cubicBezTo>
                      <a:pt x="57" y="65"/>
                      <a:pt x="59" y="65"/>
                      <a:pt x="61" y="66"/>
                    </a:cubicBezTo>
                    <a:cubicBezTo>
                      <a:pt x="63" y="68"/>
                      <a:pt x="63" y="70"/>
                      <a:pt x="61" y="72"/>
                    </a:cubicBezTo>
                    <a:cubicBezTo>
                      <a:pt x="50" y="83"/>
                      <a:pt x="50" y="83"/>
                      <a:pt x="50" y="83"/>
                    </a:cubicBezTo>
                    <a:cubicBezTo>
                      <a:pt x="49" y="84"/>
                      <a:pt x="48" y="84"/>
                      <a:pt x="47" y="84"/>
                    </a:cubicBezTo>
                    <a:close/>
                    <a:moveTo>
                      <a:pt x="64" y="101"/>
                    </a:moveTo>
                    <a:cubicBezTo>
                      <a:pt x="63" y="101"/>
                      <a:pt x="62" y="101"/>
                      <a:pt x="61" y="100"/>
                    </a:cubicBezTo>
                    <a:cubicBezTo>
                      <a:pt x="60" y="98"/>
                      <a:pt x="60" y="96"/>
                      <a:pt x="61" y="94"/>
                    </a:cubicBezTo>
                    <a:cubicBezTo>
                      <a:pt x="83" y="72"/>
                      <a:pt x="83" y="72"/>
                      <a:pt x="83" y="72"/>
                    </a:cubicBezTo>
                    <a:cubicBezTo>
                      <a:pt x="85" y="71"/>
                      <a:pt x="88" y="71"/>
                      <a:pt x="89" y="72"/>
                    </a:cubicBezTo>
                    <a:cubicBezTo>
                      <a:pt x="91" y="74"/>
                      <a:pt x="91" y="76"/>
                      <a:pt x="89" y="78"/>
                    </a:cubicBezTo>
                    <a:cubicBezTo>
                      <a:pt x="67" y="100"/>
                      <a:pt x="67" y="100"/>
                      <a:pt x="67" y="100"/>
                    </a:cubicBezTo>
                    <a:cubicBezTo>
                      <a:pt x="66" y="101"/>
                      <a:pt x="65" y="101"/>
                      <a:pt x="64" y="101"/>
                    </a:cubicBezTo>
                    <a:close/>
                    <a:moveTo>
                      <a:pt x="80" y="117"/>
                    </a:moveTo>
                    <a:cubicBezTo>
                      <a:pt x="79" y="117"/>
                      <a:pt x="78" y="117"/>
                      <a:pt x="78" y="116"/>
                    </a:cubicBezTo>
                    <a:cubicBezTo>
                      <a:pt x="76" y="115"/>
                      <a:pt x="76" y="112"/>
                      <a:pt x="78" y="110"/>
                    </a:cubicBezTo>
                    <a:cubicBezTo>
                      <a:pt x="89" y="99"/>
                      <a:pt x="89" y="99"/>
                      <a:pt x="89" y="99"/>
                    </a:cubicBezTo>
                    <a:cubicBezTo>
                      <a:pt x="90" y="98"/>
                      <a:pt x="93" y="98"/>
                      <a:pt x="94" y="99"/>
                    </a:cubicBezTo>
                    <a:cubicBezTo>
                      <a:pt x="96" y="101"/>
                      <a:pt x="96" y="104"/>
                      <a:pt x="94" y="105"/>
                    </a:cubicBezTo>
                    <a:cubicBezTo>
                      <a:pt x="83" y="116"/>
                      <a:pt x="83" y="116"/>
                      <a:pt x="83" y="116"/>
                    </a:cubicBezTo>
                    <a:cubicBezTo>
                      <a:pt x="82" y="117"/>
                      <a:pt x="81" y="117"/>
                      <a:pt x="80" y="117"/>
                    </a:cubicBezTo>
                    <a:close/>
                    <a:moveTo>
                      <a:pt x="97" y="134"/>
                    </a:moveTo>
                    <a:cubicBezTo>
                      <a:pt x="96" y="134"/>
                      <a:pt x="95" y="134"/>
                      <a:pt x="95" y="133"/>
                    </a:cubicBezTo>
                    <a:cubicBezTo>
                      <a:pt x="93" y="132"/>
                      <a:pt x="93" y="129"/>
                      <a:pt x="95" y="128"/>
                    </a:cubicBezTo>
                    <a:cubicBezTo>
                      <a:pt x="117" y="106"/>
                      <a:pt x="117" y="106"/>
                      <a:pt x="117" y="106"/>
                    </a:cubicBezTo>
                    <a:cubicBezTo>
                      <a:pt x="118" y="104"/>
                      <a:pt x="121" y="104"/>
                      <a:pt x="122" y="106"/>
                    </a:cubicBezTo>
                    <a:cubicBezTo>
                      <a:pt x="124" y="107"/>
                      <a:pt x="124" y="110"/>
                      <a:pt x="122" y="111"/>
                    </a:cubicBezTo>
                    <a:cubicBezTo>
                      <a:pt x="100" y="133"/>
                      <a:pt x="100" y="133"/>
                      <a:pt x="100" y="133"/>
                    </a:cubicBezTo>
                    <a:cubicBezTo>
                      <a:pt x="100" y="134"/>
                      <a:pt x="99" y="134"/>
                      <a:pt x="97" y="134"/>
                    </a:cubicBezTo>
                    <a:close/>
                    <a:moveTo>
                      <a:pt x="114" y="151"/>
                    </a:moveTo>
                    <a:cubicBezTo>
                      <a:pt x="113" y="151"/>
                      <a:pt x="112" y="150"/>
                      <a:pt x="111" y="149"/>
                    </a:cubicBezTo>
                    <a:cubicBezTo>
                      <a:pt x="109" y="148"/>
                      <a:pt x="109" y="145"/>
                      <a:pt x="111" y="144"/>
                    </a:cubicBezTo>
                    <a:cubicBezTo>
                      <a:pt x="122" y="133"/>
                      <a:pt x="122" y="133"/>
                      <a:pt x="122" y="133"/>
                    </a:cubicBezTo>
                    <a:cubicBezTo>
                      <a:pt x="123" y="131"/>
                      <a:pt x="126" y="131"/>
                      <a:pt x="128" y="133"/>
                    </a:cubicBezTo>
                    <a:cubicBezTo>
                      <a:pt x="129" y="134"/>
                      <a:pt x="129" y="137"/>
                      <a:pt x="128" y="138"/>
                    </a:cubicBezTo>
                    <a:cubicBezTo>
                      <a:pt x="116" y="149"/>
                      <a:pt x="116" y="149"/>
                      <a:pt x="116" y="149"/>
                    </a:cubicBezTo>
                    <a:cubicBezTo>
                      <a:pt x="116" y="150"/>
                      <a:pt x="115" y="151"/>
                      <a:pt x="114" y="151"/>
                    </a:cubicBezTo>
                    <a:close/>
                    <a:moveTo>
                      <a:pt x="156" y="144"/>
                    </a:moveTo>
                    <a:cubicBezTo>
                      <a:pt x="134" y="167"/>
                      <a:pt x="134" y="167"/>
                      <a:pt x="134" y="167"/>
                    </a:cubicBezTo>
                    <a:cubicBezTo>
                      <a:pt x="133" y="167"/>
                      <a:pt x="132" y="168"/>
                      <a:pt x="131" y="168"/>
                    </a:cubicBezTo>
                    <a:cubicBezTo>
                      <a:pt x="130" y="168"/>
                      <a:pt x="129" y="167"/>
                      <a:pt x="128" y="167"/>
                    </a:cubicBezTo>
                    <a:cubicBezTo>
                      <a:pt x="126" y="165"/>
                      <a:pt x="126" y="162"/>
                      <a:pt x="128" y="161"/>
                    </a:cubicBezTo>
                    <a:cubicBezTo>
                      <a:pt x="150" y="139"/>
                      <a:pt x="150" y="139"/>
                      <a:pt x="150" y="139"/>
                    </a:cubicBezTo>
                    <a:cubicBezTo>
                      <a:pt x="152" y="137"/>
                      <a:pt x="154" y="137"/>
                      <a:pt x="156" y="139"/>
                    </a:cubicBezTo>
                    <a:cubicBezTo>
                      <a:pt x="157" y="140"/>
                      <a:pt x="157" y="143"/>
                      <a:pt x="156" y="14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" name="Freeform 76"/>
              <p:cNvSpPr/>
              <p:nvPr/>
            </p:nvSpPr>
            <p:spPr bwMode="auto">
              <a:xfrm>
                <a:off x="4902" y="1280"/>
                <a:ext cx="197" cy="198"/>
              </a:xfrm>
              <a:custGeom>
                <a:avLst/>
                <a:gdLst>
                  <a:gd name="T0" fmla="*/ 178 w 197"/>
                  <a:gd name="T1" fmla="*/ 32 h 198"/>
                  <a:gd name="T2" fmla="*/ 179 w 197"/>
                  <a:gd name="T3" fmla="*/ 32 h 198"/>
                  <a:gd name="T4" fmla="*/ 163 w 197"/>
                  <a:gd name="T5" fmla="*/ 16 h 198"/>
                  <a:gd name="T6" fmla="*/ 163 w 197"/>
                  <a:gd name="T7" fmla="*/ 0 h 198"/>
                  <a:gd name="T8" fmla="*/ 0 w 197"/>
                  <a:gd name="T9" fmla="*/ 0 h 198"/>
                  <a:gd name="T10" fmla="*/ 0 w 197"/>
                  <a:gd name="T11" fmla="*/ 21 h 198"/>
                  <a:gd name="T12" fmla="*/ 160 w 197"/>
                  <a:gd name="T13" fmla="*/ 21 h 198"/>
                  <a:gd name="T14" fmla="*/ 114 w 197"/>
                  <a:gd name="T15" fmla="*/ 67 h 198"/>
                  <a:gd name="T16" fmla="*/ 128 w 197"/>
                  <a:gd name="T17" fmla="*/ 83 h 198"/>
                  <a:gd name="T18" fmla="*/ 176 w 197"/>
                  <a:gd name="T19" fmla="*/ 34 h 198"/>
                  <a:gd name="T20" fmla="*/ 176 w 197"/>
                  <a:gd name="T21" fmla="*/ 198 h 198"/>
                  <a:gd name="T22" fmla="*/ 197 w 197"/>
                  <a:gd name="T23" fmla="*/ 198 h 198"/>
                  <a:gd name="T24" fmla="*/ 197 w 197"/>
                  <a:gd name="T25" fmla="*/ 32 h 198"/>
                  <a:gd name="T26" fmla="*/ 178 w 197"/>
                  <a:gd name="T27" fmla="*/ 32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7" h="198">
                    <a:moveTo>
                      <a:pt x="178" y="32"/>
                    </a:moveTo>
                    <a:lnTo>
                      <a:pt x="179" y="32"/>
                    </a:lnTo>
                    <a:lnTo>
                      <a:pt x="163" y="16"/>
                    </a:lnTo>
                    <a:lnTo>
                      <a:pt x="163" y="0"/>
                    </a:lnTo>
                    <a:lnTo>
                      <a:pt x="0" y="0"/>
                    </a:lnTo>
                    <a:lnTo>
                      <a:pt x="0" y="21"/>
                    </a:lnTo>
                    <a:lnTo>
                      <a:pt x="160" y="21"/>
                    </a:lnTo>
                    <a:lnTo>
                      <a:pt x="114" y="67"/>
                    </a:lnTo>
                    <a:lnTo>
                      <a:pt x="128" y="83"/>
                    </a:lnTo>
                    <a:lnTo>
                      <a:pt x="176" y="34"/>
                    </a:lnTo>
                    <a:lnTo>
                      <a:pt x="176" y="198"/>
                    </a:lnTo>
                    <a:lnTo>
                      <a:pt x="197" y="198"/>
                    </a:lnTo>
                    <a:lnTo>
                      <a:pt x="197" y="32"/>
                    </a:lnTo>
                    <a:lnTo>
                      <a:pt x="178" y="3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" name="Freeform 77"/>
              <p:cNvSpPr>
                <a:spLocks noEditPoints="1"/>
              </p:cNvSpPr>
              <p:nvPr/>
            </p:nvSpPr>
            <p:spPr bwMode="auto">
              <a:xfrm>
                <a:off x="4900" y="1389"/>
                <a:ext cx="180" cy="180"/>
              </a:xfrm>
              <a:custGeom>
                <a:avLst/>
                <a:gdLst>
                  <a:gd name="T0" fmla="*/ 165 w 180"/>
                  <a:gd name="T1" fmla="*/ 99 h 180"/>
                  <a:gd name="T2" fmla="*/ 122 w 180"/>
                  <a:gd name="T3" fmla="*/ 99 h 180"/>
                  <a:gd name="T4" fmla="*/ 122 w 180"/>
                  <a:gd name="T5" fmla="*/ 0 h 180"/>
                  <a:gd name="T6" fmla="*/ 100 w 180"/>
                  <a:gd name="T7" fmla="*/ 0 h 180"/>
                  <a:gd name="T8" fmla="*/ 100 w 180"/>
                  <a:gd name="T9" fmla="*/ 99 h 180"/>
                  <a:gd name="T10" fmla="*/ 0 w 180"/>
                  <a:gd name="T11" fmla="*/ 99 h 180"/>
                  <a:gd name="T12" fmla="*/ 0 w 180"/>
                  <a:gd name="T13" fmla="*/ 120 h 180"/>
                  <a:gd name="T14" fmla="*/ 100 w 180"/>
                  <a:gd name="T15" fmla="*/ 120 h 180"/>
                  <a:gd name="T16" fmla="*/ 100 w 180"/>
                  <a:gd name="T17" fmla="*/ 164 h 180"/>
                  <a:gd name="T18" fmla="*/ 116 w 180"/>
                  <a:gd name="T19" fmla="*/ 164 h 180"/>
                  <a:gd name="T20" fmla="*/ 116 w 180"/>
                  <a:gd name="T21" fmla="*/ 166 h 180"/>
                  <a:gd name="T22" fmla="*/ 130 w 180"/>
                  <a:gd name="T23" fmla="*/ 180 h 180"/>
                  <a:gd name="T24" fmla="*/ 180 w 180"/>
                  <a:gd name="T25" fmla="*/ 131 h 180"/>
                  <a:gd name="T26" fmla="*/ 165 w 180"/>
                  <a:gd name="T27" fmla="*/ 117 h 180"/>
                  <a:gd name="T28" fmla="*/ 165 w 180"/>
                  <a:gd name="T29" fmla="*/ 99 h 180"/>
                  <a:gd name="T30" fmla="*/ 122 w 180"/>
                  <a:gd name="T31" fmla="*/ 161 h 180"/>
                  <a:gd name="T32" fmla="*/ 122 w 180"/>
                  <a:gd name="T33" fmla="*/ 120 h 180"/>
                  <a:gd name="T34" fmla="*/ 160 w 180"/>
                  <a:gd name="T35" fmla="*/ 120 h 180"/>
                  <a:gd name="T36" fmla="*/ 122 w 180"/>
                  <a:gd name="T37" fmla="*/ 161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80" h="180">
                    <a:moveTo>
                      <a:pt x="165" y="99"/>
                    </a:moveTo>
                    <a:lnTo>
                      <a:pt x="122" y="99"/>
                    </a:lnTo>
                    <a:lnTo>
                      <a:pt x="122" y="0"/>
                    </a:lnTo>
                    <a:lnTo>
                      <a:pt x="100" y="0"/>
                    </a:lnTo>
                    <a:lnTo>
                      <a:pt x="100" y="99"/>
                    </a:lnTo>
                    <a:lnTo>
                      <a:pt x="0" y="99"/>
                    </a:lnTo>
                    <a:lnTo>
                      <a:pt x="0" y="120"/>
                    </a:lnTo>
                    <a:lnTo>
                      <a:pt x="100" y="120"/>
                    </a:lnTo>
                    <a:lnTo>
                      <a:pt x="100" y="164"/>
                    </a:lnTo>
                    <a:lnTo>
                      <a:pt x="116" y="164"/>
                    </a:lnTo>
                    <a:lnTo>
                      <a:pt x="116" y="166"/>
                    </a:lnTo>
                    <a:lnTo>
                      <a:pt x="130" y="180"/>
                    </a:lnTo>
                    <a:lnTo>
                      <a:pt x="180" y="131"/>
                    </a:lnTo>
                    <a:lnTo>
                      <a:pt x="165" y="117"/>
                    </a:lnTo>
                    <a:lnTo>
                      <a:pt x="165" y="99"/>
                    </a:lnTo>
                    <a:close/>
                    <a:moveTo>
                      <a:pt x="122" y="161"/>
                    </a:moveTo>
                    <a:lnTo>
                      <a:pt x="122" y="120"/>
                    </a:lnTo>
                    <a:lnTo>
                      <a:pt x="160" y="120"/>
                    </a:lnTo>
                    <a:lnTo>
                      <a:pt x="122" y="16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1" name="Freeform 78"/>
              <p:cNvSpPr>
                <a:spLocks noEditPoints="1"/>
              </p:cNvSpPr>
              <p:nvPr/>
            </p:nvSpPr>
            <p:spPr bwMode="auto">
              <a:xfrm>
                <a:off x="4810" y="1296"/>
                <a:ext cx="178" cy="182"/>
              </a:xfrm>
              <a:custGeom>
                <a:avLst/>
                <a:gdLst>
                  <a:gd name="T0" fmla="*/ 14 w 178"/>
                  <a:gd name="T1" fmla="*/ 64 h 182"/>
                  <a:gd name="T2" fmla="*/ 14 w 178"/>
                  <a:gd name="T3" fmla="*/ 83 h 182"/>
                  <a:gd name="T4" fmla="*/ 60 w 178"/>
                  <a:gd name="T5" fmla="*/ 83 h 182"/>
                  <a:gd name="T6" fmla="*/ 60 w 178"/>
                  <a:gd name="T7" fmla="*/ 182 h 182"/>
                  <a:gd name="T8" fmla="*/ 81 w 178"/>
                  <a:gd name="T9" fmla="*/ 182 h 182"/>
                  <a:gd name="T10" fmla="*/ 81 w 178"/>
                  <a:gd name="T11" fmla="*/ 83 h 182"/>
                  <a:gd name="T12" fmla="*/ 178 w 178"/>
                  <a:gd name="T13" fmla="*/ 83 h 182"/>
                  <a:gd name="T14" fmla="*/ 178 w 178"/>
                  <a:gd name="T15" fmla="*/ 62 h 182"/>
                  <a:gd name="T16" fmla="*/ 81 w 178"/>
                  <a:gd name="T17" fmla="*/ 62 h 182"/>
                  <a:gd name="T18" fmla="*/ 81 w 178"/>
                  <a:gd name="T19" fmla="*/ 18 h 182"/>
                  <a:gd name="T20" fmla="*/ 62 w 178"/>
                  <a:gd name="T21" fmla="*/ 18 h 182"/>
                  <a:gd name="T22" fmla="*/ 64 w 178"/>
                  <a:gd name="T23" fmla="*/ 16 h 182"/>
                  <a:gd name="T24" fmla="*/ 48 w 178"/>
                  <a:gd name="T25" fmla="*/ 0 h 182"/>
                  <a:gd name="T26" fmla="*/ 0 w 178"/>
                  <a:gd name="T27" fmla="*/ 49 h 182"/>
                  <a:gd name="T28" fmla="*/ 14 w 178"/>
                  <a:gd name="T29" fmla="*/ 64 h 182"/>
                  <a:gd name="T30" fmla="*/ 14 w 178"/>
                  <a:gd name="T31" fmla="*/ 64 h 182"/>
                  <a:gd name="T32" fmla="*/ 60 w 178"/>
                  <a:gd name="T33" fmla="*/ 18 h 182"/>
                  <a:gd name="T34" fmla="*/ 60 w 178"/>
                  <a:gd name="T35" fmla="*/ 62 h 182"/>
                  <a:gd name="T36" fmla="*/ 18 w 178"/>
                  <a:gd name="T37" fmla="*/ 62 h 182"/>
                  <a:gd name="T38" fmla="*/ 60 w 178"/>
                  <a:gd name="T39" fmla="*/ 18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78" h="182">
                    <a:moveTo>
                      <a:pt x="14" y="64"/>
                    </a:moveTo>
                    <a:lnTo>
                      <a:pt x="14" y="83"/>
                    </a:lnTo>
                    <a:lnTo>
                      <a:pt x="60" y="83"/>
                    </a:lnTo>
                    <a:lnTo>
                      <a:pt x="60" y="182"/>
                    </a:lnTo>
                    <a:lnTo>
                      <a:pt x="81" y="182"/>
                    </a:lnTo>
                    <a:lnTo>
                      <a:pt x="81" y="83"/>
                    </a:lnTo>
                    <a:lnTo>
                      <a:pt x="178" y="83"/>
                    </a:lnTo>
                    <a:lnTo>
                      <a:pt x="178" y="62"/>
                    </a:lnTo>
                    <a:lnTo>
                      <a:pt x="81" y="62"/>
                    </a:lnTo>
                    <a:lnTo>
                      <a:pt x="81" y="18"/>
                    </a:lnTo>
                    <a:lnTo>
                      <a:pt x="62" y="18"/>
                    </a:lnTo>
                    <a:lnTo>
                      <a:pt x="64" y="16"/>
                    </a:lnTo>
                    <a:lnTo>
                      <a:pt x="48" y="0"/>
                    </a:lnTo>
                    <a:lnTo>
                      <a:pt x="0" y="49"/>
                    </a:lnTo>
                    <a:lnTo>
                      <a:pt x="14" y="64"/>
                    </a:lnTo>
                    <a:lnTo>
                      <a:pt x="14" y="64"/>
                    </a:lnTo>
                    <a:close/>
                    <a:moveTo>
                      <a:pt x="60" y="18"/>
                    </a:moveTo>
                    <a:lnTo>
                      <a:pt x="60" y="62"/>
                    </a:lnTo>
                    <a:lnTo>
                      <a:pt x="18" y="62"/>
                    </a:lnTo>
                    <a:lnTo>
                      <a:pt x="60" y="1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2" name="Freeform 79"/>
              <p:cNvSpPr/>
              <p:nvPr/>
            </p:nvSpPr>
            <p:spPr bwMode="auto">
              <a:xfrm>
                <a:off x="4793" y="1391"/>
                <a:ext cx="195" cy="196"/>
              </a:xfrm>
              <a:custGeom>
                <a:avLst/>
                <a:gdLst>
                  <a:gd name="T0" fmla="*/ 79 w 195"/>
                  <a:gd name="T1" fmla="*/ 129 h 196"/>
                  <a:gd name="T2" fmla="*/ 63 w 195"/>
                  <a:gd name="T3" fmla="*/ 115 h 196"/>
                  <a:gd name="T4" fmla="*/ 21 w 195"/>
                  <a:gd name="T5" fmla="*/ 159 h 196"/>
                  <a:gd name="T6" fmla="*/ 21 w 195"/>
                  <a:gd name="T7" fmla="*/ 0 h 196"/>
                  <a:gd name="T8" fmla="*/ 0 w 195"/>
                  <a:gd name="T9" fmla="*/ 0 h 196"/>
                  <a:gd name="T10" fmla="*/ 0 w 195"/>
                  <a:gd name="T11" fmla="*/ 164 h 196"/>
                  <a:gd name="T12" fmla="*/ 19 w 195"/>
                  <a:gd name="T13" fmla="*/ 164 h 196"/>
                  <a:gd name="T14" fmla="*/ 31 w 195"/>
                  <a:gd name="T15" fmla="*/ 176 h 196"/>
                  <a:gd name="T16" fmla="*/ 31 w 195"/>
                  <a:gd name="T17" fmla="*/ 176 h 196"/>
                  <a:gd name="T18" fmla="*/ 31 w 195"/>
                  <a:gd name="T19" fmla="*/ 196 h 196"/>
                  <a:gd name="T20" fmla="*/ 195 w 195"/>
                  <a:gd name="T21" fmla="*/ 196 h 196"/>
                  <a:gd name="T22" fmla="*/ 195 w 195"/>
                  <a:gd name="T23" fmla="*/ 175 h 196"/>
                  <a:gd name="T24" fmla="*/ 35 w 195"/>
                  <a:gd name="T25" fmla="*/ 175 h 196"/>
                  <a:gd name="T26" fmla="*/ 79 w 195"/>
                  <a:gd name="T27" fmla="*/ 129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5" h="196">
                    <a:moveTo>
                      <a:pt x="79" y="129"/>
                    </a:moveTo>
                    <a:lnTo>
                      <a:pt x="63" y="115"/>
                    </a:lnTo>
                    <a:lnTo>
                      <a:pt x="21" y="159"/>
                    </a:lnTo>
                    <a:lnTo>
                      <a:pt x="21" y="0"/>
                    </a:lnTo>
                    <a:lnTo>
                      <a:pt x="0" y="0"/>
                    </a:lnTo>
                    <a:lnTo>
                      <a:pt x="0" y="164"/>
                    </a:lnTo>
                    <a:lnTo>
                      <a:pt x="19" y="164"/>
                    </a:lnTo>
                    <a:lnTo>
                      <a:pt x="31" y="176"/>
                    </a:lnTo>
                    <a:lnTo>
                      <a:pt x="31" y="176"/>
                    </a:lnTo>
                    <a:lnTo>
                      <a:pt x="31" y="196"/>
                    </a:lnTo>
                    <a:lnTo>
                      <a:pt x="195" y="196"/>
                    </a:lnTo>
                    <a:lnTo>
                      <a:pt x="195" y="175"/>
                    </a:lnTo>
                    <a:lnTo>
                      <a:pt x="35" y="175"/>
                    </a:lnTo>
                    <a:lnTo>
                      <a:pt x="79" y="12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3" name="Oval 80"/>
              <p:cNvSpPr>
                <a:spLocks noChangeArrowheads="1"/>
              </p:cNvSpPr>
              <p:nvPr/>
            </p:nvSpPr>
            <p:spPr bwMode="auto">
              <a:xfrm>
                <a:off x="4981" y="1338"/>
                <a:ext cx="58" cy="59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4" name="Oval 81"/>
              <p:cNvSpPr>
                <a:spLocks noChangeArrowheads="1"/>
              </p:cNvSpPr>
              <p:nvPr/>
            </p:nvSpPr>
            <p:spPr bwMode="auto">
              <a:xfrm>
                <a:off x="4773" y="1338"/>
                <a:ext cx="58" cy="59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5" name="Oval 82"/>
              <p:cNvSpPr>
                <a:spLocks noChangeArrowheads="1"/>
              </p:cNvSpPr>
              <p:nvPr/>
            </p:nvSpPr>
            <p:spPr bwMode="auto">
              <a:xfrm>
                <a:off x="4981" y="1546"/>
                <a:ext cx="58" cy="58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" name="Oval 83"/>
              <p:cNvSpPr>
                <a:spLocks noChangeArrowheads="1"/>
              </p:cNvSpPr>
              <p:nvPr/>
            </p:nvSpPr>
            <p:spPr bwMode="auto">
              <a:xfrm>
                <a:off x="5058" y="1470"/>
                <a:ext cx="57" cy="57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7" name="Oval 84"/>
              <p:cNvSpPr>
                <a:spLocks noChangeArrowheads="1"/>
              </p:cNvSpPr>
              <p:nvPr/>
            </p:nvSpPr>
            <p:spPr bwMode="auto">
              <a:xfrm>
                <a:off x="5058" y="1263"/>
                <a:ext cx="57" cy="56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8" name="Oval 85"/>
              <p:cNvSpPr>
                <a:spLocks noChangeArrowheads="1"/>
              </p:cNvSpPr>
              <p:nvPr/>
            </p:nvSpPr>
            <p:spPr bwMode="auto">
              <a:xfrm>
                <a:off x="4851" y="1263"/>
                <a:ext cx="56" cy="56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9" name="Oval 86"/>
              <p:cNvSpPr>
                <a:spLocks noChangeArrowheads="1"/>
              </p:cNvSpPr>
              <p:nvPr/>
            </p:nvSpPr>
            <p:spPr bwMode="auto">
              <a:xfrm>
                <a:off x="4851" y="1470"/>
                <a:ext cx="56" cy="57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0" name="Oval 87"/>
              <p:cNvSpPr>
                <a:spLocks noChangeArrowheads="1"/>
              </p:cNvSpPr>
              <p:nvPr/>
            </p:nvSpPr>
            <p:spPr bwMode="auto">
              <a:xfrm>
                <a:off x="4773" y="1546"/>
                <a:ext cx="58" cy="58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1" name="Freeform 88"/>
              <p:cNvSpPr>
                <a:spLocks noEditPoints="1"/>
              </p:cNvSpPr>
              <p:nvPr/>
            </p:nvSpPr>
            <p:spPr bwMode="auto">
              <a:xfrm>
                <a:off x="401" y="2097"/>
                <a:ext cx="257" cy="249"/>
              </a:xfrm>
              <a:custGeom>
                <a:avLst/>
                <a:gdLst>
                  <a:gd name="T0" fmla="*/ 55 w 146"/>
                  <a:gd name="T1" fmla="*/ 31 h 141"/>
                  <a:gd name="T2" fmla="*/ 0 w 146"/>
                  <a:gd name="T3" fmla="*/ 34 h 141"/>
                  <a:gd name="T4" fmla="*/ 0 w 146"/>
                  <a:gd name="T5" fmla="*/ 118 h 141"/>
                  <a:gd name="T6" fmla="*/ 23 w 146"/>
                  <a:gd name="T7" fmla="*/ 141 h 141"/>
                  <a:gd name="T8" fmla="*/ 123 w 146"/>
                  <a:gd name="T9" fmla="*/ 141 h 141"/>
                  <a:gd name="T10" fmla="*/ 146 w 146"/>
                  <a:gd name="T11" fmla="*/ 118 h 141"/>
                  <a:gd name="T12" fmla="*/ 146 w 146"/>
                  <a:gd name="T13" fmla="*/ 0 h 141"/>
                  <a:gd name="T14" fmla="*/ 55 w 146"/>
                  <a:gd name="T15" fmla="*/ 31 h 141"/>
                  <a:gd name="T16" fmla="*/ 57 w 146"/>
                  <a:gd name="T17" fmla="*/ 60 h 141"/>
                  <a:gd name="T18" fmla="*/ 77 w 146"/>
                  <a:gd name="T19" fmla="*/ 40 h 141"/>
                  <a:gd name="T20" fmla="*/ 97 w 146"/>
                  <a:gd name="T21" fmla="*/ 60 h 141"/>
                  <a:gd name="T22" fmla="*/ 77 w 146"/>
                  <a:gd name="T23" fmla="*/ 80 h 141"/>
                  <a:gd name="T24" fmla="*/ 57 w 146"/>
                  <a:gd name="T25" fmla="*/ 60 h 141"/>
                  <a:gd name="T26" fmla="*/ 96 w 146"/>
                  <a:gd name="T27" fmla="*/ 112 h 141"/>
                  <a:gd name="T28" fmla="*/ 84 w 146"/>
                  <a:gd name="T29" fmla="*/ 100 h 141"/>
                  <a:gd name="T30" fmla="*/ 96 w 146"/>
                  <a:gd name="T31" fmla="*/ 87 h 141"/>
                  <a:gd name="T32" fmla="*/ 108 w 146"/>
                  <a:gd name="T33" fmla="*/ 100 h 141"/>
                  <a:gd name="T34" fmla="*/ 96 w 146"/>
                  <a:gd name="T35" fmla="*/ 112 h 141"/>
                  <a:gd name="T36" fmla="*/ 107 w 146"/>
                  <a:gd name="T37" fmla="*/ 53 h 141"/>
                  <a:gd name="T38" fmla="*/ 94 w 146"/>
                  <a:gd name="T39" fmla="*/ 40 h 141"/>
                  <a:gd name="T40" fmla="*/ 107 w 146"/>
                  <a:gd name="T41" fmla="*/ 27 h 141"/>
                  <a:gd name="T42" fmla="*/ 119 w 146"/>
                  <a:gd name="T43" fmla="*/ 40 h 141"/>
                  <a:gd name="T44" fmla="*/ 107 w 146"/>
                  <a:gd name="T45" fmla="*/ 53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46" h="141">
                    <a:moveTo>
                      <a:pt x="55" y="31"/>
                    </a:moveTo>
                    <a:cubicBezTo>
                      <a:pt x="27" y="40"/>
                      <a:pt x="10" y="38"/>
                      <a:pt x="0" y="34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0" y="131"/>
                      <a:pt x="10" y="141"/>
                      <a:pt x="23" y="141"/>
                    </a:cubicBezTo>
                    <a:cubicBezTo>
                      <a:pt x="123" y="141"/>
                      <a:pt x="123" y="141"/>
                      <a:pt x="123" y="141"/>
                    </a:cubicBezTo>
                    <a:cubicBezTo>
                      <a:pt x="135" y="141"/>
                      <a:pt x="146" y="131"/>
                      <a:pt x="146" y="118"/>
                    </a:cubicBezTo>
                    <a:cubicBezTo>
                      <a:pt x="146" y="0"/>
                      <a:pt x="146" y="0"/>
                      <a:pt x="146" y="0"/>
                    </a:cubicBezTo>
                    <a:cubicBezTo>
                      <a:pt x="107" y="0"/>
                      <a:pt x="100" y="17"/>
                      <a:pt x="55" y="31"/>
                    </a:cubicBezTo>
                    <a:close/>
                    <a:moveTo>
                      <a:pt x="57" y="60"/>
                    </a:moveTo>
                    <a:cubicBezTo>
                      <a:pt x="57" y="49"/>
                      <a:pt x="66" y="40"/>
                      <a:pt x="77" y="40"/>
                    </a:cubicBezTo>
                    <a:cubicBezTo>
                      <a:pt x="88" y="40"/>
                      <a:pt x="97" y="49"/>
                      <a:pt x="97" y="60"/>
                    </a:cubicBezTo>
                    <a:cubicBezTo>
                      <a:pt x="97" y="71"/>
                      <a:pt x="88" y="80"/>
                      <a:pt x="77" y="80"/>
                    </a:cubicBezTo>
                    <a:cubicBezTo>
                      <a:pt x="66" y="80"/>
                      <a:pt x="57" y="71"/>
                      <a:pt x="57" y="60"/>
                    </a:cubicBezTo>
                    <a:close/>
                    <a:moveTo>
                      <a:pt x="96" y="112"/>
                    </a:moveTo>
                    <a:cubicBezTo>
                      <a:pt x="89" y="112"/>
                      <a:pt x="84" y="106"/>
                      <a:pt x="84" y="100"/>
                    </a:cubicBezTo>
                    <a:cubicBezTo>
                      <a:pt x="84" y="93"/>
                      <a:pt x="89" y="87"/>
                      <a:pt x="96" y="87"/>
                    </a:cubicBezTo>
                    <a:cubicBezTo>
                      <a:pt x="103" y="87"/>
                      <a:pt x="108" y="93"/>
                      <a:pt x="108" y="100"/>
                    </a:cubicBezTo>
                    <a:cubicBezTo>
                      <a:pt x="108" y="106"/>
                      <a:pt x="103" y="112"/>
                      <a:pt x="96" y="112"/>
                    </a:cubicBezTo>
                    <a:close/>
                    <a:moveTo>
                      <a:pt x="107" y="53"/>
                    </a:moveTo>
                    <a:cubicBezTo>
                      <a:pt x="99" y="53"/>
                      <a:pt x="94" y="47"/>
                      <a:pt x="94" y="40"/>
                    </a:cubicBezTo>
                    <a:cubicBezTo>
                      <a:pt x="94" y="33"/>
                      <a:pt x="99" y="27"/>
                      <a:pt x="107" y="27"/>
                    </a:cubicBezTo>
                    <a:cubicBezTo>
                      <a:pt x="114" y="27"/>
                      <a:pt x="119" y="33"/>
                      <a:pt x="119" y="40"/>
                    </a:cubicBezTo>
                    <a:cubicBezTo>
                      <a:pt x="119" y="47"/>
                      <a:pt x="114" y="53"/>
                      <a:pt x="107" y="5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2" name="Freeform 89"/>
              <p:cNvSpPr>
                <a:spLocks noEditPoints="1"/>
              </p:cNvSpPr>
              <p:nvPr/>
            </p:nvSpPr>
            <p:spPr bwMode="auto">
              <a:xfrm>
                <a:off x="373" y="1994"/>
                <a:ext cx="285" cy="163"/>
              </a:xfrm>
              <a:custGeom>
                <a:avLst/>
                <a:gdLst>
                  <a:gd name="T0" fmla="*/ 139 w 162"/>
                  <a:gd name="T1" fmla="*/ 0 h 93"/>
                  <a:gd name="T2" fmla="*/ 39 w 162"/>
                  <a:gd name="T3" fmla="*/ 0 h 93"/>
                  <a:gd name="T4" fmla="*/ 27 w 162"/>
                  <a:gd name="T5" fmla="*/ 0 h 93"/>
                  <a:gd name="T6" fmla="*/ 1 w 162"/>
                  <a:gd name="T7" fmla="*/ 6 h 93"/>
                  <a:gd name="T8" fmla="*/ 0 w 162"/>
                  <a:gd name="T9" fmla="*/ 11 h 93"/>
                  <a:gd name="T10" fmla="*/ 16 w 162"/>
                  <a:gd name="T11" fmla="*/ 25 h 93"/>
                  <a:gd name="T12" fmla="*/ 16 w 162"/>
                  <a:gd name="T13" fmla="*/ 87 h 93"/>
                  <a:gd name="T14" fmla="*/ 71 w 162"/>
                  <a:gd name="T15" fmla="*/ 84 h 93"/>
                  <a:gd name="T16" fmla="*/ 162 w 162"/>
                  <a:gd name="T17" fmla="*/ 53 h 93"/>
                  <a:gd name="T18" fmla="*/ 162 w 162"/>
                  <a:gd name="T19" fmla="*/ 23 h 93"/>
                  <a:gd name="T20" fmla="*/ 139 w 162"/>
                  <a:gd name="T21" fmla="*/ 0 h 93"/>
                  <a:gd name="T22" fmla="*/ 64 w 162"/>
                  <a:gd name="T23" fmla="*/ 80 h 93"/>
                  <a:gd name="T24" fmla="*/ 38 w 162"/>
                  <a:gd name="T25" fmla="*/ 80 h 93"/>
                  <a:gd name="T26" fmla="*/ 34 w 162"/>
                  <a:gd name="T27" fmla="*/ 76 h 93"/>
                  <a:gd name="T28" fmla="*/ 38 w 162"/>
                  <a:gd name="T29" fmla="*/ 72 h 93"/>
                  <a:gd name="T30" fmla="*/ 64 w 162"/>
                  <a:gd name="T31" fmla="*/ 72 h 93"/>
                  <a:gd name="T32" fmla="*/ 68 w 162"/>
                  <a:gd name="T33" fmla="*/ 76 h 93"/>
                  <a:gd name="T34" fmla="*/ 64 w 162"/>
                  <a:gd name="T35" fmla="*/ 80 h 93"/>
                  <a:gd name="T36" fmla="*/ 34 w 162"/>
                  <a:gd name="T37" fmla="*/ 50 h 93"/>
                  <a:gd name="T38" fmla="*/ 38 w 162"/>
                  <a:gd name="T39" fmla="*/ 46 h 93"/>
                  <a:gd name="T40" fmla="*/ 51 w 162"/>
                  <a:gd name="T41" fmla="*/ 46 h 93"/>
                  <a:gd name="T42" fmla="*/ 55 w 162"/>
                  <a:gd name="T43" fmla="*/ 50 h 93"/>
                  <a:gd name="T44" fmla="*/ 51 w 162"/>
                  <a:gd name="T45" fmla="*/ 54 h 93"/>
                  <a:gd name="T46" fmla="*/ 38 w 162"/>
                  <a:gd name="T47" fmla="*/ 54 h 93"/>
                  <a:gd name="T48" fmla="*/ 34 w 162"/>
                  <a:gd name="T49" fmla="*/ 50 h 93"/>
                  <a:gd name="T50" fmla="*/ 64 w 162"/>
                  <a:gd name="T51" fmla="*/ 34 h 93"/>
                  <a:gd name="T52" fmla="*/ 38 w 162"/>
                  <a:gd name="T53" fmla="*/ 34 h 93"/>
                  <a:gd name="T54" fmla="*/ 34 w 162"/>
                  <a:gd name="T55" fmla="*/ 30 h 93"/>
                  <a:gd name="T56" fmla="*/ 38 w 162"/>
                  <a:gd name="T57" fmla="*/ 26 h 93"/>
                  <a:gd name="T58" fmla="*/ 64 w 162"/>
                  <a:gd name="T59" fmla="*/ 26 h 93"/>
                  <a:gd name="T60" fmla="*/ 68 w 162"/>
                  <a:gd name="T61" fmla="*/ 30 h 93"/>
                  <a:gd name="T62" fmla="*/ 64 w 162"/>
                  <a:gd name="T63" fmla="*/ 34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62" h="93">
                    <a:moveTo>
                      <a:pt x="139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3" y="0"/>
                      <a:pt x="27" y="0"/>
                    </a:cubicBezTo>
                    <a:cubicBezTo>
                      <a:pt x="7" y="0"/>
                      <a:pt x="3" y="3"/>
                      <a:pt x="1" y="6"/>
                    </a:cubicBezTo>
                    <a:cubicBezTo>
                      <a:pt x="1" y="7"/>
                      <a:pt x="0" y="8"/>
                      <a:pt x="0" y="11"/>
                    </a:cubicBezTo>
                    <a:cubicBezTo>
                      <a:pt x="2" y="16"/>
                      <a:pt x="10" y="22"/>
                      <a:pt x="16" y="25"/>
                    </a:cubicBezTo>
                    <a:cubicBezTo>
                      <a:pt x="16" y="87"/>
                      <a:pt x="16" y="87"/>
                      <a:pt x="16" y="87"/>
                    </a:cubicBezTo>
                    <a:cubicBezTo>
                      <a:pt x="26" y="90"/>
                      <a:pt x="43" y="93"/>
                      <a:pt x="71" y="84"/>
                    </a:cubicBezTo>
                    <a:cubicBezTo>
                      <a:pt x="116" y="69"/>
                      <a:pt x="123" y="53"/>
                      <a:pt x="162" y="53"/>
                    </a:cubicBezTo>
                    <a:cubicBezTo>
                      <a:pt x="162" y="23"/>
                      <a:pt x="162" y="23"/>
                      <a:pt x="162" y="23"/>
                    </a:cubicBezTo>
                    <a:cubicBezTo>
                      <a:pt x="162" y="11"/>
                      <a:pt x="151" y="0"/>
                      <a:pt x="139" y="0"/>
                    </a:cubicBezTo>
                    <a:close/>
                    <a:moveTo>
                      <a:pt x="64" y="80"/>
                    </a:moveTo>
                    <a:cubicBezTo>
                      <a:pt x="38" y="80"/>
                      <a:pt x="38" y="80"/>
                      <a:pt x="38" y="80"/>
                    </a:cubicBezTo>
                    <a:cubicBezTo>
                      <a:pt x="36" y="80"/>
                      <a:pt x="34" y="79"/>
                      <a:pt x="34" y="76"/>
                    </a:cubicBezTo>
                    <a:cubicBezTo>
                      <a:pt x="34" y="74"/>
                      <a:pt x="36" y="72"/>
                      <a:pt x="38" y="72"/>
                    </a:cubicBezTo>
                    <a:cubicBezTo>
                      <a:pt x="64" y="72"/>
                      <a:pt x="64" y="72"/>
                      <a:pt x="64" y="72"/>
                    </a:cubicBezTo>
                    <a:cubicBezTo>
                      <a:pt x="66" y="72"/>
                      <a:pt x="68" y="74"/>
                      <a:pt x="68" y="76"/>
                    </a:cubicBezTo>
                    <a:cubicBezTo>
                      <a:pt x="68" y="79"/>
                      <a:pt x="66" y="80"/>
                      <a:pt x="64" y="80"/>
                    </a:cubicBezTo>
                    <a:close/>
                    <a:moveTo>
                      <a:pt x="34" y="50"/>
                    </a:moveTo>
                    <a:cubicBezTo>
                      <a:pt x="34" y="48"/>
                      <a:pt x="36" y="46"/>
                      <a:pt x="38" y="46"/>
                    </a:cubicBezTo>
                    <a:cubicBezTo>
                      <a:pt x="51" y="46"/>
                      <a:pt x="51" y="46"/>
                      <a:pt x="51" y="46"/>
                    </a:cubicBezTo>
                    <a:cubicBezTo>
                      <a:pt x="53" y="46"/>
                      <a:pt x="55" y="48"/>
                      <a:pt x="55" y="50"/>
                    </a:cubicBezTo>
                    <a:cubicBezTo>
                      <a:pt x="55" y="52"/>
                      <a:pt x="53" y="54"/>
                      <a:pt x="51" y="54"/>
                    </a:cubicBezTo>
                    <a:cubicBezTo>
                      <a:pt x="38" y="54"/>
                      <a:pt x="38" y="54"/>
                      <a:pt x="38" y="54"/>
                    </a:cubicBezTo>
                    <a:cubicBezTo>
                      <a:pt x="36" y="54"/>
                      <a:pt x="34" y="52"/>
                      <a:pt x="34" y="50"/>
                    </a:cubicBezTo>
                    <a:close/>
                    <a:moveTo>
                      <a:pt x="64" y="34"/>
                    </a:moveTo>
                    <a:cubicBezTo>
                      <a:pt x="38" y="34"/>
                      <a:pt x="38" y="34"/>
                      <a:pt x="38" y="34"/>
                    </a:cubicBezTo>
                    <a:cubicBezTo>
                      <a:pt x="36" y="34"/>
                      <a:pt x="34" y="33"/>
                      <a:pt x="34" y="30"/>
                    </a:cubicBezTo>
                    <a:cubicBezTo>
                      <a:pt x="34" y="28"/>
                      <a:pt x="36" y="26"/>
                      <a:pt x="38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6" y="26"/>
                      <a:pt x="68" y="28"/>
                      <a:pt x="68" y="30"/>
                    </a:cubicBezTo>
                    <a:cubicBezTo>
                      <a:pt x="68" y="33"/>
                      <a:pt x="66" y="34"/>
                      <a:pt x="64" y="3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" name="Oval 90"/>
              <p:cNvSpPr>
                <a:spLocks noChangeArrowheads="1"/>
              </p:cNvSpPr>
              <p:nvPr/>
            </p:nvSpPr>
            <p:spPr bwMode="auto">
              <a:xfrm>
                <a:off x="6251" y="1430"/>
                <a:ext cx="150" cy="174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" name="Oval 91"/>
              <p:cNvSpPr>
                <a:spLocks noChangeArrowheads="1"/>
              </p:cNvSpPr>
              <p:nvPr/>
            </p:nvSpPr>
            <p:spPr bwMode="auto">
              <a:xfrm>
                <a:off x="6441" y="1430"/>
                <a:ext cx="152" cy="174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5" name="Freeform 92"/>
              <p:cNvSpPr/>
              <p:nvPr/>
            </p:nvSpPr>
            <p:spPr bwMode="auto">
              <a:xfrm>
                <a:off x="6376" y="1449"/>
                <a:ext cx="94" cy="39"/>
              </a:xfrm>
              <a:custGeom>
                <a:avLst/>
                <a:gdLst>
                  <a:gd name="T0" fmla="*/ 46 w 53"/>
                  <a:gd name="T1" fmla="*/ 21 h 22"/>
                  <a:gd name="T2" fmla="*/ 42 w 53"/>
                  <a:gd name="T3" fmla="*/ 20 h 22"/>
                  <a:gd name="T4" fmla="*/ 27 w 53"/>
                  <a:gd name="T5" fmla="*/ 12 h 22"/>
                  <a:gd name="T6" fmla="*/ 11 w 53"/>
                  <a:gd name="T7" fmla="*/ 20 h 22"/>
                  <a:gd name="T8" fmla="*/ 3 w 53"/>
                  <a:gd name="T9" fmla="*/ 20 h 22"/>
                  <a:gd name="T10" fmla="*/ 2 w 53"/>
                  <a:gd name="T11" fmla="*/ 11 h 22"/>
                  <a:gd name="T12" fmla="*/ 26 w 53"/>
                  <a:gd name="T13" fmla="*/ 0 h 22"/>
                  <a:gd name="T14" fmla="*/ 51 w 53"/>
                  <a:gd name="T15" fmla="*/ 11 h 22"/>
                  <a:gd name="T16" fmla="*/ 50 w 53"/>
                  <a:gd name="T17" fmla="*/ 20 h 22"/>
                  <a:gd name="T18" fmla="*/ 46 w 53"/>
                  <a:gd name="T19" fmla="*/ 2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3" h="22">
                    <a:moveTo>
                      <a:pt x="46" y="21"/>
                    </a:moveTo>
                    <a:cubicBezTo>
                      <a:pt x="45" y="21"/>
                      <a:pt x="43" y="21"/>
                      <a:pt x="42" y="20"/>
                    </a:cubicBezTo>
                    <a:cubicBezTo>
                      <a:pt x="37" y="15"/>
                      <a:pt x="32" y="12"/>
                      <a:pt x="27" y="12"/>
                    </a:cubicBezTo>
                    <a:cubicBezTo>
                      <a:pt x="18" y="12"/>
                      <a:pt x="11" y="19"/>
                      <a:pt x="11" y="20"/>
                    </a:cubicBezTo>
                    <a:cubicBezTo>
                      <a:pt x="9" y="22"/>
                      <a:pt x="5" y="22"/>
                      <a:pt x="3" y="20"/>
                    </a:cubicBezTo>
                    <a:cubicBezTo>
                      <a:pt x="0" y="18"/>
                      <a:pt x="0" y="14"/>
                      <a:pt x="2" y="11"/>
                    </a:cubicBezTo>
                    <a:cubicBezTo>
                      <a:pt x="3" y="11"/>
                      <a:pt x="13" y="1"/>
                      <a:pt x="26" y="0"/>
                    </a:cubicBezTo>
                    <a:cubicBezTo>
                      <a:pt x="35" y="0"/>
                      <a:pt x="43" y="4"/>
                      <a:pt x="51" y="11"/>
                    </a:cubicBezTo>
                    <a:cubicBezTo>
                      <a:pt x="53" y="14"/>
                      <a:pt x="53" y="17"/>
                      <a:pt x="50" y="20"/>
                    </a:cubicBezTo>
                    <a:cubicBezTo>
                      <a:pt x="49" y="21"/>
                      <a:pt x="48" y="21"/>
                      <a:pt x="46" y="2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6" name="Freeform 93"/>
              <p:cNvSpPr/>
              <p:nvPr/>
            </p:nvSpPr>
            <p:spPr bwMode="auto">
              <a:xfrm>
                <a:off x="6255" y="1257"/>
                <a:ext cx="134" cy="226"/>
              </a:xfrm>
              <a:custGeom>
                <a:avLst/>
                <a:gdLst>
                  <a:gd name="T0" fmla="*/ 7 w 76"/>
                  <a:gd name="T1" fmla="*/ 128 h 128"/>
                  <a:gd name="T2" fmla="*/ 5 w 76"/>
                  <a:gd name="T3" fmla="*/ 128 h 128"/>
                  <a:gd name="T4" fmla="*/ 1 w 76"/>
                  <a:gd name="T5" fmla="*/ 120 h 128"/>
                  <a:gd name="T6" fmla="*/ 38 w 76"/>
                  <a:gd name="T7" fmla="*/ 12 h 128"/>
                  <a:gd name="T8" fmla="*/ 53 w 76"/>
                  <a:gd name="T9" fmla="*/ 1 h 128"/>
                  <a:gd name="T10" fmla="*/ 74 w 76"/>
                  <a:gd name="T11" fmla="*/ 11 h 128"/>
                  <a:gd name="T12" fmla="*/ 73 w 76"/>
                  <a:gd name="T13" fmla="*/ 19 h 128"/>
                  <a:gd name="T14" fmla="*/ 65 w 76"/>
                  <a:gd name="T15" fmla="*/ 19 h 128"/>
                  <a:gd name="T16" fmla="*/ 55 w 76"/>
                  <a:gd name="T17" fmla="*/ 13 h 128"/>
                  <a:gd name="T18" fmla="*/ 48 w 76"/>
                  <a:gd name="T19" fmla="*/ 17 h 128"/>
                  <a:gd name="T20" fmla="*/ 13 w 76"/>
                  <a:gd name="T21" fmla="*/ 124 h 128"/>
                  <a:gd name="T22" fmla="*/ 7 w 76"/>
                  <a:gd name="T23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6" h="128">
                    <a:moveTo>
                      <a:pt x="7" y="128"/>
                    </a:moveTo>
                    <a:cubicBezTo>
                      <a:pt x="6" y="128"/>
                      <a:pt x="6" y="128"/>
                      <a:pt x="5" y="128"/>
                    </a:cubicBezTo>
                    <a:cubicBezTo>
                      <a:pt x="2" y="126"/>
                      <a:pt x="0" y="123"/>
                      <a:pt x="1" y="120"/>
                    </a:cubicBezTo>
                    <a:cubicBezTo>
                      <a:pt x="38" y="12"/>
                      <a:pt x="38" y="12"/>
                      <a:pt x="38" y="12"/>
                    </a:cubicBezTo>
                    <a:cubicBezTo>
                      <a:pt x="38" y="11"/>
                      <a:pt x="44" y="2"/>
                      <a:pt x="53" y="1"/>
                    </a:cubicBezTo>
                    <a:cubicBezTo>
                      <a:pt x="60" y="0"/>
                      <a:pt x="67" y="3"/>
                      <a:pt x="74" y="11"/>
                    </a:cubicBezTo>
                    <a:cubicBezTo>
                      <a:pt x="76" y="13"/>
                      <a:pt x="76" y="17"/>
                      <a:pt x="73" y="19"/>
                    </a:cubicBezTo>
                    <a:cubicBezTo>
                      <a:pt x="71" y="21"/>
                      <a:pt x="67" y="21"/>
                      <a:pt x="65" y="19"/>
                    </a:cubicBezTo>
                    <a:cubicBezTo>
                      <a:pt x="62" y="16"/>
                      <a:pt x="58" y="12"/>
                      <a:pt x="55" y="13"/>
                    </a:cubicBezTo>
                    <a:cubicBezTo>
                      <a:pt x="52" y="13"/>
                      <a:pt x="49" y="16"/>
                      <a:pt x="48" y="17"/>
                    </a:cubicBezTo>
                    <a:cubicBezTo>
                      <a:pt x="13" y="124"/>
                      <a:pt x="13" y="124"/>
                      <a:pt x="13" y="124"/>
                    </a:cubicBezTo>
                    <a:cubicBezTo>
                      <a:pt x="12" y="126"/>
                      <a:pt x="9" y="128"/>
                      <a:pt x="7" y="12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7" name="Freeform 94"/>
              <p:cNvSpPr/>
              <p:nvPr/>
            </p:nvSpPr>
            <p:spPr bwMode="auto">
              <a:xfrm>
                <a:off x="6454" y="1257"/>
                <a:ext cx="132" cy="226"/>
              </a:xfrm>
              <a:custGeom>
                <a:avLst/>
                <a:gdLst>
                  <a:gd name="T0" fmla="*/ 68 w 75"/>
                  <a:gd name="T1" fmla="*/ 128 h 128"/>
                  <a:gd name="T2" fmla="*/ 63 w 75"/>
                  <a:gd name="T3" fmla="*/ 124 h 128"/>
                  <a:gd name="T4" fmla="*/ 27 w 75"/>
                  <a:gd name="T5" fmla="*/ 17 h 128"/>
                  <a:gd name="T6" fmla="*/ 21 w 75"/>
                  <a:gd name="T7" fmla="*/ 13 h 128"/>
                  <a:gd name="T8" fmla="*/ 11 w 75"/>
                  <a:gd name="T9" fmla="*/ 19 h 128"/>
                  <a:gd name="T10" fmla="*/ 2 w 75"/>
                  <a:gd name="T11" fmla="*/ 19 h 128"/>
                  <a:gd name="T12" fmla="*/ 2 w 75"/>
                  <a:gd name="T13" fmla="*/ 11 h 128"/>
                  <a:gd name="T14" fmla="*/ 22 w 75"/>
                  <a:gd name="T15" fmla="*/ 1 h 128"/>
                  <a:gd name="T16" fmla="*/ 38 w 75"/>
                  <a:gd name="T17" fmla="*/ 12 h 128"/>
                  <a:gd name="T18" fmla="*/ 38 w 75"/>
                  <a:gd name="T19" fmla="*/ 13 h 128"/>
                  <a:gd name="T20" fmla="*/ 74 w 75"/>
                  <a:gd name="T21" fmla="*/ 120 h 128"/>
                  <a:gd name="T22" fmla="*/ 70 w 75"/>
                  <a:gd name="T23" fmla="*/ 128 h 128"/>
                  <a:gd name="T24" fmla="*/ 68 w 75"/>
                  <a:gd name="T25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5" h="128">
                    <a:moveTo>
                      <a:pt x="68" y="128"/>
                    </a:moveTo>
                    <a:cubicBezTo>
                      <a:pt x="66" y="128"/>
                      <a:pt x="64" y="126"/>
                      <a:pt x="63" y="124"/>
                    </a:cubicBezTo>
                    <a:cubicBezTo>
                      <a:pt x="27" y="17"/>
                      <a:pt x="27" y="17"/>
                      <a:pt x="27" y="17"/>
                    </a:cubicBezTo>
                    <a:cubicBezTo>
                      <a:pt x="26" y="16"/>
                      <a:pt x="24" y="13"/>
                      <a:pt x="21" y="13"/>
                    </a:cubicBezTo>
                    <a:cubicBezTo>
                      <a:pt x="17" y="12"/>
                      <a:pt x="13" y="16"/>
                      <a:pt x="11" y="19"/>
                    </a:cubicBezTo>
                    <a:cubicBezTo>
                      <a:pt x="8" y="21"/>
                      <a:pt x="5" y="21"/>
                      <a:pt x="2" y="19"/>
                    </a:cubicBezTo>
                    <a:cubicBezTo>
                      <a:pt x="0" y="17"/>
                      <a:pt x="0" y="13"/>
                      <a:pt x="2" y="11"/>
                    </a:cubicBezTo>
                    <a:cubicBezTo>
                      <a:pt x="8" y="3"/>
                      <a:pt x="15" y="0"/>
                      <a:pt x="22" y="1"/>
                    </a:cubicBezTo>
                    <a:cubicBezTo>
                      <a:pt x="32" y="2"/>
                      <a:pt x="37" y="11"/>
                      <a:pt x="38" y="12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74" y="120"/>
                      <a:pt x="74" y="120"/>
                      <a:pt x="74" y="120"/>
                    </a:cubicBezTo>
                    <a:cubicBezTo>
                      <a:pt x="75" y="123"/>
                      <a:pt x="73" y="126"/>
                      <a:pt x="70" y="128"/>
                    </a:cubicBezTo>
                    <a:cubicBezTo>
                      <a:pt x="70" y="128"/>
                      <a:pt x="69" y="128"/>
                      <a:pt x="68" y="12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8" name="Freeform 95"/>
              <p:cNvSpPr/>
              <p:nvPr/>
            </p:nvSpPr>
            <p:spPr bwMode="auto">
              <a:xfrm>
                <a:off x="6982" y="1286"/>
                <a:ext cx="355" cy="294"/>
              </a:xfrm>
              <a:custGeom>
                <a:avLst/>
                <a:gdLst>
                  <a:gd name="T0" fmla="*/ 49 w 202"/>
                  <a:gd name="T1" fmla="*/ 167 h 167"/>
                  <a:gd name="T2" fmla="*/ 49 w 202"/>
                  <a:gd name="T3" fmla="*/ 167 h 167"/>
                  <a:gd name="T4" fmla="*/ 42 w 202"/>
                  <a:gd name="T5" fmla="*/ 161 h 167"/>
                  <a:gd name="T6" fmla="*/ 18 w 202"/>
                  <a:gd name="T7" fmla="*/ 80 h 167"/>
                  <a:gd name="T8" fmla="*/ 8 w 202"/>
                  <a:gd name="T9" fmla="*/ 80 h 167"/>
                  <a:gd name="T10" fmla="*/ 0 w 202"/>
                  <a:gd name="T11" fmla="*/ 72 h 167"/>
                  <a:gd name="T12" fmla="*/ 8 w 202"/>
                  <a:gd name="T13" fmla="*/ 64 h 167"/>
                  <a:gd name="T14" fmla="*/ 24 w 202"/>
                  <a:gd name="T15" fmla="*/ 64 h 167"/>
                  <a:gd name="T16" fmla="*/ 32 w 202"/>
                  <a:gd name="T17" fmla="*/ 70 h 167"/>
                  <a:gd name="T18" fmla="*/ 50 w 202"/>
                  <a:gd name="T19" fmla="*/ 133 h 167"/>
                  <a:gd name="T20" fmla="*/ 94 w 202"/>
                  <a:gd name="T21" fmla="*/ 6 h 167"/>
                  <a:gd name="T22" fmla="*/ 102 w 202"/>
                  <a:gd name="T23" fmla="*/ 0 h 167"/>
                  <a:gd name="T24" fmla="*/ 194 w 202"/>
                  <a:gd name="T25" fmla="*/ 0 h 167"/>
                  <a:gd name="T26" fmla="*/ 202 w 202"/>
                  <a:gd name="T27" fmla="*/ 8 h 167"/>
                  <a:gd name="T28" fmla="*/ 194 w 202"/>
                  <a:gd name="T29" fmla="*/ 16 h 167"/>
                  <a:gd name="T30" fmla="*/ 107 w 202"/>
                  <a:gd name="T31" fmla="*/ 16 h 167"/>
                  <a:gd name="T32" fmla="*/ 57 w 202"/>
                  <a:gd name="T33" fmla="*/ 162 h 167"/>
                  <a:gd name="T34" fmla="*/ 49 w 202"/>
                  <a:gd name="T35" fmla="*/ 167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2" h="167">
                    <a:moveTo>
                      <a:pt x="49" y="167"/>
                    </a:moveTo>
                    <a:cubicBezTo>
                      <a:pt x="49" y="167"/>
                      <a:pt x="49" y="167"/>
                      <a:pt x="49" y="167"/>
                    </a:cubicBezTo>
                    <a:cubicBezTo>
                      <a:pt x="46" y="167"/>
                      <a:pt x="43" y="165"/>
                      <a:pt x="42" y="161"/>
                    </a:cubicBezTo>
                    <a:cubicBezTo>
                      <a:pt x="18" y="80"/>
                      <a:pt x="18" y="80"/>
                      <a:pt x="18" y="80"/>
                    </a:cubicBezTo>
                    <a:cubicBezTo>
                      <a:pt x="8" y="80"/>
                      <a:pt x="8" y="80"/>
                      <a:pt x="8" y="80"/>
                    </a:cubicBezTo>
                    <a:cubicBezTo>
                      <a:pt x="4" y="80"/>
                      <a:pt x="0" y="76"/>
                      <a:pt x="0" y="72"/>
                    </a:cubicBezTo>
                    <a:cubicBezTo>
                      <a:pt x="0" y="67"/>
                      <a:pt x="4" y="64"/>
                      <a:pt x="8" y="64"/>
                    </a:cubicBezTo>
                    <a:cubicBezTo>
                      <a:pt x="24" y="64"/>
                      <a:pt x="24" y="64"/>
                      <a:pt x="24" y="64"/>
                    </a:cubicBezTo>
                    <a:cubicBezTo>
                      <a:pt x="27" y="64"/>
                      <a:pt x="31" y="66"/>
                      <a:pt x="32" y="70"/>
                    </a:cubicBezTo>
                    <a:cubicBezTo>
                      <a:pt x="50" y="133"/>
                      <a:pt x="50" y="133"/>
                      <a:pt x="50" y="133"/>
                    </a:cubicBezTo>
                    <a:cubicBezTo>
                      <a:pt x="94" y="6"/>
                      <a:pt x="94" y="6"/>
                      <a:pt x="94" y="6"/>
                    </a:cubicBezTo>
                    <a:cubicBezTo>
                      <a:pt x="95" y="3"/>
                      <a:pt x="98" y="0"/>
                      <a:pt x="102" y="0"/>
                    </a:cubicBezTo>
                    <a:cubicBezTo>
                      <a:pt x="194" y="0"/>
                      <a:pt x="194" y="0"/>
                      <a:pt x="194" y="0"/>
                    </a:cubicBezTo>
                    <a:cubicBezTo>
                      <a:pt x="198" y="0"/>
                      <a:pt x="202" y="4"/>
                      <a:pt x="202" y="8"/>
                    </a:cubicBezTo>
                    <a:cubicBezTo>
                      <a:pt x="202" y="13"/>
                      <a:pt x="198" y="16"/>
                      <a:pt x="194" y="16"/>
                    </a:cubicBezTo>
                    <a:cubicBezTo>
                      <a:pt x="107" y="16"/>
                      <a:pt x="107" y="16"/>
                      <a:pt x="107" y="16"/>
                    </a:cubicBezTo>
                    <a:cubicBezTo>
                      <a:pt x="57" y="162"/>
                      <a:pt x="57" y="162"/>
                      <a:pt x="57" y="162"/>
                    </a:cubicBezTo>
                    <a:cubicBezTo>
                      <a:pt x="56" y="165"/>
                      <a:pt x="53" y="167"/>
                      <a:pt x="49" y="16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9" name="Freeform 96"/>
              <p:cNvSpPr/>
              <p:nvPr/>
            </p:nvSpPr>
            <p:spPr bwMode="auto">
              <a:xfrm>
                <a:off x="7159" y="1335"/>
                <a:ext cx="145" cy="209"/>
              </a:xfrm>
              <a:custGeom>
                <a:avLst/>
                <a:gdLst>
                  <a:gd name="T0" fmla="*/ 74 w 82"/>
                  <a:gd name="T1" fmla="*/ 119 h 119"/>
                  <a:gd name="T2" fmla="*/ 9 w 82"/>
                  <a:gd name="T3" fmla="*/ 119 h 119"/>
                  <a:gd name="T4" fmla="*/ 1 w 82"/>
                  <a:gd name="T5" fmla="*/ 113 h 119"/>
                  <a:gd name="T6" fmla="*/ 4 w 82"/>
                  <a:gd name="T7" fmla="*/ 104 h 119"/>
                  <a:gd name="T8" fmla="*/ 58 w 82"/>
                  <a:gd name="T9" fmla="*/ 42 h 119"/>
                  <a:gd name="T10" fmla="*/ 52 w 82"/>
                  <a:gd name="T11" fmla="*/ 27 h 119"/>
                  <a:gd name="T12" fmla="*/ 15 w 82"/>
                  <a:gd name="T13" fmla="*/ 26 h 119"/>
                  <a:gd name="T14" fmla="*/ 5 w 82"/>
                  <a:gd name="T15" fmla="*/ 21 h 119"/>
                  <a:gd name="T16" fmla="*/ 10 w 82"/>
                  <a:gd name="T17" fmla="*/ 11 h 119"/>
                  <a:gd name="T18" fmla="*/ 62 w 82"/>
                  <a:gd name="T19" fmla="*/ 14 h 119"/>
                  <a:gd name="T20" fmla="*/ 74 w 82"/>
                  <a:gd name="T21" fmla="*/ 42 h 119"/>
                  <a:gd name="T22" fmla="*/ 34 w 82"/>
                  <a:gd name="T23" fmla="*/ 103 h 119"/>
                  <a:gd name="T24" fmla="*/ 74 w 82"/>
                  <a:gd name="T25" fmla="*/ 103 h 119"/>
                  <a:gd name="T26" fmla="*/ 82 w 82"/>
                  <a:gd name="T27" fmla="*/ 111 h 119"/>
                  <a:gd name="T28" fmla="*/ 74 w 82"/>
                  <a:gd name="T29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2" h="119">
                    <a:moveTo>
                      <a:pt x="74" y="119"/>
                    </a:moveTo>
                    <a:cubicBezTo>
                      <a:pt x="9" y="119"/>
                      <a:pt x="9" y="119"/>
                      <a:pt x="9" y="119"/>
                    </a:cubicBezTo>
                    <a:cubicBezTo>
                      <a:pt x="5" y="119"/>
                      <a:pt x="2" y="116"/>
                      <a:pt x="1" y="113"/>
                    </a:cubicBezTo>
                    <a:cubicBezTo>
                      <a:pt x="0" y="110"/>
                      <a:pt x="1" y="106"/>
                      <a:pt x="4" y="104"/>
                    </a:cubicBezTo>
                    <a:cubicBezTo>
                      <a:pt x="43" y="78"/>
                      <a:pt x="58" y="60"/>
                      <a:pt x="58" y="42"/>
                    </a:cubicBezTo>
                    <a:cubicBezTo>
                      <a:pt x="58" y="34"/>
                      <a:pt x="56" y="30"/>
                      <a:pt x="52" y="27"/>
                    </a:cubicBezTo>
                    <a:cubicBezTo>
                      <a:pt x="43" y="19"/>
                      <a:pt x="22" y="24"/>
                      <a:pt x="15" y="26"/>
                    </a:cubicBezTo>
                    <a:cubicBezTo>
                      <a:pt x="11" y="27"/>
                      <a:pt x="6" y="25"/>
                      <a:pt x="5" y="21"/>
                    </a:cubicBezTo>
                    <a:cubicBezTo>
                      <a:pt x="3" y="16"/>
                      <a:pt x="6" y="12"/>
                      <a:pt x="10" y="11"/>
                    </a:cubicBezTo>
                    <a:cubicBezTo>
                      <a:pt x="13" y="10"/>
                      <a:pt x="44" y="0"/>
                      <a:pt x="62" y="14"/>
                    </a:cubicBezTo>
                    <a:cubicBezTo>
                      <a:pt x="68" y="18"/>
                      <a:pt x="74" y="26"/>
                      <a:pt x="74" y="42"/>
                    </a:cubicBezTo>
                    <a:cubicBezTo>
                      <a:pt x="74" y="64"/>
                      <a:pt x="59" y="83"/>
                      <a:pt x="34" y="103"/>
                    </a:cubicBezTo>
                    <a:cubicBezTo>
                      <a:pt x="74" y="103"/>
                      <a:pt x="74" y="103"/>
                      <a:pt x="74" y="103"/>
                    </a:cubicBezTo>
                    <a:cubicBezTo>
                      <a:pt x="78" y="103"/>
                      <a:pt x="82" y="106"/>
                      <a:pt x="82" y="111"/>
                    </a:cubicBezTo>
                    <a:cubicBezTo>
                      <a:pt x="82" y="115"/>
                      <a:pt x="78" y="119"/>
                      <a:pt x="74" y="11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0" name="Freeform 97"/>
              <p:cNvSpPr/>
              <p:nvPr/>
            </p:nvSpPr>
            <p:spPr bwMode="auto">
              <a:xfrm>
                <a:off x="1156" y="2004"/>
                <a:ext cx="14" cy="65"/>
              </a:xfrm>
              <a:custGeom>
                <a:avLst/>
                <a:gdLst>
                  <a:gd name="T0" fmla="*/ 4 w 8"/>
                  <a:gd name="T1" fmla="*/ 37 h 37"/>
                  <a:gd name="T2" fmla="*/ 0 w 8"/>
                  <a:gd name="T3" fmla="*/ 33 h 37"/>
                  <a:gd name="T4" fmla="*/ 0 w 8"/>
                  <a:gd name="T5" fmla="*/ 4 h 37"/>
                  <a:gd name="T6" fmla="*/ 4 w 8"/>
                  <a:gd name="T7" fmla="*/ 0 h 37"/>
                  <a:gd name="T8" fmla="*/ 8 w 8"/>
                  <a:gd name="T9" fmla="*/ 4 h 37"/>
                  <a:gd name="T10" fmla="*/ 8 w 8"/>
                  <a:gd name="T11" fmla="*/ 33 h 37"/>
                  <a:gd name="T12" fmla="*/ 4 w 8"/>
                  <a:gd name="T13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7">
                    <a:moveTo>
                      <a:pt x="4" y="37"/>
                    </a:moveTo>
                    <a:cubicBezTo>
                      <a:pt x="2" y="37"/>
                      <a:pt x="0" y="35"/>
                      <a:pt x="0" y="3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7" y="0"/>
                      <a:pt x="8" y="2"/>
                      <a:pt x="8" y="4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5"/>
                      <a:pt x="7" y="37"/>
                      <a:pt x="4" y="3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1" name="Freeform 98"/>
              <p:cNvSpPr/>
              <p:nvPr/>
            </p:nvSpPr>
            <p:spPr bwMode="auto">
              <a:xfrm>
                <a:off x="1216" y="2004"/>
                <a:ext cx="14" cy="65"/>
              </a:xfrm>
              <a:custGeom>
                <a:avLst/>
                <a:gdLst>
                  <a:gd name="T0" fmla="*/ 4 w 8"/>
                  <a:gd name="T1" fmla="*/ 37 h 37"/>
                  <a:gd name="T2" fmla="*/ 0 w 8"/>
                  <a:gd name="T3" fmla="*/ 33 h 37"/>
                  <a:gd name="T4" fmla="*/ 0 w 8"/>
                  <a:gd name="T5" fmla="*/ 4 h 37"/>
                  <a:gd name="T6" fmla="*/ 4 w 8"/>
                  <a:gd name="T7" fmla="*/ 0 h 37"/>
                  <a:gd name="T8" fmla="*/ 8 w 8"/>
                  <a:gd name="T9" fmla="*/ 4 h 37"/>
                  <a:gd name="T10" fmla="*/ 8 w 8"/>
                  <a:gd name="T11" fmla="*/ 33 h 37"/>
                  <a:gd name="T12" fmla="*/ 4 w 8"/>
                  <a:gd name="T13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7">
                    <a:moveTo>
                      <a:pt x="4" y="37"/>
                    </a:moveTo>
                    <a:cubicBezTo>
                      <a:pt x="2" y="37"/>
                      <a:pt x="0" y="35"/>
                      <a:pt x="0" y="3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7" y="0"/>
                      <a:pt x="8" y="2"/>
                      <a:pt x="8" y="4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5"/>
                      <a:pt x="7" y="37"/>
                      <a:pt x="4" y="3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2" name="Freeform 99"/>
              <p:cNvSpPr/>
              <p:nvPr/>
            </p:nvSpPr>
            <p:spPr bwMode="auto">
              <a:xfrm>
                <a:off x="1277" y="2004"/>
                <a:ext cx="14" cy="65"/>
              </a:xfrm>
              <a:custGeom>
                <a:avLst/>
                <a:gdLst>
                  <a:gd name="T0" fmla="*/ 4 w 8"/>
                  <a:gd name="T1" fmla="*/ 37 h 37"/>
                  <a:gd name="T2" fmla="*/ 0 w 8"/>
                  <a:gd name="T3" fmla="*/ 33 h 37"/>
                  <a:gd name="T4" fmla="*/ 0 w 8"/>
                  <a:gd name="T5" fmla="*/ 4 h 37"/>
                  <a:gd name="T6" fmla="*/ 4 w 8"/>
                  <a:gd name="T7" fmla="*/ 0 h 37"/>
                  <a:gd name="T8" fmla="*/ 8 w 8"/>
                  <a:gd name="T9" fmla="*/ 4 h 37"/>
                  <a:gd name="T10" fmla="*/ 8 w 8"/>
                  <a:gd name="T11" fmla="*/ 33 h 37"/>
                  <a:gd name="T12" fmla="*/ 4 w 8"/>
                  <a:gd name="T13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7">
                    <a:moveTo>
                      <a:pt x="4" y="37"/>
                    </a:moveTo>
                    <a:cubicBezTo>
                      <a:pt x="1" y="37"/>
                      <a:pt x="0" y="35"/>
                      <a:pt x="0" y="3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5"/>
                      <a:pt x="6" y="37"/>
                      <a:pt x="4" y="3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3" name="Freeform 100"/>
              <p:cNvSpPr/>
              <p:nvPr/>
            </p:nvSpPr>
            <p:spPr bwMode="auto">
              <a:xfrm>
                <a:off x="1337" y="2004"/>
                <a:ext cx="14" cy="65"/>
              </a:xfrm>
              <a:custGeom>
                <a:avLst/>
                <a:gdLst>
                  <a:gd name="T0" fmla="*/ 4 w 8"/>
                  <a:gd name="T1" fmla="*/ 37 h 37"/>
                  <a:gd name="T2" fmla="*/ 0 w 8"/>
                  <a:gd name="T3" fmla="*/ 33 h 37"/>
                  <a:gd name="T4" fmla="*/ 0 w 8"/>
                  <a:gd name="T5" fmla="*/ 4 h 37"/>
                  <a:gd name="T6" fmla="*/ 4 w 8"/>
                  <a:gd name="T7" fmla="*/ 0 h 37"/>
                  <a:gd name="T8" fmla="*/ 8 w 8"/>
                  <a:gd name="T9" fmla="*/ 4 h 37"/>
                  <a:gd name="T10" fmla="*/ 8 w 8"/>
                  <a:gd name="T11" fmla="*/ 33 h 37"/>
                  <a:gd name="T12" fmla="*/ 4 w 8"/>
                  <a:gd name="T13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7">
                    <a:moveTo>
                      <a:pt x="4" y="37"/>
                    </a:moveTo>
                    <a:cubicBezTo>
                      <a:pt x="1" y="37"/>
                      <a:pt x="0" y="35"/>
                      <a:pt x="0" y="3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5"/>
                      <a:pt x="6" y="37"/>
                      <a:pt x="4" y="3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4" name="Freeform 101"/>
              <p:cNvSpPr>
                <a:spLocks noEditPoints="1"/>
              </p:cNvSpPr>
              <p:nvPr/>
            </p:nvSpPr>
            <p:spPr bwMode="auto">
              <a:xfrm>
                <a:off x="1084" y="2031"/>
                <a:ext cx="341" cy="315"/>
              </a:xfrm>
              <a:custGeom>
                <a:avLst/>
                <a:gdLst>
                  <a:gd name="T0" fmla="*/ 190 w 194"/>
                  <a:gd name="T1" fmla="*/ 0 h 179"/>
                  <a:gd name="T2" fmla="*/ 4 w 194"/>
                  <a:gd name="T3" fmla="*/ 0 h 179"/>
                  <a:gd name="T4" fmla="*/ 0 w 194"/>
                  <a:gd name="T5" fmla="*/ 4 h 179"/>
                  <a:gd name="T6" fmla="*/ 0 w 194"/>
                  <a:gd name="T7" fmla="*/ 175 h 179"/>
                  <a:gd name="T8" fmla="*/ 4 w 194"/>
                  <a:gd name="T9" fmla="*/ 179 h 179"/>
                  <a:gd name="T10" fmla="*/ 190 w 194"/>
                  <a:gd name="T11" fmla="*/ 179 h 179"/>
                  <a:gd name="T12" fmla="*/ 194 w 194"/>
                  <a:gd name="T13" fmla="*/ 175 h 179"/>
                  <a:gd name="T14" fmla="*/ 194 w 194"/>
                  <a:gd name="T15" fmla="*/ 4 h 179"/>
                  <a:gd name="T16" fmla="*/ 190 w 194"/>
                  <a:gd name="T17" fmla="*/ 0 h 179"/>
                  <a:gd name="T18" fmla="*/ 151 w 194"/>
                  <a:gd name="T19" fmla="*/ 151 h 179"/>
                  <a:gd name="T20" fmla="*/ 42 w 194"/>
                  <a:gd name="T21" fmla="*/ 151 h 179"/>
                  <a:gd name="T22" fmla="*/ 36 w 194"/>
                  <a:gd name="T23" fmla="*/ 145 h 179"/>
                  <a:gd name="T24" fmla="*/ 42 w 194"/>
                  <a:gd name="T25" fmla="*/ 139 h 179"/>
                  <a:gd name="T26" fmla="*/ 151 w 194"/>
                  <a:gd name="T27" fmla="*/ 139 h 179"/>
                  <a:gd name="T28" fmla="*/ 157 w 194"/>
                  <a:gd name="T29" fmla="*/ 145 h 179"/>
                  <a:gd name="T30" fmla="*/ 151 w 194"/>
                  <a:gd name="T31" fmla="*/ 151 h 179"/>
                  <a:gd name="T32" fmla="*/ 151 w 194"/>
                  <a:gd name="T33" fmla="*/ 122 h 179"/>
                  <a:gd name="T34" fmla="*/ 42 w 194"/>
                  <a:gd name="T35" fmla="*/ 122 h 179"/>
                  <a:gd name="T36" fmla="*/ 36 w 194"/>
                  <a:gd name="T37" fmla="*/ 116 h 179"/>
                  <a:gd name="T38" fmla="*/ 42 w 194"/>
                  <a:gd name="T39" fmla="*/ 110 h 179"/>
                  <a:gd name="T40" fmla="*/ 151 w 194"/>
                  <a:gd name="T41" fmla="*/ 110 h 179"/>
                  <a:gd name="T42" fmla="*/ 157 w 194"/>
                  <a:gd name="T43" fmla="*/ 116 h 179"/>
                  <a:gd name="T44" fmla="*/ 151 w 194"/>
                  <a:gd name="T45" fmla="*/ 122 h 179"/>
                  <a:gd name="T46" fmla="*/ 151 w 194"/>
                  <a:gd name="T47" fmla="*/ 93 h 179"/>
                  <a:gd name="T48" fmla="*/ 42 w 194"/>
                  <a:gd name="T49" fmla="*/ 93 h 179"/>
                  <a:gd name="T50" fmla="*/ 36 w 194"/>
                  <a:gd name="T51" fmla="*/ 87 h 179"/>
                  <a:gd name="T52" fmla="*/ 42 w 194"/>
                  <a:gd name="T53" fmla="*/ 81 h 179"/>
                  <a:gd name="T54" fmla="*/ 151 w 194"/>
                  <a:gd name="T55" fmla="*/ 81 h 179"/>
                  <a:gd name="T56" fmla="*/ 157 w 194"/>
                  <a:gd name="T57" fmla="*/ 87 h 179"/>
                  <a:gd name="T58" fmla="*/ 151 w 194"/>
                  <a:gd name="T59" fmla="*/ 93 h 179"/>
                  <a:gd name="T60" fmla="*/ 151 w 194"/>
                  <a:gd name="T61" fmla="*/ 65 h 179"/>
                  <a:gd name="T62" fmla="*/ 42 w 194"/>
                  <a:gd name="T63" fmla="*/ 65 h 179"/>
                  <a:gd name="T64" fmla="*/ 36 w 194"/>
                  <a:gd name="T65" fmla="*/ 59 h 179"/>
                  <a:gd name="T66" fmla="*/ 42 w 194"/>
                  <a:gd name="T67" fmla="*/ 53 h 179"/>
                  <a:gd name="T68" fmla="*/ 151 w 194"/>
                  <a:gd name="T69" fmla="*/ 53 h 179"/>
                  <a:gd name="T70" fmla="*/ 157 w 194"/>
                  <a:gd name="T71" fmla="*/ 59 h 179"/>
                  <a:gd name="T72" fmla="*/ 151 w 194"/>
                  <a:gd name="T73" fmla="*/ 65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94" h="179">
                    <a:moveTo>
                      <a:pt x="19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1"/>
                      <a:pt x="0" y="4"/>
                    </a:cubicBezTo>
                    <a:cubicBezTo>
                      <a:pt x="0" y="175"/>
                      <a:pt x="0" y="175"/>
                      <a:pt x="0" y="175"/>
                    </a:cubicBezTo>
                    <a:cubicBezTo>
                      <a:pt x="0" y="177"/>
                      <a:pt x="1" y="179"/>
                      <a:pt x="4" y="179"/>
                    </a:cubicBezTo>
                    <a:cubicBezTo>
                      <a:pt x="190" y="179"/>
                      <a:pt x="190" y="179"/>
                      <a:pt x="190" y="179"/>
                    </a:cubicBezTo>
                    <a:cubicBezTo>
                      <a:pt x="192" y="179"/>
                      <a:pt x="194" y="177"/>
                      <a:pt x="194" y="175"/>
                    </a:cubicBezTo>
                    <a:cubicBezTo>
                      <a:pt x="194" y="4"/>
                      <a:pt x="194" y="4"/>
                      <a:pt x="194" y="4"/>
                    </a:cubicBezTo>
                    <a:cubicBezTo>
                      <a:pt x="194" y="1"/>
                      <a:pt x="192" y="0"/>
                      <a:pt x="190" y="0"/>
                    </a:cubicBezTo>
                    <a:close/>
                    <a:moveTo>
                      <a:pt x="151" y="151"/>
                    </a:moveTo>
                    <a:cubicBezTo>
                      <a:pt x="42" y="151"/>
                      <a:pt x="42" y="151"/>
                      <a:pt x="42" y="151"/>
                    </a:cubicBezTo>
                    <a:cubicBezTo>
                      <a:pt x="39" y="151"/>
                      <a:pt x="36" y="149"/>
                      <a:pt x="36" y="145"/>
                    </a:cubicBezTo>
                    <a:cubicBezTo>
                      <a:pt x="36" y="142"/>
                      <a:pt x="39" y="139"/>
                      <a:pt x="42" y="139"/>
                    </a:cubicBezTo>
                    <a:cubicBezTo>
                      <a:pt x="151" y="139"/>
                      <a:pt x="151" y="139"/>
                      <a:pt x="151" y="139"/>
                    </a:cubicBezTo>
                    <a:cubicBezTo>
                      <a:pt x="154" y="139"/>
                      <a:pt x="157" y="142"/>
                      <a:pt x="157" y="145"/>
                    </a:cubicBezTo>
                    <a:cubicBezTo>
                      <a:pt x="157" y="149"/>
                      <a:pt x="154" y="151"/>
                      <a:pt x="151" y="151"/>
                    </a:cubicBezTo>
                    <a:close/>
                    <a:moveTo>
                      <a:pt x="151" y="122"/>
                    </a:moveTo>
                    <a:cubicBezTo>
                      <a:pt x="42" y="122"/>
                      <a:pt x="42" y="122"/>
                      <a:pt x="42" y="122"/>
                    </a:cubicBezTo>
                    <a:cubicBezTo>
                      <a:pt x="39" y="122"/>
                      <a:pt x="36" y="120"/>
                      <a:pt x="36" y="116"/>
                    </a:cubicBezTo>
                    <a:cubicBezTo>
                      <a:pt x="36" y="113"/>
                      <a:pt x="39" y="110"/>
                      <a:pt x="42" y="110"/>
                    </a:cubicBezTo>
                    <a:cubicBezTo>
                      <a:pt x="151" y="110"/>
                      <a:pt x="151" y="110"/>
                      <a:pt x="151" y="110"/>
                    </a:cubicBezTo>
                    <a:cubicBezTo>
                      <a:pt x="154" y="110"/>
                      <a:pt x="157" y="113"/>
                      <a:pt x="157" y="116"/>
                    </a:cubicBezTo>
                    <a:cubicBezTo>
                      <a:pt x="157" y="120"/>
                      <a:pt x="154" y="122"/>
                      <a:pt x="151" y="122"/>
                    </a:cubicBezTo>
                    <a:close/>
                    <a:moveTo>
                      <a:pt x="151" y="93"/>
                    </a:moveTo>
                    <a:cubicBezTo>
                      <a:pt x="42" y="93"/>
                      <a:pt x="42" y="93"/>
                      <a:pt x="42" y="93"/>
                    </a:cubicBezTo>
                    <a:cubicBezTo>
                      <a:pt x="39" y="93"/>
                      <a:pt x="36" y="91"/>
                      <a:pt x="36" y="87"/>
                    </a:cubicBezTo>
                    <a:cubicBezTo>
                      <a:pt x="36" y="84"/>
                      <a:pt x="39" y="81"/>
                      <a:pt x="42" y="81"/>
                    </a:cubicBezTo>
                    <a:cubicBezTo>
                      <a:pt x="151" y="81"/>
                      <a:pt x="151" y="81"/>
                      <a:pt x="151" y="81"/>
                    </a:cubicBezTo>
                    <a:cubicBezTo>
                      <a:pt x="154" y="81"/>
                      <a:pt x="157" y="84"/>
                      <a:pt x="157" y="87"/>
                    </a:cubicBezTo>
                    <a:cubicBezTo>
                      <a:pt x="157" y="91"/>
                      <a:pt x="154" y="93"/>
                      <a:pt x="151" y="93"/>
                    </a:cubicBezTo>
                    <a:close/>
                    <a:moveTo>
                      <a:pt x="151" y="65"/>
                    </a:moveTo>
                    <a:cubicBezTo>
                      <a:pt x="42" y="65"/>
                      <a:pt x="42" y="65"/>
                      <a:pt x="42" y="65"/>
                    </a:cubicBezTo>
                    <a:cubicBezTo>
                      <a:pt x="39" y="65"/>
                      <a:pt x="36" y="62"/>
                      <a:pt x="36" y="59"/>
                    </a:cubicBezTo>
                    <a:cubicBezTo>
                      <a:pt x="36" y="55"/>
                      <a:pt x="39" y="53"/>
                      <a:pt x="42" y="53"/>
                    </a:cubicBezTo>
                    <a:cubicBezTo>
                      <a:pt x="151" y="53"/>
                      <a:pt x="151" y="53"/>
                      <a:pt x="151" y="53"/>
                    </a:cubicBezTo>
                    <a:cubicBezTo>
                      <a:pt x="154" y="53"/>
                      <a:pt x="157" y="55"/>
                      <a:pt x="157" y="59"/>
                    </a:cubicBezTo>
                    <a:cubicBezTo>
                      <a:pt x="157" y="62"/>
                      <a:pt x="154" y="65"/>
                      <a:pt x="151" y="6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5" name="Freeform 102"/>
              <p:cNvSpPr/>
              <p:nvPr/>
            </p:nvSpPr>
            <p:spPr bwMode="auto">
              <a:xfrm>
                <a:off x="1821" y="2203"/>
                <a:ext cx="192" cy="127"/>
              </a:xfrm>
              <a:custGeom>
                <a:avLst/>
                <a:gdLst>
                  <a:gd name="T0" fmla="*/ 104 w 109"/>
                  <a:gd name="T1" fmla="*/ 72 h 72"/>
                  <a:gd name="T2" fmla="*/ 101 w 109"/>
                  <a:gd name="T3" fmla="*/ 69 h 72"/>
                  <a:gd name="T4" fmla="*/ 89 w 109"/>
                  <a:gd name="T5" fmla="*/ 8 h 72"/>
                  <a:gd name="T6" fmla="*/ 17 w 109"/>
                  <a:gd name="T7" fmla="*/ 8 h 72"/>
                  <a:gd name="T8" fmla="*/ 8 w 109"/>
                  <a:gd name="T9" fmla="*/ 69 h 72"/>
                  <a:gd name="T10" fmla="*/ 4 w 109"/>
                  <a:gd name="T11" fmla="*/ 72 h 72"/>
                  <a:gd name="T12" fmla="*/ 0 w 109"/>
                  <a:gd name="T13" fmla="*/ 68 h 72"/>
                  <a:gd name="T14" fmla="*/ 9 w 109"/>
                  <a:gd name="T15" fmla="*/ 3 h 72"/>
                  <a:gd name="T16" fmla="*/ 13 w 109"/>
                  <a:gd name="T17" fmla="*/ 0 h 72"/>
                  <a:gd name="T18" fmla="*/ 92 w 109"/>
                  <a:gd name="T19" fmla="*/ 0 h 72"/>
                  <a:gd name="T20" fmla="*/ 96 w 109"/>
                  <a:gd name="T21" fmla="*/ 3 h 72"/>
                  <a:gd name="T22" fmla="*/ 108 w 109"/>
                  <a:gd name="T23" fmla="*/ 67 h 72"/>
                  <a:gd name="T24" fmla="*/ 105 w 109"/>
                  <a:gd name="T25" fmla="*/ 72 h 72"/>
                  <a:gd name="T26" fmla="*/ 104 w 109"/>
                  <a:gd name="T27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9" h="72">
                    <a:moveTo>
                      <a:pt x="104" y="72"/>
                    </a:moveTo>
                    <a:cubicBezTo>
                      <a:pt x="103" y="72"/>
                      <a:pt x="101" y="71"/>
                      <a:pt x="101" y="69"/>
                    </a:cubicBezTo>
                    <a:cubicBezTo>
                      <a:pt x="89" y="8"/>
                      <a:pt x="89" y="8"/>
                      <a:pt x="89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8" y="69"/>
                      <a:pt x="8" y="69"/>
                      <a:pt x="8" y="69"/>
                    </a:cubicBezTo>
                    <a:cubicBezTo>
                      <a:pt x="8" y="71"/>
                      <a:pt x="6" y="72"/>
                      <a:pt x="4" y="72"/>
                    </a:cubicBezTo>
                    <a:cubicBezTo>
                      <a:pt x="1" y="72"/>
                      <a:pt x="0" y="70"/>
                      <a:pt x="0" y="68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0" y="1"/>
                      <a:pt x="11" y="0"/>
                      <a:pt x="13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4" y="0"/>
                      <a:pt x="96" y="1"/>
                      <a:pt x="96" y="3"/>
                    </a:cubicBezTo>
                    <a:cubicBezTo>
                      <a:pt x="108" y="67"/>
                      <a:pt x="108" y="67"/>
                      <a:pt x="108" y="67"/>
                    </a:cubicBezTo>
                    <a:cubicBezTo>
                      <a:pt x="109" y="70"/>
                      <a:pt x="107" y="72"/>
                      <a:pt x="105" y="72"/>
                    </a:cubicBezTo>
                    <a:cubicBezTo>
                      <a:pt x="105" y="72"/>
                      <a:pt x="105" y="72"/>
                      <a:pt x="104" y="7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6" name="Freeform 103"/>
              <p:cNvSpPr/>
              <p:nvPr/>
            </p:nvSpPr>
            <p:spPr bwMode="auto">
              <a:xfrm>
                <a:off x="2055" y="2092"/>
                <a:ext cx="107" cy="159"/>
              </a:xfrm>
              <a:custGeom>
                <a:avLst/>
                <a:gdLst>
                  <a:gd name="T0" fmla="*/ 57 w 61"/>
                  <a:gd name="T1" fmla="*/ 90 h 90"/>
                  <a:gd name="T2" fmla="*/ 4 w 61"/>
                  <a:gd name="T3" fmla="*/ 90 h 90"/>
                  <a:gd name="T4" fmla="*/ 0 w 61"/>
                  <a:gd name="T5" fmla="*/ 86 h 90"/>
                  <a:gd name="T6" fmla="*/ 4 w 61"/>
                  <a:gd name="T7" fmla="*/ 82 h 90"/>
                  <a:gd name="T8" fmla="*/ 53 w 61"/>
                  <a:gd name="T9" fmla="*/ 82 h 90"/>
                  <a:gd name="T10" fmla="*/ 53 w 61"/>
                  <a:gd name="T11" fmla="*/ 4 h 90"/>
                  <a:gd name="T12" fmla="*/ 57 w 61"/>
                  <a:gd name="T13" fmla="*/ 0 h 90"/>
                  <a:gd name="T14" fmla="*/ 61 w 61"/>
                  <a:gd name="T15" fmla="*/ 4 h 90"/>
                  <a:gd name="T16" fmla="*/ 61 w 61"/>
                  <a:gd name="T17" fmla="*/ 86 h 90"/>
                  <a:gd name="T18" fmla="*/ 57 w 61"/>
                  <a:gd name="T19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1" h="90">
                    <a:moveTo>
                      <a:pt x="57" y="90"/>
                    </a:moveTo>
                    <a:cubicBezTo>
                      <a:pt x="4" y="90"/>
                      <a:pt x="4" y="90"/>
                      <a:pt x="4" y="90"/>
                    </a:cubicBezTo>
                    <a:cubicBezTo>
                      <a:pt x="2" y="90"/>
                      <a:pt x="0" y="89"/>
                      <a:pt x="0" y="86"/>
                    </a:cubicBezTo>
                    <a:cubicBezTo>
                      <a:pt x="0" y="84"/>
                      <a:pt x="2" y="82"/>
                      <a:pt x="4" y="82"/>
                    </a:cubicBezTo>
                    <a:cubicBezTo>
                      <a:pt x="53" y="82"/>
                      <a:pt x="53" y="82"/>
                      <a:pt x="53" y="82"/>
                    </a:cubicBezTo>
                    <a:cubicBezTo>
                      <a:pt x="53" y="4"/>
                      <a:pt x="53" y="4"/>
                      <a:pt x="53" y="4"/>
                    </a:cubicBezTo>
                    <a:cubicBezTo>
                      <a:pt x="53" y="2"/>
                      <a:pt x="55" y="0"/>
                      <a:pt x="57" y="0"/>
                    </a:cubicBezTo>
                    <a:cubicBezTo>
                      <a:pt x="59" y="0"/>
                      <a:pt x="61" y="2"/>
                      <a:pt x="61" y="4"/>
                    </a:cubicBezTo>
                    <a:cubicBezTo>
                      <a:pt x="61" y="86"/>
                      <a:pt x="61" y="86"/>
                      <a:pt x="61" y="86"/>
                    </a:cubicBezTo>
                    <a:cubicBezTo>
                      <a:pt x="61" y="89"/>
                      <a:pt x="59" y="90"/>
                      <a:pt x="57" y="9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7" name="Freeform 104"/>
              <p:cNvSpPr/>
              <p:nvPr/>
            </p:nvSpPr>
            <p:spPr bwMode="auto">
              <a:xfrm>
                <a:off x="2101" y="2244"/>
                <a:ext cx="14" cy="79"/>
              </a:xfrm>
              <a:custGeom>
                <a:avLst/>
                <a:gdLst>
                  <a:gd name="T0" fmla="*/ 4 w 8"/>
                  <a:gd name="T1" fmla="*/ 45 h 45"/>
                  <a:gd name="T2" fmla="*/ 0 w 8"/>
                  <a:gd name="T3" fmla="*/ 41 h 45"/>
                  <a:gd name="T4" fmla="*/ 0 w 8"/>
                  <a:gd name="T5" fmla="*/ 4 h 45"/>
                  <a:gd name="T6" fmla="*/ 4 w 8"/>
                  <a:gd name="T7" fmla="*/ 0 h 45"/>
                  <a:gd name="T8" fmla="*/ 8 w 8"/>
                  <a:gd name="T9" fmla="*/ 4 h 45"/>
                  <a:gd name="T10" fmla="*/ 8 w 8"/>
                  <a:gd name="T11" fmla="*/ 41 h 45"/>
                  <a:gd name="T12" fmla="*/ 4 w 8"/>
                  <a:gd name="T13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45">
                    <a:moveTo>
                      <a:pt x="4" y="45"/>
                    </a:moveTo>
                    <a:cubicBezTo>
                      <a:pt x="2" y="45"/>
                      <a:pt x="0" y="43"/>
                      <a:pt x="0" y="4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7" y="0"/>
                      <a:pt x="8" y="1"/>
                      <a:pt x="8" y="4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8" y="43"/>
                      <a:pt x="7" y="45"/>
                      <a:pt x="4" y="4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8" name="Freeform 105"/>
              <p:cNvSpPr/>
              <p:nvPr/>
            </p:nvSpPr>
            <p:spPr bwMode="auto">
              <a:xfrm>
                <a:off x="2067" y="2309"/>
                <a:ext cx="81" cy="14"/>
              </a:xfrm>
              <a:custGeom>
                <a:avLst/>
                <a:gdLst>
                  <a:gd name="T0" fmla="*/ 42 w 46"/>
                  <a:gd name="T1" fmla="*/ 8 h 8"/>
                  <a:gd name="T2" fmla="*/ 4 w 46"/>
                  <a:gd name="T3" fmla="*/ 8 h 8"/>
                  <a:gd name="T4" fmla="*/ 0 w 46"/>
                  <a:gd name="T5" fmla="*/ 4 h 8"/>
                  <a:gd name="T6" fmla="*/ 4 w 46"/>
                  <a:gd name="T7" fmla="*/ 0 h 8"/>
                  <a:gd name="T8" fmla="*/ 42 w 46"/>
                  <a:gd name="T9" fmla="*/ 0 h 8"/>
                  <a:gd name="T10" fmla="*/ 46 w 46"/>
                  <a:gd name="T11" fmla="*/ 4 h 8"/>
                  <a:gd name="T12" fmla="*/ 42 w 46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8">
                    <a:moveTo>
                      <a:pt x="42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1" y="8"/>
                      <a:pt x="0" y="6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4" y="0"/>
                      <a:pt x="46" y="2"/>
                      <a:pt x="46" y="4"/>
                    </a:cubicBezTo>
                    <a:cubicBezTo>
                      <a:pt x="46" y="6"/>
                      <a:pt x="44" y="8"/>
                      <a:pt x="42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9" name="Oval 106"/>
              <p:cNvSpPr>
                <a:spLocks noChangeArrowheads="1"/>
              </p:cNvSpPr>
              <p:nvPr/>
            </p:nvSpPr>
            <p:spPr bwMode="auto">
              <a:xfrm>
                <a:off x="1985" y="2020"/>
                <a:ext cx="70" cy="70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0" name="Freeform 107"/>
              <p:cNvSpPr/>
              <p:nvPr/>
            </p:nvSpPr>
            <p:spPr bwMode="auto">
              <a:xfrm>
                <a:off x="1928" y="2080"/>
                <a:ext cx="217" cy="243"/>
              </a:xfrm>
              <a:custGeom>
                <a:avLst/>
                <a:gdLst>
                  <a:gd name="T0" fmla="*/ 119 w 123"/>
                  <a:gd name="T1" fmla="*/ 55 h 138"/>
                  <a:gd name="T2" fmla="*/ 96 w 123"/>
                  <a:gd name="T3" fmla="*/ 11 h 138"/>
                  <a:gd name="T4" fmla="*/ 76 w 123"/>
                  <a:gd name="T5" fmla="*/ 1 h 138"/>
                  <a:gd name="T6" fmla="*/ 65 w 123"/>
                  <a:gd name="T7" fmla="*/ 5 h 138"/>
                  <a:gd name="T8" fmla="*/ 42 w 123"/>
                  <a:gd name="T9" fmla="*/ 31 h 138"/>
                  <a:gd name="T10" fmla="*/ 11 w 123"/>
                  <a:gd name="T11" fmla="*/ 36 h 138"/>
                  <a:gd name="T12" fmla="*/ 1 w 123"/>
                  <a:gd name="T13" fmla="*/ 49 h 138"/>
                  <a:gd name="T14" fmla="*/ 13 w 123"/>
                  <a:gd name="T15" fmla="*/ 59 h 138"/>
                  <a:gd name="T16" fmla="*/ 15 w 123"/>
                  <a:gd name="T17" fmla="*/ 59 h 138"/>
                  <a:gd name="T18" fmla="*/ 49 w 123"/>
                  <a:gd name="T19" fmla="*/ 53 h 138"/>
                  <a:gd name="T20" fmla="*/ 56 w 123"/>
                  <a:gd name="T21" fmla="*/ 50 h 138"/>
                  <a:gd name="T22" fmla="*/ 67 w 123"/>
                  <a:gd name="T23" fmla="*/ 38 h 138"/>
                  <a:gd name="T24" fmla="*/ 78 w 123"/>
                  <a:gd name="T25" fmla="*/ 59 h 138"/>
                  <a:gd name="T26" fmla="*/ 54 w 123"/>
                  <a:gd name="T27" fmla="*/ 59 h 138"/>
                  <a:gd name="T28" fmla="*/ 45 w 123"/>
                  <a:gd name="T29" fmla="*/ 64 h 138"/>
                  <a:gd name="T30" fmla="*/ 42 w 123"/>
                  <a:gd name="T31" fmla="*/ 74 h 138"/>
                  <a:gd name="T32" fmla="*/ 53 w 123"/>
                  <a:gd name="T33" fmla="*/ 128 h 138"/>
                  <a:gd name="T34" fmla="*/ 64 w 123"/>
                  <a:gd name="T35" fmla="*/ 138 h 138"/>
                  <a:gd name="T36" fmla="*/ 66 w 123"/>
                  <a:gd name="T37" fmla="*/ 138 h 138"/>
                  <a:gd name="T38" fmla="*/ 75 w 123"/>
                  <a:gd name="T39" fmla="*/ 124 h 138"/>
                  <a:gd name="T40" fmla="*/ 68 w 123"/>
                  <a:gd name="T41" fmla="*/ 83 h 138"/>
                  <a:gd name="T42" fmla="*/ 98 w 123"/>
                  <a:gd name="T43" fmla="*/ 83 h 138"/>
                  <a:gd name="T44" fmla="*/ 106 w 123"/>
                  <a:gd name="T45" fmla="*/ 83 h 138"/>
                  <a:gd name="T46" fmla="*/ 112 w 123"/>
                  <a:gd name="T47" fmla="*/ 80 h 138"/>
                  <a:gd name="T48" fmla="*/ 119 w 123"/>
                  <a:gd name="T49" fmla="*/ 55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23" h="138">
                    <a:moveTo>
                      <a:pt x="119" y="55"/>
                    </a:moveTo>
                    <a:cubicBezTo>
                      <a:pt x="96" y="11"/>
                      <a:pt x="96" y="11"/>
                      <a:pt x="96" y="11"/>
                    </a:cubicBezTo>
                    <a:cubicBezTo>
                      <a:pt x="92" y="4"/>
                      <a:pt x="84" y="0"/>
                      <a:pt x="76" y="1"/>
                    </a:cubicBezTo>
                    <a:cubicBezTo>
                      <a:pt x="72" y="0"/>
                      <a:pt x="68" y="2"/>
                      <a:pt x="65" y="5"/>
                    </a:cubicBezTo>
                    <a:cubicBezTo>
                      <a:pt x="42" y="31"/>
                      <a:pt x="42" y="31"/>
                      <a:pt x="42" y="31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5" y="37"/>
                      <a:pt x="0" y="43"/>
                      <a:pt x="1" y="49"/>
                    </a:cubicBezTo>
                    <a:cubicBezTo>
                      <a:pt x="2" y="55"/>
                      <a:pt x="7" y="59"/>
                      <a:pt x="13" y="59"/>
                    </a:cubicBezTo>
                    <a:cubicBezTo>
                      <a:pt x="13" y="59"/>
                      <a:pt x="14" y="59"/>
                      <a:pt x="15" y="59"/>
                    </a:cubicBezTo>
                    <a:cubicBezTo>
                      <a:pt x="49" y="53"/>
                      <a:pt x="49" y="53"/>
                      <a:pt x="49" y="53"/>
                    </a:cubicBezTo>
                    <a:cubicBezTo>
                      <a:pt x="52" y="53"/>
                      <a:pt x="54" y="52"/>
                      <a:pt x="56" y="50"/>
                    </a:cubicBezTo>
                    <a:cubicBezTo>
                      <a:pt x="67" y="38"/>
                      <a:pt x="67" y="38"/>
                      <a:pt x="67" y="38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54" y="59"/>
                      <a:pt x="54" y="59"/>
                      <a:pt x="54" y="59"/>
                    </a:cubicBezTo>
                    <a:cubicBezTo>
                      <a:pt x="50" y="59"/>
                      <a:pt x="47" y="61"/>
                      <a:pt x="45" y="64"/>
                    </a:cubicBezTo>
                    <a:cubicBezTo>
                      <a:pt x="43" y="67"/>
                      <a:pt x="42" y="70"/>
                      <a:pt x="42" y="74"/>
                    </a:cubicBezTo>
                    <a:cubicBezTo>
                      <a:pt x="53" y="128"/>
                      <a:pt x="53" y="128"/>
                      <a:pt x="53" y="128"/>
                    </a:cubicBezTo>
                    <a:cubicBezTo>
                      <a:pt x="54" y="134"/>
                      <a:pt x="59" y="138"/>
                      <a:pt x="64" y="138"/>
                    </a:cubicBezTo>
                    <a:cubicBezTo>
                      <a:pt x="65" y="138"/>
                      <a:pt x="66" y="138"/>
                      <a:pt x="66" y="138"/>
                    </a:cubicBezTo>
                    <a:cubicBezTo>
                      <a:pt x="73" y="136"/>
                      <a:pt x="77" y="130"/>
                      <a:pt x="75" y="124"/>
                    </a:cubicBezTo>
                    <a:cubicBezTo>
                      <a:pt x="68" y="83"/>
                      <a:pt x="68" y="83"/>
                      <a:pt x="68" y="83"/>
                    </a:cubicBezTo>
                    <a:cubicBezTo>
                      <a:pt x="98" y="83"/>
                      <a:pt x="98" y="83"/>
                      <a:pt x="98" y="83"/>
                    </a:cubicBezTo>
                    <a:cubicBezTo>
                      <a:pt x="101" y="84"/>
                      <a:pt x="104" y="83"/>
                      <a:pt x="106" y="83"/>
                    </a:cubicBezTo>
                    <a:cubicBezTo>
                      <a:pt x="108" y="83"/>
                      <a:pt x="110" y="82"/>
                      <a:pt x="112" y="80"/>
                    </a:cubicBezTo>
                    <a:cubicBezTo>
                      <a:pt x="120" y="75"/>
                      <a:pt x="123" y="64"/>
                      <a:pt x="119" y="5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1" name="Freeform 108"/>
              <p:cNvSpPr/>
              <p:nvPr/>
            </p:nvSpPr>
            <p:spPr bwMode="auto">
              <a:xfrm>
                <a:off x="1861" y="2103"/>
                <a:ext cx="122" cy="97"/>
              </a:xfrm>
              <a:custGeom>
                <a:avLst/>
                <a:gdLst>
                  <a:gd name="T0" fmla="*/ 65 w 69"/>
                  <a:gd name="T1" fmla="*/ 55 h 55"/>
                  <a:gd name="T2" fmla="*/ 29 w 69"/>
                  <a:gd name="T3" fmla="*/ 55 h 55"/>
                  <a:gd name="T4" fmla="*/ 26 w 69"/>
                  <a:gd name="T5" fmla="*/ 53 h 55"/>
                  <a:gd name="T6" fmla="*/ 1 w 69"/>
                  <a:gd name="T7" fmla="*/ 7 h 55"/>
                  <a:gd name="T8" fmla="*/ 3 w 69"/>
                  <a:gd name="T9" fmla="*/ 1 h 55"/>
                  <a:gd name="T10" fmla="*/ 8 w 69"/>
                  <a:gd name="T11" fmla="*/ 3 h 55"/>
                  <a:gd name="T12" fmla="*/ 32 w 69"/>
                  <a:gd name="T13" fmla="*/ 47 h 55"/>
                  <a:gd name="T14" fmla="*/ 65 w 69"/>
                  <a:gd name="T15" fmla="*/ 47 h 55"/>
                  <a:gd name="T16" fmla="*/ 69 w 69"/>
                  <a:gd name="T17" fmla="*/ 51 h 55"/>
                  <a:gd name="T18" fmla="*/ 65 w 69"/>
                  <a:gd name="T19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" h="55">
                    <a:moveTo>
                      <a:pt x="65" y="55"/>
                    </a:moveTo>
                    <a:cubicBezTo>
                      <a:pt x="29" y="55"/>
                      <a:pt x="29" y="55"/>
                      <a:pt x="29" y="55"/>
                    </a:cubicBezTo>
                    <a:cubicBezTo>
                      <a:pt x="28" y="55"/>
                      <a:pt x="26" y="55"/>
                      <a:pt x="26" y="53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5"/>
                      <a:pt x="1" y="2"/>
                      <a:pt x="3" y="1"/>
                    </a:cubicBezTo>
                    <a:cubicBezTo>
                      <a:pt x="5" y="0"/>
                      <a:pt x="7" y="1"/>
                      <a:pt x="8" y="3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65" y="47"/>
                      <a:pt x="65" y="47"/>
                      <a:pt x="65" y="47"/>
                    </a:cubicBezTo>
                    <a:cubicBezTo>
                      <a:pt x="68" y="47"/>
                      <a:pt x="69" y="49"/>
                      <a:pt x="69" y="51"/>
                    </a:cubicBezTo>
                    <a:cubicBezTo>
                      <a:pt x="69" y="54"/>
                      <a:pt x="68" y="55"/>
                      <a:pt x="65" y="5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2" name="Rectangle 109"/>
              <p:cNvSpPr>
                <a:spLocks noChangeArrowheads="1"/>
              </p:cNvSpPr>
              <p:nvPr/>
            </p:nvSpPr>
            <p:spPr bwMode="auto">
              <a:xfrm>
                <a:off x="2620" y="2119"/>
                <a:ext cx="49" cy="174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" name="Rectangle 110"/>
              <p:cNvSpPr>
                <a:spLocks noChangeArrowheads="1"/>
              </p:cNvSpPr>
              <p:nvPr/>
            </p:nvSpPr>
            <p:spPr bwMode="auto">
              <a:xfrm>
                <a:off x="2704" y="2119"/>
                <a:ext cx="51" cy="174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" name="Rectangle 111"/>
              <p:cNvSpPr>
                <a:spLocks noChangeArrowheads="1"/>
              </p:cNvSpPr>
              <p:nvPr/>
            </p:nvSpPr>
            <p:spPr bwMode="auto">
              <a:xfrm>
                <a:off x="2790" y="2119"/>
                <a:ext cx="51" cy="174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" name="Freeform 112"/>
              <p:cNvSpPr/>
              <p:nvPr/>
            </p:nvSpPr>
            <p:spPr bwMode="auto">
              <a:xfrm>
                <a:off x="2592" y="2304"/>
                <a:ext cx="276" cy="14"/>
              </a:xfrm>
              <a:custGeom>
                <a:avLst/>
                <a:gdLst>
                  <a:gd name="T0" fmla="*/ 153 w 157"/>
                  <a:gd name="T1" fmla="*/ 8 h 8"/>
                  <a:gd name="T2" fmla="*/ 4 w 157"/>
                  <a:gd name="T3" fmla="*/ 8 h 8"/>
                  <a:gd name="T4" fmla="*/ 0 w 157"/>
                  <a:gd name="T5" fmla="*/ 4 h 8"/>
                  <a:gd name="T6" fmla="*/ 4 w 157"/>
                  <a:gd name="T7" fmla="*/ 0 h 8"/>
                  <a:gd name="T8" fmla="*/ 153 w 157"/>
                  <a:gd name="T9" fmla="*/ 0 h 8"/>
                  <a:gd name="T10" fmla="*/ 157 w 157"/>
                  <a:gd name="T11" fmla="*/ 4 h 8"/>
                  <a:gd name="T12" fmla="*/ 153 w 157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7" h="8">
                    <a:moveTo>
                      <a:pt x="153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153" y="0"/>
                      <a:pt x="153" y="0"/>
                      <a:pt x="153" y="0"/>
                    </a:cubicBezTo>
                    <a:cubicBezTo>
                      <a:pt x="156" y="0"/>
                      <a:pt x="157" y="1"/>
                      <a:pt x="157" y="4"/>
                    </a:cubicBezTo>
                    <a:cubicBezTo>
                      <a:pt x="157" y="6"/>
                      <a:pt x="156" y="8"/>
                      <a:pt x="153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" name="Freeform 113"/>
              <p:cNvSpPr/>
              <p:nvPr/>
            </p:nvSpPr>
            <p:spPr bwMode="auto">
              <a:xfrm>
                <a:off x="2562" y="2332"/>
                <a:ext cx="338" cy="14"/>
              </a:xfrm>
              <a:custGeom>
                <a:avLst/>
                <a:gdLst>
                  <a:gd name="T0" fmla="*/ 188 w 192"/>
                  <a:gd name="T1" fmla="*/ 8 h 8"/>
                  <a:gd name="T2" fmla="*/ 4 w 192"/>
                  <a:gd name="T3" fmla="*/ 8 h 8"/>
                  <a:gd name="T4" fmla="*/ 0 w 192"/>
                  <a:gd name="T5" fmla="*/ 4 h 8"/>
                  <a:gd name="T6" fmla="*/ 4 w 192"/>
                  <a:gd name="T7" fmla="*/ 0 h 8"/>
                  <a:gd name="T8" fmla="*/ 188 w 192"/>
                  <a:gd name="T9" fmla="*/ 0 h 8"/>
                  <a:gd name="T10" fmla="*/ 192 w 192"/>
                  <a:gd name="T11" fmla="*/ 4 h 8"/>
                  <a:gd name="T12" fmla="*/ 188 w 192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2" h="8">
                    <a:moveTo>
                      <a:pt x="188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1" y="8"/>
                      <a:pt x="0" y="6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90" y="0"/>
                      <a:pt x="192" y="2"/>
                      <a:pt x="192" y="4"/>
                    </a:cubicBezTo>
                    <a:cubicBezTo>
                      <a:pt x="192" y="6"/>
                      <a:pt x="190" y="8"/>
                      <a:pt x="188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" name="Freeform 114"/>
              <p:cNvSpPr/>
              <p:nvPr/>
            </p:nvSpPr>
            <p:spPr bwMode="auto">
              <a:xfrm>
                <a:off x="2558" y="2004"/>
                <a:ext cx="343" cy="102"/>
              </a:xfrm>
              <a:custGeom>
                <a:avLst/>
                <a:gdLst>
                  <a:gd name="T0" fmla="*/ 193 w 195"/>
                  <a:gd name="T1" fmla="*/ 50 h 58"/>
                  <a:gd name="T2" fmla="*/ 100 w 195"/>
                  <a:gd name="T3" fmla="*/ 0 h 58"/>
                  <a:gd name="T4" fmla="*/ 96 w 195"/>
                  <a:gd name="T5" fmla="*/ 0 h 58"/>
                  <a:gd name="T6" fmla="*/ 3 w 195"/>
                  <a:gd name="T7" fmla="*/ 50 h 58"/>
                  <a:gd name="T8" fmla="*/ 1 w 195"/>
                  <a:gd name="T9" fmla="*/ 55 h 58"/>
                  <a:gd name="T10" fmla="*/ 5 w 195"/>
                  <a:gd name="T11" fmla="*/ 58 h 58"/>
                  <a:gd name="T12" fmla="*/ 191 w 195"/>
                  <a:gd name="T13" fmla="*/ 58 h 58"/>
                  <a:gd name="T14" fmla="*/ 195 w 195"/>
                  <a:gd name="T15" fmla="*/ 55 h 58"/>
                  <a:gd name="T16" fmla="*/ 193 w 195"/>
                  <a:gd name="T17" fmla="*/ 5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5" h="58">
                    <a:moveTo>
                      <a:pt x="193" y="50"/>
                    </a:moveTo>
                    <a:cubicBezTo>
                      <a:pt x="100" y="0"/>
                      <a:pt x="100" y="0"/>
                      <a:pt x="100" y="0"/>
                    </a:cubicBezTo>
                    <a:cubicBezTo>
                      <a:pt x="98" y="0"/>
                      <a:pt x="97" y="0"/>
                      <a:pt x="96" y="0"/>
                    </a:cubicBezTo>
                    <a:cubicBezTo>
                      <a:pt x="3" y="50"/>
                      <a:pt x="3" y="50"/>
                      <a:pt x="3" y="50"/>
                    </a:cubicBezTo>
                    <a:cubicBezTo>
                      <a:pt x="1" y="51"/>
                      <a:pt x="0" y="53"/>
                      <a:pt x="1" y="55"/>
                    </a:cubicBezTo>
                    <a:cubicBezTo>
                      <a:pt x="1" y="57"/>
                      <a:pt x="3" y="58"/>
                      <a:pt x="5" y="58"/>
                    </a:cubicBezTo>
                    <a:cubicBezTo>
                      <a:pt x="191" y="58"/>
                      <a:pt x="191" y="58"/>
                      <a:pt x="191" y="58"/>
                    </a:cubicBezTo>
                    <a:cubicBezTo>
                      <a:pt x="192" y="58"/>
                      <a:pt x="194" y="57"/>
                      <a:pt x="195" y="55"/>
                    </a:cubicBezTo>
                    <a:cubicBezTo>
                      <a:pt x="195" y="53"/>
                      <a:pt x="194" y="51"/>
                      <a:pt x="193" y="5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8" name="Freeform 115"/>
              <p:cNvSpPr/>
              <p:nvPr/>
            </p:nvSpPr>
            <p:spPr bwMode="auto">
              <a:xfrm>
                <a:off x="3353" y="2004"/>
                <a:ext cx="229" cy="342"/>
              </a:xfrm>
              <a:custGeom>
                <a:avLst/>
                <a:gdLst>
                  <a:gd name="T0" fmla="*/ 116 w 130"/>
                  <a:gd name="T1" fmla="*/ 84 h 194"/>
                  <a:gd name="T2" fmla="*/ 129 w 130"/>
                  <a:gd name="T3" fmla="*/ 5 h 194"/>
                  <a:gd name="T4" fmla="*/ 130 w 130"/>
                  <a:gd name="T5" fmla="*/ 0 h 194"/>
                  <a:gd name="T6" fmla="*/ 0 w 130"/>
                  <a:gd name="T7" fmla="*/ 0 h 194"/>
                  <a:gd name="T8" fmla="*/ 1 w 130"/>
                  <a:gd name="T9" fmla="*/ 5 h 194"/>
                  <a:gd name="T10" fmla="*/ 14 w 130"/>
                  <a:gd name="T11" fmla="*/ 84 h 194"/>
                  <a:gd name="T12" fmla="*/ 55 w 130"/>
                  <a:gd name="T13" fmla="*/ 131 h 194"/>
                  <a:gd name="T14" fmla="*/ 55 w 130"/>
                  <a:gd name="T15" fmla="*/ 139 h 194"/>
                  <a:gd name="T16" fmla="*/ 11 w 130"/>
                  <a:gd name="T17" fmla="*/ 190 h 194"/>
                  <a:gd name="T18" fmla="*/ 11 w 130"/>
                  <a:gd name="T19" fmla="*/ 194 h 194"/>
                  <a:gd name="T20" fmla="*/ 120 w 130"/>
                  <a:gd name="T21" fmla="*/ 194 h 194"/>
                  <a:gd name="T22" fmla="*/ 120 w 130"/>
                  <a:gd name="T23" fmla="*/ 190 h 194"/>
                  <a:gd name="T24" fmla="*/ 76 w 130"/>
                  <a:gd name="T25" fmla="*/ 139 h 194"/>
                  <a:gd name="T26" fmla="*/ 76 w 130"/>
                  <a:gd name="T27" fmla="*/ 131 h 194"/>
                  <a:gd name="T28" fmla="*/ 116 w 130"/>
                  <a:gd name="T29" fmla="*/ 8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0" h="194">
                    <a:moveTo>
                      <a:pt x="116" y="84"/>
                    </a:moveTo>
                    <a:cubicBezTo>
                      <a:pt x="117" y="81"/>
                      <a:pt x="124" y="35"/>
                      <a:pt x="129" y="5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6" y="35"/>
                      <a:pt x="14" y="81"/>
                      <a:pt x="14" y="84"/>
                    </a:cubicBezTo>
                    <a:cubicBezTo>
                      <a:pt x="14" y="107"/>
                      <a:pt x="31" y="127"/>
                      <a:pt x="55" y="131"/>
                    </a:cubicBezTo>
                    <a:cubicBezTo>
                      <a:pt x="55" y="139"/>
                      <a:pt x="55" y="139"/>
                      <a:pt x="55" y="139"/>
                    </a:cubicBezTo>
                    <a:cubicBezTo>
                      <a:pt x="29" y="144"/>
                      <a:pt x="11" y="165"/>
                      <a:pt x="11" y="190"/>
                    </a:cubicBezTo>
                    <a:cubicBezTo>
                      <a:pt x="11" y="194"/>
                      <a:pt x="11" y="194"/>
                      <a:pt x="11" y="194"/>
                    </a:cubicBezTo>
                    <a:cubicBezTo>
                      <a:pt x="120" y="194"/>
                      <a:pt x="120" y="194"/>
                      <a:pt x="120" y="194"/>
                    </a:cubicBezTo>
                    <a:cubicBezTo>
                      <a:pt x="120" y="190"/>
                      <a:pt x="120" y="190"/>
                      <a:pt x="120" y="190"/>
                    </a:cubicBezTo>
                    <a:cubicBezTo>
                      <a:pt x="120" y="165"/>
                      <a:pt x="101" y="144"/>
                      <a:pt x="76" y="139"/>
                    </a:cubicBezTo>
                    <a:cubicBezTo>
                      <a:pt x="76" y="131"/>
                      <a:pt x="76" y="131"/>
                      <a:pt x="76" y="131"/>
                    </a:cubicBezTo>
                    <a:cubicBezTo>
                      <a:pt x="99" y="127"/>
                      <a:pt x="116" y="107"/>
                      <a:pt x="116" y="8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9" name="Freeform 116"/>
              <p:cNvSpPr/>
              <p:nvPr/>
            </p:nvSpPr>
            <p:spPr bwMode="auto">
              <a:xfrm>
                <a:off x="3290" y="2016"/>
                <a:ext cx="102" cy="154"/>
              </a:xfrm>
              <a:custGeom>
                <a:avLst/>
                <a:gdLst>
                  <a:gd name="T0" fmla="*/ 46 w 58"/>
                  <a:gd name="T1" fmla="*/ 87 h 87"/>
                  <a:gd name="T2" fmla="*/ 8 w 58"/>
                  <a:gd name="T3" fmla="*/ 56 h 87"/>
                  <a:gd name="T4" fmla="*/ 5 w 58"/>
                  <a:gd name="T5" fmla="*/ 16 h 87"/>
                  <a:gd name="T6" fmla="*/ 17 w 58"/>
                  <a:gd name="T7" fmla="*/ 3 h 87"/>
                  <a:gd name="T8" fmla="*/ 48 w 58"/>
                  <a:gd name="T9" fmla="*/ 13 h 87"/>
                  <a:gd name="T10" fmla="*/ 40 w 58"/>
                  <a:gd name="T11" fmla="*/ 22 h 87"/>
                  <a:gd name="T12" fmla="*/ 21 w 58"/>
                  <a:gd name="T13" fmla="*/ 15 h 87"/>
                  <a:gd name="T14" fmla="*/ 16 w 58"/>
                  <a:gd name="T15" fmla="*/ 21 h 87"/>
                  <a:gd name="T16" fmla="*/ 19 w 58"/>
                  <a:gd name="T17" fmla="*/ 51 h 87"/>
                  <a:gd name="T18" fmla="*/ 49 w 58"/>
                  <a:gd name="T19" fmla="*/ 74 h 87"/>
                  <a:gd name="T20" fmla="*/ 51 w 58"/>
                  <a:gd name="T21" fmla="*/ 74 h 87"/>
                  <a:gd name="T22" fmla="*/ 58 w 58"/>
                  <a:gd name="T23" fmla="*/ 83 h 87"/>
                  <a:gd name="T24" fmla="*/ 54 w 58"/>
                  <a:gd name="T25" fmla="*/ 85 h 87"/>
                  <a:gd name="T26" fmla="*/ 46 w 58"/>
                  <a:gd name="T27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8" h="87">
                    <a:moveTo>
                      <a:pt x="46" y="87"/>
                    </a:moveTo>
                    <a:cubicBezTo>
                      <a:pt x="32" y="87"/>
                      <a:pt x="17" y="75"/>
                      <a:pt x="8" y="56"/>
                    </a:cubicBezTo>
                    <a:cubicBezTo>
                      <a:pt x="2" y="42"/>
                      <a:pt x="0" y="27"/>
                      <a:pt x="5" y="16"/>
                    </a:cubicBezTo>
                    <a:cubicBezTo>
                      <a:pt x="7" y="10"/>
                      <a:pt x="11" y="6"/>
                      <a:pt x="17" y="3"/>
                    </a:cubicBezTo>
                    <a:cubicBezTo>
                      <a:pt x="26" y="0"/>
                      <a:pt x="38" y="3"/>
                      <a:pt x="48" y="13"/>
                    </a:cubicBezTo>
                    <a:cubicBezTo>
                      <a:pt x="40" y="22"/>
                      <a:pt x="40" y="22"/>
                      <a:pt x="40" y="22"/>
                    </a:cubicBezTo>
                    <a:cubicBezTo>
                      <a:pt x="33" y="15"/>
                      <a:pt x="26" y="13"/>
                      <a:pt x="21" y="15"/>
                    </a:cubicBezTo>
                    <a:cubicBezTo>
                      <a:pt x="19" y="16"/>
                      <a:pt x="17" y="18"/>
                      <a:pt x="16" y="21"/>
                    </a:cubicBezTo>
                    <a:cubicBezTo>
                      <a:pt x="13" y="28"/>
                      <a:pt x="14" y="40"/>
                      <a:pt x="19" y="51"/>
                    </a:cubicBezTo>
                    <a:cubicBezTo>
                      <a:pt x="27" y="69"/>
                      <a:pt x="42" y="78"/>
                      <a:pt x="49" y="74"/>
                    </a:cubicBezTo>
                    <a:cubicBezTo>
                      <a:pt x="50" y="74"/>
                      <a:pt x="50" y="74"/>
                      <a:pt x="51" y="74"/>
                    </a:cubicBezTo>
                    <a:cubicBezTo>
                      <a:pt x="58" y="83"/>
                      <a:pt x="58" y="83"/>
                      <a:pt x="58" y="83"/>
                    </a:cubicBezTo>
                    <a:cubicBezTo>
                      <a:pt x="56" y="84"/>
                      <a:pt x="55" y="85"/>
                      <a:pt x="54" y="85"/>
                    </a:cubicBezTo>
                    <a:cubicBezTo>
                      <a:pt x="51" y="86"/>
                      <a:pt x="49" y="87"/>
                      <a:pt x="46" y="8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0" name="Freeform 117"/>
              <p:cNvSpPr/>
              <p:nvPr/>
            </p:nvSpPr>
            <p:spPr bwMode="auto">
              <a:xfrm>
                <a:off x="3545" y="2016"/>
                <a:ext cx="101" cy="154"/>
              </a:xfrm>
              <a:custGeom>
                <a:avLst/>
                <a:gdLst>
                  <a:gd name="T0" fmla="*/ 12 w 57"/>
                  <a:gd name="T1" fmla="*/ 87 h 87"/>
                  <a:gd name="T2" fmla="*/ 4 w 57"/>
                  <a:gd name="T3" fmla="*/ 85 h 87"/>
                  <a:gd name="T4" fmla="*/ 0 w 57"/>
                  <a:gd name="T5" fmla="*/ 83 h 87"/>
                  <a:gd name="T6" fmla="*/ 7 w 57"/>
                  <a:gd name="T7" fmla="*/ 74 h 87"/>
                  <a:gd name="T8" fmla="*/ 8 w 57"/>
                  <a:gd name="T9" fmla="*/ 74 h 87"/>
                  <a:gd name="T10" fmla="*/ 38 w 57"/>
                  <a:gd name="T11" fmla="*/ 51 h 87"/>
                  <a:gd name="T12" fmla="*/ 42 w 57"/>
                  <a:gd name="T13" fmla="*/ 21 h 87"/>
                  <a:gd name="T14" fmla="*/ 36 w 57"/>
                  <a:gd name="T15" fmla="*/ 15 h 87"/>
                  <a:gd name="T16" fmla="*/ 18 w 57"/>
                  <a:gd name="T17" fmla="*/ 22 h 87"/>
                  <a:gd name="T18" fmla="*/ 9 w 57"/>
                  <a:gd name="T19" fmla="*/ 13 h 87"/>
                  <a:gd name="T20" fmla="*/ 41 w 57"/>
                  <a:gd name="T21" fmla="*/ 3 h 87"/>
                  <a:gd name="T22" fmla="*/ 53 w 57"/>
                  <a:gd name="T23" fmla="*/ 16 h 87"/>
                  <a:gd name="T24" fmla="*/ 49 w 57"/>
                  <a:gd name="T25" fmla="*/ 56 h 87"/>
                  <a:gd name="T26" fmla="*/ 12 w 57"/>
                  <a:gd name="T27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7" h="87">
                    <a:moveTo>
                      <a:pt x="12" y="87"/>
                    </a:moveTo>
                    <a:cubicBezTo>
                      <a:pt x="9" y="87"/>
                      <a:pt x="6" y="86"/>
                      <a:pt x="4" y="85"/>
                    </a:cubicBezTo>
                    <a:cubicBezTo>
                      <a:pt x="2" y="85"/>
                      <a:pt x="1" y="84"/>
                      <a:pt x="0" y="83"/>
                    </a:cubicBezTo>
                    <a:cubicBezTo>
                      <a:pt x="7" y="74"/>
                      <a:pt x="7" y="74"/>
                      <a:pt x="7" y="74"/>
                    </a:cubicBezTo>
                    <a:cubicBezTo>
                      <a:pt x="7" y="74"/>
                      <a:pt x="8" y="74"/>
                      <a:pt x="8" y="74"/>
                    </a:cubicBezTo>
                    <a:cubicBezTo>
                      <a:pt x="16" y="78"/>
                      <a:pt x="30" y="69"/>
                      <a:pt x="38" y="51"/>
                    </a:cubicBezTo>
                    <a:cubicBezTo>
                      <a:pt x="43" y="40"/>
                      <a:pt x="45" y="28"/>
                      <a:pt x="42" y="21"/>
                    </a:cubicBezTo>
                    <a:cubicBezTo>
                      <a:pt x="40" y="18"/>
                      <a:pt x="39" y="16"/>
                      <a:pt x="36" y="15"/>
                    </a:cubicBezTo>
                    <a:cubicBezTo>
                      <a:pt x="31" y="13"/>
                      <a:pt x="24" y="15"/>
                      <a:pt x="18" y="22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20" y="3"/>
                      <a:pt x="31" y="0"/>
                      <a:pt x="41" y="3"/>
                    </a:cubicBezTo>
                    <a:cubicBezTo>
                      <a:pt x="46" y="6"/>
                      <a:pt x="50" y="10"/>
                      <a:pt x="53" y="16"/>
                    </a:cubicBezTo>
                    <a:cubicBezTo>
                      <a:pt x="57" y="27"/>
                      <a:pt x="56" y="42"/>
                      <a:pt x="49" y="56"/>
                    </a:cubicBezTo>
                    <a:cubicBezTo>
                      <a:pt x="40" y="75"/>
                      <a:pt x="25" y="87"/>
                      <a:pt x="12" y="8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1" name="Freeform 118"/>
              <p:cNvSpPr/>
              <p:nvPr/>
            </p:nvSpPr>
            <p:spPr bwMode="auto">
              <a:xfrm>
                <a:off x="4166" y="2117"/>
                <a:ext cx="212" cy="146"/>
              </a:xfrm>
              <a:custGeom>
                <a:avLst/>
                <a:gdLst>
                  <a:gd name="T0" fmla="*/ 109 w 120"/>
                  <a:gd name="T1" fmla="*/ 0 h 83"/>
                  <a:gd name="T2" fmla="*/ 11 w 120"/>
                  <a:gd name="T3" fmla="*/ 0 h 83"/>
                  <a:gd name="T4" fmla="*/ 0 w 120"/>
                  <a:gd name="T5" fmla="*/ 11 h 83"/>
                  <a:gd name="T6" fmla="*/ 0 w 120"/>
                  <a:gd name="T7" fmla="*/ 72 h 83"/>
                  <a:gd name="T8" fmla="*/ 11 w 120"/>
                  <a:gd name="T9" fmla="*/ 83 h 83"/>
                  <a:gd name="T10" fmla="*/ 109 w 120"/>
                  <a:gd name="T11" fmla="*/ 83 h 83"/>
                  <a:gd name="T12" fmla="*/ 120 w 120"/>
                  <a:gd name="T13" fmla="*/ 72 h 83"/>
                  <a:gd name="T14" fmla="*/ 120 w 120"/>
                  <a:gd name="T15" fmla="*/ 11 h 83"/>
                  <a:gd name="T16" fmla="*/ 109 w 120"/>
                  <a:gd name="T17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0" h="83">
                    <a:moveTo>
                      <a:pt x="109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8"/>
                      <a:pt x="5" y="83"/>
                      <a:pt x="11" y="83"/>
                    </a:cubicBezTo>
                    <a:cubicBezTo>
                      <a:pt x="109" y="83"/>
                      <a:pt x="109" y="83"/>
                      <a:pt x="109" y="83"/>
                    </a:cubicBezTo>
                    <a:cubicBezTo>
                      <a:pt x="115" y="83"/>
                      <a:pt x="120" y="78"/>
                      <a:pt x="120" y="72"/>
                    </a:cubicBezTo>
                    <a:cubicBezTo>
                      <a:pt x="120" y="11"/>
                      <a:pt x="120" y="11"/>
                      <a:pt x="120" y="11"/>
                    </a:cubicBezTo>
                    <a:cubicBezTo>
                      <a:pt x="120" y="5"/>
                      <a:pt x="115" y="0"/>
                      <a:pt x="109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2" name="Freeform 119"/>
              <p:cNvSpPr/>
              <p:nvPr/>
            </p:nvSpPr>
            <p:spPr bwMode="auto">
              <a:xfrm>
                <a:off x="4265" y="2249"/>
                <a:ext cx="14" cy="51"/>
              </a:xfrm>
              <a:custGeom>
                <a:avLst/>
                <a:gdLst>
                  <a:gd name="T0" fmla="*/ 4 w 8"/>
                  <a:gd name="T1" fmla="*/ 29 h 29"/>
                  <a:gd name="T2" fmla="*/ 0 w 8"/>
                  <a:gd name="T3" fmla="*/ 25 h 29"/>
                  <a:gd name="T4" fmla="*/ 0 w 8"/>
                  <a:gd name="T5" fmla="*/ 4 h 29"/>
                  <a:gd name="T6" fmla="*/ 4 w 8"/>
                  <a:gd name="T7" fmla="*/ 0 h 29"/>
                  <a:gd name="T8" fmla="*/ 8 w 8"/>
                  <a:gd name="T9" fmla="*/ 4 h 29"/>
                  <a:gd name="T10" fmla="*/ 8 w 8"/>
                  <a:gd name="T11" fmla="*/ 25 h 29"/>
                  <a:gd name="T12" fmla="*/ 4 w 8"/>
                  <a:gd name="T13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9">
                    <a:moveTo>
                      <a:pt x="4" y="29"/>
                    </a:moveTo>
                    <a:cubicBezTo>
                      <a:pt x="2" y="29"/>
                      <a:pt x="0" y="27"/>
                      <a:pt x="0" y="2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7"/>
                      <a:pt x="6" y="29"/>
                      <a:pt x="4" y="2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3" name="Freeform 120"/>
              <p:cNvSpPr/>
              <p:nvPr/>
            </p:nvSpPr>
            <p:spPr bwMode="auto">
              <a:xfrm>
                <a:off x="4203" y="2289"/>
                <a:ext cx="138" cy="15"/>
              </a:xfrm>
              <a:custGeom>
                <a:avLst/>
                <a:gdLst>
                  <a:gd name="T0" fmla="*/ 74 w 78"/>
                  <a:gd name="T1" fmla="*/ 8 h 8"/>
                  <a:gd name="T2" fmla="*/ 4 w 78"/>
                  <a:gd name="T3" fmla="*/ 8 h 8"/>
                  <a:gd name="T4" fmla="*/ 0 w 78"/>
                  <a:gd name="T5" fmla="*/ 4 h 8"/>
                  <a:gd name="T6" fmla="*/ 4 w 78"/>
                  <a:gd name="T7" fmla="*/ 0 h 8"/>
                  <a:gd name="T8" fmla="*/ 74 w 78"/>
                  <a:gd name="T9" fmla="*/ 0 h 8"/>
                  <a:gd name="T10" fmla="*/ 78 w 78"/>
                  <a:gd name="T11" fmla="*/ 4 h 8"/>
                  <a:gd name="T12" fmla="*/ 74 w 78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8">
                    <a:moveTo>
                      <a:pt x="74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6" y="0"/>
                      <a:pt x="78" y="2"/>
                      <a:pt x="78" y="4"/>
                    </a:cubicBezTo>
                    <a:cubicBezTo>
                      <a:pt x="78" y="6"/>
                      <a:pt x="76" y="8"/>
                      <a:pt x="74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4" name="Freeform 121"/>
              <p:cNvSpPr>
                <a:spLocks noEditPoints="1"/>
              </p:cNvSpPr>
              <p:nvPr/>
            </p:nvSpPr>
            <p:spPr bwMode="auto">
              <a:xfrm>
                <a:off x="4036" y="2046"/>
                <a:ext cx="116" cy="258"/>
              </a:xfrm>
              <a:custGeom>
                <a:avLst/>
                <a:gdLst>
                  <a:gd name="T0" fmla="*/ 0 w 66"/>
                  <a:gd name="T1" fmla="*/ 0 h 146"/>
                  <a:gd name="T2" fmla="*/ 0 w 66"/>
                  <a:gd name="T3" fmla="*/ 146 h 146"/>
                  <a:gd name="T4" fmla="*/ 66 w 66"/>
                  <a:gd name="T5" fmla="*/ 146 h 146"/>
                  <a:gd name="T6" fmla="*/ 66 w 66"/>
                  <a:gd name="T7" fmla="*/ 0 h 146"/>
                  <a:gd name="T8" fmla="*/ 0 w 66"/>
                  <a:gd name="T9" fmla="*/ 0 h 146"/>
                  <a:gd name="T10" fmla="*/ 48 w 66"/>
                  <a:gd name="T11" fmla="*/ 123 h 146"/>
                  <a:gd name="T12" fmla="*/ 17 w 66"/>
                  <a:gd name="T13" fmla="*/ 123 h 146"/>
                  <a:gd name="T14" fmla="*/ 13 w 66"/>
                  <a:gd name="T15" fmla="*/ 119 h 146"/>
                  <a:gd name="T16" fmla="*/ 17 w 66"/>
                  <a:gd name="T17" fmla="*/ 115 h 146"/>
                  <a:gd name="T18" fmla="*/ 48 w 66"/>
                  <a:gd name="T19" fmla="*/ 115 h 146"/>
                  <a:gd name="T20" fmla="*/ 52 w 66"/>
                  <a:gd name="T21" fmla="*/ 119 h 146"/>
                  <a:gd name="T22" fmla="*/ 48 w 66"/>
                  <a:gd name="T23" fmla="*/ 123 h 146"/>
                  <a:gd name="T24" fmla="*/ 48 w 66"/>
                  <a:gd name="T25" fmla="*/ 107 h 146"/>
                  <a:gd name="T26" fmla="*/ 17 w 66"/>
                  <a:gd name="T27" fmla="*/ 107 h 146"/>
                  <a:gd name="T28" fmla="*/ 13 w 66"/>
                  <a:gd name="T29" fmla="*/ 103 h 146"/>
                  <a:gd name="T30" fmla="*/ 17 w 66"/>
                  <a:gd name="T31" fmla="*/ 99 h 146"/>
                  <a:gd name="T32" fmla="*/ 48 w 66"/>
                  <a:gd name="T33" fmla="*/ 99 h 146"/>
                  <a:gd name="T34" fmla="*/ 52 w 66"/>
                  <a:gd name="T35" fmla="*/ 103 h 146"/>
                  <a:gd name="T36" fmla="*/ 48 w 66"/>
                  <a:gd name="T37" fmla="*/ 107 h 146"/>
                  <a:gd name="T38" fmla="*/ 48 w 66"/>
                  <a:gd name="T39" fmla="*/ 91 h 146"/>
                  <a:gd name="T40" fmla="*/ 17 w 66"/>
                  <a:gd name="T41" fmla="*/ 91 h 146"/>
                  <a:gd name="T42" fmla="*/ 13 w 66"/>
                  <a:gd name="T43" fmla="*/ 87 h 146"/>
                  <a:gd name="T44" fmla="*/ 17 w 66"/>
                  <a:gd name="T45" fmla="*/ 83 h 146"/>
                  <a:gd name="T46" fmla="*/ 48 w 66"/>
                  <a:gd name="T47" fmla="*/ 83 h 146"/>
                  <a:gd name="T48" fmla="*/ 52 w 66"/>
                  <a:gd name="T49" fmla="*/ 87 h 146"/>
                  <a:gd name="T50" fmla="*/ 48 w 66"/>
                  <a:gd name="T51" fmla="*/ 91 h 146"/>
                  <a:gd name="T52" fmla="*/ 48 w 66"/>
                  <a:gd name="T53" fmla="*/ 26 h 146"/>
                  <a:gd name="T54" fmla="*/ 17 w 66"/>
                  <a:gd name="T55" fmla="*/ 26 h 146"/>
                  <a:gd name="T56" fmla="*/ 13 w 66"/>
                  <a:gd name="T57" fmla="*/ 22 h 146"/>
                  <a:gd name="T58" fmla="*/ 17 w 66"/>
                  <a:gd name="T59" fmla="*/ 18 h 146"/>
                  <a:gd name="T60" fmla="*/ 48 w 66"/>
                  <a:gd name="T61" fmla="*/ 18 h 146"/>
                  <a:gd name="T62" fmla="*/ 52 w 66"/>
                  <a:gd name="T63" fmla="*/ 22 h 146"/>
                  <a:gd name="T64" fmla="*/ 48 w 66"/>
                  <a:gd name="T65" fmla="*/ 26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66" h="146">
                    <a:moveTo>
                      <a:pt x="0" y="0"/>
                    </a:moveTo>
                    <a:cubicBezTo>
                      <a:pt x="0" y="146"/>
                      <a:pt x="0" y="146"/>
                      <a:pt x="0" y="146"/>
                    </a:cubicBezTo>
                    <a:cubicBezTo>
                      <a:pt x="66" y="146"/>
                      <a:pt x="66" y="146"/>
                      <a:pt x="66" y="146"/>
                    </a:cubicBezTo>
                    <a:cubicBezTo>
                      <a:pt x="66" y="0"/>
                      <a:pt x="66" y="0"/>
                      <a:pt x="66" y="0"/>
                    </a:cubicBezTo>
                    <a:lnTo>
                      <a:pt x="0" y="0"/>
                    </a:lnTo>
                    <a:close/>
                    <a:moveTo>
                      <a:pt x="48" y="123"/>
                    </a:moveTo>
                    <a:cubicBezTo>
                      <a:pt x="17" y="123"/>
                      <a:pt x="17" y="123"/>
                      <a:pt x="17" y="123"/>
                    </a:cubicBezTo>
                    <a:cubicBezTo>
                      <a:pt x="15" y="123"/>
                      <a:pt x="13" y="121"/>
                      <a:pt x="13" y="119"/>
                    </a:cubicBezTo>
                    <a:cubicBezTo>
                      <a:pt x="13" y="117"/>
                      <a:pt x="15" y="115"/>
                      <a:pt x="17" y="115"/>
                    </a:cubicBezTo>
                    <a:cubicBezTo>
                      <a:pt x="48" y="115"/>
                      <a:pt x="48" y="115"/>
                      <a:pt x="48" y="115"/>
                    </a:cubicBezTo>
                    <a:cubicBezTo>
                      <a:pt x="51" y="115"/>
                      <a:pt x="52" y="117"/>
                      <a:pt x="52" y="119"/>
                    </a:cubicBezTo>
                    <a:cubicBezTo>
                      <a:pt x="52" y="121"/>
                      <a:pt x="51" y="123"/>
                      <a:pt x="48" y="123"/>
                    </a:cubicBezTo>
                    <a:close/>
                    <a:moveTo>
                      <a:pt x="48" y="107"/>
                    </a:moveTo>
                    <a:cubicBezTo>
                      <a:pt x="17" y="107"/>
                      <a:pt x="17" y="107"/>
                      <a:pt x="17" y="107"/>
                    </a:cubicBezTo>
                    <a:cubicBezTo>
                      <a:pt x="15" y="107"/>
                      <a:pt x="13" y="105"/>
                      <a:pt x="13" y="103"/>
                    </a:cubicBezTo>
                    <a:cubicBezTo>
                      <a:pt x="13" y="101"/>
                      <a:pt x="15" y="99"/>
                      <a:pt x="17" y="99"/>
                    </a:cubicBezTo>
                    <a:cubicBezTo>
                      <a:pt x="48" y="99"/>
                      <a:pt x="48" y="99"/>
                      <a:pt x="48" y="99"/>
                    </a:cubicBezTo>
                    <a:cubicBezTo>
                      <a:pt x="51" y="99"/>
                      <a:pt x="52" y="101"/>
                      <a:pt x="52" y="103"/>
                    </a:cubicBezTo>
                    <a:cubicBezTo>
                      <a:pt x="52" y="105"/>
                      <a:pt x="51" y="107"/>
                      <a:pt x="48" y="107"/>
                    </a:cubicBezTo>
                    <a:close/>
                    <a:moveTo>
                      <a:pt x="48" y="91"/>
                    </a:moveTo>
                    <a:cubicBezTo>
                      <a:pt x="17" y="91"/>
                      <a:pt x="17" y="91"/>
                      <a:pt x="17" y="91"/>
                    </a:cubicBezTo>
                    <a:cubicBezTo>
                      <a:pt x="15" y="91"/>
                      <a:pt x="13" y="89"/>
                      <a:pt x="13" y="87"/>
                    </a:cubicBezTo>
                    <a:cubicBezTo>
                      <a:pt x="13" y="85"/>
                      <a:pt x="15" y="83"/>
                      <a:pt x="17" y="83"/>
                    </a:cubicBezTo>
                    <a:cubicBezTo>
                      <a:pt x="48" y="83"/>
                      <a:pt x="48" y="83"/>
                      <a:pt x="48" y="83"/>
                    </a:cubicBezTo>
                    <a:cubicBezTo>
                      <a:pt x="51" y="83"/>
                      <a:pt x="52" y="85"/>
                      <a:pt x="52" y="87"/>
                    </a:cubicBezTo>
                    <a:cubicBezTo>
                      <a:pt x="52" y="89"/>
                      <a:pt x="51" y="91"/>
                      <a:pt x="48" y="91"/>
                    </a:cubicBezTo>
                    <a:close/>
                    <a:moveTo>
                      <a:pt x="48" y="26"/>
                    </a:moveTo>
                    <a:cubicBezTo>
                      <a:pt x="17" y="26"/>
                      <a:pt x="17" y="26"/>
                      <a:pt x="17" y="26"/>
                    </a:cubicBezTo>
                    <a:cubicBezTo>
                      <a:pt x="15" y="26"/>
                      <a:pt x="13" y="25"/>
                      <a:pt x="13" y="22"/>
                    </a:cubicBezTo>
                    <a:cubicBezTo>
                      <a:pt x="13" y="20"/>
                      <a:pt x="15" y="18"/>
                      <a:pt x="17" y="18"/>
                    </a:cubicBezTo>
                    <a:cubicBezTo>
                      <a:pt x="48" y="18"/>
                      <a:pt x="48" y="18"/>
                      <a:pt x="48" y="18"/>
                    </a:cubicBezTo>
                    <a:cubicBezTo>
                      <a:pt x="51" y="18"/>
                      <a:pt x="52" y="20"/>
                      <a:pt x="52" y="22"/>
                    </a:cubicBezTo>
                    <a:cubicBezTo>
                      <a:pt x="52" y="25"/>
                      <a:pt x="51" y="26"/>
                      <a:pt x="48" y="2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5" name="Freeform 122"/>
              <p:cNvSpPr>
                <a:spLocks noEditPoints="1"/>
              </p:cNvSpPr>
              <p:nvPr/>
            </p:nvSpPr>
            <p:spPr bwMode="auto">
              <a:xfrm>
                <a:off x="394" y="2746"/>
                <a:ext cx="243" cy="186"/>
              </a:xfrm>
              <a:custGeom>
                <a:avLst/>
                <a:gdLst>
                  <a:gd name="T0" fmla="*/ 135 w 138"/>
                  <a:gd name="T1" fmla="*/ 79 h 106"/>
                  <a:gd name="T2" fmla="*/ 134 w 138"/>
                  <a:gd name="T3" fmla="*/ 77 h 106"/>
                  <a:gd name="T4" fmla="*/ 126 w 138"/>
                  <a:gd name="T5" fmla="*/ 54 h 106"/>
                  <a:gd name="T6" fmla="*/ 121 w 138"/>
                  <a:gd name="T7" fmla="*/ 49 h 106"/>
                  <a:gd name="T8" fmla="*/ 114 w 138"/>
                  <a:gd name="T9" fmla="*/ 45 h 106"/>
                  <a:gd name="T10" fmla="*/ 69 w 138"/>
                  <a:gd name="T11" fmla="*/ 0 h 106"/>
                  <a:gd name="T12" fmla="*/ 23 w 138"/>
                  <a:gd name="T13" fmla="*/ 45 h 106"/>
                  <a:gd name="T14" fmla="*/ 17 w 138"/>
                  <a:gd name="T15" fmla="*/ 49 h 106"/>
                  <a:gd name="T16" fmla="*/ 12 w 138"/>
                  <a:gd name="T17" fmla="*/ 54 h 106"/>
                  <a:gd name="T18" fmla="*/ 3 w 138"/>
                  <a:gd name="T19" fmla="*/ 77 h 106"/>
                  <a:gd name="T20" fmla="*/ 3 w 138"/>
                  <a:gd name="T21" fmla="*/ 79 h 106"/>
                  <a:gd name="T22" fmla="*/ 2 w 138"/>
                  <a:gd name="T23" fmla="*/ 92 h 106"/>
                  <a:gd name="T24" fmla="*/ 12 w 138"/>
                  <a:gd name="T25" fmla="*/ 96 h 106"/>
                  <a:gd name="T26" fmla="*/ 21 w 138"/>
                  <a:gd name="T27" fmla="*/ 97 h 106"/>
                  <a:gd name="T28" fmla="*/ 24 w 138"/>
                  <a:gd name="T29" fmla="*/ 98 h 106"/>
                  <a:gd name="T30" fmla="*/ 30 w 138"/>
                  <a:gd name="T31" fmla="*/ 99 h 106"/>
                  <a:gd name="T32" fmla="*/ 29 w 138"/>
                  <a:gd name="T33" fmla="*/ 81 h 106"/>
                  <a:gd name="T34" fmla="*/ 27 w 138"/>
                  <a:gd name="T35" fmla="*/ 71 h 106"/>
                  <a:gd name="T36" fmla="*/ 111 w 138"/>
                  <a:gd name="T37" fmla="*/ 71 h 106"/>
                  <a:gd name="T38" fmla="*/ 108 w 138"/>
                  <a:gd name="T39" fmla="*/ 81 h 106"/>
                  <a:gd name="T40" fmla="*/ 108 w 138"/>
                  <a:gd name="T41" fmla="*/ 99 h 106"/>
                  <a:gd name="T42" fmla="*/ 114 w 138"/>
                  <a:gd name="T43" fmla="*/ 98 h 106"/>
                  <a:gd name="T44" fmla="*/ 117 w 138"/>
                  <a:gd name="T45" fmla="*/ 97 h 106"/>
                  <a:gd name="T46" fmla="*/ 126 w 138"/>
                  <a:gd name="T47" fmla="*/ 96 h 106"/>
                  <a:gd name="T48" fmla="*/ 136 w 138"/>
                  <a:gd name="T49" fmla="*/ 92 h 106"/>
                  <a:gd name="T50" fmla="*/ 105 w 138"/>
                  <a:gd name="T51" fmla="*/ 57 h 106"/>
                  <a:gd name="T52" fmla="*/ 78 w 138"/>
                  <a:gd name="T53" fmla="*/ 54 h 106"/>
                  <a:gd name="T54" fmla="*/ 74 w 138"/>
                  <a:gd name="T55" fmla="*/ 55 h 106"/>
                  <a:gd name="T56" fmla="*/ 62 w 138"/>
                  <a:gd name="T57" fmla="*/ 49 h 106"/>
                  <a:gd name="T58" fmla="*/ 55 w 138"/>
                  <a:gd name="T59" fmla="*/ 55 h 106"/>
                  <a:gd name="T60" fmla="*/ 50 w 138"/>
                  <a:gd name="T61" fmla="*/ 58 h 106"/>
                  <a:gd name="T62" fmla="*/ 46 w 138"/>
                  <a:gd name="T63" fmla="*/ 53 h 106"/>
                  <a:gd name="T64" fmla="*/ 41 w 138"/>
                  <a:gd name="T65" fmla="*/ 57 h 106"/>
                  <a:gd name="T66" fmla="*/ 33 w 138"/>
                  <a:gd name="T67" fmla="*/ 58 h 106"/>
                  <a:gd name="T68" fmla="*/ 33 w 138"/>
                  <a:gd name="T69" fmla="*/ 50 h 106"/>
                  <a:gd name="T70" fmla="*/ 40 w 138"/>
                  <a:gd name="T71" fmla="*/ 48 h 106"/>
                  <a:gd name="T72" fmla="*/ 43 w 138"/>
                  <a:gd name="T73" fmla="*/ 42 h 106"/>
                  <a:gd name="T74" fmla="*/ 45 w 138"/>
                  <a:gd name="T75" fmla="*/ 36 h 106"/>
                  <a:gd name="T76" fmla="*/ 49 w 138"/>
                  <a:gd name="T77" fmla="*/ 32 h 106"/>
                  <a:gd name="T78" fmla="*/ 53 w 138"/>
                  <a:gd name="T79" fmla="*/ 37 h 106"/>
                  <a:gd name="T80" fmla="*/ 53 w 138"/>
                  <a:gd name="T81" fmla="*/ 39 h 106"/>
                  <a:gd name="T82" fmla="*/ 65 w 138"/>
                  <a:gd name="T83" fmla="*/ 23 h 106"/>
                  <a:gd name="T84" fmla="*/ 69 w 138"/>
                  <a:gd name="T85" fmla="*/ 35 h 106"/>
                  <a:gd name="T86" fmla="*/ 70 w 138"/>
                  <a:gd name="T87" fmla="*/ 47 h 106"/>
                  <a:gd name="T88" fmla="*/ 74 w 138"/>
                  <a:gd name="T89" fmla="*/ 45 h 106"/>
                  <a:gd name="T90" fmla="*/ 77 w 138"/>
                  <a:gd name="T91" fmla="*/ 45 h 106"/>
                  <a:gd name="T92" fmla="*/ 83 w 138"/>
                  <a:gd name="T93" fmla="*/ 47 h 106"/>
                  <a:gd name="T94" fmla="*/ 109 w 138"/>
                  <a:gd name="T95" fmla="*/ 53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8" h="106">
                    <a:moveTo>
                      <a:pt x="136" y="80"/>
                    </a:moveTo>
                    <a:cubicBezTo>
                      <a:pt x="136" y="80"/>
                      <a:pt x="135" y="79"/>
                      <a:pt x="135" y="79"/>
                    </a:cubicBezTo>
                    <a:cubicBezTo>
                      <a:pt x="135" y="78"/>
                      <a:pt x="134" y="78"/>
                      <a:pt x="134" y="78"/>
                    </a:cubicBezTo>
                    <a:cubicBezTo>
                      <a:pt x="134" y="78"/>
                      <a:pt x="134" y="77"/>
                      <a:pt x="134" y="77"/>
                    </a:cubicBezTo>
                    <a:cubicBezTo>
                      <a:pt x="134" y="76"/>
                      <a:pt x="134" y="76"/>
                      <a:pt x="134" y="76"/>
                    </a:cubicBezTo>
                    <a:cubicBezTo>
                      <a:pt x="134" y="68"/>
                      <a:pt x="132" y="59"/>
                      <a:pt x="126" y="54"/>
                    </a:cubicBezTo>
                    <a:cubicBezTo>
                      <a:pt x="126" y="53"/>
                      <a:pt x="125" y="53"/>
                      <a:pt x="125" y="52"/>
                    </a:cubicBezTo>
                    <a:cubicBezTo>
                      <a:pt x="124" y="51"/>
                      <a:pt x="122" y="50"/>
                      <a:pt x="121" y="49"/>
                    </a:cubicBezTo>
                    <a:cubicBezTo>
                      <a:pt x="120" y="48"/>
                      <a:pt x="118" y="47"/>
                      <a:pt x="117" y="47"/>
                    </a:cubicBezTo>
                    <a:cubicBezTo>
                      <a:pt x="116" y="46"/>
                      <a:pt x="115" y="46"/>
                      <a:pt x="114" y="45"/>
                    </a:cubicBezTo>
                    <a:cubicBezTo>
                      <a:pt x="114" y="45"/>
                      <a:pt x="113" y="44"/>
                      <a:pt x="113" y="43"/>
                    </a:cubicBezTo>
                    <a:cubicBezTo>
                      <a:pt x="109" y="18"/>
                      <a:pt x="90" y="0"/>
                      <a:pt x="69" y="0"/>
                    </a:cubicBezTo>
                    <a:cubicBezTo>
                      <a:pt x="47" y="0"/>
                      <a:pt x="29" y="18"/>
                      <a:pt x="25" y="43"/>
                    </a:cubicBezTo>
                    <a:cubicBezTo>
                      <a:pt x="24" y="44"/>
                      <a:pt x="24" y="45"/>
                      <a:pt x="23" y="45"/>
                    </a:cubicBezTo>
                    <a:cubicBezTo>
                      <a:pt x="23" y="46"/>
                      <a:pt x="22" y="46"/>
                      <a:pt x="21" y="47"/>
                    </a:cubicBezTo>
                    <a:cubicBezTo>
                      <a:pt x="19" y="47"/>
                      <a:pt x="18" y="48"/>
                      <a:pt x="17" y="49"/>
                    </a:cubicBezTo>
                    <a:cubicBezTo>
                      <a:pt x="15" y="50"/>
                      <a:pt x="14" y="51"/>
                      <a:pt x="13" y="52"/>
                    </a:cubicBezTo>
                    <a:cubicBezTo>
                      <a:pt x="13" y="53"/>
                      <a:pt x="12" y="53"/>
                      <a:pt x="12" y="54"/>
                    </a:cubicBezTo>
                    <a:cubicBezTo>
                      <a:pt x="6" y="59"/>
                      <a:pt x="4" y="68"/>
                      <a:pt x="4" y="76"/>
                    </a:cubicBezTo>
                    <a:cubicBezTo>
                      <a:pt x="4" y="76"/>
                      <a:pt x="4" y="76"/>
                      <a:pt x="3" y="77"/>
                    </a:cubicBezTo>
                    <a:cubicBezTo>
                      <a:pt x="3" y="77"/>
                      <a:pt x="3" y="78"/>
                      <a:pt x="3" y="78"/>
                    </a:cubicBezTo>
                    <a:cubicBezTo>
                      <a:pt x="3" y="78"/>
                      <a:pt x="3" y="78"/>
                      <a:pt x="3" y="79"/>
                    </a:cubicBezTo>
                    <a:cubicBezTo>
                      <a:pt x="3" y="79"/>
                      <a:pt x="2" y="80"/>
                      <a:pt x="2" y="80"/>
                    </a:cubicBezTo>
                    <a:cubicBezTo>
                      <a:pt x="1" y="83"/>
                      <a:pt x="0" y="88"/>
                      <a:pt x="2" y="92"/>
                    </a:cubicBezTo>
                    <a:cubicBezTo>
                      <a:pt x="4" y="94"/>
                      <a:pt x="6" y="96"/>
                      <a:pt x="9" y="96"/>
                    </a:cubicBezTo>
                    <a:cubicBezTo>
                      <a:pt x="10" y="96"/>
                      <a:pt x="11" y="96"/>
                      <a:pt x="12" y="96"/>
                    </a:cubicBezTo>
                    <a:cubicBezTo>
                      <a:pt x="12" y="96"/>
                      <a:pt x="13" y="95"/>
                      <a:pt x="13" y="95"/>
                    </a:cubicBezTo>
                    <a:cubicBezTo>
                      <a:pt x="16" y="96"/>
                      <a:pt x="18" y="97"/>
                      <a:pt x="21" y="97"/>
                    </a:cubicBezTo>
                    <a:cubicBezTo>
                      <a:pt x="22" y="98"/>
                      <a:pt x="22" y="98"/>
                      <a:pt x="22" y="98"/>
                    </a:cubicBezTo>
                    <a:cubicBezTo>
                      <a:pt x="23" y="98"/>
                      <a:pt x="24" y="98"/>
                      <a:pt x="24" y="98"/>
                    </a:cubicBezTo>
                    <a:cubicBezTo>
                      <a:pt x="25" y="99"/>
                      <a:pt x="26" y="99"/>
                      <a:pt x="27" y="99"/>
                    </a:cubicBezTo>
                    <a:cubicBezTo>
                      <a:pt x="28" y="100"/>
                      <a:pt x="29" y="100"/>
                      <a:pt x="30" y="99"/>
                    </a:cubicBezTo>
                    <a:cubicBezTo>
                      <a:pt x="31" y="98"/>
                      <a:pt x="32" y="97"/>
                      <a:pt x="32" y="96"/>
                    </a:cubicBezTo>
                    <a:cubicBezTo>
                      <a:pt x="33" y="91"/>
                      <a:pt x="31" y="85"/>
                      <a:pt x="29" y="81"/>
                    </a:cubicBezTo>
                    <a:cubicBezTo>
                      <a:pt x="29" y="78"/>
                      <a:pt x="28" y="77"/>
                      <a:pt x="28" y="75"/>
                    </a:cubicBezTo>
                    <a:cubicBezTo>
                      <a:pt x="27" y="74"/>
                      <a:pt x="27" y="72"/>
                      <a:pt x="27" y="71"/>
                    </a:cubicBezTo>
                    <a:cubicBezTo>
                      <a:pt x="32" y="91"/>
                      <a:pt x="49" y="106"/>
                      <a:pt x="69" y="106"/>
                    </a:cubicBezTo>
                    <a:cubicBezTo>
                      <a:pt x="89" y="106"/>
                      <a:pt x="106" y="91"/>
                      <a:pt x="111" y="71"/>
                    </a:cubicBezTo>
                    <a:cubicBezTo>
                      <a:pt x="111" y="72"/>
                      <a:pt x="111" y="74"/>
                      <a:pt x="110" y="75"/>
                    </a:cubicBezTo>
                    <a:cubicBezTo>
                      <a:pt x="110" y="77"/>
                      <a:pt x="109" y="78"/>
                      <a:pt x="108" y="81"/>
                    </a:cubicBezTo>
                    <a:cubicBezTo>
                      <a:pt x="107" y="85"/>
                      <a:pt x="105" y="91"/>
                      <a:pt x="106" y="96"/>
                    </a:cubicBezTo>
                    <a:cubicBezTo>
                      <a:pt x="106" y="97"/>
                      <a:pt x="106" y="98"/>
                      <a:pt x="108" y="99"/>
                    </a:cubicBezTo>
                    <a:cubicBezTo>
                      <a:pt x="109" y="100"/>
                      <a:pt x="110" y="100"/>
                      <a:pt x="111" y="99"/>
                    </a:cubicBezTo>
                    <a:cubicBezTo>
                      <a:pt x="112" y="99"/>
                      <a:pt x="113" y="99"/>
                      <a:pt x="114" y="98"/>
                    </a:cubicBezTo>
                    <a:cubicBezTo>
                      <a:pt x="114" y="98"/>
                      <a:pt x="115" y="98"/>
                      <a:pt x="116" y="98"/>
                    </a:cubicBezTo>
                    <a:cubicBezTo>
                      <a:pt x="117" y="97"/>
                      <a:pt x="117" y="97"/>
                      <a:pt x="117" y="97"/>
                    </a:cubicBezTo>
                    <a:cubicBezTo>
                      <a:pt x="120" y="97"/>
                      <a:pt x="122" y="96"/>
                      <a:pt x="125" y="95"/>
                    </a:cubicBezTo>
                    <a:cubicBezTo>
                      <a:pt x="125" y="95"/>
                      <a:pt x="126" y="96"/>
                      <a:pt x="126" y="96"/>
                    </a:cubicBezTo>
                    <a:cubicBezTo>
                      <a:pt x="127" y="96"/>
                      <a:pt x="128" y="96"/>
                      <a:pt x="128" y="96"/>
                    </a:cubicBezTo>
                    <a:cubicBezTo>
                      <a:pt x="132" y="96"/>
                      <a:pt x="134" y="94"/>
                      <a:pt x="136" y="92"/>
                    </a:cubicBezTo>
                    <a:cubicBezTo>
                      <a:pt x="138" y="88"/>
                      <a:pt x="137" y="83"/>
                      <a:pt x="136" y="80"/>
                    </a:cubicBezTo>
                    <a:close/>
                    <a:moveTo>
                      <a:pt x="105" y="57"/>
                    </a:moveTo>
                    <a:cubicBezTo>
                      <a:pt x="95" y="57"/>
                      <a:pt x="83" y="56"/>
                      <a:pt x="79" y="54"/>
                    </a:cubicBezTo>
                    <a:cubicBezTo>
                      <a:pt x="79" y="54"/>
                      <a:pt x="78" y="54"/>
                      <a:pt x="78" y="54"/>
                    </a:cubicBezTo>
                    <a:cubicBezTo>
                      <a:pt x="77" y="54"/>
                      <a:pt x="76" y="54"/>
                      <a:pt x="75" y="54"/>
                    </a:cubicBezTo>
                    <a:cubicBezTo>
                      <a:pt x="75" y="54"/>
                      <a:pt x="75" y="55"/>
                      <a:pt x="74" y="55"/>
                    </a:cubicBezTo>
                    <a:cubicBezTo>
                      <a:pt x="74" y="56"/>
                      <a:pt x="72" y="57"/>
                      <a:pt x="70" y="56"/>
                    </a:cubicBezTo>
                    <a:cubicBezTo>
                      <a:pt x="67" y="56"/>
                      <a:pt x="63" y="54"/>
                      <a:pt x="62" y="49"/>
                    </a:cubicBezTo>
                    <a:cubicBezTo>
                      <a:pt x="61" y="47"/>
                      <a:pt x="61" y="45"/>
                      <a:pt x="61" y="42"/>
                    </a:cubicBezTo>
                    <a:cubicBezTo>
                      <a:pt x="58" y="48"/>
                      <a:pt x="55" y="53"/>
                      <a:pt x="55" y="55"/>
                    </a:cubicBezTo>
                    <a:cubicBezTo>
                      <a:pt x="54" y="57"/>
                      <a:pt x="53" y="58"/>
                      <a:pt x="51" y="58"/>
                    </a:cubicBezTo>
                    <a:cubicBezTo>
                      <a:pt x="50" y="58"/>
                      <a:pt x="50" y="58"/>
                      <a:pt x="50" y="58"/>
                    </a:cubicBezTo>
                    <a:cubicBezTo>
                      <a:pt x="49" y="58"/>
                      <a:pt x="47" y="57"/>
                      <a:pt x="47" y="55"/>
                    </a:cubicBezTo>
                    <a:cubicBezTo>
                      <a:pt x="46" y="55"/>
                      <a:pt x="46" y="54"/>
                      <a:pt x="46" y="53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5" y="55"/>
                      <a:pt x="43" y="56"/>
                      <a:pt x="41" y="57"/>
                    </a:cubicBezTo>
                    <a:cubicBezTo>
                      <a:pt x="40" y="58"/>
                      <a:pt x="40" y="58"/>
                      <a:pt x="39" y="58"/>
                    </a:cubicBezTo>
                    <a:cubicBezTo>
                      <a:pt x="33" y="58"/>
                      <a:pt x="33" y="58"/>
                      <a:pt x="33" y="58"/>
                    </a:cubicBezTo>
                    <a:cubicBezTo>
                      <a:pt x="31" y="58"/>
                      <a:pt x="29" y="56"/>
                      <a:pt x="29" y="54"/>
                    </a:cubicBezTo>
                    <a:cubicBezTo>
                      <a:pt x="29" y="52"/>
                      <a:pt x="31" y="50"/>
                      <a:pt x="33" y="50"/>
                    </a:cubicBezTo>
                    <a:cubicBezTo>
                      <a:pt x="38" y="50"/>
                      <a:pt x="38" y="50"/>
                      <a:pt x="38" y="50"/>
                    </a:cubicBezTo>
                    <a:cubicBezTo>
                      <a:pt x="39" y="49"/>
                      <a:pt x="40" y="49"/>
                      <a:pt x="40" y="48"/>
                    </a:cubicBezTo>
                    <a:cubicBezTo>
                      <a:pt x="41" y="47"/>
                      <a:pt x="42" y="45"/>
                      <a:pt x="43" y="43"/>
                    </a:cubicBezTo>
                    <a:cubicBezTo>
                      <a:pt x="43" y="42"/>
                      <a:pt x="43" y="42"/>
                      <a:pt x="43" y="42"/>
                    </a:cubicBezTo>
                    <a:cubicBezTo>
                      <a:pt x="44" y="40"/>
                      <a:pt x="45" y="38"/>
                      <a:pt x="45" y="36"/>
                    </a:cubicBezTo>
                    <a:cubicBezTo>
                      <a:pt x="45" y="36"/>
                      <a:pt x="45" y="36"/>
                      <a:pt x="45" y="36"/>
                    </a:cubicBezTo>
                    <a:cubicBezTo>
                      <a:pt x="45" y="34"/>
                      <a:pt x="47" y="32"/>
                      <a:pt x="49" y="32"/>
                    </a:cubicBezTo>
                    <a:cubicBezTo>
                      <a:pt x="49" y="32"/>
                      <a:pt x="49" y="32"/>
                      <a:pt x="49" y="32"/>
                    </a:cubicBezTo>
                    <a:cubicBezTo>
                      <a:pt x="52" y="32"/>
                      <a:pt x="53" y="34"/>
                      <a:pt x="53" y="36"/>
                    </a:cubicBezTo>
                    <a:cubicBezTo>
                      <a:pt x="53" y="36"/>
                      <a:pt x="53" y="36"/>
                      <a:pt x="53" y="37"/>
                    </a:cubicBezTo>
                    <a:cubicBezTo>
                      <a:pt x="53" y="38"/>
                      <a:pt x="53" y="38"/>
                      <a:pt x="53" y="38"/>
                    </a:cubicBezTo>
                    <a:cubicBezTo>
                      <a:pt x="53" y="38"/>
                      <a:pt x="53" y="39"/>
                      <a:pt x="53" y="39"/>
                    </a:cubicBezTo>
                    <a:cubicBezTo>
                      <a:pt x="54" y="39"/>
                      <a:pt x="54" y="38"/>
                      <a:pt x="54" y="37"/>
                    </a:cubicBezTo>
                    <a:cubicBezTo>
                      <a:pt x="61" y="24"/>
                      <a:pt x="62" y="23"/>
                      <a:pt x="65" y="23"/>
                    </a:cubicBezTo>
                    <a:cubicBezTo>
                      <a:pt x="66" y="23"/>
                      <a:pt x="67" y="24"/>
                      <a:pt x="68" y="25"/>
                    </a:cubicBezTo>
                    <a:cubicBezTo>
                      <a:pt x="69" y="26"/>
                      <a:pt x="69" y="28"/>
                      <a:pt x="69" y="35"/>
                    </a:cubicBezTo>
                    <a:cubicBezTo>
                      <a:pt x="69" y="39"/>
                      <a:pt x="69" y="45"/>
                      <a:pt x="69" y="47"/>
                    </a:cubicBezTo>
                    <a:cubicBezTo>
                      <a:pt x="69" y="47"/>
                      <a:pt x="69" y="47"/>
                      <a:pt x="70" y="47"/>
                    </a:cubicBezTo>
                    <a:cubicBezTo>
                      <a:pt x="70" y="47"/>
                      <a:pt x="70" y="47"/>
                      <a:pt x="70" y="47"/>
                    </a:cubicBezTo>
                    <a:cubicBezTo>
                      <a:pt x="70" y="46"/>
                      <a:pt x="72" y="45"/>
                      <a:pt x="74" y="45"/>
                    </a:cubicBezTo>
                    <a:cubicBezTo>
                      <a:pt x="75" y="45"/>
                      <a:pt x="75" y="45"/>
                      <a:pt x="76" y="46"/>
                    </a:cubicBezTo>
                    <a:cubicBezTo>
                      <a:pt x="76" y="46"/>
                      <a:pt x="77" y="46"/>
                      <a:pt x="77" y="45"/>
                    </a:cubicBezTo>
                    <a:cubicBezTo>
                      <a:pt x="80" y="45"/>
                      <a:pt x="81" y="46"/>
                      <a:pt x="82" y="47"/>
                    </a:cubicBezTo>
                    <a:cubicBezTo>
                      <a:pt x="82" y="47"/>
                      <a:pt x="82" y="47"/>
                      <a:pt x="83" y="47"/>
                    </a:cubicBezTo>
                    <a:cubicBezTo>
                      <a:pt x="84" y="48"/>
                      <a:pt x="93" y="49"/>
                      <a:pt x="105" y="49"/>
                    </a:cubicBezTo>
                    <a:cubicBezTo>
                      <a:pt x="107" y="49"/>
                      <a:pt x="109" y="51"/>
                      <a:pt x="109" y="53"/>
                    </a:cubicBezTo>
                    <a:cubicBezTo>
                      <a:pt x="109" y="56"/>
                      <a:pt x="107" y="57"/>
                      <a:pt x="105" y="5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6" name="Freeform 123"/>
              <p:cNvSpPr/>
              <p:nvPr/>
            </p:nvSpPr>
            <p:spPr bwMode="auto">
              <a:xfrm>
                <a:off x="380" y="2929"/>
                <a:ext cx="271" cy="158"/>
              </a:xfrm>
              <a:custGeom>
                <a:avLst/>
                <a:gdLst>
                  <a:gd name="T0" fmla="*/ 103 w 154"/>
                  <a:gd name="T1" fmla="*/ 1 h 90"/>
                  <a:gd name="T2" fmla="*/ 99 w 154"/>
                  <a:gd name="T3" fmla="*/ 2 h 90"/>
                  <a:gd name="T4" fmla="*/ 98 w 154"/>
                  <a:gd name="T5" fmla="*/ 6 h 90"/>
                  <a:gd name="T6" fmla="*/ 104 w 154"/>
                  <a:gd name="T7" fmla="*/ 24 h 90"/>
                  <a:gd name="T8" fmla="*/ 79 w 154"/>
                  <a:gd name="T9" fmla="*/ 13 h 90"/>
                  <a:gd name="T10" fmla="*/ 75 w 154"/>
                  <a:gd name="T11" fmla="*/ 13 h 90"/>
                  <a:gd name="T12" fmla="*/ 49 w 154"/>
                  <a:gd name="T13" fmla="*/ 24 h 90"/>
                  <a:gd name="T14" fmla="*/ 56 w 154"/>
                  <a:gd name="T15" fmla="*/ 6 h 90"/>
                  <a:gd name="T16" fmla="*/ 55 w 154"/>
                  <a:gd name="T17" fmla="*/ 2 h 90"/>
                  <a:gd name="T18" fmla="*/ 51 w 154"/>
                  <a:gd name="T19" fmla="*/ 1 h 90"/>
                  <a:gd name="T20" fmla="*/ 0 w 154"/>
                  <a:gd name="T21" fmla="*/ 79 h 90"/>
                  <a:gd name="T22" fmla="*/ 0 w 154"/>
                  <a:gd name="T23" fmla="*/ 87 h 90"/>
                  <a:gd name="T24" fmla="*/ 4 w 154"/>
                  <a:gd name="T25" fmla="*/ 90 h 90"/>
                  <a:gd name="T26" fmla="*/ 150 w 154"/>
                  <a:gd name="T27" fmla="*/ 90 h 90"/>
                  <a:gd name="T28" fmla="*/ 154 w 154"/>
                  <a:gd name="T29" fmla="*/ 87 h 90"/>
                  <a:gd name="T30" fmla="*/ 154 w 154"/>
                  <a:gd name="T31" fmla="*/ 79 h 90"/>
                  <a:gd name="T32" fmla="*/ 103 w 154"/>
                  <a:gd name="T33" fmla="*/ 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4" h="90">
                    <a:moveTo>
                      <a:pt x="103" y="1"/>
                    </a:moveTo>
                    <a:cubicBezTo>
                      <a:pt x="102" y="0"/>
                      <a:pt x="100" y="1"/>
                      <a:pt x="99" y="2"/>
                    </a:cubicBezTo>
                    <a:cubicBezTo>
                      <a:pt x="98" y="3"/>
                      <a:pt x="97" y="4"/>
                      <a:pt x="98" y="6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79" y="13"/>
                      <a:pt x="79" y="13"/>
                      <a:pt x="79" y="13"/>
                    </a:cubicBezTo>
                    <a:cubicBezTo>
                      <a:pt x="78" y="12"/>
                      <a:pt x="76" y="12"/>
                      <a:pt x="75" y="13"/>
                    </a:cubicBezTo>
                    <a:cubicBezTo>
                      <a:pt x="49" y="24"/>
                      <a:pt x="49" y="24"/>
                      <a:pt x="49" y="24"/>
                    </a:cubicBezTo>
                    <a:cubicBezTo>
                      <a:pt x="56" y="6"/>
                      <a:pt x="56" y="6"/>
                      <a:pt x="56" y="6"/>
                    </a:cubicBezTo>
                    <a:cubicBezTo>
                      <a:pt x="57" y="4"/>
                      <a:pt x="56" y="3"/>
                      <a:pt x="55" y="2"/>
                    </a:cubicBezTo>
                    <a:cubicBezTo>
                      <a:pt x="54" y="1"/>
                      <a:pt x="52" y="0"/>
                      <a:pt x="51" y="1"/>
                    </a:cubicBezTo>
                    <a:cubicBezTo>
                      <a:pt x="20" y="14"/>
                      <a:pt x="0" y="45"/>
                      <a:pt x="0" y="79"/>
                    </a:cubicBezTo>
                    <a:cubicBezTo>
                      <a:pt x="0" y="81"/>
                      <a:pt x="0" y="84"/>
                      <a:pt x="0" y="87"/>
                    </a:cubicBezTo>
                    <a:cubicBezTo>
                      <a:pt x="1" y="89"/>
                      <a:pt x="2" y="90"/>
                      <a:pt x="4" y="90"/>
                    </a:cubicBezTo>
                    <a:cubicBezTo>
                      <a:pt x="150" y="90"/>
                      <a:pt x="150" y="90"/>
                      <a:pt x="150" y="90"/>
                    </a:cubicBezTo>
                    <a:cubicBezTo>
                      <a:pt x="152" y="90"/>
                      <a:pt x="153" y="89"/>
                      <a:pt x="154" y="87"/>
                    </a:cubicBezTo>
                    <a:cubicBezTo>
                      <a:pt x="154" y="84"/>
                      <a:pt x="154" y="81"/>
                      <a:pt x="154" y="79"/>
                    </a:cubicBezTo>
                    <a:cubicBezTo>
                      <a:pt x="154" y="45"/>
                      <a:pt x="134" y="14"/>
                      <a:pt x="103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7" name="Freeform 124"/>
              <p:cNvSpPr/>
              <p:nvPr/>
            </p:nvSpPr>
            <p:spPr bwMode="auto">
              <a:xfrm>
                <a:off x="5732" y="3469"/>
                <a:ext cx="141" cy="143"/>
              </a:xfrm>
              <a:custGeom>
                <a:avLst/>
                <a:gdLst>
                  <a:gd name="T0" fmla="*/ 71 w 80"/>
                  <a:gd name="T1" fmla="*/ 10 h 81"/>
                  <a:gd name="T2" fmla="*/ 37 w 80"/>
                  <a:gd name="T3" fmla="*/ 10 h 81"/>
                  <a:gd name="T4" fmla="*/ 0 w 80"/>
                  <a:gd name="T5" fmla="*/ 59 h 81"/>
                  <a:gd name="T6" fmla="*/ 3 w 80"/>
                  <a:gd name="T7" fmla="*/ 62 h 81"/>
                  <a:gd name="T8" fmla="*/ 19 w 80"/>
                  <a:gd name="T9" fmla="*/ 77 h 81"/>
                  <a:gd name="T10" fmla="*/ 21 w 80"/>
                  <a:gd name="T11" fmla="*/ 81 h 81"/>
                  <a:gd name="T12" fmla="*/ 71 w 80"/>
                  <a:gd name="T13" fmla="*/ 43 h 81"/>
                  <a:gd name="T14" fmla="*/ 71 w 80"/>
                  <a:gd name="T15" fmla="*/ 1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0" h="81">
                    <a:moveTo>
                      <a:pt x="71" y="10"/>
                    </a:moveTo>
                    <a:cubicBezTo>
                      <a:pt x="62" y="0"/>
                      <a:pt x="46" y="0"/>
                      <a:pt x="37" y="10"/>
                    </a:cubicBezTo>
                    <a:cubicBezTo>
                      <a:pt x="32" y="15"/>
                      <a:pt x="12" y="39"/>
                      <a:pt x="0" y="59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19" y="77"/>
                      <a:pt x="19" y="77"/>
                      <a:pt x="19" y="77"/>
                    </a:cubicBezTo>
                    <a:cubicBezTo>
                      <a:pt x="21" y="81"/>
                      <a:pt x="21" y="81"/>
                      <a:pt x="21" y="81"/>
                    </a:cubicBezTo>
                    <a:cubicBezTo>
                      <a:pt x="41" y="68"/>
                      <a:pt x="66" y="48"/>
                      <a:pt x="71" y="43"/>
                    </a:cubicBezTo>
                    <a:cubicBezTo>
                      <a:pt x="80" y="34"/>
                      <a:pt x="80" y="19"/>
                      <a:pt x="71" y="1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8" name="Freeform 125"/>
              <p:cNvSpPr/>
              <p:nvPr/>
            </p:nvSpPr>
            <p:spPr bwMode="auto">
              <a:xfrm>
                <a:off x="5509" y="3572"/>
                <a:ext cx="287" cy="257"/>
              </a:xfrm>
              <a:custGeom>
                <a:avLst/>
                <a:gdLst>
                  <a:gd name="T0" fmla="*/ 132 w 163"/>
                  <a:gd name="T1" fmla="*/ 17 h 146"/>
                  <a:gd name="T2" fmla="*/ 98 w 163"/>
                  <a:gd name="T3" fmla="*/ 0 h 146"/>
                  <a:gd name="T4" fmla="*/ 67 w 163"/>
                  <a:gd name="T5" fmla="*/ 13 h 146"/>
                  <a:gd name="T6" fmla="*/ 22 w 163"/>
                  <a:gd name="T7" fmla="*/ 37 h 146"/>
                  <a:gd name="T8" fmla="*/ 22 w 163"/>
                  <a:gd name="T9" fmla="*/ 37 h 146"/>
                  <a:gd name="T10" fmla="*/ 5 w 163"/>
                  <a:gd name="T11" fmla="*/ 36 h 146"/>
                  <a:gd name="T12" fmla="*/ 6 w 163"/>
                  <a:gd name="T13" fmla="*/ 53 h 146"/>
                  <a:gd name="T14" fmla="*/ 95 w 163"/>
                  <a:gd name="T15" fmla="*/ 142 h 146"/>
                  <a:gd name="T16" fmla="*/ 105 w 163"/>
                  <a:gd name="T17" fmla="*/ 146 h 146"/>
                  <a:gd name="T18" fmla="*/ 113 w 163"/>
                  <a:gd name="T19" fmla="*/ 143 h 146"/>
                  <a:gd name="T20" fmla="*/ 111 w 163"/>
                  <a:gd name="T21" fmla="*/ 126 h 146"/>
                  <a:gd name="T22" fmla="*/ 111 w 163"/>
                  <a:gd name="T23" fmla="*/ 126 h 146"/>
                  <a:gd name="T24" fmla="*/ 135 w 163"/>
                  <a:gd name="T25" fmla="*/ 81 h 146"/>
                  <a:gd name="T26" fmla="*/ 132 w 163"/>
                  <a:gd name="T27" fmla="*/ 17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" h="146">
                    <a:moveTo>
                      <a:pt x="132" y="17"/>
                    </a:moveTo>
                    <a:cubicBezTo>
                      <a:pt x="123" y="8"/>
                      <a:pt x="113" y="0"/>
                      <a:pt x="98" y="0"/>
                    </a:cubicBezTo>
                    <a:cubicBezTo>
                      <a:pt x="88" y="0"/>
                      <a:pt x="78" y="4"/>
                      <a:pt x="67" y="13"/>
                    </a:cubicBezTo>
                    <a:cubicBezTo>
                      <a:pt x="47" y="29"/>
                      <a:pt x="30" y="35"/>
                      <a:pt x="22" y="37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17" y="32"/>
                      <a:pt x="9" y="31"/>
                      <a:pt x="5" y="36"/>
                    </a:cubicBezTo>
                    <a:cubicBezTo>
                      <a:pt x="0" y="40"/>
                      <a:pt x="1" y="48"/>
                      <a:pt x="6" y="53"/>
                    </a:cubicBezTo>
                    <a:cubicBezTo>
                      <a:pt x="95" y="142"/>
                      <a:pt x="95" y="142"/>
                      <a:pt x="95" y="142"/>
                    </a:cubicBezTo>
                    <a:cubicBezTo>
                      <a:pt x="98" y="145"/>
                      <a:pt x="102" y="146"/>
                      <a:pt x="105" y="146"/>
                    </a:cubicBezTo>
                    <a:cubicBezTo>
                      <a:pt x="108" y="146"/>
                      <a:pt x="111" y="145"/>
                      <a:pt x="113" y="143"/>
                    </a:cubicBezTo>
                    <a:cubicBezTo>
                      <a:pt x="117" y="139"/>
                      <a:pt x="116" y="131"/>
                      <a:pt x="111" y="126"/>
                    </a:cubicBezTo>
                    <a:cubicBezTo>
                      <a:pt x="111" y="126"/>
                      <a:pt x="111" y="126"/>
                      <a:pt x="111" y="126"/>
                    </a:cubicBezTo>
                    <a:cubicBezTo>
                      <a:pt x="113" y="118"/>
                      <a:pt x="119" y="101"/>
                      <a:pt x="135" y="81"/>
                    </a:cubicBezTo>
                    <a:cubicBezTo>
                      <a:pt x="163" y="48"/>
                      <a:pt x="141" y="26"/>
                      <a:pt x="132" y="1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9" name="Freeform 126"/>
              <p:cNvSpPr/>
              <p:nvPr/>
            </p:nvSpPr>
            <p:spPr bwMode="auto">
              <a:xfrm>
                <a:off x="5541" y="3725"/>
                <a:ext cx="119" cy="120"/>
              </a:xfrm>
              <a:custGeom>
                <a:avLst/>
                <a:gdLst>
                  <a:gd name="T0" fmla="*/ 65 w 68"/>
                  <a:gd name="T1" fmla="*/ 53 h 68"/>
                  <a:gd name="T2" fmla="*/ 15 w 68"/>
                  <a:gd name="T3" fmla="*/ 3 h 68"/>
                  <a:gd name="T4" fmla="*/ 12 w 68"/>
                  <a:gd name="T5" fmla="*/ 0 h 68"/>
                  <a:gd name="T6" fmla="*/ 0 w 68"/>
                  <a:gd name="T7" fmla="*/ 29 h 68"/>
                  <a:gd name="T8" fmla="*/ 39 w 68"/>
                  <a:gd name="T9" fmla="*/ 68 h 68"/>
                  <a:gd name="T10" fmla="*/ 68 w 68"/>
                  <a:gd name="T11" fmla="*/ 56 h 68"/>
                  <a:gd name="T12" fmla="*/ 65 w 68"/>
                  <a:gd name="T13" fmla="*/ 53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" h="68">
                    <a:moveTo>
                      <a:pt x="65" y="53"/>
                    </a:moveTo>
                    <a:cubicBezTo>
                      <a:pt x="15" y="3"/>
                      <a:pt x="15" y="3"/>
                      <a:pt x="15" y="3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4" y="7"/>
                      <a:pt x="0" y="18"/>
                      <a:pt x="0" y="29"/>
                    </a:cubicBezTo>
                    <a:cubicBezTo>
                      <a:pt x="0" y="51"/>
                      <a:pt x="17" y="68"/>
                      <a:pt x="39" y="68"/>
                    </a:cubicBezTo>
                    <a:cubicBezTo>
                      <a:pt x="50" y="68"/>
                      <a:pt x="60" y="64"/>
                      <a:pt x="68" y="56"/>
                    </a:cubicBezTo>
                    <a:lnTo>
                      <a:pt x="65" y="5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0" name="Freeform 127"/>
              <p:cNvSpPr/>
              <p:nvPr/>
            </p:nvSpPr>
            <p:spPr bwMode="auto">
              <a:xfrm>
                <a:off x="6431" y="3741"/>
                <a:ext cx="93" cy="88"/>
              </a:xfrm>
              <a:custGeom>
                <a:avLst/>
                <a:gdLst>
                  <a:gd name="T0" fmla="*/ 27 w 53"/>
                  <a:gd name="T1" fmla="*/ 0 h 50"/>
                  <a:gd name="T2" fmla="*/ 23 w 53"/>
                  <a:gd name="T3" fmla="*/ 0 h 50"/>
                  <a:gd name="T4" fmla="*/ 2 w 53"/>
                  <a:gd name="T5" fmla="*/ 29 h 50"/>
                  <a:gd name="T6" fmla="*/ 27 w 53"/>
                  <a:gd name="T7" fmla="*/ 50 h 50"/>
                  <a:gd name="T8" fmla="*/ 27 w 53"/>
                  <a:gd name="T9" fmla="*/ 50 h 50"/>
                  <a:gd name="T10" fmla="*/ 32 w 53"/>
                  <a:gd name="T11" fmla="*/ 50 h 50"/>
                  <a:gd name="T12" fmla="*/ 48 w 53"/>
                  <a:gd name="T13" fmla="*/ 40 h 50"/>
                  <a:gd name="T14" fmla="*/ 52 w 53"/>
                  <a:gd name="T15" fmla="*/ 21 h 50"/>
                  <a:gd name="T16" fmla="*/ 27 w 53"/>
                  <a:gd name="T17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50">
                    <a:moveTo>
                      <a:pt x="27" y="0"/>
                    </a:moveTo>
                    <a:cubicBezTo>
                      <a:pt x="26" y="0"/>
                      <a:pt x="24" y="0"/>
                      <a:pt x="23" y="0"/>
                    </a:cubicBezTo>
                    <a:cubicBezTo>
                      <a:pt x="9" y="2"/>
                      <a:pt x="0" y="16"/>
                      <a:pt x="2" y="29"/>
                    </a:cubicBezTo>
                    <a:cubicBezTo>
                      <a:pt x="4" y="42"/>
                      <a:pt x="15" y="50"/>
                      <a:pt x="27" y="50"/>
                    </a:cubicBezTo>
                    <a:cubicBezTo>
                      <a:pt x="27" y="50"/>
                      <a:pt x="27" y="50"/>
                      <a:pt x="27" y="50"/>
                    </a:cubicBezTo>
                    <a:cubicBezTo>
                      <a:pt x="29" y="50"/>
                      <a:pt x="30" y="50"/>
                      <a:pt x="32" y="50"/>
                    </a:cubicBezTo>
                    <a:cubicBezTo>
                      <a:pt x="38" y="49"/>
                      <a:pt x="44" y="45"/>
                      <a:pt x="48" y="40"/>
                    </a:cubicBezTo>
                    <a:cubicBezTo>
                      <a:pt x="52" y="34"/>
                      <a:pt x="53" y="27"/>
                      <a:pt x="52" y="21"/>
                    </a:cubicBezTo>
                    <a:cubicBezTo>
                      <a:pt x="50" y="8"/>
                      <a:pt x="39" y="0"/>
                      <a:pt x="27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1" name="Freeform 128"/>
              <p:cNvSpPr/>
              <p:nvPr/>
            </p:nvSpPr>
            <p:spPr bwMode="auto">
              <a:xfrm>
                <a:off x="6499" y="3672"/>
                <a:ext cx="97" cy="88"/>
              </a:xfrm>
              <a:custGeom>
                <a:avLst/>
                <a:gdLst>
                  <a:gd name="T0" fmla="*/ 32 w 55"/>
                  <a:gd name="T1" fmla="*/ 0 h 50"/>
                  <a:gd name="T2" fmla="*/ 27 w 55"/>
                  <a:gd name="T3" fmla="*/ 0 h 50"/>
                  <a:gd name="T4" fmla="*/ 2 w 55"/>
                  <a:gd name="T5" fmla="*/ 21 h 50"/>
                  <a:gd name="T6" fmla="*/ 23 w 55"/>
                  <a:gd name="T7" fmla="*/ 50 h 50"/>
                  <a:gd name="T8" fmla="*/ 27 w 55"/>
                  <a:gd name="T9" fmla="*/ 50 h 50"/>
                  <a:gd name="T10" fmla="*/ 52 w 55"/>
                  <a:gd name="T11" fmla="*/ 29 h 50"/>
                  <a:gd name="T12" fmla="*/ 32 w 55"/>
                  <a:gd name="T13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50">
                    <a:moveTo>
                      <a:pt x="32" y="0"/>
                    </a:moveTo>
                    <a:cubicBezTo>
                      <a:pt x="30" y="0"/>
                      <a:pt x="29" y="0"/>
                      <a:pt x="27" y="0"/>
                    </a:cubicBezTo>
                    <a:cubicBezTo>
                      <a:pt x="15" y="0"/>
                      <a:pt x="4" y="8"/>
                      <a:pt x="2" y="21"/>
                    </a:cubicBezTo>
                    <a:cubicBezTo>
                      <a:pt x="0" y="34"/>
                      <a:pt x="9" y="48"/>
                      <a:pt x="23" y="50"/>
                    </a:cubicBezTo>
                    <a:cubicBezTo>
                      <a:pt x="24" y="50"/>
                      <a:pt x="26" y="50"/>
                      <a:pt x="27" y="50"/>
                    </a:cubicBezTo>
                    <a:cubicBezTo>
                      <a:pt x="39" y="50"/>
                      <a:pt x="50" y="42"/>
                      <a:pt x="52" y="29"/>
                    </a:cubicBezTo>
                    <a:cubicBezTo>
                      <a:pt x="55" y="16"/>
                      <a:pt x="45" y="2"/>
                      <a:pt x="32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2" name="Freeform 129"/>
              <p:cNvSpPr/>
              <p:nvPr/>
            </p:nvSpPr>
            <p:spPr bwMode="auto">
              <a:xfrm>
                <a:off x="6255" y="3492"/>
                <a:ext cx="236" cy="236"/>
              </a:xfrm>
              <a:custGeom>
                <a:avLst/>
                <a:gdLst>
                  <a:gd name="T0" fmla="*/ 107 w 134"/>
                  <a:gd name="T1" fmla="*/ 130 h 134"/>
                  <a:gd name="T2" fmla="*/ 108 w 134"/>
                  <a:gd name="T3" fmla="*/ 130 h 134"/>
                  <a:gd name="T4" fmla="*/ 125 w 134"/>
                  <a:gd name="T5" fmla="*/ 133 h 134"/>
                  <a:gd name="T6" fmla="*/ 134 w 134"/>
                  <a:gd name="T7" fmla="*/ 134 h 134"/>
                  <a:gd name="T8" fmla="*/ 133 w 134"/>
                  <a:gd name="T9" fmla="*/ 125 h 134"/>
                  <a:gd name="T10" fmla="*/ 130 w 134"/>
                  <a:gd name="T11" fmla="*/ 107 h 134"/>
                  <a:gd name="T12" fmla="*/ 130 w 134"/>
                  <a:gd name="T13" fmla="*/ 107 h 134"/>
                  <a:gd name="T14" fmla="*/ 127 w 134"/>
                  <a:gd name="T15" fmla="*/ 92 h 134"/>
                  <a:gd name="T16" fmla="*/ 123 w 134"/>
                  <a:gd name="T17" fmla="*/ 65 h 134"/>
                  <a:gd name="T18" fmla="*/ 117 w 134"/>
                  <a:gd name="T19" fmla="*/ 35 h 134"/>
                  <a:gd name="T20" fmla="*/ 109 w 134"/>
                  <a:gd name="T21" fmla="*/ 20 h 134"/>
                  <a:gd name="T22" fmla="*/ 91 w 134"/>
                  <a:gd name="T23" fmla="*/ 3 h 134"/>
                  <a:gd name="T24" fmla="*/ 86 w 134"/>
                  <a:gd name="T25" fmla="*/ 6 h 134"/>
                  <a:gd name="T26" fmla="*/ 97 w 134"/>
                  <a:gd name="T27" fmla="*/ 70 h 134"/>
                  <a:gd name="T28" fmla="*/ 102 w 134"/>
                  <a:gd name="T29" fmla="*/ 97 h 134"/>
                  <a:gd name="T30" fmla="*/ 103 w 134"/>
                  <a:gd name="T31" fmla="*/ 103 h 134"/>
                  <a:gd name="T32" fmla="*/ 97 w 134"/>
                  <a:gd name="T33" fmla="*/ 101 h 134"/>
                  <a:gd name="T34" fmla="*/ 70 w 134"/>
                  <a:gd name="T35" fmla="*/ 97 h 134"/>
                  <a:gd name="T36" fmla="*/ 6 w 134"/>
                  <a:gd name="T37" fmla="*/ 86 h 134"/>
                  <a:gd name="T38" fmla="*/ 4 w 134"/>
                  <a:gd name="T39" fmla="*/ 91 h 134"/>
                  <a:gd name="T40" fmla="*/ 20 w 134"/>
                  <a:gd name="T41" fmla="*/ 108 h 134"/>
                  <a:gd name="T42" fmla="*/ 36 w 134"/>
                  <a:gd name="T43" fmla="*/ 117 h 134"/>
                  <a:gd name="T44" fmla="*/ 65 w 134"/>
                  <a:gd name="T45" fmla="*/ 122 h 134"/>
                  <a:gd name="T46" fmla="*/ 92 w 134"/>
                  <a:gd name="T47" fmla="*/ 127 h 134"/>
                  <a:gd name="T48" fmla="*/ 107 w 134"/>
                  <a:gd name="T49" fmla="*/ 130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34" h="134">
                    <a:moveTo>
                      <a:pt x="107" y="130"/>
                    </a:moveTo>
                    <a:cubicBezTo>
                      <a:pt x="108" y="130"/>
                      <a:pt x="108" y="130"/>
                      <a:pt x="108" y="130"/>
                    </a:cubicBezTo>
                    <a:cubicBezTo>
                      <a:pt x="125" y="133"/>
                      <a:pt x="125" y="133"/>
                      <a:pt x="125" y="133"/>
                    </a:cubicBezTo>
                    <a:cubicBezTo>
                      <a:pt x="134" y="134"/>
                      <a:pt x="134" y="134"/>
                      <a:pt x="134" y="134"/>
                    </a:cubicBezTo>
                    <a:cubicBezTo>
                      <a:pt x="133" y="125"/>
                      <a:pt x="133" y="125"/>
                      <a:pt x="133" y="125"/>
                    </a:cubicBezTo>
                    <a:cubicBezTo>
                      <a:pt x="130" y="107"/>
                      <a:pt x="130" y="107"/>
                      <a:pt x="130" y="107"/>
                    </a:cubicBezTo>
                    <a:cubicBezTo>
                      <a:pt x="130" y="107"/>
                      <a:pt x="130" y="107"/>
                      <a:pt x="130" y="107"/>
                    </a:cubicBezTo>
                    <a:cubicBezTo>
                      <a:pt x="127" y="92"/>
                      <a:pt x="127" y="92"/>
                      <a:pt x="127" y="92"/>
                    </a:cubicBezTo>
                    <a:cubicBezTo>
                      <a:pt x="123" y="65"/>
                      <a:pt x="123" y="65"/>
                      <a:pt x="123" y="65"/>
                    </a:cubicBezTo>
                    <a:cubicBezTo>
                      <a:pt x="117" y="35"/>
                      <a:pt x="117" y="35"/>
                      <a:pt x="117" y="35"/>
                    </a:cubicBezTo>
                    <a:cubicBezTo>
                      <a:pt x="116" y="30"/>
                      <a:pt x="112" y="23"/>
                      <a:pt x="109" y="20"/>
                    </a:cubicBezTo>
                    <a:cubicBezTo>
                      <a:pt x="91" y="3"/>
                      <a:pt x="91" y="3"/>
                      <a:pt x="91" y="3"/>
                    </a:cubicBezTo>
                    <a:cubicBezTo>
                      <a:pt x="87" y="0"/>
                      <a:pt x="85" y="1"/>
                      <a:pt x="86" y="6"/>
                    </a:cubicBezTo>
                    <a:cubicBezTo>
                      <a:pt x="97" y="70"/>
                      <a:pt x="97" y="70"/>
                      <a:pt x="97" y="70"/>
                    </a:cubicBezTo>
                    <a:cubicBezTo>
                      <a:pt x="102" y="97"/>
                      <a:pt x="102" y="97"/>
                      <a:pt x="102" y="97"/>
                    </a:cubicBezTo>
                    <a:cubicBezTo>
                      <a:pt x="103" y="103"/>
                      <a:pt x="103" y="103"/>
                      <a:pt x="103" y="103"/>
                    </a:cubicBezTo>
                    <a:cubicBezTo>
                      <a:pt x="97" y="101"/>
                      <a:pt x="97" y="101"/>
                      <a:pt x="97" y="101"/>
                    </a:cubicBezTo>
                    <a:cubicBezTo>
                      <a:pt x="70" y="97"/>
                      <a:pt x="70" y="97"/>
                      <a:pt x="70" y="97"/>
                    </a:cubicBezTo>
                    <a:cubicBezTo>
                      <a:pt x="6" y="86"/>
                      <a:pt x="6" y="86"/>
                      <a:pt x="6" y="86"/>
                    </a:cubicBezTo>
                    <a:cubicBezTo>
                      <a:pt x="1" y="85"/>
                      <a:pt x="0" y="87"/>
                      <a:pt x="4" y="91"/>
                    </a:cubicBezTo>
                    <a:cubicBezTo>
                      <a:pt x="20" y="108"/>
                      <a:pt x="20" y="108"/>
                      <a:pt x="20" y="108"/>
                    </a:cubicBezTo>
                    <a:cubicBezTo>
                      <a:pt x="23" y="112"/>
                      <a:pt x="30" y="116"/>
                      <a:pt x="36" y="117"/>
                    </a:cubicBezTo>
                    <a:cubicBezTo>
                      <a:pt x="65" y="122"/>
                      <a:pt x="65" y="122"/>
                      <a:pt x="65" y="122"/>
                    </a:cubicBezTo>
                    <a:cubicBezTo>
                      <a:pt x="92" y="127"/>
                      <a:pt x="92" y="127"/>
                      <a:pt x="92" y="127"/>
                    </a:cubicBezTo>
                    <a:cubicBezTo>
                      <a:pt x="107" y="130"/>
                      <a:pt x="107" y="130"/>
                      <a:pt x="107" y="13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3" name="Freeform 130"/>
              <p:cNvSpPr>
                <a:spLocks noEditPoints="1"/>
              </p:cNvSpPr>
              <p:nvPr/>
            </p:nvSpPr>
            <p:spPr bwMode="auto">
              <a:xfrm>
                <a:off x="3294" y="2739"/>
                <a:ext cx="350" cy="352"/>
              </a:xfrm>
              <a:custGeom>
                <a:avLst/>
                <a:gdLst>
                  <a:gd name="T0" fmla="*/ 99 w 199"/>
                  <a:gd name="T1" fmla="*/ 200 h 200"/>
                  <a:gd name="T2" fmla="*/ 98 w 199"/>
                  <a:gd name="T3" fmla="*/ 200 h 200"/>
                  <a:gd name="T4" fmla="*/ 9 w 199"/>
                  <a:gd name="T5" fmla="*/ 120 h 200"/>
                  <a:gd name="T6" fmla="*/ 1 w 199"/>
                  <a:gd name="T7" fmla="*/ 64 h 200"/>
                  <a:gd name="T8" fmla="*/ 0 w 199"/>
                  <a:gd name="T9" fmla="*/ 62 h 200"/>
                  <a:gd name="T10" fmla="*/ 15 w 199"/>
                  <a:gd name="T11" fmla="*/ 22 h 200"/>
                  <a:gd name="T12" fmla="*/ 20 w 199"/>
                  <a:gd name="T13" fmla="*/ 23 h 200"/>
                  <a:gd name="T14" fmla="*/ 26 w 199"/>
                  <a:gd name="T15" fmla="*/ 23 h 200"/>
                  <a:gd name="T16" fmla="*/ 95 w 199"/>
                  <a:gd name="T17" fmla="*/ 4 h 200"/>
                  <a:gd name="T18" fmla="*/ 99 w 199"/>
                  <a:gd name="T19" fmla="*/ 0 h 200"/>
                  <a:gd name="T20" fmla="*/ 103 w 199"/>
                  <a:gd name="T21" fmla="*/ 4 h 200"/>
                  <a:gd name="T22" fmla="*/ 172 w 199"/>
                  <a:gd name="T23" fmla="*/ 23 h 200"/>
                  <a:gd name="T24" fmla="*/ 179 w 199"/>
                  <a:gd name="T25" fmla="*/ 23 h 200"/>
                  <a:gd name="T26" fmla="*/ 183 w 199"/>
                  <a:gd name="T27" fmla="*/ 22 h 200"/>
                  <a:gd name="T28" fmla="*/ 199 w 199"/>
                  <a:gd name="T29" fmla="*/ 62 h 200"/>
                  <a:gd name="T30" fmla="*/ 197 w 199"/>
                  <a:gd name="T31" fmla="*/ 64 h 200"/>
                  <a:gd name="T32" fmla="*/ 189 w 199"/>
                  <a:gd name="T33" fmla="*/ 120 h 200"/>
                  <a:gd name="T34" fmla="*/ 100 w 199"/>
                  <a:gd name="T35" fmla="*/ 200 h 200"/>
                  <a:gd name="T36" fmla="*/ 99 w 199"/>
                  <a:gd name="T37" fmla="*/ 200 h 200"/>
                  <a:gd name="T38" fmla="*/ 13 w 199"/>
                  <a:gd name="T39" fmla="*/ 61 h 200"/>
                  <a:gd name="T40" fmla="*/ 21 w 199"/>
                  <a:gd name="T41" fmla="*/ 122 h 200"/>
                  <a:gd name="T42" fmla="*/ 99 w 199"/>
                  <a:gd name="T43" fmla="*/ 188 h 200"/>
                  <a:gd name="T44" fmla="*/ 177 w 199"/>
                  <a:gd name="T45" fmla="*/ 122 h 200"/>
                  <a:gd name="T46" fmla="*/ 186 w 199"/>
                  <a:gd name="T47" fmla="*/ 61 h 200"/>
                  <a:gd name="T48" fmla="*/ 175 w 199"/>
                  <a:gd name="T49" fmla="*/ 35 h 200"/>
                  <a:gd name="T50" fmla="*/ 172 w 199"/>
                  <a:gd name="T51" fmla="*/ 35 h 200"/>
                  <a:gd name="T52" fmla="*/ 99 w 199"/>
                  <a:gd name="T53" fmla="*/ 16 h 200"/>
                  <a:gd name="T54" fmla="*/ 26 w 199"/>
                  <a:gd name="T55" fmla="*/ 35 h 200"/>
                  <a:gd name="T56" fmla="*/ 23 w 199"/>
                  <a:gd name="T57" fmla="*/ 35 h 200"/>
                  <a:gd name="T58" fmla="*/ 13 w 199"/>
                  <a:gd name="T59" fmla="*/ 61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99" h="200">
                    <a:moveTo>
                      <a:pt x="99" y="200"/>
                    </a:moveTo>
                    <a:cubicBezTo>
                      <a:pt x="98" y="200"/>
                      <a:pt x="98" y="200"/>
                      <a:pt x="98" y="200"/>
                    </a:cubicBezTo>
                    <a:cubicBezTo>
                      <a:pt x="94" y="199"/>
                      <a:pt x="1" y="180"/>
                      <a:pt x="9" y="120"/>
                    </a:cubicBezTo>
                    <a:cubicBezTo>
                      <a:pt x="12" y="98"/>
                      <a:pt x="9" y="79"/>
                      <a:pt x="1" y="64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2" y="23"/>
                      <a:pt x="26" y="23"/>
                    </a:cubicBezTo>
                    <a:cubicBezTo>
                      <a:pt x="41" y="23"/>
                      <a:pt x="76" y="21"/>
                      <a:pt x="95" y="4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103" y="4"/>
                      <a:pt x="103" y="4"/>
                      <a:pt x="103" y="4"/>
                    </a:cubicBezTo>
                    <a:cubicBezTo>
                      <a:pt x="122" y="21"/>
                      <a:pt x="158" y="23"/>
                      <a:pt x="172" y="23"/>
                    </a:cubicBezTo>
                    <a:cubicBezTo>
                      <a:pt x="176" y="23"/>
                      <a:pt x="179" y="23"/>
                      <a:pt x="179" y="23"/>
                    </a:cubicBezTo>
                    <a:cubicBezTo>
                      <a:pt x="183" y="22"/>
                      <a:pt x="183" y="22"/>
                      <a:pt x="183" y="22"/>
                    </a:cubicBezTo>
                    <a:cubicBezTo>
                      <a:pt x="199" y="62"/>
                      <a:pt x="199" y="62"/>
                      <a:pt x="199" y="62"/>
                    </a:cubicBezTo>
                    <a:cubicBezTo>
                      <a:pt x="197" y="64"/>
                      <a:pt x="197" y="64"/>
                      <a:pt x="197" y="64"/>
                    </a:cubicBezTo>
                    <a:cubicBezTo>
                      <a:pt x="189" y="79"/>
                      <a:pt x="186" y="98"/>
                      <a:pt x="189" y="120"/>
                    </a:cubicBezTo>
                    <a:cubicBezTo>
                      <a:pt x="198" y="180"/>
                      <a:pt x="104" y="199"/>
                      <a:pt x="100" y="200"/>
                    </a:cubicBezTo>
                    <a:lnTo>
                      <a:pt x="99" y="200"/>
                    </a:lnTo>
                    <a:close/>
                    <a:moveTo>
                      <a:pt x="13" y="61"/>
                    </a:moveTo>
                    <a:cubicBezTo>
                      <a:pt x="22" y="78"/>
                      <a:pt x="24" y="98"/>
                      <a:pt x="21" y="122"/>
                    </a:cubicBezTo>
                    <a:cubicBezTo>
                      <a:pt x="15" y="167"/>
                      <a:pt x="89" y="186"/>
                      <a:pt x="99" y="188"/>
                    </a:cubicBezTo>
                    <a:cubicBezTo>
                      <a:pt x="110" y="186"/>
                      <a:pt x="184" y="167"/>
                      <a:pt x="177" y="122"/>
                    </a:cubicBezTo>
                    <a:cubicBezTo>
                      <a:pt x="174" y="98"/>
                      <a:pt x="177" y="78"/>
                      <a:pt x="186" y="61"/>
                    </a:cubicBezTo>
                    <a:cubicBezTo>
                      <a:pt x="175" y="35"/>
                      <a:pt x="175" y="35"/>
                      <a:pt x="175" y="35"/>
                    </a:cubicBezTo>
                    <a:cubicBezTo>
                      <a:pt x="174" y="35"/>
                      <a:pt x="173" y="35"/>
                      <a:pt x="172" y="35"/>
                    </a:cubicBezTo>
                    <a:cubicBezTo>
                      <a:pt x="157" y="35"/>
                      <a:pt x="122" y="33"/>
                      <a:pt x="99" y="16"/>
                    </a:cubicBezTo>
                    <a:cubicBezTo>
                      <a:pt x="77" y="33"/>
                      <a:pt x="41" y="35"/>
                      <a:pt x="26" y="35"/>
                    </a:cubicBezTo>
                    <a:cubicBezTo>
                      <a:pt x="25" y="35"/>
                      <a:pt x="24" y="35"/>
                      <a:pt x="23" y="35"/>
                    </a:cubicBezTo>
                    <a:lnTo>
                      <a:pt x="13" y="6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4" name="Freeform 131"/>
              <p:cNvSpPr/>
              <p:nvPr/>
            </p:nvSpPr>
            <p:spPr bwMode="auto">
              <a:xfrm>
                <a:off x="3343" y="2793"/>
                <a:ext cx="250" cy="254"/>
              </a:xfrm>
              <a:custGeom>
                <a:avLst/>
                <a:gdLst>
                  <a:gd name="T0" fmla="*/ 142 w 142"/>
                  <a:gd name="T1" fmla="*/ 30 h 144"/>
                  <a:gd name="T2" fmla="*/ 137 w 142"/>
                  <a:gd name="T3" fmla="*/ 16 h 144"/>
                  <a:gd name="T4" fmla="*/ 134 w 142"/>
                  <a:gd name="T5" fmla="*/ 16 h 144"/>
                  <a:gd name="T6" fmla="*/ 73 w 142"/>
                  <a:gd name="T7" fmla="*/ 1 h 144"/>
                  <a:gd name="T8" fmla="*/ 71 w 142"/>
                  <a:gd name="T9" fmla="*/ 0 h 144"/>
                  <a:gd name="T10" fmla="*/ 69 w 142"/>
                  <a:gd name="T11" fmla="*/ 1 h 144"/>
                  <a:gd name="T12" fmla="*/ 8 w 142"/>
                  <a:gd name="T13" fmla="*/ 16 h 144"/>
                  <a:gd name="T14" fmla="*/ 6 w 142"/>
                  <a:gd name="T15" fmla="*/ 16 h 144"/>
                  <a:gd name="T16" fmla="*/ 0 w 142"/>
                  <a:gd name="T17" fmla="*/ 30 h 144"/>
                  <a:gd name="T18" fmla="*/ 1 w 142"/>
                  <a:gd name="T19" fmla="*/ 31 h 144"/>
                  <a:gd name="T20" fmla="*/ 7 w 142"/>
                  <a:gd name="T21" fmla="*/ 92 h 144"/>
                  <a:gd name="T22" fmla="*/ 13 w 142"/>
                  <a:gd name="T23" fmla="*/ 113 h 144"/>
                  <a:gd name="T24" fmla="*/ 36 w 142"/>
                  <a:gd name="T25" fmla="*/ 131 h 144"/>
                  <a:gd name="T26" fmla="*/ 70 w 142"/>
                  <a:gd name="T27" fmla="*/ 144 h 144"/>
                  <a:gd name="T28" fmla="*/ 71 w 142"/>
                  <a:gd name="T29" fmla="*/ 144 h 144"/>
                  <a:gd name="T30" fmla="*/ 72 w 142"/>
                  <a:gd name="T31" fmla="*/ 144 h 144"/>
                  <a:gd name="T32" fmla="*/ 107 w 142"/>
                  <a:gd name="T33" fmla="*/ 131 h 144"/>
                  <a:gd name="T34" fmla="*/ 129 w 142"/>
                  <a:gd name="T35" fmla="*/ 113 h 144"/>
                  <a:gd name="T36" fmla="*/ 135 w 142"/>
                  <a:gd name="T37" fmla="*/ 92 h 144"/>
                  <a:gd name="T38" fmla="*/ 142 w 142"/>
                  <a:gd name="T39" fmla="*/ 31 h 144"/>
                  <a:gd name="T40" fmla="*/ 142 w 142"/>
                  <a:gd name="T41" fmla="*/ 3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2" h="144">
                    <a:moveTo>
                      <a:pt x="142" y="30"/>
                    </a:moveTo>
                    <a:cubicBezTo>
                      <a:pt x="137" y="16"/>
                      <a:pt x="137" y="16"/>
                      <a:pt x="137" y="16"/>
                    </a:cubicBezTo>
                    <a:cubicBezTo>
                      <a:pt x="134" y="16"/>
                      <a:pt x="134" y="16"/>
                      <a:pt x="134" y="16"/>
                    </a:cubicBezTo>
                    <a:cubicBezTo>
                      <a:pt x="118" y="15"/>
                      <a:pt x="93" y="12"/>
                      <a:pt x="73" y="1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69" y="1"/>
                      <a:pt x="69" y="1"/>
                      <a:pt x="69" y="1"/>
                    </a:cubicBezTo>
                    <a:cubicBezTo>
                      <a:pt x="49" y="12"/>
                      <a:pt x="25" y="15"/>
                      <a:pt x="8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8" y="48"/>
                      <a:pt x="10" y="69"/>
                      <a:pt x="7" y="92"/>
                    </a:cubicBezTo>
                    <a:cubicBezTo>
                      <a:pt x="6" y="100"/>
                      <a:pt x="8" y="107"/>
                      <a:pt x="13" y="113"/>
                    </a:cubicBezTo>
                    <a:cubicBezTo>
                      <a:pt x="18" y="120"/>
                      <a:pt x="26" y="125"/>
                      <a:pt x="36" y="131"/>
                    </a:cubicBezTo>
                    <a:cubicBezTo>
                      <a:pt x="49" y="138"/>
                      <a:pt x="63" y="142"/>
                      <a:pt x="70" y="144"/>
                    </a:cubicBezTo>
                    <a:cubicBezTo>
                      <a:pt x="71" y="144"/>
                      <a:pt x="71" y="144"/>
                      <a:pt x="71" y="144"/>
                    </a:cubicBezTo>
                    <a:cubicBezTo>
                      <a:pt x="72" y="144"/>
                      <a:pt x="72" y="144"/>
                      <a:pt x="72" y="144"/>
                    </a:cubicBezTo>
                    <a:cubicBezTo>
                      <a:pt x="79" y="142"/>
                      <a:pt x="93" y="138"/>
                      <a:pt x="107" y="131"/>
                    </a:cubicBezTo>
                    <a:cubicBezTo>
                      <a:pt x="117" y="125"/>
                      <a:pt x="124" y="120"/>
                      <a:pt x="129" y="113"/>
                    </a:cubicBezTo>
                    <a:cubicBezTo>
                      <a:pt x="134" y="107"/>
                      <a:pt x="136" y="100"/>
                      <a:pt x="135" y="92"/>
                    </a:cubicBezTo>
                    <a:cubicBezTo>
                      <a:pt x="132" y="69"/>
                      <a:pt x="134" y="48"/>
                      <a:pt x="142" y="31"/>
                    </a:cubicBezTo>
                    <a:lnTo>
                      <a:pt x="142" y="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5" name="Freeform 132"/>
              <p:cNvSpPr>
                <a:spLocks noEditPoints="1"/>
              </p:cNvSpPr>
              <p:nvPr/>
            </p:nvSpPr>
            <p:spPr bwMode="auto">
              <a:xfrm>
                <a:off x="5512" y="2126"/>
                <a:ext cx="240" cy="220"/>
              </a:xfrm>
              <a:custGeom>
                <a:avLst/>
                <a:gdLst>
                  <a:gd name="T0" fmla="*/ 115 w 136"/>
                  <a:gd name="T1" fmla="*/ 0 h 125"/>
                  <a:gd name="T2" fmla="*/ 33 w 136"/>
                  <a:gd name="T3" fmla="*/ 0 h 125"/>
                  <a:gd name="T4" fmla="*/ 21 w 136"/>
                  <a:gd name="T5" fmla="*/ 0 h 125"/>
                  <a:gd name="T6" fmla="*/ 0 w 136"/>
                  <a:gd name="T7" fmla="*/ 21 h 125"/>
                  <a:gd name="T8" fmla="*/ 0 w 136"/>
                  <a:gd name="T9" fmla="*/ 88 h 125"/>
                  <a:gd name="T10" fmla="*/ 21 w 136"/>
                  <a:gd name="T11" fmla="*/ 109 h 125"/>
                  <a:gd name="T12" fmla="*/ 70 w 136"/>
                  <a:gd name="T13" fmla="*/ 109 h 125"/>
                  <a:gd name="T14" fmla="*/ 82 w 136"/>
                  <a:gd name="T15" fmla="*/ 119 h 125"/>
                  <a:gd name="T16" fmla="*/ 97 w 136"/>
                  <a:gd name="T17" fmla="*/ 125 h 125"/>
                  <a:gd name="T18" fmla="*/ 112 w 136"/>
                  <a:gd name="T19" fmla="*/ 119 h 125"/>
                  <a:gd name="T20" fmla="*/ 136 w 136"/>
                  <a:gd name="T21" fmla="*/ 90 h 125"/>
                  <a:gd name="T22" fmla="*/ 136 w 136"/>
                  <a:gd name="T23" fmla="*/ 88 h 125"/>
                  <a:gd name="T24" fmla="*/ 136 w 136"/>
                  <a:gd name="T25" fmla="*/ 21 h 125"/>
                  <a:gd name="T26" fmla="*/ 115 w 136"/>
                  <a:gd name="T27" fmla="*/ 0 h 125"/>
                  <a:gd name="T28" fmla="*/ 32 w 136"/>
                  <a:gd name="T29" fmla="*/ 60 h 125"/>
                  <a:gd name="T30" fmla="*/ 17 w 136"/>
                  <a:gd name="T31" fmla="*/ 45 h 125"/>
                  <a:gd name="T32" fmla="*/ 32 w 136"/>
                  <a:gd name="T33" fmla="*/ 30 h 125"/>
                  <a:gd name="T34" fmla="*/ 47 w 136"/>
                  <a:gd name="T35" fmla="*/ 45 h 125"/>
                  <a:gd name="T36" fmla="*/ 32 w 136"/>
                  <a:gd name="T37" fmla="*/ 60 h 125"/>
                  <a:gd name="T38" fmla="*/ 68 w 136"/>
                  <a:gd name="T39" fmla="*/ 60 h 125"/>
                  <a:gd name="T40" fmla="*/ 53 w 136"/>
                  <a:gd name="T41" fmla="*/ 45 h 125"/>
                  <a:gd name="T42" fmla="*/ 68 w 136"/>
                  <a:gd name="T43" fmla="*/ 30 h 125"/>
                  <a:gd name="T44" fmla="*/ 83 w 136"/>
                  <a:gd name="T45" fmla="*/ 45 h 125"/>
                  <a:gd name="T46" fmla="*/ 68 w 136"/>
                  <a:gd name="T47" fmla="*/ 60 h 125"/>
                  <a:gd name="T48" fmla="*/ 104 w 136"/>
                  <a:gd name="T49" fmla="*/ 60 h 125"/>
                  <a:gd name="T50" fmla="*/ 89 w 136"/>
                  <a:gd name="T51" fmla="*/ 45 h 125"/>
                  <a:gd name="T52" fmla="*/ 104 w 136"/>
                  <a:gd name="T53" fmla="*/ 30 h 125"/>
                  <a:gd name="T54" fmla="*/ 119 w 136"/>
                  <a:gd name="T55" fmla="*/ 45 h 125"/>
                  <a:gd name="T56" fmla="*/ 104 w 136"/>
                  <a:gd name="T57" fmla="*/ 6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6" h="125">
                    <a:moveTo>
                      <a:pt x="115" y="0"/>
                    </a:moveTo>
                    <a:cubicBezTo>
                      <a:pt x="33" y="0"/>
                      <a:pt x="33" y="0"/>
                      <a:pt x="33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9" y="0"/>
                      <a:pt x="0" y="10"/>
                      <a:pt x="0" y="21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100"/>
                      <a:pt x="9" y="109"/>
                      <a:pt x="21" y="109"/>
                    </a:cubicBezTo>
                    <a:cubicBezTo>
                      <a:pt x="70" y="109"/>
                      <a:pt x="70" y="109"/>
                      <a:pt x="70" y="109"/>
                    </a:cubicBezTo>
                    <a:cubicBezTo>
                      <a:pt x="82" y="119"/>
                      <a:pt x="82" y="119"/>
                      <a:pt x="82" y="119"/>
                    </a:cubicBezTo>
                    <a:cubicBezTo>
                      <a:pt x="86" y="123"/>
                      <a:pt x="91" y="125"/>
                      <a:pt x="97" y="125"/>
                    </a:cubicBezTo>
                    <a:cubicBezTo>
                      <a:pt x="102" y="125"/>
                      <a:pt x="108" y="123"/>
                      <a:pt x="112" y="119"/>
                    </a:cubicBezTo>
                    <a:cubicBezTo>
                      <a:pt x="120" y="111"/>
                      <a:pt x="134" y="97"/>
                      <a:pt x="136" y="90"/>
                    </a:cubicBezTo>
                    <a:cubicBezTo>
                      <a:pt x="136" y="89"/>
                      <a:pt x="136" y="89"/>
                      <a:pt x="136" y="88"/>
                    </a:cubicBezTo>
                    <a:cubicBezTo>
                      <a:pt x="136" y="21"/>
                      <a:pt x="136" y="21"/>
                      <a:pt x="136" y="21"/>
                    </a:cubicBezTo>
                    <a:cubicBezTo>
                      <a:pt x="136" y="10"/>
                      <a:pt x="126" y="0"/>
                      <a:pt x="115" y="0"/>
                    </a:cubicBezTo>
                    <a:close/>
                    <a:moveTo>
                      <a:pt x="32" y="60"/>
                    </a:moveTo>
                    <a:cubicBezTo>
                      <a:pt x="23" y="60"/>
                      <a:pt x="17" y="54"/>
                      <a:pt x="17" y="45"/>
                    </a:cubicBezTo>
                    <a:cubicBezTo>
                      <a:pt x="17" y="37"/>
                      <a:pt x="23" y="30"/>
                      <a:pt x="32" y="30"/>
                    </a:cubicBezTo>
                    <a:cubicBezTo>
                      <a:pt x="40" y="30"/>
                      <a:pt x="47" y="37"/>
                      <a:pt x="47" y="45"/>
                    </a:cubicBezTo>
                    <a:cubicBezTo>
                      <a:pt x="47" y="54"/>
                      <a:pt x="40" y="60"/>
                      <a:pt x="32" y="60"/>
                    </a:cubicBezTo>
                    <a:close/>
                    <a:moveTo>
                      <a:pt x="68" y="60"/>
                    </a:moveTo>
                    <a:cubicBezTo>
                      <a:pt x="59" y="60"/>
                      <a:pt x="53" y="54"/>
                      <a:pt x="53" y="45"/>
                    </a:cubicBezTo>
                    <a:cubicBezTo>
                      <a:pt x="53" y="37"/>
                      <a:pt x="59" y="30"/>
                      <a:pt x="68" y="30"/>
                    </a:cubicBezTo>
                    <a:cubicBezTo>
                      <a:pt x="76" y="30"/>
                      <a:pt x="83" y="37"/>
                      <a:pt x="83" y="45"/>
                    </a:cubicBezTo>
                    <a:cubicBezTo>
                      <a:pt x="83" y="54"/>
                      <a:pt x="76" y="60"/>
                      <a:pt x="68" y="60"/>
                    </a:cubicBezTo>
                    <a:close/>
                    <a:moveTo>
                      <a:pt x="104" y="60"/>
                    </a:moveTo>
                    <a:cubicBezTo>
                      <a:pt x="96" y="60"/>
                      <a:pt x="89" y="54"/>
                      <a:pt x="89" y="45"/>
                    </a:cubicBezTo>
                    <a:cubicBezTo>
                      <a:pt x="89" y="37"/>
                      <a:pt x="96" y="30"/>
                      <a:pt x="104" y="30"/>
                    </a:cubicBezTo>
                    <a:cubicBezTo>
                      <a:pt x="112" y="30"/>
                      <a:pt x="119" y="37"/>
                      <a:pt x="119" y="45"/>
                    </a:cubicBezTo>
                    <a:cubicBezTo>
                      <a:pt x="119" y="54"/>
                      <a:pt x="112" y="60"/>
                      <a:pt x="104" y="6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6" name="Freeform 133"/>
              <p:cNvSpPr/>
              <p:nvPr/>
            </p:nvSpPr>
            <p:spPr bwMode="auto">
              <a:xfrm>
                <a:off x="5639" y="2071"/>
                <a:ext cx="148" cy="141"/>
              </a:xfrm>
              <a:custGeom>
                <a:avLst/>
                <a:gdLst>
                  <a:gd name="T0" fmla="*/ 84 w 84"/>
                  <a:gd name="T1" fmla="*/ 43 h 80"/>
                  <a:gd name="T2" fmla="*/ 41 w 84"/>
                  <a:gd name="T3" fmla="*/ 0 h 80"/>
                  <a:gd name="T4" fmla="*/ 0 w 84"/>
                  <a:gd name="T5" fmla="*/ 31 h 80"/>
                  <a:gd name="T6" fmla="*/ 20 w 84"/>
                  <a:gd name="T7" fmla="*/ 31 h 80"/>
                  <a:gd name="T8" fmla="*/ 20 w 84"/>
                  <a:gd name="T9" fmla="*/ 31 h 80"/>
                  <a:gd name="T10" fmla="*/ 41 w 84"/>
                  <a:gd name="T11" fmla="*/ 19 h 80"/>
                  <a:gd name="T12" fmla="*/ 66 w 84"/>
                  <a:gd name="T13" fmla="*/ 43 h 80"/>
                  <a:gd name="T14" fmla="*/ 64 w 84"/>
                  <a:gd name="T15" fmla="*/ 51 h 80"/>
                  <a:gd name="T16" fmla="*/ 64 w 84"/>
                  <a:gd name="T17" fmla="*/ 52 h 80"/>
                  <a:gd name="T18" fmla="*/ 64 w 84"/>
                  <a:gd name="T19" fmla="*/ 52 h 80"/>
                  <a:gd name="T20" fmla="*/ 64 w 84"/>
                  <a:gd name="T21" fmla="*/ 80 h 80"/>
                  <a:gd name="T22" fmla="*/ 84 w 84"/>
                  <a:gd name="T23" fmla="*/ 43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4" h="80">
                    <a:moveTo>
                      <a:pt x="84" y="43"/>
                    </a:moveTo>
                    <a:cubicBezTo>
                      <a:pt x="84" y="19"/>
                      <a:pt x="65" y="0"/>
                      <a:pt x="41" y="0"/>
                    </a:cubicBezTo>
                    <a:cubicBezTo>
                      <a:pt x="22" y="0"/>
                      <a:pt x="5" y="13"/>
                      <a:pt x="0" y="31"/>
                    </a:cubicBezTo>
                    <a:cubicBezTo>
                      <a:pt x="20" y="31"/>
                      <a:pt x="20" y="31"/>
                      <a:pt x="20" y="31"/>
                    </a:cubicBezTo>
                    <a:cubicBezTo>
                      <a:pt x="20" y="31"/>
                      <a:pt x="20" y="31"/>
                      <a:pt x="20" y="31"/>
                    </a:cubicBezTo>
                    <a:cubicBezTo>
                      <a:pt x="24" y="23"/>
                      <a:pt x="32" y="19"/>
                      <a:pt x="41" y="19"/>
                    </a:cubicBezTo>
                    <a:cubicBezTo>
                      <a:pt x="55" y="19"/>
                      <a:pt x="66" y="30"/>
                      <a:pt x="66" y="43"/>
                    </a:cubicBezTo>
                    <a:cubicBezTo>
                      <a:pt x="66" y="46"/>
                      <a:pt x="65" y="48"/>
                      <a:pt x="64" y="51"/>
                    </a:cubicBezTo>
                    <a:cubicBezTo>
                      <a:pt x="64" y="51"/>
                      <a:pt x="64" y="52"/>
                      <a:pt x="64" y="52"/>
                    </a:cubicBezTo>
                    <a:cubicBezTo>
                      <a:pt x="64" y="52"/>
                      <a:pt x="64" y="52"/>
                      <a:pt x="64" y="52"/>
                    </a:cubicBezTo>
                    <a:cubicBezTo>
                      <a:pt x="64" y="80"/>
                      <a:pt x="64" y="80"/>
                      <a:pt x="64" y="80"/>
                    </a:cubicBezTo>
                    <a:cubicBezTo>
                      <a:pt x="76" y="72"/>
                      <a:pt x="84" y="58"/>
                      <a:pt x="84" y="4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7" name="Freeform 134"/>
              <p:cNvSpPr/>
              <p:nvPr/>
            </p:nvSpPr>
            <p:spPr bwMode="auto">
              <a:xfrm>
                <a:off x="5692" y="2119"/>
                <a:ext cx="46" cy="15"/>
              </a:xfrm>
              <a:custGeom>
                <a:avLst/>
                <a:gdLst>
                  <a:gd name="T0" fmla="*/ 11 w 26"/>
                  <a:gd name="T1" fmla="*/ 0 h 9"/>
                  <a:gd name="T2" fmla="*/ 0 w 26"/>
                  <a:gd name="T3" fmla="*/ 4 h 9"/>
                  <a:gd name="T4" fmla="*/ 13 w 26"/>
                  <a:gd name="T5" fmla="*/ 4 h 9"/>
                  <a:gd name="T6" fmla="*/ 26 w 26"/>
                  <a:gd name="T7" fmla="*/ 9 h 9"/>
                  <a:gd name="T8" fmla="*/ 11 w 26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9">
                    <a:moveTo>
                      <a:pt x="11" y="0"/>
                    </a:moveTo>
                    <a:cubicBezTo>
                      <a:pt x="7" y="0"/>
                      <a:pt x="3" y="1"/>
                      <a:pt x="0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8" y="4"/>
                      <a:pt x="22" y="6"/>
                      <a:pt x="26" y="9"/>
                    </a:cubicBezTo>
                    <a:cubicBezTo>
                      <a:pt x="23" y="3"/>
                      <a:pt x="18" y="0"/>
                      <a:pt x="1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8" name="Freeform 135"/>
              <p:cNvSpPr/>
              <p:nvPr/>
            </p:nvSpPr>
            <p:spPr bwMode="auto">
              <a:xfrm>
                <a:off x="5570" y="2004"/>
                <a:ext cx="284" cy="280"/>
              </a:xfrm>
              <a:custGeom>
                <a:avLst/>
                <a:gdLst>
                  <a:gd name="T0" fmla="*/ 80 w 161"/>
                  <a:gd name="T1" fmla="*/ 0 h 159"/>
                  <a:gd name="T2" fmla="*/ 0 w 161"/>
                  <a:gd name="T3" fmla="*/ 69 h 159"/>
                  <a:gd name="T4" fmla="*/ 31 w 161"/>
                  <a:gd name="T5" fmla="*/ 69 h 159"/>
                  <a:gd name="T6" fmla="*/ 80 w 161"/>
                  <a:gd name="T7" fmla="*/ 30 h 159"/>
                  <a:gd name="T8" fmla="*/ 131 w 161"/>
                  <a:gd name="T9" fmla="*/ 81 h 159"/>
                  <a:gd name="T10" fmla="*/ 104 w 161"/>
                  <a:gd name="T11" fmla="*/ 126 h 159"/>
                  <a:gd name="T12" fmla="*/ 103 w 161"/>
                  <a:gd name="T13" fmla="*/ 127 h 159"/>
                  <a:gd name="T14" fmla="*/ 103 w 161"/>
                  <a:gd name="T15" fmla="*/ 157 h 159"/>
                  <a:gd name="T16" fmla="*/ 103 w 161"/>
                  <a:gd name="T17" fmla="*/ 159 h 159"/>
                  <a:gd name="T18" fmla="*/ 104 w 161"/>
                  <a:gd name="T19" fmla="*/ 159 h 159"/>
                  <a:gd name="T20" fmla="*/ 161 w 161"/>
                  <a:gd name="T21" fmla="*/ 81 h 159"/>
                  <a:gd name="T22" fmla="*/ 80 w 161"/>
                  <a:gd name="T23" fmla="*/ 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1" h="159">
                    <a:moveTo>
                      <a:pt x="80" y="0"/>
                    </a:moveTo>
                    <a:cubicBezTo>
                      <a:pt x="40" y="0"/>
                      <a:pt x="6" y="30"/>
                      <a:pt x="0" y="69"/>
                    </a:cubicBezTo>
                    <a:cubicBezTo>
                      <a:pt x="31" y="69"/>
                      <a:pt x="31" y="69"/>
                      <a:pt x="31" y="69"/>
                    </a:cubicBezTo>
                    <a:cubicBezTo>
                      <a:pt x="36" y="46"/>
                      <a:pt x="57" y="30"/>
                      <a:pt x="80" y="30"/>
                    </a:cubicBezTo>
                    <a:cubicBezTo>
                      <a:pt x="108" y="30"/>
                      <a:pt x="131" y="53"/>
                      <a:pt x="131" y="81"/>
                    </a:cubicBezTo>
                    <a:cubicBezTo>
                      <a:pt x="131" y="100"/>
                      <a:pt x="121" y="117"/>
                      <a:pt x="104" y="126"/>
                    </a:cubicBezTo>
                    <a:cubicBezTo>
                      <a:pt x="104" y="126"/>
                      <a:pt x="103" y="127"/>
                      <a:pt x="103" y="127"/>
                    </a:cubicBezTo>
                    <a:cubicBezTo>
                      <a:pt x="103" y="157"/>
                      <a:pt x="103" y="157"/>
                      <a:pt x="103" y="157"/>
                    </a:cubicBezTo>
                    <a:cubicBezTo>
                      <a:pt x="103" y="158"/>
                      <a:pt x="103" y="158"/>
                      <a:pt x="103" y="159"/>
                    </a:cubicBezTo>
                    <a:cubicBezTo>
                      <a:pt x="103" y="159"/>
                      <a:pt x="103" y="159"/>
                      <a:pt x="104" y="159"/>
                    </a:cubicBezTo>
                    <a:cubicBezTo>
                      <a:pt x="137" y="148"/>
                      <a:pt x="161" y="116"/>
                      <a:pt x="161" y="81"/>
                    </a:cubicBezTo>
                    <a:cubicBezTo>
                      <a:pt x="161" y="36"/>
                      <a:pt x="125" y="0"/>
                      <a:pt x="8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9" name="Freeform 136"/>
              <p:cNvSpPr/>
              <p:nvPr/>
            </p:nvSpPr>
            <p:spPr bwMode="auto">
              <a:xfrm>
                <a:off x="4919" y="2186"/>
                <a:ext cx="161" cy="135"/>
              </a:xfrm>
              <a:custGeom>
                <a:avLst/>
                <a:gdLst>
                  <a:gd name="T0" fmla="*/ 0 w 161"/>
                  <a:gd name="T1" fmla="*/ 0 h 135"/>
                  <a:gd name="T2" fmla="*/ 11 w 161"/>
                  <a:gd name="T3" fmla="*/ 135 h 135"/>
                  <a:gd name="T4" fmla="*/ 150 w 161"/>
                  <a:gd name="T5" fmla="*/ 135 h 135"/>
                  <a:gd name="T6" fmla="*/ 161 w 161"/>
                  <a:gd name="T7" fmla="*/ 0 h 135"/>
                  <a:gd name="T8" fmla="*/ 0 w 161"/>
                  <a:gd name="T9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1" h="135">
                    <a:moveTo>
                      <a:pt x="0" y="0"/>
                    </a:moveTo>
                    <a:lnTo>
                      <a:pt x="11" y="135"/>
                    </a:lnTo>
                    <a:lnTo>
                      <a:pt x="150" y="135"/>
                    </a:lnTo>
                    <a:lnTo>
                      <a:pt x="16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0" name="Freeform 137"/>
              <p:cNvSpPr/>
              <p:nvPr/>
            </p:nvSpPr>
            <p:spPr bwMode="auto">
              <a:xfrm>
                <a:off x="4918" y="2105"/>
                <a:ext cx="162" cy="72"/>
              </a:xfrm>
              <a:custGeom>
                <a:avLst/>
                <a:gdLst>
                  <a:gd name="T0" fmla="*/ 92 w 92"/>
                  <a:gd name="T1" fmla="*/ 41 h 41"/>
                  <a:gd name="T2" fmla="*/ 57 w 92"/>
                  <a:gd name="T3" fmla="*/ 7 h 41"/>
                  <a:gd name="T4" fmla="*/ 46 w 92"/>
                  <a:gd name="T5" fmla="*/ 0 h 41"/>
                  <a:gd name="T6" fmla="*/ 36 w 92"/>
                  <a:gd name="T7" fmla="*/ 7 h 41"/>
                  <a:gd name="T8" fmla="*/ 0 w 92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" h="41">
                    <a:moveTo>
                      <a:pt x="92" y="41"/>
                    </a:moveTo>
                    <a:cubicBezTo>
                      <a:pt x="87" y="24"/>
                      <a:pt x="74" y="11"/>
                      <a:pt x="57" y="7"/>
                    </a:cubicBezTo>
                    <a:cubicBezTo>
                      <a:pt x="55" y="3"/>
                      <a:pt x="51" y="0"/>
                      <a:pt x="46" y="0"/>
                    </a:cubicBezTo>
                    <a:cubicBezTo>
                      <a:pt x="42" y="0"/>
                      <a:pt x="37" y="3"/>
                      <a:pt x="36" y="7"/>
                    </a:cubicBezTo>
                    <a:cubicBezTo>
                      <a:pt x="19" y="11"/>
                      <a:pt x="5" y="24"/>
                      <a:pt x="0" y="41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1" name="Line 138"/>
              <p:cNvSpPr>
                <a:spLocks noChangeShapeType="1"/>
              </p:cNvSpPr>
              <p:nvPr/>
            </p:nvSpPr>
            <p:spPr bwMode="auto">
              <a:xfrm>
                <a:off x="4932" y="2175"/>
                <a:ext cx="0" cy="0"/>
              </a:xfrm>
              <a:prstGeom prst="lin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2" name="Line 139"/>
              <p:cNvSpPr>
                <a:spLocks noChangeShapeType="1"/>
              </p:cNvSpPr>
              <p:nvPr/>
            </p:nvSpPr>
            <p:spPr bwMode="auto">
              <a:xfrm>
                <a:off x="4932" y="2175"/>
                <a:ext cx="0" cy="0"/>
              </a:xfrm>
              <a:prstGeom prst="lin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3" name="Freeform 140"/>
              <p:cNvSpPr/>
              <p:nvPr/>
            </p:nvSpPr>
            <p:spPr bwMode="auto">
              <a:xfrm>
                <a:off x="4809" y="2200"/>
                <a:ext cx="132" cy="146"/>
              </a:xfrm>
              <a:custGeom>
                <a:avLst/>
                <a:gdLst>
                  <a:gd name="T0" fmla="*/ 74 w 75"/>
                  <a:gd name="T1" fmla="*/ 71 h 83"/>
                  <a:gd name="T2" fmla="*/ 70 w 75"/>
                  <a:gd name="T3" fmla="*/ 67 h 83"/>
                  <a:gd name="T4" fmla="*/ 56 w 75"/>
                  <a:gd name="T5" fmla="*/ 59 h 83"/>
                  <a:gd name="T6" fmla="*/ 48 w 75"/>
                  <a:gd name="T7" fmla="*/ 47 h 83"/>
                  <a:gd name="T8" fmla="*/ 47 w 75"/>
                  <a:gd name="T9" fmla="*/ 43 h 83"/>
                  <a:gd name="T10" fmla="*/ 44 w 75"/>
                  <a:gd name="T11" fmla="*/ 29 h 83"/>
                  <a:gd name="T12" fmla="*/ 44 w 75"/>
                  <a:gd name="T13" fmla="*/ 25 h 83"/>
                  <a:gd name="T14" fmla="*/ 43 w 75"/>
                  <a:gd name="T15" fmla="*/ 18 h 83"/>
                  <a:gd name="T16" fmla="*/ 50 w 75"/>
                  <a:gd name="T17" fmla="*/ 10 h 83"/>
                  <a:gd name="T18" fmla="*/ 37 w 75"/>
                  <a:gd name="T19" fmla="*/ 0 h 83"/>
                  <a:gd name="T20" fmla="*/ 14 w 75"/>
                  <a:gd name="T21" fmla="*/ 0 h 83"/>
                  <a:gd name="T22" fmla="*/ 1 w 75"/>
                  <a:gd name="T23" fmla="*/ 10 h 83"/>
                  <a:gd name="T24" fmla="*/ 9 w 75"/>
                  <a:gd name="T25" fmla="*/ 18 h 83"/>
                  <a:gd name="T26" fmla="*/ 7 w 75"/>
                  <a:gd name="T27" fmla="*/ 22 h 83"/>
                  <a:gd name="T28" fmla="*/ 6 w 75"/>
                  <a:gd name="T29" fmla="*/ 24 h 83"/>
                  <a:gd name="T30" fmla="*/ 2 w 75"/>
                  <a:gd name="T31" fmla="*/ 30 h 83"/>
                  <a:gd name="T32" fmla="*/ 0 w 75"/>
                  <a:gd name="T33" fmla="*/ 49 h 83"/>
                  <a:gd name="T34" fmla="*/ 2 w 75"/>
                  <a:gd name="T35" fmla="*/ 67 h 83"/>
                  <a:gd name="T36" fmla="*/ 6 w 75"/>
                  <a:gd name="T37" fmla="*/ 77 h 83"/>
                  <a:gd name="T38" fmla="*/ 8 w 75"/>
                  <a:gd name="T39" fmla="*/ 80 h 83"/>
                  <a:gd name="T40" fmla="*/ 9 w 75"/>
                  <a:gd name="T41" fmla="*/ 83 h 83"/>
                  <a:gd name="T42" fmla="*/ 12 w 75"/>
                  <a:gd name="T43" fmla="*/ 83 h 83"/>
                  <a:gd name="T44" fmla="*/ 15 w 75"/>
                  <a:gd name="T45" fmla="*/ 82 h 83"/>
                  <a:gd name="T46" fmla="*/ 20 w 75"/>
                  <a:gd name="T47" fmla="*/ 83 h 83"/>
                  <a:gd name="T48" fmla="*/ 20 w 75"/>
                  <a:gd name="T49" fmla="*/ 83 h 83"/>
                  <a:gd name="T50" fmla="*/ 24 w 75"/>
                  <a:gd name="T51" fmla="*/ 82 h 83"/>
                  <a:gd name="T52" fmla="*/ 25 w 75"/>
                  <a:gd name="T53" fmla="*/ 81 h 83"/>
                  <a:gd name="T54" fmla="*/ 26 w 75"/>
                  <a:gd name="T55" fmla="*/ 82 h 83"/>
                  <a:gd name="T56" fmla="*/ 30 w 75"/>
                  <a:gd name="T57" fmla="*/ 83 h 83"/>
                  <a:gd name="T58" fmla="*/ 31 w 75"/>
                  <a:gd name="T59" fmla="*/ 83 h 83"/>
                  <a:gd name="T60" fmla="*/ 35 w 75"/>
                  <a:gd name="T61" fmla="*/ 82 h 83"/>
                  <a:gd name="T62" fmla="*/ 35 w 75"/>
                  <a:gd name="T63" fmla="*/ 82 h 83"/>
                  <a:gd name="T64" fmla="*/ 36 w 75"/>
                  <a:gd name="T65" fmla="*/ 82 h 83"/>
                  <a:gd name="T66" fmla="*/ 44 w 75"/>
                  <a:gd name="T67" fmla="*/ 82 h 83"/>
                  <a:gd name="T68" fmla="*/ 46 w 75"/>
                  <a:gd name="T69" fmla="*/ 80 h 83"/>
                  <a:gd name="T70" fmla="*/ 46 w 75"/>
                  <a:gd name="T71" fmla="*/ 80 h 83"/>
                  <a:gd name="T72" fmla="*/ 54 w 75"/>
                  <a:gd name="T73" fmla="*/ 79 h 83"/>
                  <a:gd name="T74" fmla="*/ 57 w 75"/>
                  <a:gd name="T75" fmla="*/ 80 h 83"/>
                  <a:gd name="T76" fmla="*/ 57 w 75"/>
                  <a:gd name="T77" fmla="*/ 80 h 83"/>
                  <a:gd name="T78" fmla="*/ 64 w 75"/>
                  <a:gd name="T79" fmla="*/ 78 h 83"/>
                  <a:gd name="T80" fmla="*/ 67 w 75"/>
                  <a:gd name="T81" fmla="*/ 78 h 83"/>
                  <a:gd name="T82" fmla="*/ 67 w 75"/>
                  <a:gd name="T83" fmla="*/ 78 h 83"/>
                  <a:gd name="T84" fmla="*/ 69 w 75"/>
                  <a:gd name="T85" fmla="*/ 78 h 83"/>
                  <a:gd name="T86" fmla="*/ 74 w 75"/>
                  <a:gd name="T87" fmla="*/ 75 h 83"/>
                  <a:gd name="T88" fmla="*/ 74 w 75"/>
                  <a:gd name="T89" fmla="*/ 71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5" h="83">
                    <a:moveTo>
                      <a:pt x="74" y="71"/>
                    </a:moveTo>
                    <a:cubicBezTo>
                      <a:pt x="74" y="69"/>
                      <a:pt x="71" y="67"/>
                      <a:pt x="70" y="67"/>
                    </a:cubicBezTo>
                    <a:cubicBezTo>
                      <a:pt x="65" y="64"/>
                      <a:pt x="61" y="61"/>
                      <a:pt x="56" y="59"/>
                    </a:cubicBezTo>
                    <a:cubicBezTo>
                      <a:pt x="51" y="57"/>
                      <a:pt x="50" y="52"/>
                      <a:pt x="48" y="47"/>
                    </a:cubicBezTo>
                    <a:cubicBezTo>
                      <a:pt x="48" y="45"/>
                      <a:pt x="47" y="44"/>
                      <a:pt x="47" y="43"/>
                    </a:cubicBezTo>
                    <a:cubicBezTo>
                      <a:pt x="46" y="38"/>
                      <a:pt x="44" y="34"/>
                      <a:pt x="44" y="29"/>
                    </a:cubicBezTo>
                    <a:cubicBezTo>
                      <a:pt x="44" y="28"/>
                      <a:pt x="44" y="27"/>
                      <a:pt x="44" y="25"/>
                    </a:cubicBezTo>
                    <a:cubicBezTo>
                      <a:pt x="44" y="23"/>
                      <a:pt x="44" y="21"/>
                      <a:pt x="43" y="18"/>
                    </a:cubicBezTo>
                    <a:cubicBezTo>
                      <a:pt x="47" y="16"/>
                      <a:pt x="50" y="13"/>
                      <a:pt x="50" y="10"/>
                    </a:cubicBezTo>
                    <a:cubicBezTo>
                      <a:pt x="50" y="4"/>
                      <a:pt x="44" y="0"/>
                      <a:pt x="37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7" y="0"/>
                      <a:pt x="1" y="4"/>
                      <a:pt x="1" y="10"/>
                    </a:cubicBezTo>
                    <a:cubicBezTo>
                      <a:pt x="1" y="13"/>
                      <a:pt x="4" y="17"/>
                      <a:pt x="9" y="18"/>
                    </a:cubicBezTo>
                    <a:cubicBezTo>
                      <a:pt x="8" y="20"/>
                      <a:pt x="8" y="21"/>
                      <a:pt x="7" y="22"/>
                    </a:cubicBezTo>
                    <a:cubicBezTo>
                      <a:pt x="7" y="23"/>
                      <a:pt x="6" y="23"/>
                      <a:pt x="6" y="24"/>
                    </a:cubicBezTo>
                    <a:cubicBezTo>
                      <a:pt x="4" y="26"/>
                      <a:pt x="3" y="28"/>
                      <a:pt x="2" y="30"/>
                    </a:cubicBezTo>
                    <a:cubicBezTo>
                      <a:pt x="0" y="37"/>
                      <a:pt x="0" y="43"/>
                      <a:pt x="0" y="49"/>
                    </a:cubicBezTo>
                    <a:cubicBezTo>
                      <a:pt x="0" y="55"/>
                      <a:pt x="0" y="61"/>
                      <a:pt x="2" y="67"/>
                    </a:cubicBezTo>
                    <a:cubicBezTo>
                      <a:pt x="3" y="71"/>
                      <a:pt x="5" y="74"/>
                      <a:pt x="6" y="77"/>
                    </a:cubicBezTo>
                    <a:cubicBezTo>
                      <a:pt x="7" y="78"/>
                      <a:pt x="8" y="79"/>
                      <a:pt x="8" y="80"/>
                    </a:cubicBezTo>
                    <a:cubicBezTo>
                      <a:pt x="9" y="83"/>
                      <a:pt x="9" y="83"/>
                      <a:pt x="9" y="83"/>
                    </a:cubicBezTo>
                    <a:cubicBezTo>
                      <a:pt x="12" y="83"/>
                      <a:pt x="12" y="83"/>
                      <a:pt x="12" y="83"/>
                    </a:cubicBezTo>
                    <a:cubicBezTo>
                      <a:pt x="13" y="83"/>
                      <a:pt x="14" y="82"/>
                      <a:pt x="15" y="82"/>
                    </a:cubicBezTo>
                    <a:cubicBezTo>
                      <a:pt x="16" y="82"/>
                      <a:pt x="18" y="83"/>
                      <a:pt x="20" y="83"/>
                    </a:cubicBezTo>
                    <a:cubicBezTo>
                      <a:pt x="20" y="83"/>
                      <a:pt x="20" y="83"/>
                      <a:pt x="20" y="83"/>
                    </a:cubicBezTo>
                    <a:cubicBezTo>
                      <a:pt x="22" y="83"/>
                      <a:pt x="23" y="82"/>
                      <a:pt x="24" y="82"/>
                    </a:cubicBezTo>
                    <a:cubicBezTo>
                      <a:pt x="25" y="82"/>
                      <a:pt x="25" y="81"/>
                      <a:pt x="25" y="81"/>
                    </a:cubicBezTo>
                    <a:cubicBezTo>
                      <a:pt x="25" y="81"/>
                      <a:pt x="26" y="82"/>
                      <a:pt x="26" y="82"/>
                    </a:cubicBezTo>
                    <a:cubicBezTo>
                      <a:pt x="27" y="82"/>
                      <a:pt x="28" y="83"/>
                      <a:pt x="30" y="83"/>
                    </a:cubicBezTo>
                    <a:cubicBezTo>
                      <a:pt x="30" y="83"/>
                      <a:pt x="31" y="83"/>
                      <a:pt x="31" y="83"/>
                    </a:cubicBezTo>
                    <a:cubicBezTo>
                      <a:pt x="33" y="83"/>
                      <a:pt x="34" y="82"/>
                      <a:pt x="35" y="82"/>
                    </a:cubicBezTo>
                    <a:cubicBezTo>
                      <a:pt x="35" y="82"/>
                      <a:pt x="35" y="82"/>
                      <a:pt x="35" y="82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38" y="82"/>
                      <a:pt x="41" y="83"/>
                      <a:pt x="44" y="82"/>
                    </a:cubicBezTo>
                    <a:cubicBezTo>
                      <a:pt x="45" y="81"/>
                      <a:pt x="46" y="81"/>
                      <a:pt x="46" y="80"/>
                    </a:cubicBezTo>
                    <a:cubicBezTo>
                      <a:pt x="46" y="80"/>
                      <a:pt x="46" y="80"/>
                      <a:pt x="46" y="80"/>
                    </a:cubicBezTo>
                    <a:cubicBezTo>
                      <a:pt x="50" y="80"/>
                      <a:pt x="51" y="80"/>
                      <a:pt x="54" y="79"/>
                    </a:cubicBezTo>
                    <a:cubicBezTo>
                      <a:pt x="55" y="79"/>
                      <a:pt x="55" y="80"/>
                      <a:pt x="57" y="80"/>
                    </a:cubicBezTo>
                    <a:cubicBezTo>
                      <a:pt x="57" y="80"/>
                      <a:pt x="57" y="80"/>
                      <a:pt x="57" y="80"/>
                    </a:cubicBezTo>
                    <a:cubicBezTo>
                      <a:pt x="59" y="80"/>
                      <a:pt x="62" y="79"/>
                      <a:pt x="64" y="78"/>
                    </a:cubicBezTo>
                    <a:cubicBezTo>
                      <a:pt x="65" y="78"/>
                      <a:pt x="66" y="78"/>
                      <a:pt x="67" y="78"/>
                    </a:cubicBezTo>
                    <a:cubicBezTo>
                      <a:pt x="67" y="78"/>
                      <a:pt x="67" y="78"/>
                      <a:pt x="67" y="78"/>
                    </a:cubicBezTo>
                    <a:cubicBezTo>
                      <a:pt x="68" y="78"/>
                      <a:pt x="68" y="78"/>
                      <a:pt x="69" y="78"/>
                    </a:cubicBezTo>
                    <a:cubicBezTo>
                      <a:pt x="71" y="78"/>
                      <a:pt x="73" y="76"/>
                      <a:pt x="74" y="75"/>
                    </a:cubicBezTo>
                    <a:cubicBezTo>
                      <a:pt x="74" y="74"/>
                      <a:pt x="75" y="73"/>
                      <a:pt x="74" y="7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4" name="Freeform 141"/>
              <p:cNvSpPr/>
              <p:nvPr/>
            </p:nvSpPr>
            <p:spPr bwMode="auto">
              <a:xfrm>
                <a:off x="4824" y="1992"/>
                <a:ext cx="59" cy="190"/>
              </a:xfrm>
              <a:custGeom>
                <a:avLst/>
                <a:gdLst>
                  <a:gd name="T0" fmla="*/ 9 w 33"/>
                  <a:gd name="T1" fmla="*/ 108 h 108"/>
                  <a:gd name="T2" fmla="*/ 24 w 33"/>
                  <a:gd name="T3" fmla="*/ 108 h 108"/>
                  <a:gd name="T4" fmla="*/ 33 w 33"/>
                  <a:gd name="T5" fmla="*/ 101 h 108"/>
                  <a:gd name="T6" fmla="*/ 24 w 33"/>
                  <a:gd name="T7" fmla="*/ 95 h 108"/>
                  <a:gd name="T8" fmla="*/ 22 w 33"/>
                  <a:gd name="T9" fmla="*/ 95 h 108"/>
                  <a:gd name="T10" fmla="*/ 22 w 33"/>
                  <a:gd name="T11" fmla="*/ 94 h 108"/>
                  <a:gd name="T12" fmla="*/ 22 w 33"/>
                  <a:gd name="T13" fmla="*/ 9 h 108"/>
                  <a:gd name="T14" fmla="*/ 17 w 33"/>
                  <a:gd name="T15" fmla="*/ 0 h 108"/>
                  <a:gd name="T16" fmla="*/ 11 w 33"/>
                  <a:gd name="T17" fmla="*/ 9 h 108"/>
                  <a:gd name="T18" fmla="*/ 11 w 33"/>
                  <a:gd name="T19" fmla="*/ 94 h 108"/>
                  <a:gd name="T20" fmla="*/ 11 w 33"/>
                  <a:gd name="T21" fmla="*/ 95 h 108"/>
                  <a:gd name="T22" fmla="*/ 9 w 33"/>
                  <a:gd name="T23" fmla="*/ 95 h 108"/>
                  <a:gd name="T24" fmla="*/ 0 w 33"/>
                  <a:gd name="T25" fmla="*/ 101 h 108"/>
                  <a:gd name="T26" fmla="*/ 9 w 33"/>
                  <a:gd name="T27" fmla="*/ 108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3" h="108">
                    <a:moveTo>
                      <a:pt x="9" y="108"/>
                    </a:moveTo>
                    <a:cubicBezTo>
                      <a:pt x="24" y="108"/>
                      <a:pt x="24" y="108"/>
                      <a:pt x="24" y="108"/>
                    </a:cubicBezTo>
                    <a:cubicBezTo>
                      <a:pt x="29" y="108"/>
                      <a:pt x="33" y="105"/>
                      <a:pt x="33" y="101"/>
                    </a:cubicBezTo>
                    <a:cubicBezTo>
                      <a:pt x="33" y="98"/>
                      <a:pt x="29" y="95"/>
                      <a:pt x="24" y="95"/>
                    </a:cubicBezTo>
                    <a:cubicBezTo>
                      <a:pt x="22" y="95"/>
                      <a:pt x="22" y="95"/>
                      <a:pt x="22" y="95"/>
                    </a:cubicBezTo>
                    <a:cubicBezTo>
                      <a:pt x="22" y="95"/>
                      <a:pt x="22" y="95"/>
                      <a:pt x="22" y="94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2" y="4"/>
                      <a:pt x="20" y="0"/>
                      <a:pt x="17" y="0"/>
                    </a:cubicBezTo>
                    <a:cubicBezTo>
                      <a:pt x="13" y="0"/>
                      <a:pt x="11" y="4"/>
                      <a:pt x="11" y="9"/>
                    </a:cubicBezTo>
                    <a:cubicBezTo>
                      <a:pt x="11" y="94"/>
                      <a:pt x="11" y="94"/>
                      <a:pt x="11" y="94"/>
                    </a:cubicBezTo>
                    <a:cubicBezTo>
                      <a:pt x="11" y="95"/>
                      <a:pt x="11" y="95"/>
                      <a:pt x="11" y="95"/>
                    </a:cubicBezTo>
                    <a:cubicBezTo>
                      <a:pt x="9" y="95"/>
                      <a:pt x="9" y="95"/>
                      <a:pt x="9" y="95"/>
                    </a:cubicBezTo>
                    <a:cubicBezTo>
                      <a:pt x="4" y="95"/>
                      <a:pt x="0" y="98"/>
                      <a:pt x="0" y="101"/>
                    </a:cubicBezTo>
                    <a:cubicBezTo>
                      <a:pt x="0" y="105"/>
                      <a:pt x="4" y="108"/>
                      <a:pt x="9" y="10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5" name="Freeform 142"/>
              <p:cNvSpPr>
                <a:spLocks noEditPoints="1"/>
              </p:cNvSpPr>
              <p:nvPr/>
            </p:nvSpPr>
            <p:spPr bwMode="auto">
              <a:xfrm>
                <a:off x="1172" y="2746"/>
                <a:ext cx="163" cy="65"/>
              </a:xfrm>
              <a:custGeom>
                <a:avLst/>
                <a:gdLst>
                  <a:gd name="T0" fmla="*/ 89 w 93"/>
                  <a:gd name="T1" fmla="*/ 37 h 37"/>
                  <a:gd name="T2" fmla="*/ 4 w 93"/>
                  <a:gd name="T3" fmla="*/ 37 h 37"/>
                  <a:gd name="T4" fmla="*/ 0 w 93"/>
                  <a:gd name="T5" fmla="*/ 33 h 37"/>
                  <a:gd name="T6" fmla="*/ 0 w 93"/>
                  <a:gd name="T7" fmla="*/ 4 h 37"/>
                  <a:gd name="T8" fmla="*/ 4 w 93"/>
                  <a:gd name="T9" fmla="*/ 0 h 37"/>
                  <a:gd name="T10" fmla="*/ 89 w 93"/>
                  <a:gd name="T11" fmla="*/ 0 h 37"/>
                  <a:gd name="T12" fmla="*/ 93 w 93"/>
                  <a:gd name="T13" fmla="*/ 4 h 37"/>
                  <a:gd name="T14" fmla="*/ 93 w 93"/>
                  <a:gd name="T15" fmla="*/ 33 h 37"/>
                  <a:gd name="T16" fmla="*/ 89 w 93"/>
                  <a:gd name="T17" fmla="*/ 37 h 37"/>
                  <a:gd name="T18" fmla="*/ 8 w 93"/>
                  <a:gd name="T19" fmla="*/ 29 h 37"/>
                  <a:gd name="T20" fmla="*/ 85 w 93"/>
                  <a:gd name="T21" fmla="*/ 29 h 37"/>
                  <a:gd name="T22" fmla="*/ 85 w 93"/>
                  <a:gd name="T23" fmla="*/ 8 h 37"/>
                  <a:gd name="T24" fmla="*/ 8 w 93"/>
                  <a:gd name="T25" fmla="*/ 8 h 37"/>
                  <a:gd name="T26" fmla="*/ 8 w 93"/>
                  <a:gd name="T27" fmla="*/ 29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3" h="37">
                    <a:moveTo>
                      <a:pt x="89" y="37"/>
                    </a:moveTo>
                    <a:cubicBezTo>
                      <a:pt x="4" y="37"/>
                      <a:pt x="4" y="37"/>
                      <a:pt x="4" y="37"/>
                    </a:cubicBezTo>
                    <a:cubicBezTo>
                      <a:pt x="2" y="37"/>
                      <a:pt x="0" y="35"/>
                      <a:pt x="0" y="3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91" y="0"/>
                      <a:pt x="93" y="2"/>
                      <a:pt x="93" y="4"/>
                    </a:cubicBezTo>
                    <a:cubicBezTo>
                      <a:pt x="93" y="33"/>
                      <a:pt x="93" y="33"/>
                      <a:pt x="93" y="33"/>
                    </a:cubicBezTo>
                    <a:cubicBezTo>
                      <a:pt x="93" y="35"/>
                      <a:pt x="91" y="37"/>
                      <a:pt x="89" y="37"/>
                    </a:cubicBezTo>
                    <a:close/>
                    <a:moveTo>
                      <a:pt x="8" y="29"/>
                    </a:moveTo>
                    <a:cubicBezTo>
                      <a:pt x="85" y="29"/>
                      <a:pt x="85" y="29"/>
                      <a:pt x="85" y="29"/>
                    </a:cubicBezTo>
                    <a:cubicBezTo>
                      <a:pt x="85" y="8"/>
                      <a:pt x="85" y="8"/>
                      <a:pt x="85" y="8"/>
                    </a:cubicBezTo>
                    <a:cubicBezTo>
                      <a:pt x="8" y="8"/>
                      <a:pt x="8" y="8"/>
                      <a:pt x="8" y="8"/>
                    </a:cubicBezTo>
                    <a:lnTo>
                      <a:pt x="8" y="2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6" name="Freeform 143"/>
              <p:cNvSpPr>
                <a:spLocks noEditPoints="1"/>
              </p:cNvSpPr>
              <p:nvPr/>
            </p:nvSpPr>
            <p:spPr bwMode="auto">
              <a:xfrm>
                <a:off x="1172" y="2945"/>
                <a:ext cx="163" cy="142"/>
              </a:xfrm>
              <a:custGeom>
                <a:avLst/>
                <a:gdLst>
                  <a:gd name="T0" fmla="*/ 89 w 93"/>
                  <a:gd name="T1" fmla="*/ 0 h 81"/>
                  <a:gd name="T2" fmla="*/ 4 w 93"/>
                  <a:gd name="T3" fmla="*/ 0 h 81"/>
                  <a:gd name="T4" fmla="*/ 0 w 93"/>
                  <a:gd name="T5" fmla="*/ 4 h 81"/>
                  <a:gd name="T6" fmla="*/ 0 w 93"/>
                  <a:gd name="T7" fmla="*/ 77 h 81"/>
                  <a:gd name="T8" fmla="*/ 4 w 93"/>
                  <a:gd name="T9" fmla="*/ 81 h 81"/>
                  <a:gd name="T10" fmla="*/ 89 w 93"/>
                  <a:gd name="T11" fmla="*/ 81 h 81"/>
                  <a:gd name="T12" fmla="*/ 93 w 93"/>
                  <a:gd name="T13" fmla="*/ 77 h 81"/>
                  <a:gd name="T14" fmla="*/ 93 w 93"/>
                  <a:gd name="T15" fmla="*/ 4 h 81"/>
                  <a:gd name="T16" fmla="*/ 89 w 93"/>
                  <a:gd name="T17" fmla="*/ 0 h 81"/>
                  <a:gd name="T18" fmla="*/ 69 w 93"/>
                  <a:gd name="T19" fmla="*/ 63 h 81"/>
                  <a:gd name="T20" fmla="*/ 24 w 93"/>
                  <a:gd name="T21" fmla="*/ 63 h 81"/>
                  <a:gd name="T22" fmla="*/ 20 w 93"/>
                  <a:gd name="T23" fmla="*/ 59 h 81"/>
                  <a:gd name="T24" fmla="*/ 24 w 93"/>
                  <a:gd name="T25" fmla="*/ 55 h 81"/>
                  <a:gd name="T26" fmla="*/ 69 w 93"/>
                  <a:gd name="T27" fmla="*/ 55 h 81"/>
                  <a:gd name="T28" fmla="*/ 73 w 93"/>
                  <a:gd name="T29" fmla="*/ 59 h 81"/>
                  <a:gd name="T30" fmla="*/ 69 w 93"/>
                  <a:gd name="T31" fmla="*/ 63 h 81"/>
                  <a:gd name="T32" fmla="*/ 69 w 93"/>
                  <a:gd name="T33" fmla="*/ 44 h 81"/>
                  <a:gd name="T34" fmla="*/ 24 w 93"/>
                  <a:gd name="T35" fmla="*/ 44 h 81"/>
                  <a:gd name="T36" fmla="*/ 20 w 93"/>
                  <a:gd name="T37" fmla="*/ 40 h 81"/>
                  <a:gd name="T38" fmla="*/ 24 w 93"/>
                  <a:gd name="T39" fmla="*/ 36 h 81"/>
                  <a:gd name="T40" fmla="*/ 69 w 93"/>
                  <a:gd name="T41" fmla="*/ 36 h 81"/>
                  <a:gd name="T42" fmla="*/ 73 w 93"/>
                  <a:gd name="T43" fmla="*/ 40 h 81"/>
                  <a:gd name="T44" fmla="*/ 69 w 93"/>
                  <a:gd name="T45" fmla="*/ 44 h 81"/>
                  <a:gd name="T46" fmla="*/ 69 w 93"/>
                  <a:gd name="T47" fmla="*/ 26 h 81"/>
                  <a:gd name="T48" fmla="*/ 24 w 93"/>
                  <a:gd name="T49" fmla="*/ 26 h 81"/>
                  <a:gd name="T50" fmla="*/ 20 w 93"/>
                  <a:gd name="T51" fmla="*/ 22 h 81"/>
                  <a:gd name="T52" fmla="*/ 24 w 93"/>
                  <a:gd name="T53" fmla="*/ 18 h 81"/>
                  <a:gd name="T54" fmla="*/ 69 w 93"/>
                  <a:gd name="T55" fmla="*/ 18 h 81"/>
                  <a:gd name="T56" fmla="*/ 73 w 93"/>
                  <a:gd name="T57" fmla="*/ 22 h 81"/>
                  <a:gd name="T58" fmla="*/ 69 w 93"/>
                  <a:gd name="T59" fmla="*/ 26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93" h="81">
                    <a:moveTo>
                      <a:pt x="89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0" y="79"/>
                      <a:pt x="2" y="81"/>
                      <a:pt x="4" y="81"/>
                    </a:cubicBezTo>
                    <a:cubicBezTo>
                      <a:pt x="89" y="81"/>
                      <a:pt x="89" y="81"/>
                      <a:pt x="89" y="81"/>
                    </a:cubicBezTo>
                    <a:cubicBezTo>
                      <a:pt x="91" y="81"/>
                      <a:pt x="93" y="79"/>
                      <a:pt x="93" y="77"/>
                    </a:cubicBezTo>
                    <a:cubicBezTo>
                      <a:pt x="93" y="4"/>
                      <a:pt x="93" y="4"/>
                      <a:pt x="93" y="4"/>
                    </a:cubicBezTo>
                    <a:cubicBezTo>
                      <a:pt x="93" y="2"/>
                      <a:pt x="91" y="0"/>
                      <a:pt x="89" y="0"/>
                    </a:cubicBezTo>
                    <a:close/>
                    <a:moveTo>
                      <a:pt x="69" y="63"/>
                    </a:moveTo>
                    <a:cubicBezTo>
                      <a:pt x="24" y="63"/>
                      <a:pt x="24" y="63"/>
                      <a:pt x="24" y="63"/>
                    </a:cubicBezTo>
                    <a:cubicBezTo>
                      <a:pt x="22" y="63"/>
                      <a:pt x="20" y="61"/>
                      <a:pt x="20" y="59"/>
                    </a:cubicBezTo>
                    <a:cubicBezTo>
                      <a:pt x="20" y="57"/>
                      <a:pt x="22" y="55"/>
                      <a:pt x="24" y="55"/>
                    </a:cubicBezTo>
                    <a:cubicBezTo>
                      <a:pt x="69" y="55"/>
                      <a:pt x="69" y="55"/>
                      <a:pt x="69" y="55"/>
                    </a:cubicBezTo>
                    <a:cubicBezTo>
                      <a:pt x="71" y="55"/>
                      <a:pt x="73" y="57"/>
                      <a:pt x="73" y="59"/>
                    </a:cubicBezTo>
                    <a:cubicBezTo>
                      <a:pt x="73" y="61"/>
                      <a:pt x="71" y="63"/>
                      <a:pt x="69" y="63"/>
                    </a:cubicBezTo>
                    <a:close/>
                    <a:moveTo>
                      <a:pt x="69" y="44"/>
                    </a:moveTo>
                    <a:cubicBezTo>
                      <a:pt x="24" y="44"/>
                      <a:pt x="24" y="44"/>
                      <a:pt x="24" y="44"/>
                    </a:cubicBezTo>
                    <a:cubicBezTo>
                      <a:pt x="22" y="44"/>
                      <a:pt x="20" y="43"/>
                      <a:pt x="20" y="40"/>
                    </a:cubicBezTo>
                    <a:cubicBezTo>
                      <a:pt x="20" y="38"/>
                      <a:pt x="22" y="36"/>
                      <a:pt x="24" y="36"/>
                    </a:cubicBezTo>
                    <a:cubicBezTo>
                      <a:pt x="69" y="36"/>
                      <a:pt x="69" y="36"/>
                      <a:pt x="69" y="36"/>
                    </a:cubicBezTo>
                    <a:cubicBezTo>
                      <a:pt x="71" y="36"/>
                      <a:pt x="73" y="38"/>
                      <a:pt x="73" y="40"/>
                    </a:cubicBezTo>
                    <a:cubicBezTo>
                      <a:pt x="73" y="43"/>
                      <a:pt x="71" y="44"/>
                      <a:pt x="69" y="44"/>
                    </a:cubicBezTo>
                    <a:close/>
                    <a:moveTo>
                      <a:pt x="69" y="26"/>
                    </a:moveTo>
                    <a:cubicBezTo>
                      <a:pt x="24" y="26"/>
                      <a:pt x="24" y="26"/>
                      <a:pt x="24" y="26"/>
                    </a:cubicBezTo>
                    <a:cubicBezTo>
                      <a:pt x="22" y="26"/>
                      <a:pt x="20" y="24"/>
                      <a:pt x="20" y="22"/>
                    </a:cubicBezTo>
                    <a:cubicBezTo>
                      <a:pt x="20" y="20"/>
                      <a:pt x="22" y="18"/>
                      <a:pt x="24" y="18"/>
                    </a:cubicBezTo>
                    <a:cubicBezTo>
                      <a:pt x="69" y="18"/>
                      <a:pt x="69" y="18"/>
                      <a:pt x="69" y="18"/>
                    </a:cubicBezTo>
                    <a:cubicBezTo>
                      <a:pt x="71" y="18"/>
                      <a:pt x="73" y="20"/>
                      <a:pt x="73" y="22"/>
                    </a:cubicBezTo>
                    <a:cubicBezTo>
                      <a:pt x="73" y="24"/>
                      <a:pt x="71" y="26"/>
                      <a:pt x="69" y="2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7" name="Freeform 144"/>
              <p:cNvSpPr>
                <a:spLocks noEditPoints="1"/>
              </p:cNvSpPr>
              <p:nvPr/>
            </p:nvSpPr>
            <p:spPr bwMode="auto">
              <a:xfrm>
                <a:off x="1084" y="2797"/>
                <a:ext cx="341" cy="207"/>
              </a:xfrm>
              <a:custGeom>
                <a:avLst/>
                <a:gdLst>
                  <a:gd name="T0" fmla="*/ 190 w 194"/>
                  <a:gd name="T1" fmla="*/ 16 h 118"/>
                  <a:gd name="T2" fmla="*/ 156 w 194"/>
                  <a:gd name="T3" fmla="*/ 16 h 118"/>
                  <a:gd name="T4" fmla="*/ 156 w 194"/>
                  <a:gd name="T5" fmla="*/ 4 h 118"/>
                  <a:gd name="T6" fmla="*/ 152 w 194"/>
                  <a:gd name="T7" fmla="*/ 0 h 118"/>
                  <a:gd name="T8" fmla="*/ 41 w 194"/>
                  <a:gd name="T9" fmla="*/ 0 h 118"/>
                  <a:gd name="T10" fmla="*/ 37 w 194"/>
                  <a:gd name="T11" fmla="*/ 4 h 118"/>
                  <a:gd name="T12" fmla="*/ 37 w 194"/>
                  <a:gd name="T13" fmla="*/ 16 h 118"/>
                  <a:gd name="T14" fmla="*/ 4 w 194"/>
                  <a:gd name="T15" fmla="*/ 16 h 118"/>
                  <a:gd name="T16" fmla="*/ 0 w 194"/>
                  <a:gd name="T17" fmla="*/ 20 h 118"/>
                  <a:gd name="T18" fmla="*/ 0 w 194"/>
                  <a:gd name="T19" fmla="*/ 114 h 118"/>
                  <a:gd name="T20" fmla="*/ 4 w 194"/>
                  <a:gd name="T21" fmla="*/ 118 h 118"/>
                  <a:gd name="T22" fmla="*/ 41 w 194"/>
                  <a:gd name="T23" fmla="*/ 118 h 118"/>
                  <a:gd name="T24" fmla="*/ 45 w 194"/>
                  <a:gd name="T25" fmla="*/ 114 h 118"/>
                  <a:gd name="T26" fmla="*/ 45 w 194"/>
                  <a:gd name="T27" fmla="*/ 92 h 118"/>
                  <a:gd name="T28" fmla="*/ 148 w 194"/>
                  <a:gd name="T29" fmla="*/ 92 h 118"/>
                  <a:gd name="T30" fmla="*/ 148 w 194"/>
                  <a:gd name="T31" fmla="*/ 114 h 118"/>
                  <a:gd name="T32" fmla="*/ 152 w 194"/>
                  <a:gd name="T33" fmla="*/ 118 h 118"/>
                  <a:gd name="T34" fmla="*/ 190 w 194"/>
                  <a:gd name="T35" fmla="*/ 118 h 118"/>
                  <a:gd name="T36" fmla="*/ 194 w 194"/>
                  <a:gd name="T37" fmla="*/ 114 h 118"/>
                  <a:gd name="T38" fmla="*/ 194 w 194"/>
                  <a:gd name="T39" fmla="*/ 20 h 118"/>
                  <a:gd name="T40" fmla="*/ 190 w 194"/>
                  <a:gd name="T41" fmla="*/ 16 h 118"/>
                  <a:gd name="T42" fmla="*/ 38 w 194"/>
                  <a:gd name="T43" fmla="*/ 47 h 118"/>
                  <a:gd name="T44" fmla="*/ 29 w 194"/>
                  <a:gd name="T45" fmla="*/ 47 h 118"/>
                  <a:gd name="T46" fmla="*/ 25 w 194"/>
                  <a:gd name="T47" fmla="*/ 43 h 118"/>
                  <a:gd name="T48" fmla="*/ 29 w 194"/>
                  <a:gd name="T49" fmla="*/ 39 h 118"/>
                  <a:gd name="T50" fmla="*/ 38 w 194"/>
                  <a:gd name="T51" fmla="*/ 39 h 118"/>
                  <a:gd name="T52" fmla="*/ 42 w 194"/>
                  <a:gd name="T53" fmla="*/ 43 h 118"/>
                  <a:gd name="T54" fmla="*/ 38 w 194"/>
                  <a:gd name="T55" fmla="*/ 47 h 118"/>
                  <a:gd name="T56" fmla="*/ 68 w 194"/>
                  <a:gd name="T57" fmla="*/ 47 h 118"/>
                  <a:gd name="T58" fmla="*/ 58 w 194"/>
                  <a:gd name="T59" fmla="*/ 47 h 118"/>
                  <a:gd name="T60" fmla="*/ 54 w 194"/>
                  <a:gd name="T61" fmla="*/ 43 h 118"/>
                  <a:gd name="T62" fmla="*/ 58 w 194"/>
                  <a:gd name="T63" fmla="*/ 39 h 118"/>
                  <a:gd name="T64" fmla="*/ 68 w 194"/>
                  <a:gd name="T65" fmla="*/ 39 h 118"/>
                  <a:gd name="T66" fmla="*/ 72 w 194"/>
                  <a:gd name="T67" fmla="*/ 43 h 118"/>
                  <a:gd name="T68" fmla="*/ 68 w 194"/>
                  <a:gd name="T69" fmla="*/ 47 h 118"/>
                  <a:gd name="T70" fmla="*/ 97 w 194"/>
                  <a:gd name="T71" fmla="*/ 47 h 118"/>
                  <a:gd name="T72" fmla="*/ 88 w 194"/>
                  <a:gd name="T73" fmla="*/ 47 h 118"/>
                  <a:gd name="T74" fmla="*/ 84 w 194"/>
                  <a:gd name="T75" fmla="*/ 43 h 118"/>
                  <a:gd name="T76" fmla="*/ 88 w 194"/>
                  <a:gd name="T77" fmla="*/ 39 h 118"/>
                  <a:gd name="T78" fmla="*/ 97 w 194"/>
                  <a:gd name="T79" fmla="*/ 39 h 118"/>
                  <a:gd name="T80" fmla="*/ 101 w 194"/>
                  <a:gd name="T81" fmla="*/ 43 h 118"/>
                  <a:gd name="T82" fmla="*/ 97 w 194"/>
                  <a:gd name="T83" fmla="*/ 47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94" h="118">
                    <a:moveTo>
                      <a:pt x="190" y="16"/>
                    </a:moveTo>
                    <a:cubicBezTo>
                      <a:pt x="156" y="16"/>
                      <a:pt x="156" y="16"/>
                      <a:pt x="156" y="16"/>
                    </a:cubicBezTo>
                    <a:cubicBezTo>
                      <a:pt x="156" y="4"/>
                      <a:pt x="156" y="4"/>
                      <a:pt x="156" y="4"/>
                    </a:cubicBezTo>
                    <a:cubicBezTo>
                      <a:pt x="156" y="1"/>
                      <a:pt x="154" y="0"/>
                      <a:pt x="152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39" y="0"/>
                      <a:pt x="37" y="1"/>
                      <a:pt x="37" y="4"/>
                    </a:cubicBezTo>
                    <a:cubicBezTo>
                      <a:pt x="37" y="16"/>
                      <a:pt x="37" y="16"/>
                      <a:pt x="37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1" y="16"/>
                      <a:pt x="0" y="18"/>
                      <a:pt x="0" y="20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0" y="116"/>
                      <a:pt x="1" y="118"/>
                      <a:pt x="4" y="118"/>
                    </a:cubicBezTo>
                    <a:cubicBezTo>
                      <a:pt x="41" y="118"/>
                      <a:pt x="41" y="118"/>
                      <a:pt x="41" y="118"/>
                    </a:cubicBezTo>
                    <a:cubicBezTo>
                      <a:pt x="44" y="118"/>
                      <a:pt x="45" y="116"/>
                      <a:pt x="45" y="114"/>
                    </a:cubicBezTo>
                    <a:cubicBezTo>
                      <a:pt x="45" y="92"/>
                      <a:pt x="45" y="92"/>
                      <a:pt x="45" y="92"/>
                    </a:cubicBezTo>
                    <a:cubicBezTo>
                      <a:pt x="148" y="92"/>
                      <a:pt x="148" y="92"/>
                      <a:pt x="148" y="92"/>
                    </a:cubicBezTo>
                    <a:cubicBezTo>
                      <a:pt x="148" y="114"/>
                      <a:pt x="148" y="114"/>
                      <a:pt x="148" y="114"/>
                    </a:cubicBezTo>
                    <a:cubicBezTo>
                      <a:pt x="148" y="116"/>
                      <a:pt x="149" y="118"/>
                      <a:pt x="152" y="118"/>
                    </a:cubicBezTo>
                    <a:cubicBezTo>
                      <a:pt x="190" y="118"/>
                      <a:pt x="190" y="118"/>
                      <a:pt x="190" y="118"/>
                    </a:cubicBezTo>
                    <a:cubicBezTo>
                      <a:pt x="192" y="118"/>
                      <a:pt x="194" y="116"/>
                      <a:pt x="194" y="114"/>
                    </a:cubicBezTo>
                    <a:cubicBezTo>
                      <a:pt x="194" y="20"/>
                      <a:pt x="194" y="20"/>
                      <a:pt x="194" y="20"/>
                    </a:cubicBezTo>
                    <a:cubicBezTo>
                      <a:pt x="194" y="18"/>
                      <a:pt x="192" y="16"/>
                      <a:pt x="190" y="16"/>
                    </a:cubicBezTo>
                    <a:close/>
                    <a:moveTo>
                      <a:pt x="38" y="47"/>
                    </a:moveTo>
                    <a:cubicBezTo>
                      <a:pt x="29" y="47"/>
                      <a:pt x="29" y="47"/>
                      <a:pt x="29" y="47"/>
                    </a:cubicBezTo>
                    <a:cubicBezTo>
                      <a:pt x="27" y="47"/>
                      <a:pt x="25" y="46"/>
                      <a:pt x="25" y="43"/>
                    </a:cubicBezTo>
                    <a:cubicBezTo>
                      <a:pt x="25" y="41"/>
                      <a:pt x="27" y="39"/>
                      <a:pt x="29" y="39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40" y="39"/>
                      <a:pt x="42" y="41"/>
                      <a:pt x="42" y="43"/>
                    </a:cubicBezTo>
                    <a:cubicBezTo>
                      <a:pt x="42" y="46"/>
                      <a:pt x="40" y="47"/>
                      <a:pt x="38" y="47"/>
                    </a:cubicBezTo>
                    <a:close/>
                    <a:moveTo>
                      <a:pt x="68" y="47"/>
                    </a:moveTo>
                    <a:cubicBezTo>
                      <a:pt x="58" y="47"/>
                      <a:pt x="58" y="47"/>
                      <a:pt x="58" y="47"/>
                    </a:cubicBezTo>
                    <a:cubicBezTo>
                      <a:pt x="56" y="47"/>
                      <a:pt x="54" y="46"/>
                      <a:pt x="54" y="43"/>
                    </a:cubicBezTo>
                    <a:cubicBezTo>
                      <a:pt x="54" y="41"/>
                      <a:pt x="56" y="39"/>
                      <a:pt x="58" y="39"/>
                    </a:cubicBezTo>
                    <a:cubicBezTo>
                      <a:pt x="68" y="39"/>
                      <a:pt x="68" y="39"/>
                      <a:pt x="68" y="39"/>
                    </a:cubicBezTo>
                    <a:cubicBezTo>
                      <a:pt x="70" y="39"/>
                      <a:pt x="72" y="41"/>
                      <a:pt x="72" y="43"/>
                    </a:cubicBezTo>
                    <a:cubicBezTo>
                      <a:pt x="72" y="46"/>
                      <a:pt x="70" y="47"/>
                      <a:pt x="68" y="47"/>
                    </a:cubicBezTo>
                    <a:close/>
                    <a:moveTo>
                      <a:pt x="97" y="47"/>
                    </a:moveTo>
                    <a:cubicBezTo>
                      <a:pt x="88" y="47"/>
                      <a:pt x="88" y="47"/>
                      <a:pt x="88" y="47"/>
                    </a:cubicBezTo>
                    <a:cubicBezTo>
                      <a:pt x="86" y="47"/>
                      <a:pt x="84" y="46"/>
                      <a:pt x="84" y="43"/>
                    </a:cubicBezTo>
                    <a:cubicBezTo>
                      <a:pt x="84" y="41"/>
                      <a:pt x="86" y="39"/>
                      <a:pt x="88" y="39"/>
                    </a:cubicBezTo>
                    <a:cubicBezTo>
                      <a:pt x="97" y="39"/>
                      <a:pt x="97" y="39"/>
                      <a:pt x="97" y="39"/>
                    </a:cubicBezTo>
                    <a:cubicBezTo>
                      <a:pt x="99" y="39"/>
                      <a:pt x="101" y="41"/>
                      <a:pt x="101" y="43"/>
                    </a:cubicBezTo>
                    <a:cubicBezTo>
                      <a:pt x="101" y="46"/>
                      <a:pt x="99" y="47"/>
                      <a:pt x="97" y="4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8" name="Freeform 145"/>
              <p:cNvSpPr>
                <a:spLocks noEditPoints="1"/>
              </p:cNvSpPr>
              <p:nvPr/>
            </p:nvSpPr>
            <p:spPr bwMode="auto">
              <a:xfrm>
                <a:off x="1821" y="2811"/>
                <a:ext cx="341" cy="241"/>
              </a:xfrm>
              <a:custGeom>
                <a:avLst/>
                <a:gdLst>
                  <a:gd name="T0" fmla="*/ 190 w 194"/>
                  <a:gd name="T1" fmla="*/ 0 h 137"/>
                  <a:gd name="T2" fmla="*/ 4 w 194"/>
                  <a:gd name="T3" fmla="*/ 0 h 137"/>
                  <a:gd name="T4" fmla="*/ 0 w 194"/>
                  <a:gd name="T5" fmla="*/ 4 h 137"/>
                  <a:gd name="T6" fmla="*/ 0 w 194"/>
                  <a:gd name="T7" fmla="*/ 133 h 137"/>
                  <a:gd name="T8" fmla="*/ 4 w 194"/>
                  <a:gd name="T9" fmla="*/ 137 h 137"/>
                  <a:gd name="T10" fmla="*/ 190 w 194"/>
                  <a:gd name="T11" fmla="*/ 137 h 137"/>
                  <a:gd name="T12" fmla="*/ 194 w 194"/>
                  <a:gd name="T13" fmla="*/ 133 h 137"/>
                  <a:gd name="T14" fmla="*/ 194 w 194"/>
                  <a:gd name="T15" fmla="*/ 4 h 137"/>
                  <a:gd name="T16" fmla="*/ 190 w 194"/>
                  <a:gd name="T17" fmla="*/ 0 h 137"/>
                  <a:gd name="T18" fmla="*/ 52 w 194"/>
                  <a:gd name="T19" fmla="*/ 26 h 137"/>
                  <a:gd name="T20" fmla="*/ 69 w 194"/>
                  <a:gd name="T21" fmla="*/ 42 h 137"/>
                  <a:gd name="T22" fmla="*/ 52 w 194"/>
                  <a:gd name="T23" fmla="*/ 59 h 137"/>
                  <a:gd name="T24" fmla="*/ 36 w 194"/>
                  <a:gd name="T25" fmla="*/ 42 h 137"/>
                  <a:gd name="T26" fmla="*/ 52 w 194"/>
                  <a:gd name="T27" fmla="*/ 26 h 137"/>
                  <a:gd name="T28" fmla="*/ 78 w 194"/>
                  <a:gd name="T29" fmla="*/ 110 h 137"/>
                  <a:gd name="T30" fmla="*/ 26 w 194"/>
                  <a:gd name="T31" fmla="*/ 110 h 137"/>
                  <a:gd name="T32" fmla="*/ 26 w 194"/>
                  <a:gd name="T33" fmla="*/ 88 h 137"/>
                  <a:gd name="T34" fmla="*/ 48 w 194"/>
                  <a:gd name="T35" fmla="*/ 66 h 137"/>
                  <a:gd name="T36" fmla="*/ 57 w 194"/>
                  <a:gd name="T37" fmla="*/ 66 h 137"/>
                  <a:gd name="T38" fmla="*/ 78 w 194"/>
                  <a:gd name="T39" fmla="*/ 88 h 137"/>
                  <a:gd name="T40" fmla="*/ 78 w 194"/>
                  <a:gd name="T41" fmla="*/ 110 h 137"/>
                  <a:gd name="T42" fmla="*/ 163 w 194"/>
                  <a:gd name="T43" fmla="*/ 99 h 137"/>
                  <a:gd name="T44" fmla="*/ 103 w 194"/>
                  <a:gd name="T45" fmla="*/ 99 h 137"/>
                  <a:gd name="T46" fmla="*/ 99 w 194"/>
                  <a:gd name="T47" fmla="*/ 95 h 137"/>
                  <a:gd name="T48" fmla="*/ 103 w 194"/>
                  <a:gd name="T49" fmla="*/ 91 h 137"/>
                  <a:gd name="T50" fmla="*/ 163 w 194"/>
                  <a:gd name="T51" fmla="*/ 91 h 137"/>
                  <a:gd name="T52" fmla="*/ 167 w 194"/>
                  <a:gd name="T53" fmla="*/ 95 h 137"/>
                  <a:gd name="T54" fmla="*/ 163 w 194"/>
                  <a:gd name="T55" fmla="*/ 99 h 137"/>
                  <a:gd name="T56" fmla="*/ 163 w 194"/>
                  <a:gd name="T57" fmla="*/ 73 h 137"/>
                  <a:gd name="T58" fmla="*/ 103 w 194"/>
                  <a:gd name="T59" fmla="*/ 73 h 137"/>
                  <a:gd name="T60" fmla="*/ 99 w 194"/>
                  <a:gd name="T61" fmla="*/ 69 h 137"/>
                  <a:gd name="T62" fmla="*/ 103 w 194"/>
                  <a:gd name="T63" fmla="*/ 65 h 137"/>
                  <a:gd name="T64" fmla="*/ 163 w 194"/>
                  <a:gd name="T65" fmla="*/ 65 h 137"/>
                  <a:gd name="T66" fmla="*/ 167 w 194"/>
                  <a:gd name="T67" fmla="*/ 69 h 137"/>
                  <a:gd name="T68" fmla="*/ 163 w 194"/>
                  <a:gd name="T69" fmla="*/ 73 h 137"/>
                  <a:gd name="T70" fmla="*/ 163 w 194"/>
                  <a:gd name="T71" fmla="*/ 46 h 137"/>
                  <a:gd name="T72" fmla="*/ 103 w 194"/>
                  <a:gd name="T73" fmla="*/ 46 h 137"/>
                  <a:gd name="T74" fmla="*/ 99 w 194"/>
                  <a:gd name="T75" fmla="*/ 42 h 137"/>
                  <a:gd name="T76" fmla="*/ 103 w 194"/>
                  <a:gd name="T77" fmla="*/ 38 h 137"/>
                  <a:gd name="T78" fmla="*/ 163 w 194"/>
                  <a:gd name="T79" fmla="*/ 38 h 137"/>
                  <a:gd name="T80" fmla="*/ 167 w 194"/>
                  <a:gd name="T81" fmla="*/ 42 h 137"/>
                  <a:gd name="T82" fmla="*/ 163 w 194"/>
                  <a:gd name="T83" fmla="*/ 46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94" h="137">
                    <a:moveTo>
                      <a:pt x="19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33"/>
                      <a:pt x="0" y="133"/>
                      <a:pt x="0" y="133"/>
                    </a:cubicBezTo>
                    <a:cubicBezTo>
                      <a:pt x="0" y="136"/>
                      <a:pt x="2" y="137"/>
                      <a:pt x="4" y="137"/>
                    </a:cubicBezTo>
                    <a:cubicBezTo>
                      <a:pt x="190" y="137"/>
                      <a:pt x="190" y="137"/>
                      <a:pt x="190" y="137"/>
                    </a:cubicBezTo>
                    <a:cubicBezTo>
                      <a:pt x="192" y="137"/>
                      <a:pt x="194" y="136"/>
                      <a:pt x="194" y="133"/>
                    </a:cubicBezTo>
                    <a:cubicBezTo>
                      <a:pt x="194" y="4"/>
                      <a:pt x="194" y="4"/>
                      <a:pt x="194" y="4"/>
                    </a:cubicBezTo>
                    <a:cubicBezTo>
                      <a:pt x="194" y="2"/>
                      <a:pt x="192" y="0"/>
                      <a:pt x="190" y="0"/>
                    </a:cubicBezTo>
                    <a:close/>
                    <a:moveTo>
                      <a:pt x="52" y="26"/>
                    </a:moveTo>
                    <a:cubicBezTo>
                      <a:pt x="61" y="26"/>
                      <a:pt x="69" y="33"/>
                      <a:pt x="69" y="42"/>
                    </a:cubicBezTo>
                    <a:cubicBezTo>
                      <a:pt x="69" y="51"/>
                      <a:pt x="61" y="59"/>
                      <a:pt x="52" y="59"/>
                    </a:cubicBezTo>
                    <a:cubicBezTo>
                      <a:pt x="43" y="59"/>
                      <a:pt x="36" y="51"/>
                      <a:pt x="36" y="42"/>
                    </a:cubicBezTo>
                    <a:cubicBezTo>
                      <a:pt x="36" y="33"/>
                      <a:pt x="43" y="26"/>
                      <a:pt x="52" y="26"/>
                    </a:cubicBezTo>
                    <a:close/>
                    <a:moveTo>
                      <a:pt x="78" y="110"/>
                    </a:moveTo>
                    <a:cubicBezTo>
                      <a:pt x="26" y="110"/>
                      <a:pt x="26" y="110"/>
                      <a:pt x="26" y="110"/>
                    </a:cubicBezTo>
                    <a:cubicBezTo>
                      <a:pt x="26" y="88"/>
                      <a:pt x="26" y="88"/>
                      <a:pt x="26" y="88"/>
                    </a:cubicBezTo>
                    <a:cubicBezTo>
                      <a:pt x="26" y="76"/>
                      <a:pt x="36" y="66"/>
                      <a:pt x="48" y="66"/>
                    </a:cubicBezTo>
                    <a:cubicBezTo>
                      <a:pt x="57" y="66"/>
                      <a:pt x="57" y="66"/>
                      <a:pt x="57" y="66"/>
                    </a:cubicBezTo>
                    <a:cubicBezTo>
                      <a:pt x="69" y="66"/>
                      <a:pt x="78" y="76"/>
                      <a:pt x="78" y="88"/>
                    </a:cubicBezTo>
                    <a:lnTo>
                      <a:pt x="78" y="110"/>
                    </a:lnTo>
                    <a:close/>
                    <a:moveTo>
                      <a:pt x="163" y="99"/>
                    </a:moveTo>
                    <a:cubicBezTo>
                      <a:pt x="103" y="99"/>
                      <a:pt x="103" y="99"/>
                      <a:pt x="103" y="99"/>
                    </a:cubicBezTo>
                    <a:cubicBezTo>
                      <a:pt x="101" y="99"/>
                      <a:pt x="99" y="97"/>
                      <a:pt x="99" y="95"/>
                    </a:cubicBezTo>
                    <a:cubicBezTo>
                      <a:pt x="99" y="93"/>
                      <a:pt x="101" y="91"/>
                      <a:pt x="103" y="91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5" y="91"/>
                      <a:pt x="167" y="93"/>
                      <a:pt x="167" y="95"/>
                    </a:cubicBezTo>
                    <a:cubicBezTo>
                      <a:pt x="167" y="97"/>
                      <a:pt x="165" y="99"/>
                      <a:pt x="163" y="99"/>
                    </a:cubicBezTo>
                    <a:close/>
                    <a:moveTo>
                      <a:pt x="163" y="73"/>
                    </a:moveTo>
                    <a:cubicBezTo>
                      <a:pt x="103" y="73"/>
                      <a:pt x="103" y="73"/>
                      <a:pt x="103" y="73"/>
                    </a:cubicBezTo>
                    <a:cubicBezTo>
                      <a:pt x="101" y="73"/>
                      <a:pt x="99" y="71"/>
                      <a:pt x="99" y="69"/>
                    </a:cubicBezTo>
                    <a:cubicBezTo>
                      <a:pt x="99" y="66"/>
                      <a:pt x="101" y="65"/>
                      <a:pt x="103" y="65"/>
                    </a:cubicBezTo>
                    <a:cubicBezTo>
                      <a:pt x="163" y="65"/>
                      <a:pt x="163" y="65"/>
                      <a:pt x="163" y="65"/>
                    </a:cubicBezTo>
                    <a:cubicBezTo>
                      <a:pt x="165" y="65"/>
                      <a:pt x="167" y="66"/>
                      <a:pt x="167" y="69"/>
                    </a:cubicBezTo>
                    <a:cubicBezTo>
                      <a:pt x="167" y="71"/>
                      <a:pt x="165" y="73"/>
                      <a:pt x="163" y="73"/>
                    </a:cubicBezTo>
                    <a:close/>
                    <a:moveTo>
                      <a:pt x="163" y="46"/>
                    </a:moveTo>
                    <a:cubicBezTo>
                      <a:pt x="103" y="46"/>
                      <a:pt x="103" y="46"/>
                      <a:pt x="103" y="46"/>
                    </a:cubicBezTo>
                    <a:cubicBezTo>
                      <a:pt x="101" y="46"/>
                      <a:pt x="99" y="44"/>
                      <a:pt x="99" y="42"/>
                    </a:cubicBezTo>
                    <a:cubicBezTo>
                      <a:pt x="99" y="40"/>
                      <a:pt x="101" y="38"/>
                      <a:pt x="103" y="38"/>
                    </a:cubicBezTo>
                    <a:cubicBezTo>
                      <a:pt x="163" y="38"/>
                      <a:pt x="163" y="38"/>
                      <a:pt x="163" y="38"/>
                    </a:cubicBezTo>
                    <a:cubicBezTo>
                      <a:pt x="165" y="38"/>
                      <a:pt x="167" y="40"/>
                      <a:pt x="167" y="42"/>
                    </a:cubicBezTo>
                    <a:cubicBezTo>
                      <a:pt x="167" y="44"/>
                      <a:pt x="165" y="46"/>
                      <a:pt x="163" y="4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9" name="Freeform 146"/>
              <p:cNvSpPr/>
              <p:nvPr/>
            </p:nvSpPr>
            <p:spPr bwMode="auto">
              <a:xfrm>
                <a:off x="1995" y="2781"/>
                <a:ext cx="14" cy="60"/>
              </a:xfrm>
              <a:custGeom>
                <a:avLst/>
                <a:gdLst>
                  <a:gd name="T0" fmla="*/ 4 w 8"/>
                  <a:gd name="T1" fmla="*/ 34 h 34"/>
                  <a:gd name="T2" fmla="*/ 0 w 8"/>
                  <a:gd name="T3" fmla="*/ 30 h 34"/>
                  <a:gd name="T4" fmla="*/ 0 w 8"/>
                  <a:gd name="T5" fmla="*/ 3 h 34"/>
                  <a:gd name="T6" fmla="*/ 4 w 8"/>
                  <a:gd name="T7" fmla="*/ 0 h 34"/>
                  <a:gd name="T8" fmla="*/ 8 w 8"/>
                  <a:gd name="T9" fmla="*/ 3 h 34"/>
                  <a:gd name="T10" fmla="*/ 8 w 8"/>
                  <a:gd name="T11" fmla="*/ 30 h 34"/>
                  <a:gd name="T12" fmla="*/ 4 w 8"/>
                  <a:gd name="T13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4">
                    <a:moveTo>
                      <a:pt x="4" y="34"/>
                    </a:moveTo>
                    <a:cubicBezTo>
                      <a:pt x="2" y="34"/>
                      <a:pt x="0" y="32"/>
                      <a:pt x="0" y="3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6" y="0"/>
                      <a:pt x="8" y="1"/>
                      <a:pt x="8" y="3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8" y="32"/>
                      <a:pt x="6" y="34"/>
                      <a:pt x="4" y="3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0" name="Freeform 147"/>
              <p:cNvSpPr>
                <a:spLocks noEditPoints="1"/>
              </p:cNvSpPr>
              <p:nvPr/>
            </p:nvSpPr>
            <p:spPr bwMode="auto">
              <a:xfrm>
                <a:off x="2560" y="2746"/>
                <a:ext cx="341" cy="341"/>
              </a:xfrm>
              <a:custGeom>
                <a:avLst/>
                <a:gdLst>
                  <a:gd name="T0" fmla="*/ 181 w 194"/>
                  <a:gd name="T1" fmla="*/ 0 h 194"/>
                  <a:gd name="T2" fmla="*/ 157 w 194"/>
                  <a:gd name="T3" fmla="*/ 0 h 194"/>
                  <a:gd name="T4" fmla="*/ 157 w 194"/>
                  <a:gd name="T5" fmla="*/ 50 h 194"/>
                  <a:gd name="T6" fmla="*/ 37 w 194"/>
                  <a:gd name="T7" fmla="*/ 50 h 194"/>
                  <a:gd name="T8" fmla="*/ 37 w 194"/>
                  <a:gd name="T9" fmla="*/ 0 h 194"/>
                  <a:gd name="T10" fmla="*/ 12 w 194"/>
                  <a:gd name="T11" fmla="*/ 0 h 194"/>
                  <a:gd name="T12" fmla="*/ 0 w 194"/>
                  <a:gd name="T13" fmla="*/ 13 h 194"/>
                  <a:gd name="T14" fmla="*/ 0 w 194"/>
                  <a:gd name="T15" fmla="*/ 181 h 194"/>
                  <a:gd name="T16" fmla="*/ 12 w 194"/>
                  <a:gd name="T17" fmla="*/ 194 h 194"/>
                  <a:gd name="T18" fmla="*/ 181 w 194"/>
                  <a:gd name="T19" fmla="*/ 194 h 194"/>
                  <a:gd name="T20" fmla="*/ 194 w 194"/>
                  <a:gd name="T21" fmla="*/ 181 h 194"/>
                  <a:gd name="T22" fmla="*/ 194 w 194"/>
                  <a:gd name="T23" fmla="*/ 13 h 194"/>
                  <a:gd name="T24" fmla="*/ 181 w 194"/>
                  <a:gd name="T25" fmla="*/ 0 h 194"/>
                  <a:gd name="T26" fmla="*/ 97 w 194"/>
                  <a:gd name="T27" fmla="*/ 158 h 194"/>
                  <a:gd name="T28" fmla="*/ 50 w 194"/>
                  <a:gd name="T29" fmla="*/ 112 h 194"/>
                  <a:gd name="T30" fmla="*/ 97 w 194"/>
                  <a:gd name="T31" fmla="*/ 65 h 194"/>
                  <a:gd name="T32" fmla="*/ 143 w 194"/>
                  <a:gd name="T33" fmla="*/ 112 h 194"/>
                  <a:gd name="T34" fmla="*/ 97 w 194"/>
                  <a:gd name="T35" fmla="*/ 158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4" h="194">
                    <a:moveTo>
                      <a:pt x="181" y="0"/>
                    </a:moveTo>
                    <a:cubicBezTo>
                      <a:pt x="157" y="0"/>
                      <a:pt x="157" y="0"/>
                      <a:pt x="157" y="0"/>
                    </a:cubicBezTo>
                    <a:cubicBezTo>
                      <a:pt x="157" y="50"/>
                      <a:pt x="157" y="50"/>
                      <a:pt x="157" y="50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6"/>
                      <a:pt x="0" y="13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0" y="188"/>
                      <a:pt x="5" y="194"/>
                      <a:pt x="12" y="194"/>
                    </a:cubicBezTo>
                    <a:cubicBezTo>
                      <a:pt x="181" y="194"/>
                      <a:pt x="181" y="194"/>
                      <a:pt x="181" y="194"/>
                    </a:cubicBezTo>
                    <a:cubicBezTo>
                      <a:pt x="188" y="194"/>
                      <a:pt x="194" y="188"/>
                      <a:pt x="194" y="181"/>
                    </a:cubicBezTo>
                    <a:cubicBezTo>
                      <a:pt x="194" y="13"/>
                      <a:pt x="194" y="13"/>
                      <a:pt x="194" y="13"/>
                    </a:cubicBezTo>
                    <a:cubicBezTo>
                      <a:pt x="194" y="6"/>
                      <a:pt x="188" y="0"/>
                      <a:pt x="181" y="0"/>
                    </a:cubicBezTo>
                    <a:close/>
                    <a:moveTo>
                      <a:pt x="97" y="158"/>
                    </a:moveTo>
                    <a:cubicBezTo>
                      <a:pt x="71" y="158"/>
                      <a:pt x="50" y="137"/>
                      <a:pt x="50" y="112"/>
                    </a:cubicBezTo>
                    <a:cubicBezTo>
                      <a:pt x="50" y="86"/>
                      <a:pt x="71" y="65"/>
                      <a:pt x="97" y="65"/>
                    </a:cubicBezTo>
                    <a:cubicBezTo>
                      <a:pt x="122" y="65"/>
                      <a:pt x="143" y="86"/>
                      <a:pt x="143" y="112"/>
                    </a:cubicBezTo>
                    <a:cubicBezTo>
                      <a:pt x="143" y="137"/>
                      <a:pt x="122" y="158"/>
                      <a:pt x="97" y="15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1" name="Rectangle 148"/>
              <p:cNvSpPr>
                <a:spLocks noChangeArrowheads="1"/>
              </p:cNvSpPr>
              <p:nvPr/>
            </p:nvSpPr>
            <p:spPr bwMode="auto">
              <a:xfrm>
                <a:off x="2639" y="2746"/>
                <a:ext cx="183" cy="7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2" name="Freeform 149"/>
              <p:cNvSpPr/>
              <p:nvPr/>
            </p:nvSpPr>
            <p:spPr bwMode="auto">
              <a:xfrm>
                <a:off x="4773" y="2851"/>
                <a:ext cx="342" cy="236"/>
              </a:xfrm>
              <a:custGeom>
                <a:avLst/>
                <a:gdLst>
                  <a:gd name="T0" fmla="*/ 176 w 194"/>
                  <a:gd name="T1" fmla="*/ 21 h 134"/>
                  <a:gd name="T2" fmla="*/ 104 w 194"/>
                  <a:gd name="T3" fmla="*/ 21 h 134"/>
                  <a:gd name="T4" fmla="*/ 97 w 194"/>
                  <a:gd name="T5" fmla="*/ 13 h 134"/>
                  <a:gd name="T6" fmla="*/ 76 w 194"/>
                  <a:gd name="T7" fmla="*/ 0 h 134"/>
                  <a:gd name="T8" fmla="*/ 18 w 194"/>
                  <a:gd name="T9" fmla="*/ 0 h 134"/>
                  <a:gd name="T10" fmla="*/ 0 w 194"/>
                  <a:gd name="T11" fmla="*/ 15 h 134"/>
                  <a:gd name="T12" fmla="*/ 0 w 194"/>
                  <a:gd name="T13" fmla="*/ 119 h 134"/>
                  <a:gd name="T14" fmla="*/ 18 w 194"/>
                  <a:gd name="T15" fmla="*/ 134 h 134"/>
                  <a:gd name="T16" fmla="*/ 176 w 194"/>
                  <a:gd name="T17" fmla="*/ 134 h 134"/>
                  <a:gd name="T18" fmla="*/ 194 w 194"/>
                  <a:gd name="T19" fmla="*/ 119 h 134"/>
                  <a:gd name="T20" fmla="*/ 194 w 194"/>
                  <a:gd name="T21" fmla="*/ 36 h 134"/>
                  <a:gd name="T22" fmla="*/ 176 w 194"/>
                  <a:gd name="T23" fmla="*/ 21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4" h="134">
                    <a:moveTo>
                      <a:pt x="176" y="21"/>
                    </a:moveTo>
                    <a:cubicBezTo>
                      <a:pt x="104" y="21"/>
                      <a:pt x="104" y="21"/>
                      <a:pt x="104" y="21"/>
                    </a:cubicBezTo>
                    <a:cubicBezTo>
                      <a:pt x="97" y="13"/>
                      <a:pt x="97" y="13"/>
                      <a:pt x="97" y="13"/>
                    </a:cubicBezTo>
                    <a:cubicBezTo>
                      <a:pt x="92" y="6"/>
                      <a:pt x="86" y="0"/>
                      <a:pt x="76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7"/>
                      <a:pt x="0" y="15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0" y="127"/>
                      <a:pt x="8" y="134"/>
                      <a:pt x="18" y="134"/>
                    </a:cubicBezTo>
                    <a:cubicBezTo>
                      <a:pt x="176" y="134"/>
                      <a:pt x="176" y="134"/>
                      <a:pt x="176" y="134"/>
                    </a:cubicBezTo>
                    <a:cubicBezTo>
                      <a:pt x="186" y="134"/>
                      <a:pt x="194" y="127"/>
                      <a:pt x="194" y="119"/>
                    </a:cubicBezTo>
                    <a:cubicBezTo>
                      <a:pt x="194" y="36"/>
                      <a:pt x="194" y="36"/>
                      <a:pt x="194" y="36"/>
                    </a:cubicBezTo>
                    <a:cubicBezTo>
                      <a:pt x="194" y="28"/>
                      <a:pt x="186" y="21"/>
                      <a:pt x="176" y="2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3" name="Freeform 150"/>
              <p:cNvSpPr/>
              <p:nvPr/>
            </p:nvSpPr>
            <p:spPr bwMode="auto">
              <a:xfrm>
                <a:off x="4816" y="2740"/>
                <a:ext cx="292" cy="166"/>
              </a:xfrm>
              <a:custGeom>
                <a:avLst/>
                <a:gdLst>
                  <a:gd name="T0" fmla="*/ 147 w 166"/>
                  <a:gd name="T1" fmla="*/ 94 h 94"/>
                  <a:gd name="T2" fmla="*/ 145 w 166"/>
                  <a:gd name="T3" fmla="*/ 93 h 94"/>
                  <a:gd name="T4" fmla="*/ 141 w 166"/>
                  <a:gd name="T5" fmla="*/ 86 h 94"/>
                  <a:gd name="T6" fmla="*/ 152 w 166"/>
                  <a:gd name="T7" fmla="*/ 57 h 94"/>
                  <a:gd name="T8" fmla="*/ 32 w 166"/>
                  <a:gd name="T9" fmla="*/ 15 h 94"/>
                  <a:gd name="T10" fmla="*/ 13 w 166"/>
                  <a:gd name="T11" fmla="*/ 69 h 94"/>
                  <a:gd name="T12" fmla="*/ 5 w 166"/>
                  <a:gd name="T13" fmla="*/ 72 h 94"/>
                  <a:gd name="T14" fmla="*/ 1 w 166"/>
                  <a:gd name="T15" fmla="*/ 65 h 94"/>
                  <a:gd name="T16" fmla="*/ 23 w 166"/>
                  <a:gd name="T17" fmla="*/ 5 h 94"/>
                  <a:gd name="T18" fmla="*/ 31 w 166"/>
                  <a:gd name="T19" fmla="*/ 1 h 94"/>
                  <a:gd name="T20" fmla="*/ 162 w 166"/>
                  <a:gd name="T21" fmla="*/ 48 h 94"/>
                  <a:gd name="T22" fmla="*/ 165 w 166"/>
                  <a:gd name="T23" fmla="*/ 51 h 94"/>
                  <a:gd name="T24" fmla="*/ 165 w 166"/>
                  <a:gd name="T25" fmla="*/ 55 h 94"/>
                  <a:gd name="T26" fmla="*/ 152 w 166"/>
                  <a:gd name="T27" fmla="*/ 90 h 94"/>
                  <a:gd name="T28" fmla="*/ 147 w 166"/>
                  <a:gd name="T29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6" h="94">
                    <a:moveTo>
                      <a:pt x="147" y="94"/>
                    </a:moveTo>
                    <a:cubicBezTo>
                      <a:pt x="146" y="94"/>
                      <a:pt x="145" y="94"/>
                      <a:pt x="145" y="93"/>
                    </a:cubicBezTo>
                    <a:cubicBezTo>
                      <a:pt x="142" y="92"/>
                      <a:pt x="140" y="89"/>
                      <a:pt x="141" y="86"/>
                    </a:cubicBezTo>
                    <a:cubicBezTo>
                      <a:pt x="152" y="57"/>
                      <a:pt x="152" y="57"/>
                      <a:pt x="152" y="57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13" y="69"/>
                      <a:pt x="13" y="69"/>
                      <a:pt x="13" y="69"/>
                    </a:cubicBezTo>
                    <a:cubicBezTo>
                      <a:pt x="11" y="72"/>
                      <a:pt x="8" y="73"/>
                      <a:pt x="5" y="72"/>
                    </a:cubicBezTo>
                    <a:cubicBezTo>
                      <a:pt x="2" y="71"/>
                      <a:pt x="0" y="68"/>
                      <a:pt x="1" y="6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4" y="2"/>
                      <a:pt x="28" y="0"/>
                      <a:pt x="31" y="1"/>
                    </a:cubicBezTo>
                    <a:cubicBezTo>
                      <a:pt x="162" y="48"/>
                      <a:pt x="162" y="48"/>
                      <a:pt x="162" y="48"/>
                    </a:cubicBezTo>
                    <a:cubicBezTo>
                      <a:pt x="163" y="48"/>
                      <a:pt x="164" y="49"/>
                      <a:pt x="165" y="51"/>
                    </a:cubicBezTo>
                    <a:cubicBezTo>
                      <a:pt x="166" y="52"/>
                      <a:pt x="166" y="54"/>
                      <a:pt x="165" y="55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52" y="92"/>
                      <a:pt x="149" y="94"/>
                      <a:pt x="147" y="9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4" name="Freeform 151"/>
              <p:cNvSpPr/>
              <p:nvPr/>
            </p:nvSpPr>
            <p:spPr bwMode="auto">
              <a:xfrm>
                <a:off x="4884" y="2797"/>
                <a:ext cx="164" cy="72"/>
              </a:xfrm>
              <a:custGeom>
                <a:avLst/>
                <a:gdLst>
                  <a:gd name="T0" fmla="*/ 86 w 93"/>
                  <a:gd name="T1" fmla="*/ 41 h 41"/>
                  <a:gd name="T2" fmla="*/ 84 w 93"/>
                  <a:gd name="T3" fmla="*/ 40 h 41"/>
                  <a:gd name="T4" fmla="*/ 5 w 93"/>
                  <a:gd name="T5" fmla="*/ 12 h 41"/>
                  <a:gd name="T6" fmla="*/ 1 w 93"/>
                  <a:gd name="T7" fmla="*/ 4 h 41"/>
                  <a:gd name="T8" fmla="*/ 9 w 93"/>
                  <a:gd name="T9" fmla="*/ 1 h 41"/>
                  <a:gd name="T10" fmla="*/ 88 w 93"/>
                  <a:gd name="T11" fmla="*/ 29 h 41"/>
                  <a:gd name="T12" fmla="*/ 92 w 93"/>
                  <a:gd name="T13" fmla="*/ 37 h 41"/>
                  <a:gd name="T14" fmla="*/ 86 w 93"/>
                  <a:gd name="T15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3" h="41">
                    <a:moveTo>
                      <a:pt x="86" y="41"/>
                    </a:moveTo>
                    <a:cubicBezTo>
                      <a:pt x="86" y="41"/>
                      <a:pt x="85" y="41"/>
                      <a:pt x="84" y="40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2" y="11"/>
                      <a:pt x="0" y="8"/>
                      <a:pt x="1" y="4"/>
                    </a:cubicBezTo>
                    <a:cubicBezTo>
                      <a:pt x="2" y="1"/>
                      <a:pt x="6" y="0"/>
                      <a:pt x="9" y="1"/>
                    </a:cubicBezTo>
                    <a:cubicBezTo>
                      <a:pt x="88" y="29"/>
                      <a:pt x="88" y="29"/>
                      <a:pt x="88" y="29"/>
                    </a:cubicBezTo>
                    <a:cubicBezTo>
                      <a:pt x="91" y="30"/>
                      <a:pt x="93" y="34"/>
                      <a:pt x="92" y="37"/>
                    </a:cubicBezTo>
                    <a:cubicBezTo>
                      <a:pt x="91" y="39"/>
                      <a:pt x="89" y="41"/>
                      <a:pt x="86" y="4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5" name="Freeform 152"/>
              <p:cNvSpPr>
                <a:spLocks noEditPoints="1"/>
              </p:cNvSpPr>
              <p:nvPr/>
            </p:nvSpPr>
            <p:spPr bwMode="auto">
              <a:xfrm>
                <a:off x="4100" y="2818"/>
                <a:ext cx="214" cy="269"/>
              </a:xfrm>
              <a:custGeom>
                <a:avLst/>
                <a:gdLst>
                  <a:gd name="T0" fmla="*/ 118 w 122"/>
                  <a:gd name="T1" fmla="*/ 110 h 153"/>
                  <a:gd name="T2" fmla="*/ 109 w 122"/>
                  <a:gd name="T3" fmla="*/ 110 h 153"/>
                  <a:gd name="T4" fmla="*/ 109 w 122"/>
                  <a:gd name="T5" fmla="*/ 4 h 153"/>
                  <a:gd name="T6" fmla="*/ 105 w 122"/>
                  <a:gd name="T7" fmla="*/ 0 h 153"/>
                  <a:gd name="T8" fmla="*/ 17 w 122"/>
                  <a:gd name="T9" fmla="*/ 0 h 153"/>
                  <a:gd name="T10" fmla="*/ 13 w 122"/>
                  <a:gd name="T11" fmla="*/ 4 h 153"/>
                  <a:gd name="T12" fmla="*/ 13 w 122"/>
                  <a:gd name="T13" fmla="*/ 110 h 153"/>
                  <a:gd name="T14" fmla="*/ 4 w 122"/>
                  <a:gd name="T15" fmla="*/ 110 h 153"/>
                  <a:gd name="T16" fmla="*/ 0 w 122"/>
                  <a:gd name="T17" fmla="*/ 114 h 153"/>
                  <a:gd name="T18" fmla="*/ 0 w 122"/>
                  <a:gd name="T19" fmla="*/ 149 h 153"/>
                  <a:gd name="T20" fmla="*/ 4 w 122"/>
                  <a:gd name="T21" fmla="*/ 153 h 153"/>
                  <a:gd name="T22" fmla="*/ 118 w 122"/>
                  <a:gd name="T23" fmla="*/ 153 h 153"/>
                  <a:gd name="T24" fmla="*/ 122 w 122"/>
                  <a:gd name="T25" fmla="*/ 149 h 153"/>
                  <a:gd name="T26" fmla="*/ 122 w 122"/>
                  <a:gd name="T27" fmla="*/ 114 h 153"/>
                  <a:gd name="T28" fmla="*/ 118 w 122"/>
                  <a:gd name="T29" fmla="*/ 110 h 153"/>
                  <a:gd name="T30" fmla="*/ 61 w 122"/>
                  <a:gd name="T31" fmla="*/ 116 h 153"/>
                  <a:gd name="T32" fmla="*/ 37 w 122"/>
                  <a:gd name="T33" fmla="*/ 71 h 153"/>
                  <a:gd name="T34" fmla="*/ 61 w 122"/>
                  <a:gd name="T35" fmla="*/ 25 h 153"/>
                  <a:gd name="T36" fmla="*/ 85 w 122"/>
                  <a:gd name="T37" fmla="*/ 71 h 153"/>
                  <a:gd name="T38" fmla="*/ 61 w 122"/>
                  <a:gd name="T39" fmla="*/ 116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2" h="153">
                    <a:moveTo>
                      <a:pt x="118" y="110"/>
                    </a:moveTo>
                    <a:cubicBezTo>
                      <a:pt x="109" y="110"/>
                      <a:pt x="109" y="110"/>
                      <a:pt x="109" y="110"/>
                    </a:cubicBezTo>
                    <a:cubicBezTo>
                      <a:pt x="109" y="4"/>
                      <a:pt x="109" y="4"/>
                      <a:pt x="109" y="4"/>
                    </a:cubicBezTo>
                    <a:cubicBezTo>
                      <a:pt x="109" y="2"/>
                      <a:pt x="107" y="0"/>
                      <a:pt x="105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4" y="0"/>
                      <a:pt x="13" y="2"/>
                      <a:pt x="13" y="4"/>
                    </a:cubicBezTo>
                    <a:cubicBezTo>
                      <a:pt x="13" y="110"/>
                      <a:pt x="13" y="110"/>
                      <a:pt x="13" y="110"/>
                    </a:cubicBezTo>
                    <a:cubicBezTo>
                      <a:pt x="4" y="110"/>
                      <a:pt x="4" y="110"/>
                      <a:pt x="4" y="110"/>
                    </a:cubicBezTo>
                    <a:cubicBezTo>
                      <a:pt x="2" y="110"/>
                      <a:pt x="0" y="112"/>
                      <a:pt x="0" y="114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0" y="151"/>
                      <a:pt x="2" y="153"/>
                      <a:pt x="4" y="153"/>
                    </a:cubicBezTo>
                    <a:cubicBezTo>
                      <a:pt x="118" y="153"/>
                      <a:pt x="118" y="153"/>
                      <a:pt x="118" y="153"/>
                    </a:cubicBezTo>
                    <a:cubicBezTo>
                      <a:pt x="120" y="153"/>
                      <a:pt x="122" y="151"/>
                      <a:pt x="122" y="149"/>
                    </a:cubicBezTo>
                    <a:cubicBezTo>
                      <a:pt x="122" y="114"/>
                      <a:pt x="122" y="114"/>
                      <a:pt x="122" y="114"/>
                    </a:cubicBezTo>
                    <a:cubicBezTo>
                      <a:pt x="122" y="112"/>
                      <a:pt x="120" y="110"/>
                      <a:pt x="118" y="110"/>
                    </a:cubicBezTo>
                    <a:close/>
                    <a:moveTo>
                      <a:pt x="61" y="116"/>
                    </a:moveTo>
                    <a:cubicBezTo>
                      <a:pt x="47" y="116"/>
                      <a:pt x="37" y="96"/>
                      <a:pt x="37" y="71"/>
                    </a:cubicBezTo>
                    <a:cubicBezTo>
                      <a:pt x="37" y="45"/>
                      <a:pt x="47" y="25"/>
                      <a:pt x="61" y="25"/>
                    </a:cubicBezTo>
                    <a:cubicBezTo>
                      <a:pt x="74" y="25"/>
                      <a:pt x="85" y="45"/>
                      <a:pt x="85" y="71"/>
                    </a:cubicBezTo>
                    <a:cubicBezTo>
                      <a:pt x="85" y="96"/>
                      <a:pt x="74" y="116"/>
                      <a:pt x="61" y="11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6" name="Freeform 153"/>
              <p:cNvSpPr/>
              <p:nvPr/>
            </p:nvSpPr>
            <p:spPr bwMode="auto">
              <a:xfrm>
                <a:off x="4144" y="2761"/>
                <a:ext cx="59" cy="67"/>
              </a:xfrm>
              <a:custGeom>
                <a:avLst/>
                <a:gdLst>
                  <a:gd name="T0" fmla="*/ 4 w 34"/>
                  <a:gd name="T1" fmla="*/ 38 h 38"/>
                  <a:gd name="T2" fmla="*/ 4 w 34"/>
                  <a:gd name="T3" fmla="*/ 38 h 38"/>
                  <a:gd name="T4" fmla="*/ 0 w 34"/>
                  <a:gd name="T5" fmla="*/ 34 h 38"/>
                  <a:gd name="T6" fmla="*/ 28 w 34"/>
                  <a:gd name="T7" fmla="*/ 0 h 38"/>
                  <a:gd name="T8" fmla="*/ 33 w 34"/>
                  <a:gd name="T9" fmla="*/ 3 h 38"/>
                  <a:gd name="T10" fmla="*/ 30 w 34"/>
                  <a:gd name="T11" fmla="*/ 8 h 38"/>
                  <a:gd name="T12" fmla="*/ 8 w 34"/>
                  <a:gd name="T13" fmla="*/ 34 h 38"/>
                  <a:gd name="T14" fmla="*/ 4 w 34"/>
                  <a:gd name="T15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38">
                    <a:moveTo>
                      <a:pt x="4" y="38"/>
                    </a:moveTo>
                    <a:cubicBezTo>
                      <a:pt x="4" y="38"/>
                      <a:pt x="4" y="38"/>
                      <a:pt x="4" y="38"/>
                    </a:cubicBezTo>
                    <a:cubicBezTo>
                      <a:pt x="2" y="38"/>
                      <a:pt x="0" y="36"/>
                      <a:pt x="0" y="34"/>
                    </a:cubicBezTo>
                    <a:cubicBezTo>
                      <a:pt x="0" y="34"/>
                      <a:pt x="0" y="8"/>
                      <a:pt x="28" y="0"/>
                    </a:cubicBezTo>
                    <a:cubicBezTo>
                      <a:pt x="30" y="0"/>
                      <a:pt x="32" y="1"/>
                      <a:pt x="33" y="3"/>
                    </a:cubicBezTo>
                    <a:cubicBezTo>
                      <a:pt x="34" y="5"/>
                      <a:pt x="32" y="8"/>
                      <a:pt x="30" y="8"/>
                    </a:cubicBezTo>
                    <a:cubicBezTo>
                      <a:pt x="8" y="14"/>
                      <a:pt x="8" y="33"/>
                      <a:pt x="8" y="34"/>
                    </a:cubicBezTo>
                    <a:cubicBezTo>
                      <a:pt x="8" y="36"/>
                      <a:pt x="6" y="38"/>
                      <a:pt x="4" y="3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7" name="Oval 154"/>
              <p:cNvSpPr>
                <a:spLocks noChangeArrowheads="1"/>
              </p:cNvSpPr>
              <p:nvPr/>
            </p:nvSpPr>
            <p:spPr bwMode="auto">
              <a:xfrm>
                <a:off x="4188" y="2746"/>
                <a:ext cx="59" cy="38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8" name="Oval 155"/>
              <p:cNvSpPr>
                <a:spLocks noChangeArrowheads="1"/>
              </p:cNvSpPr>
              <p:nvPr/>
            </p:nvSpPr>
            <p:spPr bwMode="auto">
              <a:xfrm>
                <a:off x="5699" y="2871"/>
                <a:ext cx="155" cy="153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9" name="Oval 156"/>
              <p:cNvSpPr>
                <a:spLocks noChangeArrowheads="1"/>
              </p:cNvSpPr>
              <p:nvPr/>
            </p:nvSpPr>
            <p:spPr bwMode="auto">
              <a:xfrm>
                <a:off x="5569" y="3001"/>
                <a:ext cx="86" cy="86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0" name="Oval 157"/>
              <p:cNvSpPr>
                <a:spLocks noChangeArrowheads="1"/>
              </p:cNvSpPr>
              <p:nvPr/>
            </p:nvSpPr>
            <p:spPr bwMode="auto">
              <a:xfrm>
                <a:off x="5512" y="2820"/>
                <a:ext cx="118" cy="118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1" name="Freeform 158"/>
              <p:cNvSpPr/>
              <p:nvPr/>
            </p:nvSpPr>
            <p:spPr bwMode="auto">
              <a:xfrm>
                <a:off x="5674" y="2746"/>
                <a:ext cx="78" cy="77"/>
              </a:xfrm>
              <a:custGeom>
                <a:avLst/>
                <a:gdLst>
                  <a:gd name="T0" fmla="*/ 44 w 44"/>
                  <a:gd name="T1" fmla="*/ 22 h 44"/>
                  <a:gd name="T2" fmla="*/ 22 w 44"/>
                  <a:gd name="T3" fmla="*/ 0 h 44"/>
                  <a:gd name="T4" fmla="*/ 0 w 44"/>
                  <a:gd name="T5" fmla="*/ 22 h 44"/>
                  <a:gd name="T6" fmla="*/ 4 w 44"/>
                  <a:gd name="T7" fmla="*/ 34 h 44"/>
                  <a:gd name="T8" fmla="*/ 22 w 44"/>
                  <a:gd name="T9" fmla="*/ 44 h 44"/>
                  <a:gd name="T10" fmla="*/ 44 w 44"/>
                  <a:gd name="T11" fmla="*/ 2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44">
                    <a:moveTo>
                      <a:pt x="44" y="22"/>
                    </a:moveTo>
                    <a:cubicBezTo>
                      <a:pt x="44" y="10"/>
                      <a:pt x="34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26"/>
                      <a:pt x="1" y="30"/>
                      <a:pt x="4" y="34"/>
                    </a:cubicBezTo>
                    <a:cubicBezTo>
                      <a:pt x="8" y="40"/>
                      <a:pt x="15" y="44"/>
                      <a:pt x="22" y="44"/>
                    </a:cubicBezTo>
                    <a:cubicBezTo>
                      <a:pt x="34" y="44"/>
                      <a:pt x="44" y="34"/>
                      <a:pt x="44" y="2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2" name="Freeform 159"/>
              <p:cNvSpPr/>
              <p:nvPr/>
            </p:nvSpPr>
            <p:spPr bwMode="auto">
              <a:xfrm>
                <a:off x="5607" y="2798"/>
                <a:ext cx="92" cy="55"/>
              </a:xfrm>
              <a:custGeom>
                <a:avLst/>
                <a:gdLst>
                  <a:gd name="T0" fmla="*/ 5 w 52"/>
                  <a:gd name="T1" fmla="*/ 31 h 31"/>
                  <a:gd name="T2" fmla="*/ 1 w 52"/>
                  <a:gd name="T3" fmla="*/ 29 h 31"/>
                  <a:gd name="T4" fmla="*/ 3 w 52"/>
                  <a:gd name="T5" fmla="*/ 24 h 31"/>
                  <a:gd name="T6" fmla="*/ 46 w 52"/>
                  <a:gd name="T7" fmla="*/ 1 h 31"/>
                  <a:gd name="T8" fmla="*/ 51 w 52"/>
                  <a:gd name="T9" fmla="*/ 3 h 31"/>
                  <a:gd name="T10" fmla="*/ 49 w 52"/>
                  <a:gd name="T11" fmla="*/ 8 h 31"/>
                  <a:gd name="T12" fmla="*/ 7 w 52"/>
                  <a:gd name="T13" fmla="*/ 31 h 31"/>
                  <a:gd name="T14" fmla="*/ 5 w 52"/>
                  <a:gd name="T15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2" h="31">
                    <a:moveTo>
                      <a:pt x="5" y="31"/>
                    </a:moveTo>
                    <a:cubicBezTo>
                      <a:pt x="4" y="31"/>
                      <a:pt x="2" y="30"/>
                      <a:pt x="1" y="29"/>
                    </a:cubicBezTo>
                    <a:cubicBezTo>
                      <a:pt x="0" y="27"/>
                      <a:pt x="1" y="25"/>
                      <a:pt x="3" y="24"/>
                    </a:cubicBezTo>
                    <a:cubicBezTo>
                      <a:pt x="46" y="1"/>
                      <a:pt x="46" y="1"/>
                      <a:pt x="46" y="1"/>
                    </a:cubicBezTo>
                    <a:cubicBezTo>
                      <a:pt x="48" y="0"/>
                      <a:pt x="50" y="1"/>
                      <a:pt x="51" y="3"/>
                    </a:cubicBezTo>
                    <a:cubicBezTo>
                      <a:pt x="52" y="5"/>
                      <a:pt x="51" y="7"/>
                      <a:pt x="49" y="8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6" y="31"/>
                      <a:pt x="6" y="31"/>
                      <a:pt x="5" y="3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3" name="Freeform 160"/>
              <p:cNvSpPr/>
              <p:nvPr/>
            </p:nvSpPr>
            <p:spPr bwMode="auto">
              <a:xfrm>
                <a:off x="5609" y="2902"/>
                <a:ext cx="104" cy="36"/>
              </a:xfrm>
              <a:custGeom>
                <a:avLst/>
                <a:gdLst>
                  <a:gd name="T0" fmla="*/ 55 w 59"/>
                  <a:gd name="T1" fmla="*/ 20 h 20"/>
                  <a:gd name="T2" fmla="*/ 54 w 59"/>
                  <a:gd name="T3" fmla="*/ 20 h 20"/>
                  <a:gd name="T4" fmla="*/ 3 w 59"/>
                  <a:gd name="T5" fmla="*/ 8 h 20"/>
                  <a:gd name="T6" fmla="*/ 0 w 59"/>
                  <a:gd name="T7" fmla="*/ 3 h 20"/>
                  <a:gd name="T8" fmla="*/ 5 w 59"/>
                  <a:gd name="T9" fmla="*/ 0 h 20"/>
                  <a:gd name="T10" fmla="*/ 56 w 59"/>
                  <a:gd name="T11" fmla="*/ 12 h 20"/>
                  <a:gd name="T12" fmla="*/ 59 w 59"/>
                  <a:gd name="T13" fmla="*/ 17 h 20"/>
                  <a:gd name="T14" fmla="*/ 55 w 59"/>
                  <a:gd name="T15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9" h="20">
                    <a:moveTo>
                      <a:pt x="55" y="20"/>
                    </a:moveTo>
                    <a:cubicBezTo>
                      <a:pt x="55" y="20"/>
                      <a:pt x="54" y="20"/>
                      <a:pt x="54" y="20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1" y="8"/>
                      <a:pt x="0" y="6"/>
                      <a:pt x="0" y="3"/>
                    </a:cubicBezTo>
                    <a:cubicBezTo>
                      <a:pt x="1" y="1"/>
                      <a:pt x="3" y="0"/>
                      <a:pt x="5" y="0"/>
                    </a:cubicBezTo>
                    <a:cubicBezTo>
                      <a:pt x="56" y="12"/>
                      <a:pt x="56" y="12"/>
                      <a:pt x="56" y="12"/>
                    </a:cubicBezTo>
                    <a:cubicBezTo>
                      <a:pt x="58" y="12"/>
                      <a:pt x="59" y="14"/>
                      <a:pt x="59" y="17"/>
                    </a:cubicBezTo>
                    <a:cubicBezTo>
                      <a:pt x="59" y="18"/>
                      <a:pt x="57" y="20"/>
                      <a:pt x="55" y="2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4" name="Freeform 161"/>
              <p:cNvSpPr/>
              <p:nvPr/>
            </p:nvSpPr>
            <p:spPr bwMode="auto">
              <a:xfrm>
                <a:off x="5639" y="2983"/>
                <a:ext cx="85" cy="53"/>
              </a:xfrm>
              <a:custGeom>
                <a:avLst/>
                <a:gdLst>
                  <a:gd name="T0" fmla="*/ 5 w 48"/>
                  <a:gd name="T1" fmla="*/ 30 h 30"/>
                  <a:gd name="T2" fmla="*/ 1 w 48"/>
                  <a:gd name="T3" fmla="*/ 28 h 30"/>
                  <a:gd name="T4" fmla="*/ 3 w 48"/>
                  <a:gd name="T5" fmla="*/ 22 h 30"/>
                  <a:gd name="T6" fmla="*/ 41 w 48"/>
                  <a:gd name="T7" fmla="*/ 1 h 30"/>
                  <a:gd name="T8" fmla="*/ 46 w 48"/>
                  <a:gd name="T9" fmla="*/ 3 h 30"/>
                  <a:gd name="T10" fmla="*/ 45 w 48"/>
                  <a:gd name="T11" fmla="*/ 8 h 30"/>
                  <a:gd name="T12" fmla="*/ 6 w 48"/>
                  <a:gd name="T13" fmla="*/ 29 h 30"/>
                  <a:gd name="T14" fmla="*/ 5 w 48"/>
                  <a:gd name="T15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8" h="30">
                    <a:moveTo>
                      <a:pt x="5" y="30"/>
                    </a:moveTo>
                    <a:cubicBezTo>
                      <a:pt x="3" y="30"/>
                      <a:pt x="2" y="29"/>
                      <a:pt x="1" y="28"/>
                    </a:cubicBezTo>
                    <a:cubicBezTo>
                      <a:pt x="0" y="26"/>
                      <a:pt x="1" y="23"/>
                      <a:pt x="3" y="22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3" y="0"/>
                      <a:pt x="45" y="1"/>
                      <a:pt x="46" y="3"/>
                    </a:cubicBezTo>
                    <a:cubicBezTo>
                      <a:pt x="48" y="5"/>
                      <a:pt x="47" y="7"/>
                      <a:pt x="45" y="8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6" y="30"/>
                      <a:pt x="5" y="30"/>
                      <a:pt x="5" y="3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5" name="Freeform 162"/>
              <p:cNvSpPr/>
              <p:nvPr/>
            </p:nvSpPr>
            <p:spPr bwMode="auto">
              <a:xfrm>
                <a:off x="6318" y="2781"/>
                <a:ext cx="60" cy="67"/>
              </a:xfrm>
              <a:custGeom>
                <a:avLst/>
                <a:gdLst>
                  <a:gd name="T0" fmla="*/ 32 w 34"/>
                  <a:gd name="T1" fmla="*/ 16 h 38"/>
                  <a:gd name="T2" fmla="*/ 6 w 34"/>
                  <a:gd name="T3" fmla="*/ 0 h 38"/>
                  <a:gd name="T4" fmla="*/ 2 w 34"/>
                  <a:gd name="T5" fmla="*/ 0 h 38"/>
                  <a:gd name="T6" fmla="*/ 0 w 34"/>
                  <a:gd name="T7" fmla="*/ 4 h 38"/>
                  <a:gd name="T8" fmla="*/ 0 w 34"/>
                  <a:gd name="T9" fmla="*/ 34 h 38"/>
                  <a:gd name="T10" fmla="*/ 2 w 34"/>
                  <a:gd name="T11" fmla="*/ 38 h 38"/>
                  <a:gd name="T12" fmla="*/ 4 w 34"/>
                  <a:gd name="T13" fmla="*/ 38 h 38"/>
                  <a:gd name="T14" fmla="*/ 6 w 34"/>
                  <a:gd name="T15" fmla="*/ 38 h 38"/>
                  <a:gd name="T16" fmla="*/ 32 w 34"/>
                  <a:gd name="T17" fmla="*/ 22 h 38"/>
                  <a:gd name="T18" fmla="*/ 34 w 34"/>
                  <a:gd name="T19" fmla="*/ 19 h 38"/>
                  <a:gd name="T20" fmla="*/ 32 w 34"/>
                  <a:gd name="T21" fmla="*/ 1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" h="38">
                    <a:moveTo>
                      <a:pt x="32" y="16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3" y="0"/>
                      <a:pt x="2" y="0"/>
                    </a:cubicBezTo>
                    <a:cubicBezTo>
                      <a:pt x="1" y="1"/>
                      <a:pt x="0" y="2"/>
                      <a:pt x="0" y="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6"/>
                      <a:pt x="0" y="37"/>
                      <a:pt x="2" y="38"/>
                    </a:cubicBezTo>
                    <a:cubicBezTo>
                      <a:pt x="2" y="38"/>
                      <a:pt x="3" y="38"/>
                      <a:pt x="4" y="38"/>
                    </a:cubicBezTo>
                    <a:cubicBezTo>
                      <a:pt x="4" y="38"/>
                      <a:pt x="5" y="38"/>
                      <a:pt x="6" y="38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4" y="22"/>
                      <a:pt x="34" y="20"/>
                      <a:pt x="34" y="19"/>
                    </a:cubicBezTo>
                    <a:cubicBezTo>
                      <a:pt x="34" y="18"/>
                      <a:pt x="34" y="16"/>
                      <a:pt x="32" y="1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6" name="Freeform 163"/>
              <p:cNvSpPr/>
              <p:nvPr/>
            </p:nvSpPr>
            <p:spPr bwMode="auto">
              <a:xfrm>
                <a:off x="6317" y="2834"/>
                <a:ext cx="52" cy="79"/>
              </a:xfrm>
              <a:custGeom>
                <a:avLst/>
                <a:gdLst>
                  <a:gd name="T0" fmla="*/ 26 w 30"/>
                  <a:gd name="T1" fmla="*/ 45 h 45"/>
                  <a:gd name="T2" fmla="*/ 22 w 30"/>
                  <a:gd name="T3" fmla="*/ 43 h 45"/>
                  <a:gd name="T4" fmla="*/ 1 w 30"/>
                  <a:gd name="T5" fmla="*/ 6 h 45"/>
                  <a:gd name="T6" fmla="*/ 3 w 30"/>
                  <a:gd name="T7" fmla="*/ 1 h 45"/>
                  <a:gd name="T8" fmla="*/ 8 w 30"/>
                  <a:gd name="T9" fmla="*/ 2 h 45"/>
                  <a:gd name="T10" fmla="*/ 29 w 30"/>
                  <a:gd name="T11" fmla="*/ 39 h 45"/>
                  <a:gd name="T12" fmla="*/ 28 w 30"/>
                  <a:gd name="T13" fmla="*/ 44 h 45"/>
                  <a:gd name="T14" fmla="*/ 26 w 30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45">
                    <a:moveTo>
                      <a:pt x="26" y="45"/>
                    </a:moveTo>
                    <a:cubicBezTo>
                      <a:pt x="24" y="45"/>
                      <a:pt x="23" y="44"/>
                      <a:pt x="22" y="43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5"/>
                      <a:pt x="1" y="2"/>
                      <a:pt x="3" y="1"/>
                    </a:cubicBezTo>
                    <a:cubicBezTo>
                      <a:pt x="5" y="0"/>
                      <a:pt x="7" y="1"/>
                      <a:pt x="8" y="2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30" y="41"/>
                      <a:pt x="30" y="43"/>
                      <a:pt x="28" y="44"/>
                    </a:cubicBezTo>
                    <a:cubicBezTo>
                      <a:pt x="27" y="45"/>
                      <a:pt x="26" y="45"/>
                      <a:pt x="26" y="4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7" name="Freeform 164"/>
              <p:cNvSpPr/>
              <p:nvPr/>
            </p:nvSpPr>
            <p:spPr bwMode="auto">
              <a:xfrm>
                <a:off x="6364" y="2807"/>
                <a:ext cx="69" cy="106"/>
              </a:xfrm>
              <a:custGeom>
                <a:avLst/>
                <a:gdLst>
                  <a:gd name="T0" fmla="*/ 34 w 39"/>
                  <a:gd name="T1" fmla="*/ 60 h 60"/>
                  <a:gd name="T2" fmla="*/ 31 w 39"/>
                  <a:gd name="T3" fmla="*/ 58 h 60"/>
                  <a:gd name="T4" fmla="*/ 1 w 39"/>
                  <a:gd name="T5" fmla="*/ 6 h 60"/>
                  <a:gd name="T6" fmla="*/ 2 w 39"/>
                  <a:gd name="T7" fmla="*/ 1 h 60"/>
                  <a:gd name="T8" fmla="*/ 8 w 39"/>
                  <a:gd name="T9" fmla="*/ 2 h 60"/>
                  <a:gd name="T10" fmla="*/ 38 w 39"/>
                  <a:gd name="T11" fmla="*/ 54 h 60"/>
                  <a:gd name="T12" fmla="*/ 36 w 39"/>
                  <a:gd name="T13" fmla="*/ 59 h 60"/>
                  <a:gd name="T14" fmla="*/ 34 w 39"/>
                  <a:gd name="T15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" h="60">
                    <a:moveTo>
                      <a:pt x="34" y="60"/>
                    </a:moveTo>
                    <a:cubicBezTo>
                      <a:pt x="33" y="60"/>
                      <a:pt x="31" y="59"/>
                      <a:pt x="31" y="58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4"/>
                      <a:pt x="0" y="2"/>
                      <a:pt x="2" y="1"/>
                    </a:cubicBezTo>
                    <a:cubicBezTo>
                      <a:pt x="4" y="0"/>
                      <a:pt x="7" y="0"/>
                      <a:pt x="8" y="2"/>
                    </a:cubicBezTo>
                    <a:cubicBezTo>
                      <a:pt x="38" y="54"/>
                      <a:pt x="38" y="54"/>
                      <a:pt x="38" y="54"/>
                    </a:cubicBezTo>
                    <a:cubicBezTo>
                      <a:pt x="39" y="56"/>
                      <a:pt x="38" y="58"/>
                      <a:pt x="36" y="59"/>
                    </a:cubicBezTo>
                    <a:cubicBezTo>
                      <a:pt x="36" y="60"/>
                      <a:pt x="35" y="60"/>
                      <a:pt x="34" y="6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8" name="Freeform 165"/>
              <p:cNvSpPr/>
              <p:nvPr/>
            </p:nvSpPr>
            <p:spPr bwMode="auto">
              <a:xfrm>
                <a:off x="6427" y="2746"/>
                <a:ext cx="85" cy="167"/>
              </a:xfrm>
              <a:custGeom>
                <a:avLst/>
                <a:gdLst>
                  <a:gd name="T0" fmla="*/ 38 w 48"/>
                  <a:gd name="T1" fmla="*/ 95 h 95"/>
                  <a:gd name="T2" fmla="*/ 37 w 48"/>
                  <a:gd name="T3" fmla="*/ 95 h 95"/>
                  <a:gd name="T4" fmla="*/ 34 w 48"/>
                  <a:gd name="T5" fmla="*/ 91 h 95"/>
                  <a:gd name="T6" fmla="*/ 40 w 48"/>
                  <a:gd name="T7" fmla="*/ 26 h 95"/>
                  <a:gd name="T8" fmla="*/ 37 w 48"/>
                  <a:gd name="T9" fmla="*/ 14 h 95"/>
                  <a:gd name="T10" fmla="*/ 29 w 48"/>
                  <a:gd name="T11" fmla="*/ 8 h 95"/>
                  <a:gd name="T12" fmla="*/ 20 w 48"/>
                  <a:gd name="T13" fmla="*/ 12 h 95"/>
                  <a:gd name="T14" fmla="*/ 15 w 48"/>
                  <a:gd name="T15" fmla="*/ 24 h 95"/>
                  <a:gd name="T16" fmla="*/ 9 w 48"/>
                  <a:gd name="T17" fmla="*/ 91 h 95"/>
                  <a:gd name="T18" fmla="*/ 4 w 48"/>
                  <a:gd name="T19" fmla="*/ 95 h 95"/>
                  <a:gd name="T20" fmla="*/ 1 w 48"/>
                  <a:gd name="T21" fmla="*/ 91 h 95"/>
                  <a:gd name="T22" fmla="*/ 7 w 48"/>
                  <a:gd name="T23" fmla="*/ 23 h 95"/>
                  <a:gd name="T24" fmla="*/ 14 w 48"/>
                  <a:gd name="T25" fmla="*/ 7 h 95"/>
                  <a:gd name="T26" fmla="*/ 29 w 48"/>
                  <a:gd name="T27" fmla="*/ 0 h 95"/>
                  <a:gd name="T28" fmla="*/ 43 w 48"/>
                  <a:gd name="T29" fmla="*/ 9 h 95"/>
                  <a:gd name="T30" fmla="*/ 48 w 48"/>
                  <a:gd name="T31" fmla="*/ 27 h 95"/>
                  <a:gd name="T32" fmla="*/ 42 w 48"/>
                  <a:gd name="T33" fmla="*/ 91 h 95"/>
                  <a:gd name="T34" fmla="*/ 38 w 48"/>
                  <a:gd name="T35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8" h="95">
                    <a:moveTo>
                      <a:pt x="38" y="95"/>
                    </a:moveTo>
                    <a:cubicBezTo>
                      <a:pt x="38" y="95"/>
                      <a:pt x="37" y="95"/>
                      <a:pt x="37" y="95"/>
                    </a:cubicBezTo>
                    <a:cubicBezTo>
                      <a:pt x="35" y="95"/>
                      <a:pt x="34" y="93"/>
                      <a:pt x="34" y="91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40" y="22"/>
                      <a:pt x="39" y="17"/>
                      <a:pt x="37" y="14"/>
                    </a:cubicBezTo>
                    <a:cubicBezTo>
                      <a:pt x="35" y="10"/>
                      <a:pt x="32" y="8"/>
                      <a:pt x="29" y="8"/>
                    </a:cubicBezTo>
                    <a:cubicBezTo>
                      <a:pt x="26" y="8"/>
                      <a:pt x="22" y="9"/>
                      <a:pt x="20" y="12"/>
                    </a:cubicBezTo>
                    <a:cubicBezTo>
                      <a:pt x="17" y="15"/>
                      <a:pt x="15" y="19"/>
                      <a:pt x="15" y="24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8" y="93"/>
                      <a:pt x="6" y="95"/>
                      <a:pt x="4" y="95"/>
                    </a:cubicBezTo>
                    <a:cubicBezTo>
                      <a:pt x="2" y="95"/>
                      <a:pt x="0" y="93"/>
                      <a:pt x="1" y="91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17"/>
                      <a:pt x="10" y="11"/>
                      <a:pt x="14" y="7"/>
                    </a:cubicBezTo>
                    <a:cubicBezTo>
                      <a:pt x="18" y="2"/>
                      <a:pt x="24" y="0"/>
                      <a:pt x="29" y="0"/>
                    </a:cubicBezTo>
                    <a:cubicBezTo>
                      <a:pt x="35" y="1"/>
                      <a:pt x="40" y="4"/>
                      <a:pt x="43" y="9"/>
                    </a:cubicBezTo>
                    <a:cubicBezTo>
                      <a:pt x="47" y="14"/>
                      <a:pt x="48" y="21"/>
                      <a:pt x="48" y="27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2" y="93"/>
                      <a:pt x="40" y="95"/>
                      <a:pt x="38" y="9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9" name="Freeform 166"/>
              <p:cNvSpPr/>
              <p:nvPr/>
            </p:nvSpPr>
            <p:spPr bwMode="auto">
              <a:xfrm>
                <a:off x="6285" y="2899"/>
                <a:ext cx="273" cy="188"/>
              </a:xfrm>
              <a:custGeom>
                <a:avLst/>
                <a:gdLst>
                  <a:gd name="T0" fmla="*/ 153 w 155"/>
                  <a:gd name="T1" fmla="*/ 5 h 107"/>
                  <a:gd name="T2" fmla="*/ 140 w 155"/>
                  <a:gd name="T3" fmla="*/ 0 h 107"/>
                  <a:gd name="T4" fmla="*/ 15 w 155"/>
                  <a:gd name="T5" fmla="*/ 0 h 107"/>
                  <a:gd name="T6" fmla="*/ 2 w 155"/>
                  <a:gd name="T7" fmla="*/ 5 h 107"/>
                  <a:gd name="T8" fmla="*/ 0 w 155"/>
                  <a:gd name="T9" fmla="*/ 14 h 107"/>
                  <a:gd name="T10" fmla="*/ 14 w 155"/>
                  <a:gd name="T11" fmla="*/ 26 h 107"/>
                  <a:gd name="T12" fmla="*/ 20 w 155"/>
                  <a:gd name="T13" fmla="*/ 34 h 107"/>
                  <a:gd name="T14" fmla="*/ 30 w 155"/>
                  <a:gd name="T15" fmla="*/ 83 h 107"/>
                  <a:gd name="T16" fmla="*/ 29 w 155"/>
                  <a:gd name="T17" fmla="*/ 90 h 107"/>
                  <a:gd name="T18" fmla="*/ 22 w 155"/>
                  <a:gd name="T19" fmla="*/ 93 h 107"/>
                  <a:gd name="T20" fmla="*/ 21 w 155"/>
                  <a:gd name="T21" fmla="*/ 99 h 107"/>
                  <a:gd name="T22" fmla="*/ 39 w 155"/>
                  <a:gd name="T23" fmla="*/ 107 h 107"/>
                  <a:gd name="T24" fmla="*/ 116 w 155"/>
                  <a:gd name="T25" fmla="*/ 107 h 107"/>
                  <a:gd name="T26" fmla="*/ 134 w 155"/>
                  <a:gd name="T27" fmla="*/ 99 h 107"/>
                  <a:gd name="T28" fmla="*/ 133 w 155"/>
                  <a:gd name="T29" fmla="*/ 93 h 107"/>
                  <a:gd name="T30" fmla="*/ 126 w 155"/>
                  <a:gd name="T31" fmla="*/ 90 h 107"/>
                  <a:gd name="T32" fmla="*/ 125 w 155"/>
                  <a:gd name="T33" fmla="*/ 83 h 107"/>
                  <a:gd name="T34" fmla="*/ 135 w 155"/>
                  <a:gd name="T35" fmla="*/ 34 h 107"/>
                  <a:gd name="T36" fmla="*/ 141 w 155"/>
                  <a:gd name="T37" fmla="*/ 26 h 107"/>
                  <a:gd name="T38" fmla="*/ 155 w 155"/>
                  <a:gd name="T39" fmla="*/ 14 h 107"/>
                  <a:gd name="T40" fmla="*/ 153 w 155"/>
                  <a:gd name="T41" fmla="*/ 5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55" h="107">
                    <a:moveTo>
                      <a:pt x="153" y="5"/>
                    </a:moveTo>
                    <a:cubicBezTo>
                      <a:pt x="150" y="2"/>
                      <a:pt x="145" y="0"/>
                      <a:pt x="140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0" y="0"/>
                      <a:pt x="5" y="2"/>
                      <a:pt x="2" y="5"/>
                    </a:cubicBezTo>
                    <a:cubicBezTo>
                      <a:pt x="0" y="8"/>
                      <a:pt x="0" y="11"/>
                      <a:pt x="0" y="14"/>
                    </a:cubicBezTo>
                    <a:cubicBezTo>
                      <a:pt x="2" y="21"/>
                      <a:pt x="8" y="26"/>
                      <a:pt x="14" y="26"/>
                    </a:cubicBezTo>
                    <a:cubicBezTo>
                      <a:pt x="16" y="26"/>
                      <a:pt x="19" y="29"/>
                      <a:pt x="20" y="34"/>
                    </a:cubicBezTo>
                    <a:cubicBezTo>
                      <a:pt x="30" y="83"/>
                      <a:pt x="30" y="83"/>
                      <a:pt x="30" y="83"/>
                    </a:cubicBezTo>
                    <a:cubicBezTo>
                      <a:pt x="30" y="87"/>
                      <a:pt x="30" y="89"/>
                      <a:pt x="29" y="90"/>
                    </a:cubicBezTo>
                    <a:cubicBezTo>
                      <a:pt x="26" y="90"/>
                      <a:pt x="24" y="91"/>
                      <a:pt x="22" y="93"/>
                    </a:cubicBezTo>
                    <a:cubicBezTo>
                      <a:pt x="21" y="95"/>
                      <a:pt x="20" y="97"/>
                      <a:pt x="21" y="99"/>
                    </a:cubicBezTo>
                    <a:cubicBezTo>
                      <a:pt x="22" y="105"/>
                      <a:pt x="32" y="107"/>
                      <a:pt x="39" y="107"/>
                    </a:cubicBezTo>
                    <a:cubicBezTo>
                      <a:pt x="116" y="107"/>
                      <a:pt x="116" y="107"/>
                      <a:pt x="116" y="107"/>
                    </a:cubicBezTo>
                    <a:cubicBezTo>
                      <a:pt x="123" y="107"/>
                      <a:pt x="133" y="105"/>
                      <a:pt x="134" y="99"/>
                    </a:cubicBezTo>
                    <a:cubicBezTo>
                      <a:pt x="135" y="97"/>
                      <a:pt x="134" y="95"/>
                      <a:pt x="133" y="93"/>
                    </a:cubicBezTo>
                    <a:cubicBezTo>
                      <a:pt x="131" y="91"/>
                      <a:pt x="129" y="90"/>
                      <a:pt x="126" y="90"/>
                    </a:cubicBezTo>
                    <a:cubicBezTo>
                      <a:pt x="125" y="89"/>
                      <a:pt x="125" y="87"/>
                      <a:pt x="125" y="83"/>
                    </a:cubicBezTo>
                    <a:cubicBezTo>
                      <a:pt x="135" y="34"/>
                      <a:pt x="135" y="34"/>
                      <a:pt x="135" y="34"/>
                    </a:cubicBezTo>
                    <a:cubicBezTo>
                      <a:pt x="136" y="29"/>
                      <a:pt x="139" y="26"/>
                      <a:pt x="141" y="26"/>
                    </a:cubicBezTo>
                    <a:cubicBezTo>
                      <a:pt x="147" y="26"/>
                      <a:pt x="153" y="21"/>
                      <a:pt x="155" y="14"/>
                    </a:cubicBezTo>
                    <a:cubicBezTo>
                      <a:pt x="155" y="11"/>
                      <a:pt x="155" y="8"/>
                      <a:pt x="153" y="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0" name="Freeform 167"/>
              <p:cNvSpPr/>
              <p:nvPr/>
            </p:nvSpPr>
            <p:spPr bwMode="auto">
              <a:xfrm>
                <a:off x="6457" y="2781"/>
                <a:ext cx="25" cy="128"/>
              </a:xfrm>
              <a:custGeom>
                <a:avLst/>
                <a:gdLst>
                  <a:gd name="T0" fmla="*/ 4 w 14"/>
                  <a:gd name="T1" fmla="*/ 73 h 73"/>
                  <a:gd name="T2" fmla="*/ 4 w 14"/>
                  <a:gd name="T3" fmla="*/ 73 h 73"/>
                  <a:gd name="T4" fmla="*/ 0 w 14"/>
                  <a:gd name="T5" fmla="*/ 68 h 73"/>
                  <a:gd name="T6" fmla="*/ 6 w 14"/>
                  <a:gd name="T7" fmla="*/ 4 h 73"/>
                  <a:gd name="T8" fmla="*/ 10 w 14"/>
                  <a:gd name="T9" fmla="*/ 0 h 73"/>
                  <a:gd name="T10" fmla="*/ 14 w 14"/>
                  <a:gd name="T11" fmla="*/ 4 h 73"/>
                  <a:gd name="T12" fmla="*/ 8 w 14"/>
                  <a:gd name="T13" fmla="*/ 69 h 73"/>
                  <a:gd name="T14" fmla="*/ 4 w 14"/>
                  <a:gd name="T15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73">
                    <a:moveTo>
                      <a:pt x="4" y="73"/>
                    </a:moveTo>
                    <a:cubicBezTo>
                      <a:pt x="4" y="73"/>
                      <a:pt x="4" y="73"/>
                      <a:pt x="4" y="73"/>
                    </a:cubicBezTo>
                    <a:cubicBezTo>
                      <a:pt x="2" y="72"/>
                      <a:pt x="0" y="71"/>
                      <a:pt x="0" y="68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1"/>
                      <a:pt x="8" y="0"/>
                      <a:pt x="10" y="0"/>
                    </a:cubicBezTo>
                    <a:cubicBezTo>
                      <a:pt x="12" y="0"/>
                      <a:pt x="14" y="2"/>
                      <a:pt x="14" y="4"/>
                    </a:cubicBezTo>
                    <a:cubicBezTo>
                      <a:pt x="8" y="69"/>
                      <a:pt x="8" y="69"/>
                      <a:pt x="8" y="69"/>
                    </a:cubicBezTo>
                    <a:cubicBezTo>
                      <a:pt x="8" y="71"/>
                      <a:pt x="7" y="73"/>
                      <a:pt x="4" y="7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1" name="Freeform 168"/>
              <p:cNvSpPr/>
              <p:nvPr/>
            </p:nvSpPr>
            <p:spPr bwMode="auto">
              <a:xfrm>
                <a:off x="528" y="3647"/>
                <a:ext cx="19" cy="48"/>
              </a:xfrm>
              <a:custGeom>
                <a:avLst/>
                <a:gdLst>
                  <a:gd name="T0" fmla="*/ 0 w 19"/>
                  <a:gd name="T1" fmla="*/ 6 h 48"/>
                  <a:gd name="T2" fmla="*/ 1 w 19"/>
                  <a:gd name="T3" fmla="*/ 14 h 48"/>
                  <a:gd name="T4" fmla="*/ 10 w 19"/>
                  <a:gd name="T5" fmla="*/ 11 h 48"/>
                  <a:gd name="T6" fmla="*/ 10 w 19"/>
                  <a:gd name="T7" fmla="*/ 48 h 48"/>
                  <a:gd name="T8" fmla="*/ 19 w 19"/>
                  <a:gd name="T9" fmla="*/ 48 h 48"/>
                  <a:gd name="T10" fmla="*/ 19 w 19"/>
                  <a:gd name="T11" fmla="*/ 0 h 48"/>
                  <a:gd name="T12" fmla="*/ 12 w 19"/>
                  <a:gd name="T13" fmla="*/ 0 h 48"/>
                  <a:gd name="T14" fmla="*/ 0 w 19"/>
                  <a:gd name="T15" fmla="*/ 6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48">
                    <a:moveTo>
                      <a:pt x="0" y="6"/>
                    </a:moveTo>
                    <a:lnTo>
                      <a:pt x="1" y="14"/>
                    </a:lnTo>
                    <a:lnTo>
                      <a:pt x="10" y="11"/>
                    </a:lnTo>
                    <a:lnTo>
                      <a:pt x="10" y="48"/>
                    </a:lnTo>
                    <a:lnTo>
                      <a:pt x="19" y="48"/>
                    </a:lnTo>
                    <a:lnTo>
                      <a:pt x="19" y="0"/>
                    </a:lnTo>
                    <a:lnTo>
                      <a:pt x="12" y="0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2" name="Freeform 169"/>
              <p:cNvSpPr/>
              <p:nvPr/>
            </p:nvSpPr>
            <p:spPr bwMode="auto">
              <a:xfrm>
                <a:off x="559" y="3646"/>
                <a:ext cx="34" cy="49"/>
              </a:xfrm>
              <a:custGeom>
                <a:avLst/>
                <a:gdLst>
                  <a:gd name="T0" fmla="*/ 9 w 19"/>
                  <a:gd name="T1" fmla="*/ 23 h 28"/>
                  <a:gd name="T2" fmla="*/ 18 w 19"/>
                  <a:gd name="T3" fmla="*/ 9 h 28"/>
                  <a:gd name="T4" fmla="*/ 9 w 19"/>
                  <a:gd name="T5" fmla="*/ 0 h 28"/>
                  <a:gd name="T6" fmla="*/ 1 w 19"/>
                  <a:gd name="T7" fmla="*/ 3 h 28"/>
                  <a:gd name="T8" fmla="*/ 1 w 19"/>
                  <a:gd name="T9" fmla="*/ 4 h 28"/>
                  <a:gd name="T10" fmla="*/ 3 w 19"/>
                  <a:gd name="T11" fmla="*/ 8 h 28"/>
                  <a:gd name="T12" fmla="*/ 4 w 19"/>
                  <a:gd name="T13" fmla="*/ 7 h 28"/>
                  <a:gd name="T14" fmla="*/ 8 w 19"/>
                  <a:gd name="T15" fmla="*/ 5 h 28"/>
                  <a:gd name="T16" fmla="*/ 13 w 19"/>
                  <a:gd name="T17" fmla="*/ 9 h 28"/>
                  <a:gd name="T18" fmla="*/ 3 w 19"/>
                  <a:gd name="T19" fmla="*/ 22 h 28"/>
                  <a:gd name="T20" fmla="*/ 0 w 19"/>
                  <a:gd name="T21" fmla="*/ 25 h 28"/>
                  <a:gd name="T22" fmla="*/ 0 w 19"/>
                  <a:gd name="T23" fmla="*/ 28 h 28"/>
                  <a:gd name="T24" fmla="*/ 19 w 19"/>
                  <a:gd name="T25" fmla="*/ 28 h 28"/>
                  <a:gd name="T26" fmla="*/ 19 w 19"/>
                  <a:gd name="T27" fmla="*/ 24 h 28"/>
                  <a:gd name="T28" fmla="*/ 9 w 19"/>
                  <a:gd name="T29" fmla="*/ 24 h 28"/>
                  <a:gd name="T30" fmla="*/ 9 w 19"/>
                  <a:gd name="T31" fmla="*/ 2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9" h="28">
                    <a:moveTo>
                      <a:pt x="9" y="23"/>
                    </a:moveTo>
                    <a:cubicBezTo>
                      <a:pt x="14" y="18"/>
                      <a:pt x="18" y="14"/>
                      <a:pt x="18" y="9"/>
                    </a:cubicBezTo>
                    <a:cubicBezTo>
                      <a:pt x="18" y="5"/>
                      <a:pt x="15" y="0"/>
                      <a:pt x="9" y="0"/>
                    </a:cubicBezTo>
                    <a:cubicBezTo>
                      <a:pt x="6" y="0"/>
                      <a:pt x="3" y="1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5" y="6"/>
                      <a:pt x="6" y="5"/>
                      <a:pt x="8" y="5"/>
                    </a:cubicBezTo>
                    <a:cubicBezTo>
                      <a:pt x="11" y="5"/>
                      <a:pt x="13" y="7"/>
                      <a:pt x="13" y="9"/>
                    </a:cubicBezTo>
                    <a:cubicBezTo>
                      <a:pt x="13" y="13"/>
                      <a:pt x="10" y="16"/>
                      <a:pt x="3" y="22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9" y="24"/>
                      <a:pt x="9" y="24"/>
                      <a:pt x="9" y="24"/>
                    </a:cubicBezTo>
                    <a:lnTo>
                      <a:pt x="9" y="2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3" name="Freeform 170"/>
              <p:cNvSpPr/>
              <p:nvPr/>
            </p:nvSpPr>
            <p:spPr bwMode="auto">
              <a:xfrm>
                <a:off x="595" y="3646"/>
                <a:ext cx="31" cy="51"/>
              </a:xfrm>
              <a:custGeom>
                <a:avLst/>
                <a:gdLst>
                  <a:gd name="T0" fmla="*/ 14 w 18"/>
                  <a:gd name="T1" fmla="*/ 13 h 29"/>
                  <a:gd name="T2" fmla="*/ 17 w 18"/>
                  <a:gd name="T3" fmla="*/ 7 h 29"/>
                  <a:gd name="T4" fmla="*/ 9 w 18"/>
                  <a:gd name="T5" fmla="*/ 0 h 29"/>
                  <a:gd name="T6" fmla="*/ 2 w 18"/>
                  <a:gd name="T7" fmla="*/ 3 h 29"/>
                  <a:gd name="T8" fmla="*/ 1 w 18"/>
                  <a:gd name="T9" fmla="*/ 3 h 29"/>
                  <a:gd name="T10" fmla="*/ 3 w 18"/>
                  <a:gd name="T11" fmla="*/ 7 h 29"/>
                  <a:gd name="T12" fmla="*/ 4 w 18"/>
                  <a:gd name="T13" fmla="*/ 7 h 29"/>
                  <a:gd name="T14" fmla="*/ 8 w 18"/>
                  <a:gd name="T15" fmla="*/ 5 h 29"/>
                  <a:gd name="T16" fmla="*/ 12 w 18"/>
                  <a:gd name="T17" fmla="*/ 8 h 29"/>
                  <a:gd name="T18" fmla="*/ 7 w 18"/>
                  <a:gd name="T19" fmla="*/ 11 h 29"/>
                  <a:gd name="T20" fmla="*/ 4 w 18"/>
                  <a:gd name="T21" fmla="*/ 11 h 29"/>
                  <a:gd name="T22" fmla="*/ 4 w 18"/>
                  <a:gd name="T23" fmla="*/ 16 h 29"/>
                  <a:gd name="T24" fmla="*/ 7 w 18"/>
                  <a:gd name="T25" fmla="*/ 16 h 29"/>
                  <a:gd name="T26" fmla="*/ 13 w 18"/>
                  <a:gd name="T27" fmla="*/ 20 h 29"/>
                  <a:gd name="T28" fmla="*/ 12 w 18"/>
                  <a:gd name="T29" fmla="*/ 23 h 29"/>
                  <a:gd name="T30" fmla="*/ 8 w 18"/>
                  <a:gd name="T31" fmla="*/ 24 h 29"/>
                  <a:gd name="T32" fmla="*/ 3 w 18"/>
                  <a:gd name="T33" fmla="*/ 23 h 29"/>
                  <a:gd name="T34" fmla="*/ 2 w 18"/>
                  <a:gd name="T35" fmla="*/ 22 h 29"/>
                  <a:gd name="T36" fmla="*/ 0 w 18"/>
                  <a:gd name="T37" fmla="*/ 27 h 29"/>
                  <a:gd name="T38" fmla="*/ 1 w 18"/>
                  <a:gd name="T39" fmla="*/ 27 h 29"/>
                  <a:gd name="T40" fmla="*/ 8 w 18"/>
                  <a:gd name="T41" fmla="*/ 29 h 29"/>
                  <a:gd name="T42" fmla="*/ 18 w 18"/>
                  <a:gd name="T43" fmla="*/ 20 h 29"/>
                  <a:gd name="T44" fmla="*/ 14 w 18"/>
                  <a:gd name="T45" fmla="*/ 13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8" h="29">
                    <a:moveTo>
                      <a:pt x="14" y="13"/>
                    </a:moveTo>
                    <a:cubicBezTo>
                      <a:pt x="16" y="12"/>
                      <a:pt x="17" y="10"/>
                      <a:pt x="17" y="7"/>
                    </a:cubicBezTo>
                    <a:cubicBezTo>
                      <a:pt x="17" y="4"/>
                      <a:pt x="15" y="0"/>
                      <a:pt x="9" y="0"/>
                    </a:cubicBezTo>
                    <a:cubicBezTo>
                      <a:pt x="6" y="0"/>
                      <a:pt x="3" y="1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5" y="6"/>
                      <a:pt x="7" y="5"/>
                      <a:pt x="8" y="5"/>
                    </a:cubicBezTo>
                    <a:cubicBezTo>
                      <a:pt x="11" y="5"/>
                      <a:pt x="12" y="6"/>
                      <a:pt x="12" y="8"/>
                    </a:cubicBezTo>
                    <a:cubicBezTo>
                      <a:pt x="12" y="10"/>
                      <a:pt x="9" y="11"/>
                      <a:pt x="7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10" y="16"/>
                      <a:pt x="13" y="17"/>
                      <a:pt x="13" y="20"/>
                    </a:cubicBezTo>
                    <a:cubicBezTo>
                      <a:pt x="13" y="21"/>
                      <a:pt x="13" y="22"/>
                      <a:pt x="12" y="23"/>
                    </a:cubicBezTo>
                    <a:cubicBezTo>
                      <a:pt x="11" y="24"/>
                      <a:pt x="10" y="24"/>
                      <a:pt x="8" y="24"/>
                    </a:cubicBezTo>
                    <a:cubicBezTo>
                      <a:pt x="6" y="24"/>
                      <a:pt x="4" y="23"/>
                      <a:pt x="3" y="23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2" y="28"/>
                      <a:pt x="5" y="29"/>
                      <a:pt x="8" y="29"/>
                    </a:cubicBezTo>
                    <a:cubicBezTo>
                      <a:pt x="15" y="29"/>
                      <a:pt x="18" y="24"/>
                      <a:pt x="18" y="20"/>
                    </a:cubicBezTo>
                    <a:cubicBezTo>
                      <a:pt x="18" y="17"/>
                      <a:pt x="17" y="15"/>
                      <a:pt x="14" y="1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4" name="Freeform 171"/>
              <p:cNvSpPr>
                <a:spLocks noEditPoints="1"/>
              </p:cNvSpPr>
              <p:nvPr/>
            </p:nvSpPr>
            <p:spPr bwMode="auto">
              <a:xfrm>
                <a:off x="403" y="3563"/>
                <a:ext cx="44" cy="51"/>
              </a:xfrm>
              <a:custGeom>
                <a:avLst/>
                <a:gdLst>
                  <a:gd name="T0" fmla="*/ 10 w 25"/>
                  <a:gd name="T1" fmla="*/ 0 h 29"/>
                  <a:gd name="T2" fmla="*/ 0 w 25"/>
                  <a:gd name="T3" fmla="*/ 29 h 29"/>
                  <a:gd name="T4" fmla="*/ 6 w 25"/>
                  <a:gd name="T5" fmla="*/ 29 h 29"/>
                  <a:gd name="T6" fmla="*/ 8 w 25"/>
                  <a:gd name="T7" fmla="*/ 21 h 29"/>
                  <a:gd name="T8" fmla="*/ 16 w 25"/>
                  <a:gd name="T9" fmla="*/ 21 h 29"/>
                  <a:gd name="T10" fmla="*/ 19 w 25"/>
                  <a:gd name="T11" fmla="*/ 29 h 29"/>
                  <a:gd name="T12" fmla="*/ 25 w 25"/>
                  <a:gd name="T13" fmla="*/ 29 h 29"/>
                  <a:gd name="T14" fmla="*/ 15 w 25"/>
                  <a:gd name="T15" fmla="*/ 0 h 29"/>
                  <a:gd name="T16" fmla="*/ 10 w 25"/>
                  <a:gd name="T17" fmla="*/ 0 h 29"/>
                  <a:gd name="T18" fmla="*/ 15 w 25"/>
                  <a:gd name="T19" fmla="*/ 16 h 29"/>
                  <a:gd name="T20" fmla="*/ 10 w 25"/>
                  <a:gd name="T21" fmla="*/ 16 h 29"/>
                  <a:gd name="T22" fmla="*/ 12 w 25"/>
                  <a:gd name="T23" fmla="*/ 9 h 29"/>
                  <a:gd name="T24" fmla="*/ 12 w 25"/>
                  <a:gd name="T25" fmla="*/ 8 h 29"/>
                  <a:gd name="T26" fmla="*/ 13 w 25"/>
                  <a:gd name="T27" fmla="*/ 10 h 29"/>
                  <a:gd name="T28" fmla="*/ 15 w 25"/>
                  <a:gd name="T29" fmla="*/ 1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5" h="29">
                    <a:moveTo>
                      <a:pt x="10" y="0"/>
                    </a:moveTo>
                    <a:cubicBezTo>
                      <a:pt x="0" y="29"/>
                      <a:pt x="0" y="29"/>
                      <a:pt x="0" y="29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25" y="29"/>
                      <a:pt x="25" y="29"/>
                      <a:pt x="25" y="29"/>
                    </a:cubicBezTo>
                    <a:cubicBezTo>
                      <a:pt x="15" y="0"/>
                      <a:pt x="15" y="0"/>
                      <a:pt x="15" y="0"/>
                    </a:cubicBezTo>
                    <a:lnTo>
                      <a:pt x="10" y="0"/>
                    </a:lnTo>
                    <a:close/>
                    <a:moveTo>
                      <a:pt x="15" y="16"/>
                    </a:moveTo>
                    <a:cubicBezTo>
                      <a:pt x="10" y="16"/>
                      <a:pt x="10" y="16"/>
                      <a:pt x="10" y="16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2" y="9"/>
                      <a:pt x="12" y="8"/>
                    </a:cubicBezTo>
                    <a:cubicBezTo>
                      <a:pt x="13" y="9"/>
                      <a:pt x="13" y="9"/>
                      <a:pt x="13" y="10"/>
                    </a:cubicBezTo>
                    <a:lnTo>
                      <a:pt x="15" y="1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5" name="Freeform 172"/>
              <p:cNvSpPr>
                <a:spLocks noEditPoints="1"/>
              </p:cNvSpPr>
              <p:nvPr/>
            </p:nvSpPr>
            <p:spPr bwMode="auto">
              <a:xfrm>
                <a:off x="450" y="3563"/>
                <a:ext cx="32" cy="51"/>
              </a:xfrm>
              <a:custGeom>
                <a:avLst/>
                <a:gdLst>
                  <a:gd name="T0" fmla="*/ 14 w 18"/>
                  <a:gd name="T1" fmla="*/ 13 h 29"/>
                  <a:gd name="T2" fmla="*/ 17 w 18"/>
                  <a:gd name="T3" fmla="*/ 8 h 29"/>
                  <a:gd name="T4" fmla="*/ 15 w 18"/>
                  <a:gd name="T5" fmla="*/ 2 h 29"/>
                  <a:gd name="T6" fmla="*/ 7 w 18"/>
                  <a:gd name="T7" fmla="*/ 0 h 29"/>
                  <a:gd name="T8" fmla="*/ 0 w 18"/>
                  <a:gd name="T9" fmla="*/ 1 h 29"/>
                  <a:gd name="T10" fmla="*/ 0 w 18"/>
                  <a:gd name="T11" fmla="*/ 1 h 29"/>
                  <a:gd name="T12" fmla="*/ 0 w 18"/>
                  <a:gd name="T13" fmla="*/ 29 h 29"/>
                  <a:gd name="T14" fmla="*/ 0 w 18"/>
                  <a:gd name="T15" fmla="*/ 29 h 29"/>
                  <a:gd name="T16" fmla="*/ 6 w 18"/>
                  <a:gd name="T17" fmla="*/ 29 h 29"/>
                  <a:gd name="T18" fmla="*/ 16 w 18"/>
                  <a:gd name="T19" fmla="*/ 26 h 29"/>
                  <a:gd name="T20" fmla="*/ 18 w 18"/>
                  <a:gd name="T21" fmla="*/ 20 h 29"/>
                  <a:gd name="T22" fmla="*/ 14 w 18"/>
                  <a:gd name="T23" fmla="*/ 13 h 29"/>
                  <a:gd name="T24" fmla="*/ 7 w 18"/>
                  <a:gd name="T25" fmla="*/ 12 h 29"/>
                  <a:gd name="T26" fmla="*/ 5 w 18"/>
                  <a:gd name="T27" fmla="*/ 12 h 29"/>
                  <a:gd name="T28" fmla="*/ 5 w 18"/>
                  <a:gd name="T29" fmla="*/ 5 h 29"/>
                  <a:gd name="T30" fmla="*/ 7 w 18"/>
                  <a:gd name="T31" fmla="*/ 5 h 29"/>
                  <a:gd name="T32" fmla="*/ 12 w 18"/>
                  <a:gd name="T33" fmla="*/ 8 h 29"/>
                  <a:gd name="T34" fmla="*/ 7 w 18"/>
                  <a:gd name="T35" fmla="*/ 12 h 29"/>
                  <a:gd name="T36" fmla="*/ 7 w 18"/>
                  <a:gd name="T37" fmla="*/ 24 h 29"/>
                  <a:gd name="T38" fmla="*/ 5 w 18"/>
                  <a:gd name="T39" fmla="*/ 24 h 29"/>
                  <a:gd name="T40" fmla="*/ 5 w 18"/>
                  <a:gd name="T41" fmla="*/ 16 h 29"/>
                  <a:gd name="T42" fmla="*/ 7 w 18"/>
                  <a:gd name="T43" fmla="*/ 16 h 29"/>
                  <a:gd name="T44" fmla="*/ 13 w 18"/>
                  <a:gd name="T45" fmla="*/ 20 h 29"/>
                  <a:gd name="T46" fmla="*/ 7 w 18"/>
                  <a:gd name="T47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8" h="29">
                    <a:moveTo>
                      <a:pt x="14" y="13"/>
                    </a:moveTo>
                    <a:cubicBezTo>
                      <a:pt x="16" y="12"/>
                      <a:pt x="17" y="10"/>
                      <a:pt x="17" y="8"/>
                    </a:cubicBezTo>
                    <a:cubicBezTo>
                      <a:pt x="17" y="5"/>
                      <a:pt x="16" y="4"/>
                      <a:pt x="15" y="2"/>
                    </a:cubicBezTo>
                    <a:cubicBezTo>
                      <a:pt x="13" y="1"/>
                      <a:pt x="10" y="0"/>
                      <a:pt x="7" y="0"/>
                    </a:cubicBezTo>
                    <a:cubicBezTo>
                      <a:pt x="4" y="0"/>
                      <a:pt x="2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1" y="29"/>
                      <a:pt x="3" y="29"/>
                      <a:pt x="6" y="29"/>
                    </a:cubicBezTo>
                    <a:cubicBezTo>
                      <a:pt x="11" y="29"/>
                      <a:pt x="14" y="28"/>
                      <a:pt x="16" y="26"/>
                    </a:cubicBezTo>
                    <a:cubicBezTo>
                      <a:pt x="17" y="25"/>
                      <a:pt x="18" y="23"/>
                      <a:pt x="18" y="20"/>
                    </a:cubicBezTo>
                    <a:cubicBezTo>
                      <a:pt x="18" y="17"/>
                      <a:pt x="16" y="15"/>
                      <a:pt x="14" y="13"/>
                    </a:cubicBezTo>
                    <a:close/>
                    <a:moveTo>
                      <a:pt x="7" y="12"/>
                    </a:moveTo>
                    <a:cubicBezTo>
                      <a:pt x="5" y="12"/>
                      <a:pt x="5" y="12"/>
                      <a:pt x="5" y="12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6" y="5"/>
                      <a:pt x="6" y="5"/>
                      <a:pt x="7" y="5"/>
                    </a:cubicBezTo>
                    <a:cubicBezTo>
                      <a:pt x="12" y="5"/>
                      <a:pt x="12" y="7"/>
                      <a:pt x="12" y="8"/>
                    </a:cubicBezTo>
                    <a:cubicBezTo>
                      <a:pt x="12" y="10"/>
                      <a:pt x="10" y="12"/>
                      <a:pt x="7" y="12"/>
                    </a:cubicBezTo>
                    <a:close/>
                    <a:moveTo>
                      <a:pt x="7" y="24"/>
                    </a:moveTo>
                    <a:cubicBezTo>
                      <a:pt x="6" y="24"/>
                      <a:pt x="5" y="24"/>
                      <a:pt x="5" y="24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9" y="16"/>
                      <a:pt x="13" y="17"/>
                      <a:pt x="13" y="20"/>
                    </a:cubicBezTo>
                    <a:cubicBezTo>
                      <a:pt x="13" y="24"/>
                      <a:pt x="10" y="24"/>
                      <a:pt x="7" y="2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6" name="Freeform 173"/>
              <p:cNvSpPr/>
              <p:nvPr/>
            </p:nvSpPr>
            <p:spPr bwMode="auto">
              <a:xfrm>
                <a:off x="484" y="3563"/>
                <a:ext cx="40" cy="51"/>
              </a:xfrm>
              <a:custGeom>
                <a:avLst/>
                <a:gdLst>
                  <a:gd name="T0" fmla="*/ 15 w 23"/>
                  <a:gd name="T1" fmla="*/ 5 h 29"/>
                  <a:gd name="T2" fmla="*/ 20 w 23"/>
                  <a:gd name="T3" fmla="*/ 6 h 29"/>
                  <a:gd name="T4" fmla="*/ 21 w 23"/>
                  <a:gd name="T5" fmla="*/ 6 h 29"/>
                  <a:gd name="T6" fmla="*/ 23 w 23"/>
                  <a:gd name="T7" fmla="*/ 2 h 29"/>
                  <a:gd name="T8" fmla="*/ 22 w 23"/>
                  <a:gd name="T9" fmla="*/ 1 h 29"/>
                  <a:gd name="T10" fmla="*/ 15 w 23"/>
                  <a:gd name="T11" fmla="*/ 0 h 29"/>
                  <a:gd name="T12" fmla="*/ 0 w 23"/>
                  <a:gd name="T13" fmla="*/ 15 h 29"/>
                  <a:gd name="T14" fmla="*/ 14 w 23"/>
                  <a:gd name="T15" fmla="*/ 29 h 29"/>
                  <a:gd name="T16" fmla="*/ 22 w 23"/>
                  <a:gd name="T17" fmla="*/ 28 h 29"/>
                  <a:gd name="T18" fmla="*/ 23 w 23"/>
                  <a:gd name="T19" fmla="*/ 28 h 29"/>
                  <a:gd name="T20" fmla="*/ 21 w 23"/>
                  <a:gd name="T21" fmla="*/ 23 h 29"/>
                  <a:gd name="T22" fmla="*/ 20 w 23"/>
                  <a:gd name="T23" fmla="*/ 23 h 29"/>
                  <a:gd name="T24" fmla="*/ 15 w 23"/>
                  <a:gd name="T25" fmla="*/ 24 h 29"/>
                  <a:gd name="T26" fmla="*/ 6 w 23"/>
                  <a:gd name="T27" fmla="*/ 15 h 29"/>
                  <a:gd name="T28" fmla="*/ 15 w 23"/>
                  <a:gd name="T29" fmla="*/ 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" h="29">
                    <a:moveTo>
                      <a:pt x="15" y="5"/>
                    </a:moveTo>
                    <a:cubicBezTo>
                      <a:pt x="18" y="5"/>
                      <a:pt x="19" y="5"/>
                      <a:pt x="20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1" y="1"/>
                      <a:pt x="19" y="0"/>
                      <a:pt x="15" y="0"/>
                    </a:cubicBezTo>
                    <a:cubicBezTo>
                      <a:pt x="6" y="0"/>
                      <a:pt x="0" y="6"/>
                      <a:pt x="0" y="15"/>
                    </a:cubicBezTo>
                    <a:cubicBezTo>
                      <a:pt x="0" y="24"/>
                      <a:pt x="6" y="29"/>
                      <a:pt x="14" y="29"/>
                    </a:cubicBezTo>
                    <a:cubicBezTo>
                      <a:pt x="18" y="29"/>
                      <a:pt x="21" y="29"/>
                      <a:pt x="22" y="28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19" y="24"/>
                      <a:pt x="17" y="24"/>
                      <a:pt x="15" y="24"/>
                    </a:cubicBezTo>
                    <a:cubicBezTo>
                      <a:pt x="9" y="24"/>
                      <a:pt x="6" y="21"/>
                      <a:pt x="6" y="15"/>
                    </a:cubicBezTo>
                    <a:cubicBezTo>
                      <a:pt x="6" y="8"/>
                      <a:pt x="9" y="5"/>
                      <a:pt x="15" y="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7" name="Freeform 174"/>
              <p:cNvSpPr>
                <a:spLocks noEditPoints="1"/>
              </p:cNvSpPr>
              <p:nvPr/>
            </p:nvSpPr>
            <p:spPr bwMode="auto">
              <a:xfrm>
                <a:off x="345" y="3487"/>
                <a:ext cx="341" cy="342"/>
              </a:xfrm>
              <a:custGeom>
                <a:avLst/>
                <a:gdLst>
                  <a:gd name="T0" fmla="*/ 181 w 194"/>
                  <a:gd name="T1" fmla="*/ 0 h 194"/>
                  <a:gd name="T2" fmla="*/ 13 w 194"/>
                  <a:gd name="T3" fmla="*/ 0 h 194"/>
                  <a:gd name="T4" fmla="*/ 0 w 194"/>
                  <a:gd name="T5" fmla="*/ 14 h 194"/>
                  <a:gd name="T6" fmla="*/ 0 w 194"/>
                  <a:gd name="T7" fmla="*/ 167 h 194"/>
                  <a:gd name="T8" fmla="*/ 13 w 194"/>
                  <a:gd name="T9" fmla="*/ 181 h 194"/>
                  <a:gd name="T10" fmla="*/ 30 w 194"/>
                  <a:gd name="T11" fmla="*/ 181 h 194"/>
                  <a:gd name="T12" fmla="*/ 30 w 194"/>
                  <a:gd name="T13" fmla="*/ 190 h 194"/>
                  <a:gd name="T14" fmla="*/ 34 w 194"/>
                  <a:gd name="T15" fmla="*/ 194 h 194"/>
                  <a:gd name="T16" fmla="*/ 48 w 194"/>
                  <a:gd name="T17" fmla="*/ 194 h 194"/>
                  <a:gd name="T18" fmla="*/ 52 w 194"/>
                  <a:gd name="T19" fmla="*/ 190 h 194"/>
                  <a:gd name="T20" fmla="*/ 52 w 194"/>
                  <a:gd name="T21" fmla="*/ 181 h 194"/>
                  <a:gd name="T22" fmla="*/ 142 w 194"/>
                  <a:gd name="T23" fmla="*/ 181 h 194"/>
                  <a:gd name="T24" fmla="*/ 142 w 194"/>
                  <a:gd name="T25" fmla="*/ 190 h 194"/>
                  <a:gd name="T26" fmla="*/ 146 w 194"/>
                  <a:gd name="T27" fmla="*/ 194 h 194"/>
                  <a:gd name="T28" fmla="*/ 160 w 194"/>
                  <a:gd name="T29" fmla="*/ 194 h 194"/>
                  <a:gd name="T30" fmla="*/ 164 w 194"/>
                  <a:gd name="T31" fmla="*/ 190 h 194"/>
                  <a:gd name="T32" fmla="*/ 164 w 194"/>
                  <a:gd name="T33" fmla="*/ 181 h 194"/>
                  <a:gd name="T34" fmla="*/ 181 w 194"/>
                  <a:gd name="T35" fmla="*/ 181 h 194"/>
                  <a:gd name="T36" fmla="*/ 194 w 194"/>
                  <a:gd name="T37" fmla="*/ 167 h 194"/>
                  <a:gd name="T38" fmla="*/ 194 w 194"/>
                  <a:gd name="T39" fmla="*/ 14 h 194"/>
                  <a:gd name="T40" fmla="*/ 181 w 194"/>
                  <a:gd name="T41" fmla="*/ 0 h 194"/>
                  <a:gd name="T42" fmla="*/ 176 w 194"/>
                  <a:gd name="T43" fmla="*/ 136 h 194"/>
                  <a:gd name="T44" fmla="*/ 172 w 194"/>
                  <a:gd name="T45" fmla="*/ 140 h 194"/>
                  <a:gd name="T46" fmla="*/ 22 w 194"/>
                  <a:gd name="T47" fmla="*/ 140 h 194"/>
                  <a:gd name="T48" fmla="*/ 18 w 194"/>
                  <a:gd name="T49" fmla="*/ 136 h 194"/>
                  <a:gd name="T50" fmla="*/ 18 w 194"/>
                  <a:gd name="T51" fmla="*/ 25 h 194"/>
                  <a:gd name="T52" fmla="*/ 22 w 194"/>
                  <a:gd name="T53" fmla="*/ 21 h 194"/>
                  <a:gd name="T54" fmla="*/ 172 w 194"/>
                  <a:gd name="T55" fmla="*/ 21 h 194"/>
                  <a:gd name="T56" fmla="*/ 176 w 194"/>
                  <a:gd name="T57" fmla="*/ 25 h 194"/>
                  <a:gd name="T58" fmla="*/ 176 w 194"/>
                  <a:gd name="T59" fmla="*/ 136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94" h="194">
                    <a:moveTo>
                      <a:pt x="181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7"/>
                      <a:pt x="0" y="14"/>
                    </a:cubicBezTo>
                    <a:cubicBezTo>
                      <a:pt x="0" y="167"/>
                      <a:pt x="0" y="167"/>
                      <a:pt x="0" y="167"/>
                    </a:cubicBezTo>
                    <a:cubicBezTo>
                      <a:pt x="0" y="175"/>
                      <a:pt x="6" y="181"/>
                      <a:pt x="13" y="181"/>
                    </a:cubicBezTo>
                    <a:cubicBezTo>
                      <a:pt x="30" y="181"/>
                      <a:pt x="30" y="181"/>
                      <a:pt x="30" y="181"/>
                    </a:cubicBezTo>
                    <a:cubicBezTo>
                      <a:pt x="30" y="190"/>
                      <a:pt x="30" y="190"/>
                      <a:pt x="30" y="190"/>
                    </a:cubicBezTo>
                    <a:cubicBezTo>
                      <a:pt x="30" y="193"/>
                      <a:pt x="32" y="194"/>
                      <a:pt x="34" y="194"/>
                    </a:cubicBezTo>
                    <a:cubicBezTo>
                      <a:pt x="48" y="194"/>
                      <a:pt x="48" y="194"/>
                      <a:pt x="48" y="194"/>
                    </a:cubicBezTo>
                    <a:cubicBezTo>
                      <a:pt x="50" y="194"/>
                      <a:pt x="52" y="193"/>
                      <a:pt x="52" y="190"/>
                    </a:cubicBezTo>
                    <a:cubicBezTo>
                      <a:pt x="52" y="181"/>
                      <a:pt x="52" y="181"/>
                      <a:pt x="52" y="181"/>
                    </a:cubicBezTo>
                    <a:cubicBezTo>
                      <a:pt x="142" y="181"/>
                      <a:pt x="142" y="181"/>
                      <a:pt x="142" y="181"/>
                    </a:cubicBezTo>
                    <a:cubicBezTo>
                      <a:pt x="142" y="190"/>
                      <a:pt x="142" y="190"/>
                      <a:pt x="142" y="190"/>
                    </a:cubicBezTo>
                    <a:cubicBezTo>
                      <a:pt x="142" y="193"/>
                      <a:pt x="144" y="194"/>
                      <a:pt x="146" y="194"/>
                    </a:cubicBezTo>
                    <a:cubicBezTo>
                      <a:pt x="160" y="194"/>
                      <a:pt x="160" y="194"/>
                      <a:pt x="160" y="194"/>
                    </a:cubicBezTo>
                    <a:cubicBezTo>
                      <a:pt x="162" y="194"/>
                      <a:pt x="164" y="193"/>
                      <a:pt x="164" y="190"/>
                    </a:cubicBezTo>
                    <a:cubicBezTo>
                      <a:pt x="164" y="181"/>
                      <a:pt x="164" y="181"/>
                      <a:pt x="164" y="181"/>
                    </a:cubicBezTo>
                    <a:cubicBezTo>
                      <a:pt x="181" y="181"/>
                      <a:pt x="181" y="181"/>
                      <a:pt x="181" y="181"/>
                    </a:cubicBezTo>
                    <a:cubicBezTo>
                      <a:pt x="188" y="181"/>
                      <a:pt x="194" y="175"/>
                      <a:pt x="194" y="167"/>
                    </a:cubicBezTo>
                    <a:cubicBezTo>
                      <a:pt x="194" y="14"/>
                      <a:pt x="194" y="14"/>
                      <a:pt x="194" y="14"/>
                    </a:cubicBezTo>
                    <a:cubicBezTo>
                      <a:pt x="194" y="7"/>
                      <a:pt x="188" y="0"/>
                      <a:pt x="181" y="0"/>
                    </a:cubicBezTo>
                    <a:close/>
                    <a:moveTo>
                      <a:pt x="176" y="136"/>
                    </a:moveTo>
                    <a:cubicBezTo>
                      <a:pt x="176" y="139"/>
                      <a:pt x="174" y="140"/>
                      <a:pt x="172" y="140"/>
                    </a:cubicBezTo>
                    <a:cubicBezTo>
                      <a:pt x="22" y="140"/>
                      <a:pt x="22" y="140"/>
                      <a:pt x="22" y="140"/>
                    </a:cubicBezTo>
                    <a:cubicBezTo>
                      <a:pt x="20" y="140"/>
                      <a:pt x="18" y="139"/>
                      <a:pt x="18" y="136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23"/>
                      <a:pt x="20" y="21"/>
                      <a:pt x="22" y="21"/>
                    </a:cubicBezTo>
                    <a:cubicBezTo>
                      <a:pt x="172" y="21"/>
                      <a:pt x="172" y="21"/>
                      <a:pt x="172" y="21"/>
                    </a:cubicBezTo>
                    <a:cubicBezTo>
                      <a:pt x="174" y="21"/>
                      <a:pt x="176" y="23"/>
                      <a:pt x="176" y="25"/>
                    </a:cubicBezTo>
                    <a:lnTo>
                      <a:pt x="176" y="13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8" name="Freeform 175"/>
              <p:cNvSpPr>
                <a:spLocks noEditPoints="1"/>
              </p:cNvSpPr>
              <p:nvPr/>
            </p:nvSpPr>
            <p:spPr bwMode="auto">
              <a:xfrm>
                <a:off x="1096" y="3487"/>
                <a:ext cx="315" cy="342"/>
              </a:xfrm>
              <a:custGeom>
                <a:avLst/>
                <a:gdLst>
                  <a:gd name="T0" fmla="*/ 167 w 179"/>
                  <a:gd name="T1" fmla="*/ 0 h 194"/>
                  <a:gd name="T2" fmla="*/ 12 w 179"/>
                  <a:gd name="T3" fmla="*/ 0 h 194"/>
                  <a:gd name="T4" fmla="*/ 0 w 179"/>
                  <a:gd name="T5" fmla="*/ 13 h 194"/>
                  <a:gd name="T6" fmla="*/ 0 w 179"/>
                  <a:gd name="T7" fmla="*/ 182 h 194"/>
                  <a:gd name="T8" fmla="*/ 12 w 179"/>
                  <a:gd name="T9" fmla="*/ 194 h 194"/>
                  <a:gd name="T10" fmla="*/ 167 w 179"/>
                  <a:gd name="T11" fmla="*/ 194 h 194"/>
                  <a:gd name="T12" fmla="*/ 179 w 179"/>
                  <a:gd name="T13" fmla="*/ 182 h 194"/>
                  <a:gd name="T14" fmla="*/ 179 w 179"/>
                  <a:gd name="T15" fmla="*/ 13 h 194"/>
                  <a:gd name="T16" fmla="*/ 167 w 179"/>
                  <a:gd name="T17" fmla="*/ 0 h 194"/>
                  <a:gd name="T18" fmla="*/ 80 w 179"/>
                  <a:gd name="T19" fmla="*/ 162 h 194"/>
                  <a:gd name="T20" fmla="*/ 76 w 179"/>
                  <a:gd name="T21" fmla="*/ 166 h 194"/>
                  <a:gd name="T22" fmla="*/ 30 w 179"/>
                  <a:gd name="T23" fmla="*/ 166 h 194"/>
                  <a:gd name="T24" fmla="*/ 26 w 179"/>
                  <a:gd name="T25" fmla="*/ 162 h 194"/>
                  <a:gd name="T26" fmla="*/ 26 w 179"/>
                  <a:gd name="T27" fmla="*/ 133 h 194"/>
                  <a:gd name="T28" fmla="*/ 30 w 179"/>
                  <a:gd name="T29" fmla="*/ 129 h 194"/>
                  <a:gd name="T30" fmla="*/ 76 w 179"/>
                  <a:gd name="T31" fmla="*/ 129 h 194"/>
                  <a:gd name="T32" fmla="*/ 80 w 179"/>
                  <a:gd name="T33" fmla="*/ 133 h 194"/>
                  <a:gd name="T34" fmla="*/ 80 w 179"/>
                  <a:gd name="T35" fmla="*/ 162 h 194"/>
                  <a:gd name="T36" fmla="*/ 80 w 179"/>
                  <a:gd name="T37" fmla="*/ 112 h 194"/>
                  <a:gd name="T38" fmla="*/ 76 w 179"/>
                  <a:gd name="T39" fmla="*/ 116 h 194"/>
                  <a:gd name="T40" fmla="*/ 30 w 179"/>
                  <a:gd name="T41" fmla="*/ 116 h 194"/>
                  <a:gd name="T42" fmla="*/ 26 w 179"/>
                  <a:gd name="T43" fmla="*/ 112 h 194"/>
                  <a:gd name="T44" fmla="*/ 26 w 179"/>
                  <a:gd name="T45" fmla="*/ 83 h 194"/>
                  <a:gd name="T46" fmla="*/ 30 w 179"/>
                  <a:gd name="T47" fmla="*/ 79 h 194"/>
                  <a:gd name="T48" fmla="*/ 76 w 179"/>
                  <a:gd name="T49" fmla="*/ 79 h 194"/>
                  <a:gd name="T50" fmla="*/ 80 w 179"/>
                  <a:gd name="T51" fmla="*/ 83 h 194"/>
                  <a:gd name="T52" fmla="*/ 80 w 179"/>
                  <a:gd name="T53" fmla="*/ 112 h 194"/>
                  <a:gd name="T54" fmla="*/ 80 w 179"/>
                  <a:gd name="T55" fmla="*/ 61 h 194"/>
                  <a:gd name="T56" fmla="*/ 76 w 179"/>
                  <a:gd name="T57" fmla="*/ 65 h 194"/>
                  <a:gd name="T58" fmla="*/ 30 w 179"/>
                  <a:gd name="T59" fmla="*/ 65 h 194"/>
                  <a:gd name="T60" fmla="*/ 26 w 179"/>
                  <a:gd name="T61" fmla="*/ 61 h 194"/>
                  <a:gd name="T62" fmla="*/ 26 w 179"/>
                  <a:gd name="T63" fmla="*/ 33 h 194"/>
                  <a:gd name="T64" fmla="*/ 30 w 179"/>
                  <a:gd name="T65" fmla="*/ 29 h 194"/>
                  <a:gd name="T66" fmla="*/ 76 w 179"/>
                  <a:gd name="T67" fmla="*/ 29 h 194"/>
                  <a:gd name="T68" fmla="*/ 80 w 179"/>
                  <a:gd name="T69" fmla="*/ 33 h 194"/>
                  <a:gd name="T70" fmla="*/ 80 w 179"/>
                  <a:gd name="T71" fmla="*/ 61 h 194"/>
                  <a:gd name="T72" fmla="*/ 149 w 179"/>
                  <a:gd name="T73" fmla="*/ 150 h 194"/>
                  <a:gd name="T74" fmla="*/ 95 w 179"/>
                  <a:gd name="T75" fmla="*/ 150 h 194"/>
                  <a:gd name="T76" fmla="*/ 91 w 179"/>
                  <a:gd name="T77" fmla="*/ 146 h 194"/>
                  <a:gd name="T78" fmla="*/ 95 w 179"/>
                  <a:gd name="T79" fmla="*/ 142 h 194"/>
                  <a:gd name="T80" fmla="*/ 149 w 179"/>
                  <a:gd name="T81" fmla="*/ 142 h 194"/>
                  <a:gd name="T82" fmla="*/ 153 w 179"/>
                  <a:gd name="T83" fmla="*/ 146 h 194"/>
                  <a:gd name="T84" fmla="*/ 149 w 179"/>
                  <a:gd name="T85" fmla="*/ 150 h 194"/>
                  <a:gd name="T86" fmla="*/ 149 w 179"/>
                  <a:gd name="T87" fmla="*/ 100 h 194"/>
                  <a:gd name="T88" fmla="*/ 95 w 179"/>
                  <a:gd name="T89" fmla="*/ 100 h 194"/>
                  <a:gd name="T90" fmla="*/ 91 w 179"/>
                  <a:gd name="T91" fmla="*/ 96 h 194"/>
                  <a:gd name="T92" fmla="*/ 95 w 179"/>
                  <a:gd name="T93" fmla="*/ 92 h 194"/>
                  <a:gd name="T94" fmla="*/ 149 w 179"/>
                  <a:gd name="T95" fmla="*/ 92 h 194"/>
                  <a:gd name="T96" fmla="*/ 153 w 179"/>
                  <a:gd name="T97" fmla="*/ 96 h 194"/>
                  <a:gd name="T98" fmla="*/ 149 w 179"/>
                  <a:gd name="T99" fmla="*/ 100 h 194"/>
                  <a:gd name="T100" fmla="*/ 149 w 179"/>
                  <a:gd name="T101" fmla="*/ 49 h 194"/>
                  <a:gd name="T102" fmla="*/ 95 w 179"/>
                  <a:gd name="T103" fmla="*/ 49 h 194"/>
                  <a:gd name="T104" fmla="*/ 91 w 179"/>
                  <a:gd name="T105" fmla="*/ 45 h 194"/>
                  <a:gd name="T106" fmla="*/ 95 w 179"/>
                  <a:gd name="T107" fmla="*/ 41 h 194"/>
                  <a:gd name="T108" fmla="*/ 149 w 179"/>
                  <a:gd name="T109" fmla="*/ 41 h 194"/>
                  <a:gd name="T110" fmla="*/ 153 w 179"/>
                  <a:gd name="T111" fmla="*/ 45 h 194"/>
                  <a:gd name="T112" fmla="*/ 149 w 179"/>
                  <a:gd name="T113" fmla="*/ 49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79" h="194">
                    <a:moveTo>
                      <a:pt x="167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182"/>
                      <a:pt x="0" y="182"/>
                      <a:pt x="0" y="182"/>
                    </a:cubicBezTo>
                    <a:cubicBezTo>
                      <a:pt x="0" y="189"/>
                      <a:pt x="6" y="194"/>
                      <a:pt x="12" y="194"/>
                    </a:cubicBezTo>
                    <a:cubicBezTo>
                      <a:pt x="167" y="194"/>
                      <a:pt x="167" y="194"/>
                      <a:pt x="167" y="194"/>
                    </a:cubicBezTo>
                    <a:cubicBezTo>
                      <a:pt x="173" y="194"/>
                      <a:pt x="179" y="189"/>
                      <a:pt x="179" y="182"/>
                    </a:cubicBezTo>
                    <a:cubicBezTo>
                      <a:pt x="179" y="13"/>
                      <a:pt x="179" y="13"/>
                      <a:pt x="179" y="13"/>
                    </a:cubicBezTo>
                    <a:cubicBezTo>
                      <a:pt x="179" y="6"/>
                      <a:pt x="173" y="0"/>
                      <a:pt x="167" y="0"/>
                    </a:cubicBezTo>
                    <a:close/>
                    <a:moveTo>
                      <a:pt x="80" y="162"/>
                    </a:moveTo>
                    <a:cubicBezTo>
                      <a:pt x="80" y="164"/>
                      <a:pt x="78" y="166"/>
                      <a:pt x="76" y="166"/>
                    </a:cubicBezTo>
                    <a:cubicBezTo>
                      <a:pt x="30" y="166"/>
                      <a:pt x="30" y="166"/>
                      <a:pt x="30" y="166"/>
                    </a:cubicBezTo>
                    <a:cubicBezTo>
                      <a:pt x="28" y="166"/>
                      <a:pt x="26" y="164"/>
                      <a:pt x="26" y="162"/>
                    </a:cubicBezTo>
                    <a:cubicBezTo>
                      <a:pt x="26" y="133"/>
                      <a:pt x="26" y="133"/>
                      <a:pt x="26" y="133"/>
                    </a:cubicBezTo>
                    <a:cubicBezTo>
                      <a:pt x="26" y="131"/>
                      <a:pt x="28" y="129"/>
                      <a:pt x="30" y="129"/>
                    </a:cubicBezTo>
                    <a:cubicBezTo>
                      <a:pt x="76" y="129"/>
                      <a:pt x="76" y="129"/>
                      <a:pt x="76" y="129"/>
                    </a:cubicBezTo>
                    <a:cubicBezTo>
                      <a:pt x="78" y="129"/>
                      <a:pt x="80" y="131"/>
                      <a:pt x="80" y="133"/>
                    </a:cubicBezTo>
                    <a:lnTo>
                      <a:pt x="80" y="162"/>
                    </a:lnTo>
                    <a:close/>
                    <a:moveTo>
                      <a:pt x="80" y="112"/>
                    </a:moveTo>
                    <a:cubicBezTo>
                      <a:pt x="80" y="114"/>
                      <a:pt x="78" y="116"/>
                      <a:pt x="76" y="116"/>
                    </a:cubicBezTo>
                    <a:cubicBezTo>
                      <a:pt x="30" y="116"/>
                      <a:pt x="30" y="116"/>
                      <a:pt x="30" y="116"/>
                    </a:cubicBezTo>
                    <a:cubicBezTo>
                      <a:pt x="28" y="116"/>
                      <a:pt x="26" y="114"/>
                      <a:pt x="26" y="112"/>
                    </a:cubicBezTo>
                    <a:cubicBezTo>
                      <a:pt x="26" y="83"/>
                      <a:pt x="26" y="83"/>
                      <a:pt x="26" y="83"/>
                    </a:cubicBezTo>
                    <a:cubicBezTo>
                      <a:pt x="26" y="81"/>
                      <a:pt x="28" y="79"/>
                      <a:pt x="30" y="79"/>
                    </a:cubicBezTo>
                    <a:cubicBezTo>
                      <a:pt x="76" y="79"/>
                      <a:pt x="76" y="79"/>
                      <a:pt x="76" y="79"/>
                    </a:cubicBezTo>
                    <a:cubicBezTo>
                      <a:pt x="78" y="79"/>
                      <a:pt x="80" y="81"/>
                      <a:pt x="80" y="83"/>
                    </a:cubicBezTo>
                    <a:lnTo>
                      <a:pt x="80" y="112"/>
                    </a:lnTo>
                    <a:close/>
                    <a:moveTo>
                      <a:pt x="80" y="61"/>
                    </a:moveTo>
                    <a:cubicBezTo>
                      <a:pt x="80" y="64"/>
                      <a:pt x="78" y="65"/>
                      <a:pt x="76" y="65"/>
                    </a:cubicBezTo>
                    <a:cubicBezTo>
                      <a:pt x="30" y="65"/>
                      <a:pt x="30" y="65"/>
                      <a:pt x="30" y="65"/>
                    </a:cubicBezTo>
                    <a:cubicBezTo>
                      <a:pt x="28" y="65"/>
                      <a:pt x="26" y="64"/>
                      <a:pt x="26" y="61"/>
                    </a:cubicBezTo>
                    <a:cubicBezTo>
                      <a:pt x="26" y="33"/>
                      <a:pt x="26" y="33"/>
                      <a:pt x="26" y="33"/>
                    </a:cubicBezTo>
                    <a:cubicBezTo>
                      <a:pt x="26" y="31"/>
                      <a:pt x="28" y="29"/>
                      <a:pt x="30" y="29"/>
                    </a:cubicBezTo>
                    <a:cubicBezTo>
                      <a:pt x="76" y="29"/>
                      <a:pt x="76" y="29"/>
                      <a:pt x="76" y="29"/>
                    </a:cubicBezTo>
                    <a:cubicBezTo>
                      <a:pt x="78" y="29"/>
                      <a:pt x="80" y="31"/>
                      <a:pt x="80" y="33"/>
                    </a:cubicBezTo>
                    <a:lnTo>
                      <a:pt x="80" y="61"/>
                    </a:lnTo>
                    <a:close/>
                    <a:moveTo>
                      <a:pt x="149" y="150"/>
                    </a:moveTo>
                    <a:cubicBezTo>
                      <a:pt x="95" y="150"/>
                      <a:pt x="95" y="150"/>
                      <a:pt x="95" y="150"/>
                    </a:cubicBezTo>
                    <a:cubicBezTo>
                      <a:pt x="93" y="150"/>
                      <a:pt x="91" y="148"/>
                      <a:pt x="91" y="146"/>
                    </a:cubicBezTo>
                    <a:cubicBezTo>
                      <a:pt x="91" y="144"/>
                      <a:pt x="93" y="142"/>
                      <a:pt x="95" y="142"/>
                    </a:cubicBezTo>
                    <a:cubicBezTo>
                      <a:pt x="149" y="142"/>
                      <a:pt x="149" y="142"/>
                      <a:pt x="149" y="142"/>
                    </a:cubicBezTo>
                    <a:cubicBezTo>
                      <a:pt x="151" y="142"/>
                      <a:pt x="153" y="144"/>
                      <a:pt x="153" y="146"/>
                    </a:cubicBezTo>
                    <a:cubicBezTo>
                      <a:pt x="153" y="148"/>
                      <a:pt x="151" y="150"/>
                      <a:pt x="149" y="150"/>
                    </a:cubicBezTo>
                    <a:close/>
                    <a:moveTo>
                      <a:pt x="149" y="100"/>
                    </a:moveTo>
                    <a:cubicBezTo>
                      <a:pt x="95" y="100"/>
                      <a:pt x="95" y="100"/>
                      <a:pt x="95" y="100"/>
                    </a:cubicBezTo>
                    <a:cubicBezTo>
                      <a:pt x="93" y="100"/>
                      <a:pt x="91" y="98"/>
                      <a:pt x="91" y="96"/>
                    </a:cubicBezTo>
                    <a:cubicBezTo>
                      <a:pt x="91" y="93"/>
                      <a:pt x="93" y="92"/>
                      <a:pt x="95" y="92"/>
                    </a:cubicBezTo>
                    <a:cubicBezTo>
                      <a:pt x="149" y="92"/>
                      <a:pt x="149" y="92"/>
                      <a:pt x="149" y="92"/>
                    </a:cubicBezTo>
                    <a:cubicBezTo>
                      <a:pt x="151" y="92"/>
                      <a:pt x="153" y="93"/>
                      <a:pt x="153" y="96"/>
                    </a:cubicBezTo>
                    <a:cubicBezTo>
                      <a:pt x="153" y="98"/>
                      <a:pt x="151" y="100"/>
                      <a:pt x="149" y="100"/>
                    </a:cubicBezTo>
                    <a:close/>
                    <a:moveTo>
                      <a:pt x="149" y="49"/>
                    </a:moveTo>
                    <a:cubicBezTo>
                      <a:pt x="95" y="49"/>
                      <a:pt x="95" y="49"/>
                      <a:pt x="95" y="49"/>
                    </a:cubicBezTo>
                    <a:cubicBezTo>
                      <a:pt x="93" y="49"/>
                      <a:pt x="91" y="47"/>
                      <a:pt x="91" y="45"/>
                    </a:cubicBezTo>
                    <a:cubicBezTo>
                      <a:pt x="91" y="43"/>
                      <a:pt x="93" y="41"/>
                      <a:pt x="95" y="41"/>
                    </a:cubicBezTo>
                    <a:cubicBezTo>
                      <a:pt x="149" y="41"/>
                      <a:pt x="149" y="41"/>
                      <a:pt x="149" y="41"/>
                    </a:cubicBezTo>
                    <a:cubicBezTo>
                      <a:pt x="151" y="41"/>
                      <a:pt x="153" y="43"/>
                      <a:pt x="153" y="45"/>
                    </a:cubicBezTo>
                    <a:cubicBezTo>
                      <a:pt x="153" y="47"/>
                      <a:pt x="151" y="49"/>
                      <a:pt x="149" y="4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9" name="Freeform 176"/>
              <p:cNvSpPr/>
              <p:nvPr/>
            </p:nvSpPr>
            <p:spPr bwMode="auto">
              <a:xfrm>
                <a:off x="2560" y="3542"/>
                <a:ext cx="341" cy="37"/>
              </a:xfrm>
              <a:custGeom>
                <a:avLst/>
                <a:gdLst>
                  <a:gd name="T0" fmla="*/ 190 w 194"/>
                  <a:gd name="T1" fmla="*/ 0 h 21"/>
                  <a:gd name="T2" fmla="*/ 4 w 194"/>
                  <a:gd name="T3" fmla="*/ 0 h 21"/>
                  <a:gd name="T4" fmla="*/ 0 w 194"/>
                  <a:gd name="T5" fmla="*/ 4 h 21"/>
                  <a:gd name="T6" fmla="*/ 0 w 194"/>
                  <a:gd name="T7" fmla="*/ 17 h 21"/>
                  <a:gd name="T8" fmla="*/ 4 w 194"/>
                  <a:gd name="T9" fmla="*/ 21 h 21"/>
                  <a:gd name="T10" fmla="*/ 190 w 194"/>
                  <a:gd name="T11" fmla="*/ 21 h 21"/>
                  <a:gd name="T12" fmla="*/ 194 w 194"/>
                  <a:gd name="T13" fmla="*/ 17 h 21"/>
                  <a:gd name="T14" fmla="*/ 194 w 194"/>
                  <a:gd name="T15" fmla="*/ 4 h 21"/>
                  <a:gd name="T16" fmla="*/ 190 w 194"/>
                  <a:gd name="T1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4" h="21">
                    <a:moveTo>
                      <a:pt x="19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9"/>
                      <a:pt x="1" y="21"/>
                      <a:pt x="4" y="21"/>
                    </a:cubicBezTo>
                    <a:cubicBezTo>
                      <a:pt x="190" y="21"/>
                      <a:pt x="190" y="21"/>
                      <a:pt x="190" y="21"/>
                    </a:cubicBezTo>
                    <a:cubicBezTo>
                      <a:pt x="192" y="21"/>
                      <a:pt x="194" y="19"/>
                      <a:pt x="194" y="17"/>
                    </a:cubicBezTo>
                    <a:cubicBezTo>
                      <a:pt x="194" y="4"/>
                      <a:pt x="194" y="4"/>
                      <a:pt x="194" y="4"/>
                    </a:cubicBezTo>
                    <a:cubicBezTo>
                      <a:pt x="194" y="2"/>
                      <a:pt x="192" y="0"/>
                      <a:pt x="19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0" name="Freeform 177"/>
              <p:cNvSpPr/>
              <p:nvPr/>
            </p:nvSpPr>
            <p:spPr bwMode="auto">
              <a:xfrm>
                <a:off x="2560" y="3809"/>
                <a:ext cx="341" cy="37"/>
              </a:xfrm>
              <a:custGeom>
                <a:avLst/>
                <a:gdLst>
                  <a:gd name="T0" fmla="*/ 190 w 194"/>
                  <a:gd name="T1" fmla="*/ 0 h 21"/>
                  <a:gd name="T2" fmla="*/ 4 w 194"/>
                  <a:gd name="T3" fmla="*/ 0 h 21"/>
                  <a:gd name="T4" fmla="*/ 0 w 194"/>
                  <a:gd name="T5" fmla="*/ 4 h 21"/>
                  <a:gd name="T6" fmla="*/ 0 w 194"/>
                  <a:gd name="T7" fmla="*/ 17 h 21"/>
                  <a:gd name="T8" fmla="*/ 4 w 194"/>
                  <a:gd name="T9" fmla="*/ 21 h 21"/>
                  <a:gd name="T10" fmla="*/ 190 w 194"/>
                  <a:gd name="T11" fmla="*/ 21 h 21"/>
                  <a:gd name="T12" fmla="*/ 194 w 194"/>
                  <a:gd name="T13" fmla="*/ 17 h 21"/>
                  <a:gd name="T14" fmla="*/ 194 w 194"/>
                  <a:gd name="T15" fmla="*/ 4 h 21"/>
                  <a:gd name="T16" fmla="*/ 190 w 194"/>
                  <a:gd name="T1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4" h="21">
                    <a:moveTo>
                      <a:pt x="19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9"/>
                      <a:pt x="1" y="21"/>
                      <a:pt x="4" y="21"/>
                    </a:cubicBezTo>
                    <a:cubicBezTo>
                      <a:pt x="190" y="21"/>
                      <a:pt x="190" y="21"/>
                      <a:pt x="190" y="21"/>
                    </a:cubicBezTo>
                    <a:cubicBezTo>
                      <a:pt x="192" y="21"/>
                      <a:pt x="194" y="19"/>
                      <a:pt x="194" y="17"/>
                    </a:cubicBezTo>
                    <a:cubicBezTo>
                      <a:pt x="194" y="4"/>
                      <a:pt x="194" y="4"/>
                      <a:pt x="194" y="4"/>
                    </a:cubicBezTo>
                    <a:cubicBezTo>
                      <a:pt x="194" y="2"/>
                      <a:pt x="192" y="0"/>
                      <a:pt x="19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1" name="Freeform 178"/>
              <p:cNvSpPr/>
              <p:nvPr/>
            </p:nvSpPr>
            <p:spPr bwMode="auto">
              <a:xfrm>
                <a:off x="2632" y="3466"/>
                <a:ext cx="195" cy="90"/>
              </a:xfrm>
              <a:custGeom>
                <a:avLst/>
                <a:gdLst>
                  <a:gd name="T0" fmla="*/ 105 w 111"/>
                  <a:gd name="T1" fmla="*/ 51 h 51"/>
                  <a:gd name="T2" fmla="*/ 99 w 111"/>
                  <a:gd name="T3" fmla="*/ 45 h 51"/>
                  <a:gd name="T4" fmla="*/ 56 w 111"/>
                  <a:gd name="T5" fmla="*/ 12 h 51"/>
                  <a:gd name="T6" fmla="*/ 12 w 111"/>
                  <a:gd name="T7" fmla="*/ 45 h 51"/>
                  <a:gd name="T8" fmla="*/ 6 w 111"/>
                  <a:gd name="T9" fmla="*/ 51 h 51"/>
                  <a:gd name="T10" fmla="*/ 0 w 111"/>
                  <a:gd name="T11" fmla="*/ 45 h 51"/>
                  <a:gd name="T12" fmla="*/ 56 w 111"/>
                  <a:gd name="T13" fmla="*/ 0 h 51"/>
                  <a:gd name="T14" fmla="*/ 111 w 111"/>
                  <a:gd name="T15" fmla="*/ 45 h 51"/>
                  <a:gd name="T16" fmla="*/ 105 w 111"/>
                  <a:gd name="T17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1" h="51">
                    <a:moveTo>
                      <a:pt x="105" y="51"/>
                    </a:moveTo>
                    <a:cubicBezTo>
                      <a:pt x="102" y="51"/>
                      <a:pt x="99" y="48"/>
                      <a:pt x="99" y="45"/>
                    </a:cubicBezTo>
                    <a:cubicBezTo>
                      <a:pt x="99" y="27"/>
                      <a:pt x="80" y="12"/>
                      <a:pt x="56" y="12"/>
                    </a:cubicBezTo>
                    <a:cubicBezTo>
                      <a:pt x="32" y="12"/>
                      <a:pt x="12" y="27"/>
                      <a:pt x="12" y="45"/>
                    </a:cubicBezTo>
                    <a:cubicBezTo>
                      <a:pt x="12" y="48"/>
                      <a:pt x="10" y="51"/>
                      <a:pt x="6" y="51"/>
                    </a:cubicBezTo>
                    <a:cubicBezTo>
                      <a:pt x="3" y="51"/>
                      <a:pt x="0" y="48"/>
                      <a:pt x="0" y="45"/>
                    </a:cubicBezTo>
                    <a:cubicBezTo>
                      <a:pt x="0" y="20"/>
                      <a:pt x="25" y="0"/>
                      <a:pt x="56" y="0"/>
                    </a:cubicBezTo>
                    <a:cubicBezTo>
                      <a:pt x="86" y="0"/>
                      <a:pt x="111" y="20"/>
                      <a:pt x="111" y="45"/>
                    </a:cubicBezTo>
                    <a:cubicBezTo>
                      <a:pt x="111" y="48"/>
                      <a:pt x="108" y="51"/>
                      <a:pt x="105" y="5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2" name="Freeform 179"/>
              <p:cNvSpPr>
                <a:spLocks noEditPoints="1"/>
              </p:cNvSpPr>
              <p:nvPr/>
            </p:nvSpPr>
            <p:spPr bwMode="auto">
              <a:xfrm>
                <a:off x="2583" y="3589"/>
                <a:ext cx="295" cy="211"/>
              </a:xfrm>
              <a:custGeom>
                <a:avLst/>
                <a:gdLst>
                  <a:gd name="T0" fmla="*/ 0 w 168"/>
                  <a:gd name="T1" fmla="*/ 0 h 120"/>
                  <a:gd name="T2" fmla="*/ 0 w 168"/>
                  <a:gd name="T3" fmla="*/ 120 h 120"/>
                  <a:gd name="T4" fmla="*/ 168 w 168"/>
                  <a:gd name="T5" fmla="*/ 120 h 120"/>
                  <a:gd name="T6" fmla="*/ 168 w 168"/>
                  <a:gd name="T7" fmla="*/ 0 h 120"/>
                  <a:gd name="T8" fmla="*/ 0 w 168"/>
                  <a:gd name="T9" fmla="*/ 0 h 120"/>
                  <a:gd name="T10" fmla="*/ 137 w 168"/>
                  <a:gd name="T11" fmla="*/ 56 h 120"/>
                  <a:gd name="T12" fmla="*/ 128 w 168"/>
                  <a:gd name="T13" fmla="*/ 54 h 120"/>
                  <a:gd name="T14" fmla="*/ 120 w 168"/>
                  <a:gd name="T15" fmla="*/ 68 h 120"/>
                  <a:gd name="T16" fmla="*/ 125 w 168"/>
                  <a:gd name="T17" fmla="*/ 83 h 120"/>
                  <a:gd name="T18" fmla="*/ 102 w 168"/>
                  <a:gd name="T19" fmla="*/ 106 h 120"/>
                  <a:gd name="T20" fmla="*/ 78 w 168"/>
                  <a:gd name="T21" fmla="*/ 83 h 120"/>
                  <a:gd name="T22" fmla="*/ 84 w 168"/>
                  <a:gd name="T23" fmla="*/ 68 h 120"/>
                  <a:gd name="T24" fmla="*/ 62 w 168"/>
                  <a:gd name="T25" fmla="*/ 45 h 120"/>
                  <a:gd name="T26" fmla="*/ 57 w 168"/>
                  <a:gd name="T27" fmla="*/ 46 h 120"/>
                  <a:gd name="T28" fmla="*/ 54 w 168"/>
                  <a:gd name="T29" fmla="*/ 46 h 120"/>
                  <a:gd name="T30" fmla="*/ 40 w 168"/>
                  <a:gd name="T31" fmla="*/ 72 h 120"/>
                  <a:gd name="T32" fmla="*/ 49 w 168"/>
                  <a:gd name="T33" fmla="*/ 88 h 120"/>
                  <a:gd name="T34" fmla="*/ 28 w 168"/>
                  <a:gd name="T35" fmla="*/ 108 h 120"/>
                  <a:gd name="T36" fmla="*/ 8 w 168"/>
                  <a:gd name="T37" fmla="*/ 88 h 120"/>
                  <a:gd name="T38" fmla="*/ 28 w 168"/>
                  <a:gd name="T39" fmla="*/ 68 h 120"/>
                  <a:gd name="T40" fmla="*/ 33 w 168"/>
                  <a:gd name="T41" fmla="*/ 68 h 120"/>
                  <a:gd name="T42" fmla="*/ 46 w 168"/>
                  <a:gd name="T43" fmla="*/ 42 h 120"/>
                  <a:gd name="T44" fmla="*/ 41 w 168"/>
                  <a:gd name="T45" fmla="*/ 30 h 120"/>
                  <a:gd name="T46" fmla="*/ 57 w 168"/>
                  <a:gd name="T47" fmla="*/ 13 h 120"/>
                  <a:gd name="T48" fmla="*/ 74 w 168"/>
                  <a:gd name="T49" fmla="*/ 30 h 120"/>
                  <a:gd name="T50" fmla="*/ 69 w 168"/>
                  <a:gd name="T51" fmla="*/ 41 h 120"/>
                  <a:gd name="T52" fmla="*/ 90 w 168"/>
                  <a:gd name="T53" fmla="*/ 62 h 120"/>
                  <a:gd name="T54" fmla="*/ 102 w 168"/>
                  <a:gd name="T55" fmla="*/ 59 h 120"/>
                  <a:gd name="T56" fmla="*/ 114 w 168"/>
                  <a:gd name="T57" fmla="*/ 63 h 120"/>
                  <a:gd name="T58" fmla="*/ 121 w 168"/>
                  <a:gd name="T59" fmla="*/ 49 h 120"/>
                  <a:gd name="T60" fmla="*/ 115 w 168"/>
                  <a:gd name="T61" fmla="*/ 34 h 120"/>
                  <a:gd name="T62" fmla="*/ 137 w 168"/>
                  <a:gd name="T63" fmla="*/ 12 h 120"/>
                  <a:gd name="T64" fmla="*/ 159 w 168"/>
                  <a:gd name="T65" fmla="*/ 34 h 120"/>
                  <a:gd name="T66" fmla="*/ 137 w 168"/>
                  <a:gd name="T67" fmla="*/ 56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68" h="120">
                    <a:moveTo>
                      <a:pt x="0" y="0"/>
                    </a:moveTo>
                    <a:cubicBezTo>
                      <a:pt x="0" y="120"/>
                      <a:pt x="0" y="120"/>
                      <a:pt x="0" y="120"/>
                    </a:cubicBezTo>
                    <a:cubicBezTo>
                      <a:pt x="168" y="120"/>
                      <a:pt x="168" y="120"/>
                      <a:pt x="168" y="120"/>
                    </a:cubicBezTo>
                    <a:cubicBezTo>
                      <a:pt x="168" y="0"/>
                      <a:pt x="168" y="0"/>
                      <a:pt x="168" y="0"/>
                    </a:cubicBezTo>
                    <a:lnTo>
                      <a:pt x="0" y="0"/>
                    </a:lnTo>
                    <a:close/>
                    <a:moveTo>
                      <a:pt x="137" y="56"/>
                    </a:moveTo>
                    <a:cubicBezTo>
                      <a:pt x="134" y="56"/>
                      <a:pt x="131" y="55"/>
                      <a:pt x="128" y="54"/>
                    </a:cubicBezTo>
                    <a:cubicBezTo>
                      <a:pt x="120" y="68"/>
                      <a:pt x="120" y="68"/>
                      <a:pt x="120" y="68"/>
                    </a:cubicBezTo>
                    <a:cubicBezTo>
                      <a:pt x="123" y="72"/>
                      <a:pt x="125" y="77"/>
                      <a:pt x="125" y="83"/>
                    </a:cubicBezTo>
                    <a:cubicBezTo>
                      <a:pt x="125" y="95"/>
                      <a:pt x="114" y="106"/>
                      <a:pt x="102" y="106"/>
                    </a:cubicBezTo>
                    <a:cubicBezTo>
                      <a:pt x="89" y="106"/>
                      <a:pt x="78" y="95"/>
                      <a:pt x="78" y="83"/>
                    </a:cubicBezTo>
                    <a:cubicBezTo>
                      <a:pt x="78" y="77"/>
                      <a:pt x="80" y="72"/>
                      <a:pt x="84" y="68"/>
                    </a:cubicBezTo>
                    <a:cubicBezTo>
                      <a:pt x="62" y="45"/>
                      <a:pt x="62" y="45"/>
                      <a:pt x="62" y="45"/>
                    </a:cubicBezTo>
                    <a:cubicBezTo>
                      <a:pt x="60" y="46"/>
                      <a:pt x="59" y="46"/>
                      <a:pt x="57" y="46"/>
                    </a:cubicBezTo>
                    <a:cubicBezTo>
                      <a:pt x="56" y="46"/>
                      <a:pt x="55" y="46"/>
                      <a:pt x="54" y="46"/>
                    </a:cubicBezTo>
                    <a:cubicBezTo>
                      <a:pt x="40" y="72"/>
                      <a:pt x="40" y="72"/>
                      <a:pt x="40" y="72"/>
                    </a:cubicBezTo>
                    <a:cubicBezTo>
                      <a:pt x="45" y="75"/>
                      <a:pt x="49" y="81"/>
                      <a:pt x="49" y="88"/>
                    </a:cubicBezTo>
                    <a:cubicBezTo>
                      <a:pt x="49" y="99"/>
                      <a:pt x="40" y="108"/>
                      <a:pt x="28" y="108"/>
                    </a:cubicBezTo>
                    <a:cubicBezTo>
                      <a:pt x="17" y="108"/>
                      <a:pt x="8" y="99"/>
                      <a:pt x="8" y="88"/>
                    </a:cubicBezTo>
                    <a:cubicBezTo>
                      <a:pt x="8" y="77"/>
                      <a:pt x="17" y="68"/>
                      <a:pt x="28" y="68"/>
                    </a:cubicBezTo>
                    <a:cubicBezTo>
                      <a:pt x="30" y="68"/>
                      <a:pt x="32" y="68"/>
                      <a:pt x="33" y="68"/>
                    </a:cubicBezTo>
                    <a:cubicBezTo>
                      <a:pt x="46" y="42"/>
                      <a:pt x="46" y="42"/>
                      <a:pt x="46" y="42"/>
                    </a:cubicBezTo>
                    <a:cubicBezTo>
                      <a:pt x="43" y="39"/>
                      <a:pt x="41" y="35"/>
                      <a:pt x="41" y="30"/>
                    </a:cubicBezTo>
                    <a:cubicBezTo>
                      <a:pt x="41" y="20"/>
                      <a:pt x="48" y="13"/>
                      <a:pt x="57" y="13"/>
                    </a:cubicBezTo>
                    <a:cubicBezTo>
                      <a:pt x="66" y="13"/>
                      <a:pt x="74" y="20"/>
                      <a:pt x="74" y="30"/>
                    </a:cubicBezTo>
                    <a:cubicBezTo>
                      <a:pt x="74" y="34"/>
                      <a:pt x="72" y="38"/>
                      <a:pt x="69" y="41"/>
                    </a:cubicBezTo>
                    <a:cubicBezTo>
                      <a:pt x="90" y="62"/>
                      <a:pt x="90" y="62"/>
                      <a:pt x="90" y="62"/>
                    </a:cubicBezTo>
                    <a:cubicBezTo>
                      <a:pt x="93" y="60"/>
                      <a:pt x="97" y="59"/>
                      <a:pt x="102" y="59"/>
                    </a:cubicBezTo>
                    <a:cubicBezTo>
                      <a:pt x="106" y="59"/>
                      <a:pt x="110" y="61"/>
                      <a:pt x="114" y="63"/>
                    </a:cubicBezTo>
                    <a:cubicBezTo>
                      <a:pt x="121" y="49"/>
                      <a:pt x="121" y="49"/>
                      <a:pt x="121" y="49"/>
                    </a:cubicBezTo>
                    <a:cubicBezTo>
                      <a:pt x="117" y="45"/>
                      <a:pt x="115" y="40"/>
                      <a:pt x="115" y="34"/>
                    </a:cubicBezTo>
                    <a:cubicBezTo>
                      <a:pt x="115" y="21"/>
                      <a:pt x="125" y="12"/>
                      <a:pt x="137" y="12"/>
                    </a:cubicBezTo>
                    <a:cubicBezTo>
                      <a:pt x="149" y="12"/>
                      <a:pt x="159" y="21"/>
                      <a:pt x="159" y="34"/>
                    </a:cubicBezTo>
                    <a:cubicBezTo>
                      <a:pt x="159" y="46"/>
                      <a:pt x="149" y="56"/>
                      <a:pt x="137" y="5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3" name="Freeform 180"/>
              <p:cNvSpPr/>
              <p:nvPr/>
            </p:nvSpPr>
            <p:spPr bwMode="auto">
              <a:xfrm>
                <a:off x="1981" y="3753"/>
                <a:ext cx="21" cy="67"/>
              </a:xfrm>
              <a:custGeom>
                <a:avLst/>
                <a:gdLst>
                  <a:gd name="T0" fmla="*/ 6 w 12"/>
                  <a:gd name="T1" fmla="*/ 38 h 38"/>
                  <a:gd name="T2" fmla="*/ 0 w 12"/>
                  <a:gd name="T3" fmla="*/ 32 h 38"/>
                  <a:gd name="T4" fmla="*/ 0 w 12"/>
                  <a:gd name="T5" fmla="*/ 6 h 38"/>
                  <a:gd name="T6" fmla="*/ 6 w 12"/>
                  <a:gd name="T7" fmla="*/ 0 h 38"/>
                  <a:gd name="T8" fmla="*/ 12 w 12"/>
                  <a:gd name="T9" fmla="*/ 6 h 38"/>
                  <a:gd name="T10" fmla="*/ 12 w 12"/>
                  <a:gd name="T11" fmla="*/ 32 h 38"/>
                  <a:gd name="T12" fmla="*/ 6 w 12"/>
                  <a:gd name="T13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38">
                    <a:moveTo>
                      <a:pt x="6" y="38"/>
                    </a:moveTo>
                    <a:cubicBezTo>
                      <a:pt x="3" y="38"/>
                      <a:pt x="0" y="36"/>
                      <a:pt x="0" y="3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" y="0"/>
                      <a:pt x="12" y="3"/>
                      <a:pt x="12" y="6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2" y="36"/>
                      <a:pt x="9" y="38"/>
                      <a:pt x="6" y="3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4" name="Freeform 181"/>
              <p:cNvSpPr/>
              <p:nvPr/>
            </p:nvSpPr>
            <p:spPr bwMode="auto">
              <a:xfrm>
                <a:off x="1900" y="3799"/>
                <a:ext cx="185" cy="21"/>
              </a:xfrm>
              <a:custGeom>
                <a:avLst/>
                <a:gdLst>
                  <a:gd name="T0" fmla="*/ 99 w 105"/>
                  <a:gd name="T1" fmla="*/ 12 h 12"/>
                  <a:gd name="T2" fmla="*/ 6 w 105"/>
                  <a:gd name="T3" fmla="*/ 12 h 12"/>
                  <a:gd name="T4" fmla="*/ 0 w 105"/>
                  <a:gd name="T5" fmla="*/ 6 h 12"/>
                  <a:gd name="T6" fmla="*/ 6 w 105"/>
                  <a:gd name="T7" fmla="*/ 0 h 12"/>
                  <a:gd name="T8" fmla="*/ 99 w 105"/>
                  <a:gd name="T9" fmla="*/ 0 h 12"/>
                  <a:gd name="T10" fmla="*/ 105 w 105"/>
                  <a:gd name="T11" fmla="*/ 6 h 12"/>
                  <a:gd name="T12" fmla="*/ 99 w 105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5" h="12">
                    <a:moveTo>
                      <a:pt x="99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10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102" y="0"/>
                      <a:pt x="105" y="3"/>
                      <a:pt x="105" y="6"/>
                    </a:cubicBezTo>
                    <a:cubicBezTo>
                      <a:pt x="105" y="10"/>
                      <a:pt x="102" y="12"/>
                      <a:pt x="99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5" name="Freeform 182"/>
              <p:cNvSpPr>
                <a:spLocks noEditPoints="1"/>
              </p:cNvSpPr>
              <p:nvPr/>
            </p:nvSpPr>
            <p:spPr bwMode="auto">
              <a:xfrm>
                <a:off x="6997" y="2730"/>
                <a:ext cx="284" cy="341"/>
              </a:xfrm>
              <a:custGeom>
                <a:avLst/>
                <a:gdLst>
                  <a:gd name="T0" fmla="*/ 138 w 161"/>
                  <a:gd name="T1" fmla="*/ 141 h 194"/>
                  <a:gd name="T2" fmla="*/ 140 w 161"/>
                  <a:gd name="T3" fmla="*/ 137 h 194"/>
                  <a:gd name="T4" fmla="*/ 143 w 161"/>
                  <a:gd name="T5" fmla="*/ 133 h 194"/>
                  <a:gd name="T6" fmla="*/ 161 w 161"/>
                  <a:gd name="T7" fmla="*/ 81 h 194"/>
                  <a:gd name="T8" fmla="*/ 83 w 161"/>
                  <a:gd name="T9" fmla="*/ 0 h 194"/>
                  <a:gd name="T10" fmla="*/ 23 w 161"/>
                  <a:gd name="T11" fmla="*/ 30 h 194"/>
                  <a:gd name="T12" fmla="*/ 22 w 161"/>
                  <a:gd name="T13" fmla="*/ 32 h 194"/>
                  <a:gd name="T14" fmla="*/ 21 w 161"/>
                  <a:gd name="T15" fmla="*/ 33 h 194"/>
                  <a:gd name="T16" fmla="*/ 11 w 161"/>
                  <a:gd name="T17" fmla="*/ 59 h 194"/>
                  <a:gd name="T18" fmla="*/ 11 w 161"/>
                  <a:gd name="T19" fmla="*/ 63 h 194"/>
                  <a:gd name="T20" fmla="*/ 11 w 161"/>
                  <a:gd name="T21" fmla="*/ 66 h 194"/>
                  <a:gd name="T22" fmla="*/ 11 w 161"/>
                  <a:gd name="T23" fmla="*/ 73 h 194"/>
                  <a:gd name="T24" fmla="*/ 12 w 161"/>
                  <a:gd name="T25" fmla="*/ 79 h 194"/>
                  <a:gd name="T26" fmla="*/ 13 w 161"/>
                  <a:gd name="T27" fmla="*/ 81 h 194"/>
                  <a:gd name="T28" fmla="*/ 11 w 161"/>
                  <a:gd name="T29" fmla="*/ 96 h 194"/>
                  <a:gd name="T30" fmla="*/ 10 w 161"/>
                  <a:gd name="T31" fmla="*/ 99 h 194"/>
                  <a:gd name="T32" fmla="*/ 6 w 161"/>
                  <a:gd name="T33" fmla="*/ 111 h 194"/>
                  <a:gd name="T34" fmla="*/ 4 w 161"/>
                  <a:gd name="T35" fmla="*/ 113 h 194"/>
                  <a:gd name="T36" fmla="*/ 1 w 161"/>
                  <a:gd name="T37" fmla="*/ 123 h 194"/>
                  <a:gd name="T38" fmla="*/ 5 w 161"/>
                  <a:gd name="T39" fmla="*/ 128 h 194"/>
                  <a:gd name="T40" fmla="*/ 9 w 161"/>
                  <a:gd name="T41" fmla="*/ 129 h 194"/>
                  <a:gd name="T42" fmla="*/ 12 w 161"/>
                  <a:gd name="T43" fmla="*/ 130 h 194"/>
                  <a:gd name="T44" fmla="*/ 11 w 161"/>
                  <a:gd name="T45" fmla="*/ 131 h 194"/>
                  <a:gd name="T46" fmla="*/ 12 w 161"/>
                  <a:gd name="T47" fmla="*/ 136 h 194"/>
                  <a:gd name="T48" fmla="*/ 14 w 161"/>
                  <a:gd name="T49" fmla="*/ 139 h 194"/>
                  <a:gd name="T50" fmla="*/ 15 w 161"/>
                  <a:gd name="T51" fmla="*/ 147 h 194"/>
                  <a:gd name="T52" fmla="*/ 16 w 161"/>
                  <a:gd name="T53" fmla="*/ 149 h 194"/>
                  <a:gd name="T54" fmla="*/ 16 w 161"/>
                  <a:gd name="T55" fmla="*/ 154 h 194"/>
                  <a:gd name="T56" fmla="*/ 16 w 161"/>
                  <a:gd name="T57" fmla="*/ 164 h 194"/>
                  <a:gd name="T58" fmla="*/ 33 w 161"/>
                  <a:gd name="T59" fmla="*/ 172 h 194"/>
                  <a:gd name="T60" fmla="*/ 36 w 161"/>
                  <a:gd name="T61" fmla="*/ 172 h 194"/>
                  <a:gd name="T62" fmla="*/ 47 w 161"/>
                  <a:gd name="T63" fmla="*/ 172 h 194"/>
                  <a:gd name="T64" fmla="*/ 53 w 161"/>
                  <a:gd name="T65" fmla="*/ 172 h 194"/>
                  <a:gd name="T66" fmla="*/ 57 w 161"/>
                  <a:gd name="T67" fmla="*/ 172 h 194"/>
                  <a:gd name="T68" fmla="*/ 66 w 161"/>
                  <a:gd name="T69" fmla="*/ 192 h 194"/>
                  <a:gd name="T70" fmla="*/ 69 w 161"/>
                  <a:gd name="T71" fmla="*/ 194 h 194"/>
                  <a:gd name="T72" fmla="*/ 153 w 161"/>
                  <a:gd name="T73" fmla="*/ 194 h 194"/>
                  <a:gd name="T74" fmla="*/ 156 w 161"/>
                  <a:gd name="T75" fmla="*/ 192 h 194"/>
                  <a:gd name="T76" fmla="*/ 156 w 161"/>
                  <a:gd name="T77" fmla="*/ 187 h 194"/>
                  <a:gd name="T78" fmla="*/ 138 w 161"/>
                  <a:gd name="T79" fmla="*/ 141 h 194"/>
                  <a:gd name="T80" fmla="*/ 84 w 161"/>
                  <a:gd name="T81" fmla="*/ 130 h 194"/>
                  <a:gd name="T82" fmla="*/ 33 w 161"/>
                  <a:gd name="T83" fmla="*/ 79 h 194"/>
                  <a:gd name="T84" fmla="*/ 84 w 161"/>
                  <a:gd name="T85" fmla="*/ 28 h 194"/>
                  <a:gd name="T86" fmla="*/ 135 w 161"/>
                  <a:gd name="T87" fmla="*/ 79 h 194"/>
                  <a:gd name="T88" fmla="*/ 84 w 161"/>
                  <a:gd name="T89" fmla="*/ 13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61" h="194">
                    <a:moveTo>
                      <a:pt x="138" y="141"/>
                    </a:moveTo>
                    <a:cubicBezTo>
                      <a:pt x="138" y="139"/>
                      <a:pt x="139" y="138"/>
                      <a:pt x="140" y="137"/>
                    </a:cubicBezTo>
                    <a:cubicBezTo>
                      <a:pt x="141" y="136"/>
                      <a:pt x="142" y="134"/>
                      <a:pt x="143" y="133"/>
                    </a:cubicBezTo>
                    <a:cubicBezTo>
                      <a:pt x="154" y="118"/>
                      <a:pt x="161" y="100"/>
                      <a:pt x="161" y="81"/>
                    </a:cubicBezTo>
                    <a:cubicBezTo>
                      <a:pt x="161" y="36"/>
                      <a:pt x="126" y="0"/>
                      <a:pt x="83" y="0"/>
                    </a:cubicBezTo>
                    <a:cubicBezTo>
                      <a:pt x="60" y="0"/>
                      <a:pt x="38" y="11"/>
                      <a:pt x="23" y="30"/>
                    </a:cubicBezTo>
                    <a:cubicBezTo>
                      <a:pt x="23" y="30"/>
                      <a:pt x="22" y="31"/>
                      <a:pt x="22" y="32"/>
                    </a:cubicBezTo>
                    <a:cubicBezTo>
                      <a:pt x="21" y="32"/>
                      <a:pt x="21" y="33"/>
                      <a:pt x="21" y="33"/>
                    </a:cubicBezTo>
                    <a:cubicBezTo>
                      <a:pt x="17" y="39"/>
                      <a:pt x="11" y="54"/>
                      <a:pt x="11" y="59"/>
                    </a:cubicBezTo>
                    <a:cubicBezTo>
                      <a:pt x="11" y="60"/>
                      <a:pt x="11" y="62"/>
                      <a:pt x="11" y="63"/>
                    </a:cubicBezTo>
                    <a:cubicBezTo>
                      <a:pt x="11" y="64"/>
                      <a:pt x="11" y="65"/>
                      <a:pt x="11" y="66"/>
                    </a:cubicBezTo>
                    <a:cubicBezTo>
                      <a:pt x="11" y="68"/>
                      <a:pt x="11" y="71"/>
                      <a:pt x="11" y="73"/>
                    </a:cubicBezTo>
                    <a:cubicBezTo>
                      <a:pt x="11" y="75"/>
                      <a:pt x="12" y="77"/>
                      <a:pt x="12" y="79"/>
                    </a:cubicBezTo>
                    <a:cubicBezTo>
                      <a:pt x="13" y="79"/>
                      <a:pt x="13" y="80"/>
                      <a:pt x="13" y="81"/>
                    </a:cubicBezTo>
                    <a:cubicBezTo>
                      <a:pt x="14" y="86"/>
                      <a:pt x="13" y="90"/>
                      <a:pt x="11" y="96"/>
                    </a:cubicBezTo>
                    <a:cubicBezTo>
                      <a:pt x="10" y="99"/>
                      <a:pt x="10" y="99"/>
                      <a:pt x="10" y="99"/>
                    </a:cubicBezTo>
                    <a:cubicBezTo>
                      <a:pt x="9" y="103"/>
                      <a:pt x="7" y="107"/>
                      <a:pt x="6" y="111"/>
                    </a:cubicBezTo>
                    <a:cubicBezTo>
                      <a:pt x="6" y="111"/>
                      <a:pt x="5" y="112"/>
                      <a:pt x="4" y="113"/>
                    </a:cubicBezTo>
                    <a:cubicBezTo>
                      <a:pt x="3" y="116"/>
                      <a:pt x="0" y="119"/>
                      <a:pt x="1" y="123"/>
                    </a:cubicBezTo>
                    <a:cubicBezTo>
                      <a:pt x="1" y="124"/>
                      <a:pt x="2" y="126"/>
                      <a:pt x="5" y="128"/>
                    </a:cubicBezTo>
                    <a:cubicBezTo>
                      <a:pt x="6" y="129"/>
                      <a:pt x="8" y="129"/>
                      <a:pt x="9" y="129"/>
                    </a:cubicBezTo>
                    <a:cubicBezTo>
                      <a:pt x="10" y="130"/>
                      <a:pt x="11" y="130"/>
                      <a:pt x="12" y="130"/>
                    </a:cubicBezTo>
                    <a:cubicBezTo>
                      <a:pt x="12" y="130"/>
                      <a:pt x="11" y="131"/>
                      <a:pt x="11" y="131"/>
                    </a:cubicBezTo>
                    <a:cubicBezTo>
                      <a:pt x="11" y="133"/>
                      <a:pt x="11" y="134"/>
                      <a:pt x="12" y="136"/>
                    </a:cubicBezTo>
                    <a:cubicBezTo>
                      <a:pt x="12" y="138"/>
                      <a:pt x="13" y="139"/>
                      <a:pt x="14" y="139"/>
                    </a:cubicBezTo>
                    <a:cubicBezTo>
                      <a:pt x="12" y="143"/>
                      <a:pt x="13" y="144"/>
                      <a:pt x="15" y="147"/>
                    </a:cubicBezTo>
                    <a:cubicBezTo>
                      <a:pt x="15" y="148"/>
                      <a:pt x="15" y="148"/>
                      <a:pt x="16" y="149"/>
                    </a:cubicBezTo>
                    <a:cubicBezTo>
                      <a:pt x="17" y="150"/>
                      <a:pt x="16" y="151"/>
                      <a:pt x="16" y="154"/>
                    </a:cubicBezTo>
                    <a:cubicBezTo>
                      <a:pt x="15" y="157"/>
                      <a:pt x="14" y="160"/>
                      <a:pt x="16" y="164"/>
                    </a:cubicBezTo>
                    <a:cubicBezTo>
                      <a:pt x="19" y="171"/>
                      <a:pt x="28" y="171"/>
                      <a:pt x="33" y="172"/>
                    </a:cubicBezTo>
                    <a:cubicBezTo>
                      <a:pt x="34" y="172"/>
                      <a:pt x="35" y="172"/>
                      <a:pt x="36" y="172"/>
                    </a:cubicBezTo>
                    <a:cubicBezTo>
                      <a:pt x="39" y="172"/>
                      <a:pt x="42" y="172"/>
                      <a:pt x="47" y="172"/>
                    </a:cubicBezTo>
                    <a:cubicBezTo>
                      <a:pt x="49" y="172"/>
                      <a:pt x="51" y="172"/>
                      <a:pt x="53" y="172"/>
                    </a:cubicBezTo>
                    <a:cubicBezTo>
                      <a:pt x="54" y="172"/>
                      <a:pt x="56" y="172"/>
                      <a:pt x="57" y="172"/>
                    </a:cubicBezTo>
                    <a:cubicBezTo>
                      <a:pt x="66" y="192"/>
                      <a:pt x="66" y="192"/>
                      <a:pt x="66" y="192"/>
                    </a:cubicBezTo>
                    <a:cubicBezTo>
                      <a:pt x="66" y="193"/>
                      <a:pt x="68" y="194"/>
                      <a:pt x="69" y="194"/>
                    </a:cubicBezTo>
                    <a:cubicBezTo>
                      <a:pt x="153" y="194"/>
                      <a:pt x="153" y="194"/>
                      <a:pt x="153" y="194"/>
                    </a:cubicBezTo>
                    <a:cubicBezTo>
                      <a:pt x="154" y="194"/>
                      <a:pt x="156" y="193"/>
                      <a:pt x="156" y="192"/>
                    </a:cubicBezTo>
                    <a:cubicBezTo>
                      <a:pt x="157" y="190"/>
                      <a:pt x="157" y="188"/>
                      <a:pt x="156" y="187"/>
                    </a:cubicBezTo>
                    <a:cubicBezTo>
                      <a:pt x="156" y="187"/>
                      <a:pt x="136" y="164"/>
                      <a:pt x="138" y="141"/>
                    </a:cubicBezTo>
                    <a:close/>
                    <a:moveTo>
                      <a:pt x="84" y="130"/>
                    </a:moveTo>
                    <a:cubicBezTo>
                      <a:pt x="55" y="130"/>
                      <a:pt x="33" y="107"/>
                      <a:pt x="33" y="79"/>
                    </a:cubicBezTo>
                    <a:cubicBezTo>
                      <a:pt x="33" y="50"/>
                      <a:pt x="55" y="28"/>
                      <a:pt x="84" y="28"/>
                    </a:cubicBezTo>
                    <a:cubicBezTo>
                      <a:pt x="112" y="28"/>
                      <a:pt x="135" y="50"/>
                      <a:pt x="135" y="79"/>
                    </a:cubicBezTo>
                    <a:cubicBezTo>
                      <a:pt x="135" y="107"/>
                      <a:pt x="112" y="130"/>
                      <a:pt x="84" y="13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6" name="Oval 183"/>
              <p:cNvSpPr>
                <a:spLocks noChangeArrowheads="1"/>
              </p:cNvSpPr>
              <p:nvPr/>
            </p:nvSpPr>
            <p:spPr bwMode="auto">
              <a:xfrm>
                <a:off x="7084" y="2855"/>
                <a:ext cx="28" cy="26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7" name="Oval 184"/>
              <p:cNvSpPr>
                <a:spLocks noChangeArrowheads="1"/>
              </p:cNvSpPr>
              <p:nvPr/>
            </p:nvSpPr>
            <p:spPr bwMode="auto">
              <a:xfrm>
                <a:off x="7131" y="2855"/>
                <a:ext cx="27" cy="26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8" name="Oval 185"/>
              <p:cNvSpPr>
                <a:spLocks noChangeArrowheads="1"/>
              </p:cNvSpPr>
              <p:nvPr/>
            </p:nvSpPr>
            <p:spPr bwMode="auto">
              <a:xfrm>
                <a:off x="7179" y="2855"/>
                <a:ext cx="26" cy="26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9" name="Freeform 186"/>
              <p:cNvSpPr>
                <a:spLocks noEditPoints="1"/>
              </p:cNvSpPr>
              <p:nvPr/>
            </p:nvSpPr>
            <p:spPr bwMode="auto">
              <a:xfrm>
                <a:off x="4121" y="3563"/>
                <a:ext cx="172" cy="215"/>
              </a:xfrm>
              <a:custGeom>
                <a:avLst/>
                <a:gdLst>
                  <a:gd name="T0" fmla="*/ 49 w 98"/>
                  <a:gd name="T1" fmla="*/ 0 h 122"/>
                  <a:gd name="T2" fmla="*/ 0 w 98"/>
                  <a:gd name="T3" fmla="*/ 49 h 122"/>
                  <a:gd name="T4" fmla="*/ 21 w 98"/>
                  <a:gd name="T5" fmla="*/ 87 h 122"/>
                  <a:gd name="T6" fmla="*/ 25 w 98"/>
                  <a:gd name="T7" fmla="*/ 97 h 122"/>
                  <a:gd name="T8" fmla="*/ 25 w 98"/>
                  <a:gd name="T9" fmla="*/ 111 h 122"/>
                  <a:gd name="T10" fmla="*/ 37 w 98"/>
                  <a:gd name="T11" fmla="*/ 122 h 122"/>
                  <a:gd name="T12" fmla="*/ 61 w 98"/>
                  <a:gd name="T13" fmla="*/ 122 h 122"/>
                  <a:gd name="T14" fmla="*/ 73 w 98"/>
                  <a:gd name="T15" fmla="*/ 111 h 122"/>
                  <a:gd name="T16" fmla="*/ 73 w 98"/>
                  <a:gd name="T17" fmla="*/ 97 h 122"/>
                  <a:gd name="T18" fmla="*/ 77 w 98"/>
                  <a:gd name="T19" fmla="*/ 87 h 122"/>
                  <a:gd name="T20" fmla="*/ 98 w 98"/>
                  <a:gd name="T21" fmla="*/ 49 h 122"/>
                  <a:gd name="T22" fmla="*/ 49 w 98"/>
                  <a:gd name="T23" fmla="*/ 0 h 122"/>
                  <a:gd name="T24" fmla="*/ 76 w 98"/>
                  <a:gd name="T25" fmla="*/ 65 h 122"/>
                  <a:gd name="T26" fmla="*/ 73 w 98"/>
                  <a:gd name="T27" fmla="*/ 67 h 122"/>
                  <a:gd name="T28" fmla="*/ 71 w 98"/>
                  <a:gd name="T29" fmla="*/ 66 h 122"/>
                  <a:gd name="T30" fmla="*/ 69 w 98"/>
                  <a:gd name="T31" fmla="*/ 61 h 122"/>
                  <a:gd name="T32" fmla="*/ 61 w 98"/>
                  <a:gd name="T33" fmla="*/ 23 h 122"/>
                  <a:gd name="T34" fmla="*/ 60 w 98"/>
                  <a:gd name="T35" fmla="*/ 18 h 122"/>
                  <a:gd name="T36" fmla="*/ 66 w 98"/>
                  <a:gd name="T37" fmla="*/ 17 h 122"/>
                  <a:gd name="T38" fmla="*/ 76 w 98"/>
                  <a:gd name="T39" fmla="*/ 65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122">
                    <a:moveTo>
                      <a:pt x="49" y="0"/>
                    </a:moveTo>
                    <a:cubicBezTo>
                      <a:pt x="22" y="0"/>
                      <a:pt x="0" y="22"/>
                      <a:pt x="0" y="49"/>
                    </a:cubicBezTo>
                    <a:cubicBezTo>
                      <a:pt x="0" y="68"/>
                      <a:pt x="20" y="86"/>
                      <a:pt x="21" y="87"/>
                    </a:cubicBezTo>
                    <a:cubicBezTo>
                      <a:pt x="23" y="89"/>
                      <a:pt x="25" y="94"/>
                      <a:pt x="25" y="97"/>
                    </a:cubicBezTo>
                    <a:cubicBezTo>
                      <a:pt x="25" y="111"/>
                      <a:pt x="25" y="111"/>
                      <a:pt x="25" y="111"/>
                    </a:cubicBezTo>
                    <a:cubicBezTo>
                      <a:pt x="25" y="117"/>
                      <a:pt x="30" y="122"/>
                      <a:pt x="37" y="122"/>
                    </a:cubicBezTo>
                    <a:cubicBezTo>
                      <a:pt x="61" y="122"/>
                      <a:pt x="61" y="122"/>
                      <a:pt x="61" y="122"/>
                    </a:cubicBezTo>
                    <a:cubicBezTo>
                      <a:pt x="67" y="122"/>
                      <a:pt x="73" y="117"/>
                      <a:pt x="73" y="111"/>
                    </a:cubicBezTo>
                    <a:cubicBezTo>
                      <a:pt x="73" y="97"/>
                      <a:pt x="73" y="97"/>
                      <a:pt x="73" y="97"/>
                    </a:cubicBezTo>
                    <a:cubicBezTo>
                      <a:pt x="73" y="94"/>
                      <a:pt x="75" y="89"/>
                      <a:pt x="77" y="87"/>
                    </a:cubicBezTo>
                    <a:cubicBezTo>
                      <a:pt x="78" y="86"/>
                      <a:pt x="98" y="68"/>
                      <a:pt x="98" y="49"/>
                    </a:cubicBezTo>
                    <a:cubicBezTo>
                      <a:pt x="98" y="22"/>
                      <a:pt x="76" y="0"/>
                      <a:pt x="49" y="0"/>
                    </a:cubicBezTo>
                    <a:close/>
                    <a:moveTo>
                      <a:pt x="76" y="65"/>
                    </a:moveTo>
                    <a:cubicBezTo>
                      <a:pt x="75" y="66"/>
                      <a:pt x="74" y="67"/>
                      <a:pt x="73" y="67"/>
                    </a:cubicBezTo>
                    <a:cubicBezTo>
                      <a:pt x="72" y="67"/>
                      <a:pt x="71" y="67"/>
                      <a:pt x="71" y="66"/>
                    </a:cubicBezTo>
                    <a:cubicBezTo>
                      <a:pt x="69" y="65"/>
                      <a:pt x="68" y="63"/>
                      <a:pt x="69" y="61"/>
                    </a:cubicBezTo>
                    <a:cubicBezTo>
                      <a:pt x="82" y="40"/>
                      <a:pt x="63" y="25"/>
                      <a:pt x="61" y="23"/>
                    </a:cubicBezTo>
                    <a:cubicBezTo>
                      <a:pt x="59" y="22"/>
                      <a:pt x="59" y="19"/>
                      <a:pt x="60" y="18"/>
                    </a:cubicBezTo>
                    <a:cubicBezTo>
                      <a:pt x="61" y="16"/>
                      <a:pt x="64" y="15"/>
                      <a:pt x="66" y="17"/>
                    </a:cubicBezTo>
                    <a:cubicBezTo>
                      <a:pt x="67" y="18"/>
                      <a:pt x="93" y="37"/>
                      <a:pt x="76" y="6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0" name="Freeform 187"/>
              <p:cNvSpPr/>
              <p:nvPr/>
            </p:nvSpPr>
            <p:spPr bwMode="auto">
              <a:xfrm>
                <a:off x="4045" y="3630"/>
                <a:ext cx="72" cy="24"/>
              </a:xfrm>
              <a:custGeom>
                <a:avLst/>
                <a:gdLst>
                  <a:gd name="T0" fmla="*/ 4 w 41"/>
                  <a:gd name="T1" fmla="*/ 14 h 14"/>
                  <a:gd name="T2" fmla="*/ 0 w 41"/>
                  <a:gd name="T3" fmla="*/ 10 h 14"/>
                  <a:gd name="T4" fmla="*/ 4 w 41"/>
                  <a:gd name="T5" fmla="*/ 6 h 14"/>
                  <a:gd name="T6" fmla="*/ 36 w 41"/>
                  <a:gd name="T7" fmla="*/ 0 h 14"/>
                  <a:gd name="T8" fmla="*/ 41 w 41"/>
                  <a:gd name="T9" fmla="*/ 4 h 14"/>
                  <a:gd name="T10" fmla="*/ 38 w 41"/>
                  <a:gd name="T11" fmla="*/ 8 h 14"/>
                  <a:gd name="T12" fmla="*/ 5 w 41"/>
                  <a:gd name="T13" fmla="*/ 14 h 14"/>
                  <a:gd name="T14" fmla="*/ 4 w 41"/>
                  <a:gd name="T1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" h="14">
                    <a:moveTo>
                      <a:pt x="4" y="14"/>
                    </a:moveTo>
                    <a:cubicBezTo>
                      <a:pt x="2" y="14"/>
                      <a:pt x="1" y="12"/>
                      <a:pt x="0" y="10"/>
                    </a:cubicBezTo>
                    <a:cubicBezTo>
                      <a:pt x="0" y="8"/>
                      <a:pt x="1" y="6"/>
                      <a:pt x="4" y="6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9" y="0"/>
                      <a:pt x="41" y="1"/>
                      <a:pt x="41" y="4"/>
                    </a:cubicBezTo>
                    <a:cubicBezTo>
                      <a:pt x="41" y="6"/>
                      <a:pt x="40" y="8"/>
                      <a:pt x="38" y="8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5" y="14"/>
                      <a:pt x="5" y="14"/>
                      <a:pt x="4" y="1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1" name="Freeform 188"/>
              <p:cNvSpPr/>
              <p:nvPr/>
            </p:nvSpPr>
            <p:spPr bwMode="auto">
              <a:xfrm>
                <a:off x="4295" y="3638"/>
                <a:ext cx="74" cy="25"/>
              </a:xfrm>
              <a:custGeom>
                <a:avLst/>
                <a:gdLst>
                  <a:gd name="T0" fmla="*/ 5 w 42"/>
                  <a:gd name="T1" fmla="*/ 14 h 14"/>
                  <a:gd name="T2" fmla="*/ 1 w 42"/>
                  <a:gd name="T3" fmla="*/ 11 h 14"/>
                  <a:gd name="T4" fmla="*/ 4 w 42"/>
                  <a:gd name="T5" fmla="*/ 6 h 14"/>
                  <a:gd name="T6" fmla="*/ 37 w 42"/>
                  <a:gd name="T7" fmla="*/ 1 h 14"/>
                  <a:gd name="T8" fmla="*/ 41 w 42"/>
                  <a:gd name="T9" fmla="*/ 4 h 14"/>
                  <a:gd name="T10" fmla="*/ 38 w 42"/>
                  <a:gd name="T11" fmla="*/ 9 h 14"/>
                  <a:gd name="T12" fmla="*/ 5 w 42"/>
                  <a:gd name="T13" fmla="*/ 14 h 14"/>
                  <a:gd name="T14" fmla="*/ 5 w 42"/>
                  <a:gd name="T1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" h="14">
                    <a:moveTo>
                      <a:pt x="5" y="14"/>
                    </a:moveTo>
                    <a:cubicBezTo>
                      <a:pt x="3" y="14"/>
                      <a:pt x="1" y="13"/>
                      <a:pt x="1" y="11"/>
                    </a:cubicBezTo>
                    <a:cubicBezTo>
                      <a:pt x="0" y="9"/>
                      <a:pt x="2" y="7"/>
                      <a:pt x="4" y="6"/>
                    </a:cubicBezTo>
                    <a:cubicBezTo>
                      <a:pt x="37" y="1"/>
                      <a:pt x="37" y="1"/>
                      <a:pt x="37" y="1"/>
                    </a:cubicBezTo>
                    <a:cubicBezTo>
                      <a:pt x="39" y="0"/>
                      <a:pt x="41" y="2"/>
                      <a:pt x="41" y="4"/>
                    </a:cubicBezTo>
                    <a:cubicBezTo>
                      <a:pt x="42" y="6"/>
                      <a:pt x="40" y="8"/>
                      <a:pt x="38" y="9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5" y="14"/>
                      <a:pt x="5" y="14"/>
                      <a:pt x="5" y="1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2" name="Freeform 189"/>
              <p:cNvSpPr/>
              <p:nvPr/>
            </p:nvSpPr>
            <p:spPr bwMode="auto">
              <a:xfrm>
                <a:off x="4198" y="3487"/>
                <a:ext cx="26" cy="72"/>
              </a:xfrm>
              <a:custGeom>
                <a:avLst/>
                <a:gdLst>
                  <a:gd name="T0" fmla="*/ 10 w 15"/>
                  <a:gd name="T1" fmla="*/ 41 h 41"/>
                  <a:gd name="T2" fmla="*/ 6 w 15"/>
                  <a:gd name="T3" fmla="*/ 37 h 41"/>
                  <a:gd name="T4" fmla="*/ 1 w 15"/>
                  <a:gd name="T5" fmla="*/ 5 h 41"/>
                  <a:gd name="T6" fmla="*/ 4 w 15"/>
                  <a:gd name="T7" fmla="*/ 0 h 41"/>
                  <a:gd name="T8" fmla="*/ 9 w 15"/>
                  <a:gd name="T9" fmla="*/ 4 h 41"/>
                  <a:gd name="T10" fmla="*/ 14 w 15"/>
                  <a:gd name="T11" fmla="*/ 36 h 41"/>
                  <a:gd name="T12" fmla="*/ 11 w 15"/>
                  <a:gd name="T13" fmla="*/ 41 h 41"/>
                  <a:gd name="T14" fmla="*/ 10 w 15"/>
                  <a:gd name="T15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41">
                    <a:moveTo>
                      <a:pt x="10" y="41"/>
                    </a:moveTo>
                    <a:cubicBezTo>
                      <a:pt x="8" y="41"/>
                      <a:pt x="7" y="39"/>
                      <a:pt x="6" y="37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3"/>
                      <a:pt x="2" y="1"/>
                      <a:pt x="4" y="0"/>
                    </a:cubicBezTo>
                    <a:cubicBezTo>
                      <a:pt x="6" y="0"/>
                      <a:pt x="8" y="2"/>
                      <a:pt x="9" y="4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5" y="38"/>
                      <a:pt x="13" y="40"/>
                      <a:pt x="11" y="41"/>
                    </a:cubicBezTo>
                    <a:cubicBezTo>
                      <a:pt x="11" y="41"/>
                      <a:pt x="11" y="41"/>
                      <a:pt x="10" y="4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3" name="Freeform 190"/>
              <p:cNvSpPr/>
              <p:nvPr/>
            </p:nvSpPr>
            <p:spPr bwMode="auto">
              <a:xfrm>
                <a:off x="4089" y="3531"/>
                <a:ext cx="65" cy="49"/>
              </a:xfrm>
              <a:custGeom>
                <a:avLst/>
                <a:gdLst>
                  <a:gd name="T0" fmla="*/ 32 w 37"/>
                  <a:gd name="T1" fmla="*/ 28 h 28"/>
                  <a:gd name="T2" fmla="*/ 30 w 37"/>
                  <a:gd name="T3" fmla="*/ 27 h 28"/>
                  <a:gd name="T4" fmla="*/ 3 w 37"/>
                  <a:gd name="T5" fmla="*/ 8 h 28"/>
                  <a:gd name="T6" fmla="*/ 2 w 37"/>
                  <a:gd name="T7" fmla="*/ 2 h 28"/>
                  <a:gd name="T8" fmla="*/ 7 w 37"/>
                  <a:gd name="T9" fmla="*/ 1 h 28"/>
                  <a:gd name="T10" fmla="*/ 34 w 37"/>
                  <a:gd name="T11" fmla="*/ 20 h 28"/>
                  <a:gd name="T12" fmla="*/ 35 w 37"/>
                  <a:gd name="T13" fmla="*/ 26 h 28"/>
                  <a:gd name="T14" fmla="*/ 32 w 37"/>
                  <a:gd name="T15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28">
                    <a:moveTo>
                      <a:pt x="32" y="28"/>
                    </a:moveTo>
                    <a:cubicBezTo>
                      <a:pt x="31" y="28"/>
                      <a:pt x="30" y="27"/>
                      <a:pt x="30" y="27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1" y="7"/>
                      <a:pt x="0" y="4"/>
                      <a:pt x="2" y="2"/>
                    </a:cubicBezTo>
                    <a:cubicBezTo>
                      <a:pt x="3" y="1"/>
                      <a:pt x="5" y="0"/>
                      <a:pt x="7" y="1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6" y="22"/>
                      <a:pt x="37" y="24"/>
                      <a:pt x="35" y="26"/>
                    </a:cubicBezTo>
                    <a:cubicBezTo>
                      <a:pt x="35" y="27"/>
                      <a:pt x="33" y="28"/>
                      <a:pt x="32" y="2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4" name="Freeform 191"/>
              <p:cNvSpPr/>
              <p:nvPr/>
            </p:nvSpPr>
            <p:spPr bwMode="auto">
              <a:xfrm>
                <a:off x="4260" y="3712"/>
                <a:ext cx="63" cy="50"/>
              </a:xfrm>
              <a:custGeom>
                <a:avLst/>
                <a:gdLst>
                  <a:gd name="T0" fmla="*/ 32 w 36"/>
                  <a:gd name="T1" fmla="*/ 28 h 28"/>
                  <a:gd name="T2" fmla="*/ 29 w 36"/>
                  <a:gd name="T3" fmla="*/ 27 h 28"/>
                  <a:gd name="T4" fmla="*/ 2 w 36"/>
                  <a:gd name="T5" fmla="*/ 8 h 28"/>
                  <a:gd name="T6" fmla="*/ 1 w 36"/>
                  <a:gd name="T7" fmla="*/ 3 h 28"/>
                  <a:gd name="T8" fmla="*/ 7 w 36"/>
                  <a:gd name="T9" fmla="*/ 2 h 28"/>
                  <a:gd name="T10" fmla="*/ 34 w 36"/>
                  <a:gd name="T11" fmla="*/ 20 h 28"/>
                  <a:gd name="T12" fmla="*/ 35 w 36"/>
                  <a:gd name="T13" fmla="*/ 26 h 28"/>
                  <a:gd name="T14" fmla="*/ 32 w 36"/>
                  <a:gd name="T15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28">
                    <a:moveTo>
                      <a:pt x="32" y="28"/>
                    </a:moveTo>
                    <a:cubicBezTo>
                      <a:pt x="31" y="28"/>
                      <a:pt x="30" y="28"/>
                      <a:pt x="29" y="27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0" y="7"/>
                      <a:pt x="0" y="4"/>
                      <a:pt x="1" y="3"/>
                    </a:cubicBezTo>
                    <a:cubicBezTo>
                      <a:pt x="3" y="1"/>
                      <a:pt x="5" y="0"/>
                      <a:pt x="7" y="2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6" y="22"/>
                      <a:pt x="36" y="24"/>
                      <a:pt x="35" y="26"/>
                    </a:cubicBezTo>
                    <a:cubicBezTo>
                      <a:pt x="34" y="27"/>
                      <a:pt x="33" y="28"/>
                      <a:pt x="32" y="2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5" name="Freeform 192"/>
              <p:cNvSpPr/>
              <p:nvPr/>
            </p:nvSpPr>
            <p:spPr bwMode="auto">
              <a:xfrm>
                <a:off x="4274" y="3531"/>
                <a:ext cx="49" cy="62"/>
              </a:xfrm>
              <a:custGeom>
                <a:avLst/>
                <a:gdLst>
                  <a:gd name="T0" fmla="*/ 4 w 28"/>
                  <a:gd name="T1" fmla="*/ 35 h 35"/>
                  <a:gd name="T2" fmla="*/ 2 w 28"/>
                  <a:gd name="T3" fmla="*/ 35 h 35"/>
                  <a:gd name="T4" fmla="*/ 1 w 28"/>
                  <a:gd name="T5" fmla="*/ 29 h 35"/>
                  <a:gd name="T6" fmla="*/ 20 w 28"/>
                  <a:gd name="T7" fmla="*/ 2 h 35"/>
                  <a:gd name="T8" fmla="*/ 26 w 28"/>
                  <a:gd name="T9" fmla="*/ 1 h 35"/>
                  <a:gd name="T10" fmla="*/ 27 w 28"/>
                  <a:gd name="T11" fmla="*/ 7 h 35"/>
                  <a:gd name="T12" fmla="*/ 8 w 28"/>
                  <a:gd name="T13" fmla="*/ 34 h 35"/>
                  <a:gd name="T14" fmla="*/ 4 w 28"/>
                  <a:gd name="T15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35">
                    <a:moveTo>
                      <a:pt x="4" y="35"/>
                    </a:moveTo>
                    <a:cubicBezTo>
                      <a:pt x="4" y="35"/>
                      <a:pt x="3" y="35"/>
                      <a:pt x="2" y="35"/>
                    </a:cubicBezTo>
                    <a:cubicBezTo>
                      <a:pt x="0" y="33"/>
                      <a:pt x="0" y="31"/>
                      <a:pt x="1" y="29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2" y="1"/>
                      <a:pt x="24" y="0"/>
                      <a:pt x="26" y="1"/>
                    </a:cubicBezTo>
                    <a:cubicBezTo>
                      <a:pt x="28" y="3"/>
                      <a:pt x="28" y="5"/>
                      <a:pt x="27" y="7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7" y="35"/>
                      <a:pt x="6" y="35"/>
                      <a:pt x="4" y="3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6" name="Freeform 193"/>
              <p:cNvSpPr/>
              <p:nvPr/>
            </p:nvSpPr>
            <p:spPr bwMode="auto">
              <a:xfrm>
                <a:off x="4089" y="3698"/>
                <a:ext cx="51" cy="64"/>
              </a:xfrm>
              <a:custGeom>
                <a:avLst/>
                <a:gdLst>
                  <a:gd name="T0" fmla="*/ 5 w 29"/>
                  <a:gd name="T1" fmla="*/ 36 h 36"/>
                  <a:gd name="T2" fmla="*/ 3 w 29"/>
                  <a:gd name="T3" fmla="*/ 35 h 36"/>
                  <a:gd name="T4" fmla="*/ 2 w 29"/>
                  <a:gd name="T5" fmla="*/ 29 h 36"/>
                  <a:gd name="T6" fmla="*/ 21 w 29"/>
                  <a:gd name="T7" fmla="*/ 3 h 36"/>
                  <a:gd name="T8" fmla="*/ 26 w 29"/>
                  <a:gd name="T9" fmla="*/ 2 h 36"/>
                  <a:gd name="T10" fmla="*/ 27 w 29"/>
                  <a:gd name="T11" fmla="*/ 7 h 36"/>
                  <a:gd name="T12" fmla="*/ 8 w 29"/>
                  <a:gd name="T13" fmla="*/ 34 h 36"/>
                  <a:gd name="T14" fmla="*/ 5 w 29"/>
                  <a:gd name="T15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36">
                    <a:moveTo>
                      <a:pt x="5" y="36"/>
                    </a:moveTo>
                    <a:cubicBezTo>
                      <a:pt x="4" y="36"/>
                      <a:pt x="3" y="36"/>
                      <a:pt x="3" y="35"/>
                    </a:cubicBezTo>
                    <a:cubicBezTo>
                      <a:pt x="1" y="34"/>
                      <a:pt x="0" y="31"/>
                      <a:pt x="2" y="29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2" y="1"/>
                      <a:pt x="25" y="0"/>
                      <a:pt x="26" y="2"/>
                    </a:cubicBezTo>
                    <a:cubicBezTo>
                      <a:pt x="28" y="3"/>
                      <a:pt x="29" y="6"/>
                      <a:pt x="27" y="7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7" y="35"/>
                      <a:pt x="6" y="36"/>
                      <a:pt x="5" y="3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7" name="Freeform 194"/>
              <p:cNvSpPr/>
              <p:nvPr/>
            </p:nvSpPr>
            <p:spPr bwMode="auto">
              <a:xfrm>
                <a:off x="4166" y="3786"/>
                <a:ext cx="83" cy="14"/>
              </a:xfrm>
              <a:custGeom>
                <a:avLst/>
                <a:gdLst>
                  <a:gd name="T0" fmla="*/ 43 w 47"/>
                  <a:gd name="T1" fmla="*/ 8 h 8"/>
                  <a:gd name="T2" fmla="*/ 4 w 47"/>
                  <a:gd name="T3" fmla="*/ 8 h 8"/>
                  <a:gd name="T4" fmla="*/ 0 w 47"/>
                  <a:gd name="T5" fmla="*/ 4 h 8"/>
                  <a:gd name="T6" fmla="*/ 4 w 47"/>
                  <a:gd name="T7" fmla="*/ 0 h 8"/>
                  <a:gd name="T8" fmla="*/ 43 w 47"/>
                  <a:gd name="T9" fmla="*/ 0 h 8"/>
                  <a:gd name="T10" fmla="*/ 47 w 47"/>
                  <a:gd name="T11" fmla="*/ 4 h 8"/>
                  <a:gd name="T12" fmla="*/ 43 w 47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8">
                    <a:moveTo>
                      <a:pt x="43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1" y="8"/>
                      <a:pt x="0" y="6"/>
                      <a:pt x="0" y="4"/>
                    </a:cubicBezTo>
                    <a:cubicBezTo>
                      <a:pt x="0" y="1"/>
                      <a:pt x="1" y="0"/>
                      <a:pt x="4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5" y="0"/>
                      <a:pt x="47" y="1"/>
                      <a:pt x="47" y="4"/>
                    </a:cubicBezTo>
                    <a:cubicBezTo>
                      <a:pt x="47" y="6"/>
                      <a:pt x="45" y="8"/>
                      <a:pt x="43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8" name="Freeform 195"/>
              <p:cNvSpPr/>
              <p:nvPr/>
            </p:nvSpPr>
            <p:spPr bwMode="auto">
              <a:xfrm>
                <a:off x="4166" y="3815"/>
                <a:ext cx="83" cy="14"/>
              </a:xfrm>
              <a:custGeom>
                <a:avLst/>
                <a:gdLst>
                  <a:gd name="T0" fmla="*/ 43 w 47"/>
                  <a:gd name="T1" fmla="*/ 8 h 8"/>
                  <a:gd name="T2" fmla="*/ 4 w 47"/>
                  <a:gd name="T3" fmla="*/ 8 h 8"/>
                  <a:gd name="T4" fmla="*/ 0 w 47"/>
                  <a:gd name="T5" fmla="*/ 4 h 8"/>
                  <a:gd name="T6" fmla="*/ 4 w 47"/>
                  <a:gd name="T7" fmla="*/ 0 h 8"/>
                  <a:gd name="T8" fmla="*/ 43 w 47"/>
                  <a:gd name="T9" fmla="*/ 0 h 8"/>
                  <a:gd name="T10" fmla="*/ 47 w 47"/>
                  <a:gd name="T11" fmla="*/ 4 h 8"/>
                  <a:gd name="T12" fmla="*/ 43 w 47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8">
                    <a:moveTo>
                      <a:pt x="43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1" y="8"/>
                      <a:pt x="0" y="7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5" y="0"/>
                      <a:pt x="47" y="2"/>
                      <a:pt x="47" y="4"/>
                    </a:cubicBezTo>
                    <a:cubicBezTo>
                      <a:pt x="47" y="7"/>
                      <a:pt x="45" y="8"/>
                      <a:pt x="43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9" name="Freeform 196"/>
              <p:cNvSpPr>
                <a:spLocks noEditPoints="1"/>
              </p:cNvSpPr>
              <p:nvPr/>
            </p:nvSpPr>
            <p:spPr bwMode="auto">
              <a:xfrm>
                <a:off x="4773" y="3487"/>
                <a:ext cx="342" cy="342"/>
              </a:xfrm>
              <a:custGeom>
                <a:avLst/>
                <a:gdLst>
                  <a:gd name="T0" fmla="*/ 97 w 194"/>
                  <a:gd name="T1" fmla="*/ 0 h 194"/>
                  <a:gd name="T2" fmla="*/ 0 w 194"/>
                  <a:gd name="T3" fmla="*/ 97 h 194"/>
                  <a:gd name="T4" fmla="*/ 97 w 194"/>
                  <a:gd name="T5" fmla="*/ 194 h 194"/>
                  <a:gd name="T6" fmla="*/ 194 w 194"/>
                  <a:gd name="T7" fmla="*/ 97 h 194"/>
                  <a:gd name="T8" fmla="*/ 97 w 194"/>
                  <a:gd name="T9" fmla="*/ 0 h 194"/>
                  <a:gd name="T10" fmla="*/ 93 w 194"/>
                  <a:gd name="T11" fmla="*/ 18 h 194"/>
                  <a:gd name="T12" fmla="*/ 97 w 194"/>
                  <a:gd name="T13" fmla="*/ 14 h 194"/>
                  <a:gd name="T14" fmla="*/ 101 w 194"/>
                  <a:gd name="T15" fmla="*/ 18 h 194"/>
                  <a:gd name="T16" fmla="*/ 101 w 194"/>
                  <a:gd name="T17" fmla="*/ 37 h 194"/>
                  <a:gd name="T18" fmla="*/ 97 w 194"/>
                  <a:gd name="T19" fmla="*/ 41 h 194"/>
                  <a:gd name="T20" fmla="*/ 93 w 194"/>
                  <a:gd name="T21" fmla="*/ 37 h 194"/>
                  <a:gd name="T22" fmla="*/ 93 w 194"/>
                  <a:gd name="T23" fmla="*/ 18 h 194"/>
                  <a:gd name="T24" fmla="*/ 37 w 194"/>
                  <a:gd name="T25" fmla="*/ 101 h 194"/>
                  <a:gd name="T26" fmla="*/ 18 w 194"/>
                  <a:gd name="T27" fmla="*/ 101 h 194"/>
                  <a:gd name="T28" fmla="*/ 14 w 194"/>
                  <a:gd name="T29" fmla="*/ 97 h 194"/>
                  <a:gd name="T30" fmla="*/ 18 w 194"/>
                  <a:gd name="T31" fmla="*/ 93 h 194"/>
                  <a:gd name="T32" fmla="*/ 37 w 194"/>
                  <a:gd name="T33" fmla="*/ 93 h 194"/>
                  <a:gd name="T34" fmla="*/ 41 w 194"/>
                  <a:gd name="T35" fmla="*/ 97 h 194"/>
                  <a:gd name="T36" fmla="*/ 37 w 194"/>
                  <a:gd name="T37" fmla="*/ 101 h 194"/>
                  <a:gd name="T38" fmla="*/ 101 w 194"/>
                  <a:gd name="T39" fmla="*/ 176 h 194"/>
                  <a:gd name="T40" fmla="*/ 97 w 194"/>
                  <a:gd name="T41" fmla="*/ 180 h 194"/>
                  <a:gd name="T42" fmla="*/ 93 w 194"/>
                  <a:gd name="T43" fmla="*/ 176 h 194"/>
                  <a:gd name="T44" fmla="*/ 93 w 194"/>
                  <a:gd name="T45" fmla="*/ 158 h 194"/>
                  <a:gd name="T46" fmla="*/ 97 w 194"/>
                  <a:gd name="T47" fmla="*/ 154 h 194"/>
                  <a:gd name="T48" fmla="*/ 101 w 194"/>
                  <a:gd name="T49" fmla="*/ 158 h 194"/>
                  <a:gd name="T50" fmla="*/ 101 w 194"/>
                  <a:gd name="T51" fmla="*/ 176 h 194"/>
                  <a:gd name="T52" fmla="*/ 144 w 194"/>
                  <a:gd name="T53" fmla="*/ 109 h 194"/>
                  <a:gd name="T54" fmla="*/ 140 w 194"/>
                  <a:gd name="T55" fmla="*/ 112 h 194"/>
                  <a:gd name="T56" fmla="*/ 139 w 194"/>
                  <a:gd name="T57" fmla="*/ 112 h 194"/>
                  <a:gd name="T58" fmla="*/ 96 w 194"/>
                  <a:gd name="T59" fmla="*/ 101 h 194"/>
                  <a:gd name="T60" fmla="*/ 93 w 194"/>
                  <a:gd name="T61" fmla="*/ 96 h 194"/>
                  <a:gd name="T62" fmla="*/ 108 w 194"/>
                  <a:gd name="T63" fmla="*/ 33 h 194"/>
                  <a:gd name="T64" fmla="*/ 113 w 194"/>
                  <a:gd name="T65" fmla="*/ 30 h 194"/>
                  <a:gd name="T66" fmla="*/ 116 w 194"/>
                  <a:gd name="T67" fmla="*/ 35 h 194"/>
                  <a:gd name="T68" fmla="*/ 102 w 194"/>
                  <a:gd name="T69" fmla="*/ 94 h 194"/>
                  <a:gd name="T70" fmla="*/ 141 w 194"/>
                  <a:gd name="T71" fmla="*/ 104 h 194"/>
                  <a:gd name="T72" fmla="*/ 144 w 194"/>
                  <a:gd name="T73" fmla="*/ 109 h 194"/>
                  <a:gd name="T74" fmla="*/ 176 w 194"/>
                  <a:gd name="T75" fmla="*/ 101 h 194"/>
                  <a:gd name="T76" fmla="*/ 158 w 194"/>
                  <a:gd name="T77" fmla="*/ 101 h 194"/>
                  <a:gd name="T78" fmla="*/ 154 w 194"/>
                  <a:gd name="T79" fmla="*/ 97 h 194"/>
                  <a:gd name="T80" fmla="*/ 158 w 194"/>
                  <a:gd name="T81" fmla="*/ 93 h 194"/>
                  <a:gd name="T82" fmla="*/ 176 w 194"/>
                  <a:gd name="T83" fmla="*/ 93 h 194"/>
                  <a:gd name="T84" fmla="*/ 180 w 194"/>
                  <a:gd name="T85" fmla="*/ 97 h 194"/>
                  <a:gd name="T86" fmla="*/ 176 w 194"/>
                  <a:gd name="T87" fmla="*/ 101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94" h="194">
                    <a:moveTo>
                      <a:pt x="97" y="0"/>
                    </a:moveTo>
                    <a:cubicBezTo>
                      <a:pt x="44" y="0"/>
                      <a:pt x="0" y="44"/>
                      <a:pt x="0" y="97"/>
                    </a:cubicBezTo>
                    <a:cubicBezTo>
                      <a:pt x="0" y="151"/>
                      <a:pt x="44" y="194"/>
                      <a:pt x="97" y="194"/>
                    </a:cubicBezTo>
                    <a:cubicBezTo>
                      <a:pt x="151" y="194"/>
                      <a:pt x="194" y="151"/>
                      <a:pt x="194" y="97"/>
                    </a:cubicBezTo>
                    <a:cubicBezTo>
                      <a:pt x="194" y="44"/>
                      <a:pt x="151" y="0"/>
                      <a:pt x="97" y="0"/>
                    </a:cubicBezTo>
                    <a:close/>
                    <a:moveTo>
                      <a:pt x="93" y="18"/>
                    </a:moveTo>
                    <a:cubicBezTo>
                      <a:pt x="93" y="16"/>
                      <a:pt x="95" y="14"/>
                      <a:pt x="97" y="14"/>
                    </a:cubicBezTo>
                    <a:cubicBezTo>
                      <a:pt x="100" y="14"/>
                      <a:pt x="101" y="16"/>
                      <a:pt x="101" y="18"/>
                    </a:cubicBezTo>
                    <a:cubicBezTo>
                      <a:pt x="101" y="37"/>
                      <a:pt x="101" y="37"/>
                      <a:pt x="101" y="37"/>
                    </a:cubicBezTo>
                    <a:cubicBezTo>
                      <a:pt x="101" y="39"/>
                      <a:pt x="100" y="41"/>
                      <a:pt x="97" y="41"/>
                    </a:cubicBezTo>
                    <a:cubicBezTo>
                      <a:pt x="95" y="41"/>
                      <a:pt x="93" y="39"/>
                      <a:pt x="93" y="37"/>
                    </a:cubicBezTo>
                    <a:lnTo>
                      <a:pt x="93" y="18"/>
                    </a:lnTo>
                    <a:close/>
                    <a:moveTo>
                      <a:pt x="37" y="101"/>
                    </a:moveTo>
                    <a:cubicBezTo>
                      <a:pt x="18" y="101"/>
                      <a:pt x="18" y="101"/>
                      <a:pt x="18" y="101"/>
                    </a:cubicBezTo>
                    <a:cubicBezTo>
                      <a:pt x="16" y="101"/>
                      <a:pt x="14" y="100"/>
                      <a:pt x="14" y="97"/>
                    </a:cubicBezTo>
                    <a:cubicBezTo>
                      <a:pt x="14" y="95"/>
                      <a:pt x="16" y="93"/>
                      <a:pt x="18" y="93"/>
                    </a:cubicBezTo>
                    <a:cubicBezTo>
                      <a:pt x="37" y="93"/>
                      <a:pt x="37" y="93"/>
                      <a:pt x="37" y="93"/>
                    </a:cubicBezTo>
                    <a:cubicBezTo>
                      <a:pt x="39" y="93"/>
                      <a:pt x="41" y="95"/>
                      <a:pt x="41" y="97"/>
                    </a:cubicBezTo>
                    <a:cubicBezTo>
                      <a:pt x="41" y="100"/>
                      <a:pt x="39" y="101"/>
                      <a:pt x="37" y="101"/>
                    </a:cubicBezTo>
                    <a:close/>
                    <a:moveTo>
                      <a:pt x="101" y="176"/>
                    </a:moveTo>
                    <a:cubicBezTo>
                      <a:pt x="101" y="179"/>
                      <a:pt x="100" y="180"/>
                      <a:pt x="97" y="180"/>
                    </a:cubicBezTo>
                    <a:cubicBezTo>
                      <a:pt x="95" y="180"/>
                      <a:pt x="93" y="179"/>
                      <a:pt x="93" y="176"/>
                    </a:cubicBezTo>
                    <a:cubicBezTo>
                      <a:pt x="93" y="158"/>
                      <a:pt x="93" y="158"/>
                      <a:pt x="93" y="158"/>
                    </a:cubicBezTo>
                    <a:cubicBezTo>
                      <a:pt x="93" y="155"/>
                      <a:pt x="95" y="154"/>
                      <a:pt x="97" y="154"/>
                    </a:cubicBezTo>
                    <a:cubicBezTo>
                      <a:pt x="100" y="154"/>
                      <a:pt x="101" y="155"/>
                      <a:pt x="101" y="158"/>
                    </a:cubicBezTo>
                    <a:lnTo>
                      <a:pt x="101" y="176"/>
                    </a:lnTo>
                    <a:close/>
                    <a:moveTo>
                      <a:pt x="144" y="109"/>
                    </a:moveTo>
                    <a:cubicBezTo>
                      <a:pt x="144" y="111"/>
                      <a:pt x="142" y="112"/>
                      <a:pt x="140" y="112"/>
                    </a:cubicBezTo>
                    <a:cubicBezTo>
                      <a:pt x="140" y="112"/>
                      <a:pt x="140" y="112"/>
                      <a:pt x="139" y="112"/>
                    </a:cubicBezTo>
                    <a:cubicBezTo>
                      <a:pt x="96" y="101"/>
                      <a:pt x="96" y="101"/>
                      <a:pt x="96" y="101"/>
                    </a:cubicBezTo>
                    <a:cubicBezTo>
                      <a:pt x="94" y="101"/>
                      <a:pt x="93" y="99"/>
                      <a:pt x="93" y="96"/>
                    </a:cubicBezTo>
                    <a:cubicBezTo>
                      <a:pt x="108" y="33"/>
                      <a:pt x="108" y="33"/>
                      <a:pt x="108" y="33"/>
                    </a:cubicBezTo>
                    <a:cubicBezTo>
                      <a:pt x="108" y="31"/>
                      <a:pt x="110" y="29"/>
                      <a:pt x="113" y="30"/>
                    </a:cubicBezTo>
                    <a:cubicBezTo>
                      <a:pt x="115" y="30"/>
                      <a:pt x="116" y="32"/>
                      <a:pt x="116" y="35"/>
                    </a:cubicBezTo>
                    <a:cubicBezTo>
                      <a:pt x="102" y="94"/>
                      <a:pt x="102" y="94"/>
                      <a:pt x="102" y="94"/>
                    </a:cubicBezTo>
                    <a:cubicBezTo>
                      <a:pt x="141" y="104"/>
                      <a:pt x="141" y="104"/>
                      <a:pt x="141" y="104"/>
                    </a:cubicBezTo>
                    <a:cubicBezTo>
                      <a:pt x="143" y="105"/>
                      <a:pt x="145" y="107"/>
                      <a:pt x="144" y="109"/>
                    </a:cubicBezTo>
                    <a:close/>
                    <a:moveTo>
                      <a:pt x="176" y="101"/>
                    </a:moveTo>
                    <a:cubicBezTo>
                      <a:pt x="158" y="101"/>
                      <a:pt x="158" y="101"/>
                      <a:pt x="158" y="101"/>
                    </a:cubicBezTo>
                    <a:cubicBezTo>
                      <a:pt x="155" y="101"/>
                      <a:pt x="154" y="100"/>
                      <a:pt x="154" y="97"/>
                    </a:cubicBezTo>
                    <a:cubicBezTo>
                      <a:pt x="154" y="95"/>
                      <a:pt x="155" y="93"/>
                      <a:pt x="158" y="93"/>
                    </a:cubicBezTo>
                    <a:cubicBezTo>
                      <a:pt x="176" y="93"/>
                      <a:pt x="176" y="93"/>
                      <a:pt x="176" y="93"/>
                    </a:cubicBezTo>
                    <a:cubicBezTo>
                      <a:pt x="179" y="93"/>
                      <a:pt x="180" y="95"/>
                      <a:pt x="180" y="97"/>
                    </a:cubicBezTo>
                    <a:cubicBezTo>
                      <a:pt x="180" y="100"/>
                      <a:pt x="179" y="101"/>
                      <a:pt x="176" y="10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0" name="Freeform 197"/>
              <p:cNvSpPr/>
              <p:nvPr/>
            </p:nvSpPr>
            <p:spPr bwMode="auto">
              <a:xfrm>
                <a:off x="2053" y="516"/>
                <a:ext cx="55" cy="350"/>
              </a:xfrm>
              <a:custGeom>
                <a:avLst/>
                <a:gdLst>
                  <a:gd name="T0" fmla="*/ 8 w 31"/>
                  <a:gd name="T1" fmla="*/ 199 h 199"/>
                  <a:gd name="T2" fmla="*/ 2 w 31"/>
                  <a:gd name="T3" fmla="*/ 193 h 199"/>
                  <a:gd name="T4" fmla="*/ 19 w 31"/>
                  <a:gd name="T5" fmla="*/ 5 h 199"/>
                  <a:gd name="T6" fmla="*/ 26 w 31"/>
                  <a:gd name="T7" fmla="*/ 1 h 199"/>
                  <a:gd name="T8" fmla="*/ 31 w 31"/>
                  <a:gd name="T9" fmla="*/ 8 h 199"/>
                  <a:gd name="T10" fmla="*/ 14 w 31"/>
                  <a:gd name="T11" fmla="*/ 192 h 199"/>
                  <a:gd name="T12" fmla="*/ 8 w 31"/>
                  <a:gd name="T13" fmla="*/ 199 h 199"/>
                  <a:gd name="T14" fmla="*/ 8 w 31"/>
                  <a:gd name="T15" fmla="*/ 199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199">
                    <a:moveTo>
                      <a:pt x="8" y="199"/>
                    </a:moveTo>
                    <a:cubicBezTo>
                      <a:pt x="5" y="199"/>
                      <a:pt x="2" y="196"/>
                      <a:pt x="2" y="193"/>
                    </a:cubicBezTo>
                    <a:cubicBezTo>
                      <a:pt x="0" y="87"/>
                      <a:pt x="19" y="6"/>
                      <a:pt x="19" y="5"/>
                    </a:cubicBezTo>
                    <a:cubicBezTo>
                      <a:pt x="20" y="2"/>
                      <a:pt x="23" y="0"/>
                      <a:pt x="26" y="1"/>
                    </a:cubicBezTo>
                    <a:cubicBezTo>
                      <a:pt x="29" y="1"/>
                      <a:pt x="31" y="5"/>
                      <a:pt x="31" y="8"/>
                    </a:cubicBezTo>
                    <a:cubicBezTo>
                      <a:pt x="30" y="9"/>
                      <a:pt x="12" y="88"/>
                      <a:pt x="14" y="192"/>
                    </a:cubicBezTo>
                    <a:cubicBezTo>
                      <a:pt x="14" y="196"/>
                      <a:pt x="11" y="198"/>
                      <a:pt x="8" y="199"/>
                    </a:cubicBezTo>
                    <a:cubicBezTo>
                      <a:pt x="8" y="199"/>
                      <a:pt x="8" y="199"/>
                      <a:pt x="8" y="19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1" name="Freeform 198"/>
              <p:cNvSpPr/>
              <p:nvPr/>
            </p:nvSpPr>
            <p:spPr bwMode="auto">
              <a:xfrm>
                <a:off x="1905" y="694"/>
                <a:ext cx="178" cy="172"/>
              </a:xfrm>
              <a:custGeom>
                <a:avLst/>
                <a:gdLst>
                  <a:gd name="T0" fmla="*/ 6 w 101"/>
                  <a:gd name="T1" fmla="*/ 98 h 98"/>
                  <a:gd name="T2" fmla="*/ 0 w 101"/>
                  <a:gd name="T3" fmla="*/ 92 h 98"/>
                  <a:gd name="T4" fmla="*/ 0 w 101"/>
                  <a:gd name="T5" fmla="*/ 6 h 98"/>
                  <a:gd name="T6" fmla="*/ 6 w 101"/>
                  <a:gd name="T7" fmla="*/ 0 h 98"/>
                  <a:gd name="T8" fmla="*/ 95 w 101"/>
                  <a:gd name="T9" fmla="*/ 0 h 98"/>
                  <a:gd name="T10" fmla="*/ 101 w 101"/>
                  <a:gd name="T11" fmla="*/ 6 h 98"/>
                  <a:gd name="T12" fmla="*/ 95 w 101"/>
                  <a:gd name="T13" fmla="*/ 12 h 98"/>
                  <a:gd name="T14" fmla="*/ 12 w 101"/>
                  <a:gd name="T15" fmla="*/ 12 h 98"/>
                  <a:gd name="T16" fmla="*/ 12 w 101"/>
                  <a:gd name="T17" fmla="*/ 92 h 98"/>
                  <a:gd name="T18" fmla="*/ 6 w 101"/>
                  <a:gd name="T19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1" h="98">
                    <a:moveTo>
                      <a:pt x="6" y="98"/>
                    </a:moveTo>
                    <a:cubicBezTo>
                      <a:pt x="3" y="98"/>
                      <a:pt x="0" y="95"/>
                      <a:pt x="0" y="9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8" y="0"/>
                      <a:pt x="101" y="3"/>
                      <a:pt x="101" y="6"/>
                    </a:cubicBezTo>
                    <a:cubicBezTo>
                      <a:pt x="101" y="9"/>
                      <a:pt x="98" y="12"/>
                      <a:pt x="95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92"/>
                      <a:pt x="12" y="92"/>
                      <a:pt x="12" y="92"/>
                    </a:cubicBezTo>
                    <a:cubicBezTo>
                      <a:pt x="12" y="95"/>
                      <a:pt x="10" y="98"/>
                      <a:pt x="6" y="9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2" name="Freeform 199"/>
              <p:cNvSpPr/>
              <p:nvPr/>
            </p:nvSpPr>
            <p:spPr bwMode="auto">
              <a:xfrm>
                <a:off x="1876" y="592"/>
                <a:ext cx="61" cy="116"/>
              </a:xfrm>
              <a:custGeom>
                <a:avLst/>
                <a:gdLst>
                  <a:gd name="T0" fmla="*/ 28 w 35"/>
                  <a:gd name="T1" fmla="*/ 66 h 66"/>
                  <a:gd name="T2" fmla="*/ 23 w 35"/>
                  <a:gd name="T3" fmla="*/ 62 h 66"/>
                  <a:gd name="T4" fmla="*/ 1 w 35"/>
                  <a:gd name="T5" fmla="*/ 9 h 66"/>
                  <a:gd name="T6" fmla="*/ 1 w 35"/>
                  <a:gd name="T7" fmla="*/ 3 h 66"/>
                  <a:gd name="T8" fmla="*/ 6 w 35"/>
                  <a:gd name="T9" fmla="*/ 0 h 66"/>
                  <a:gd name="T10" fmla="*/ 19 w 35"/>
                  <a:gd name="T11" fmla="*/ 0 h 66"/>
                  <a:gd name="T12" fmla="*/ 25 w 35"/>
                  <a:gd name="T13" fmla="*/ 6 h 66"/>
                  <a:gd name="T14" fmla="*/ 19 w 35"/>
                  <a:gd name="T15" fmla="*/ 12 h 66"/>
                  <a:gd name="T16" fmla="*/ 15 w 35"/>
                  <a:gd name="T17" fmla="*/ 12 h 66"/>
                  <a:gd name="T18" fmla="*/ 34 w 35"/>
                  <a:gd name="T19" fmla="*/ 57 h 66"/>
                  <a:gd name="T20" fmla="*/ 30 w 35"/>
                  <a:gd name="T21" fmla="*/ 65 h 66"/>
                  <a:gd name="T22" fmla="*/ 28 w 35"/>
                  <a:gd name="T23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" h="66">
                    <a:moveTo>
                      <a:pt x="28" y="66"/>
                    </a:moveTo>
                    <a:cubicBezTo>
                      <a:pt x="26" y="66"/>
                      <a:pt x="24" y="64"/>
                      <a:pt x="23" y="62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0" y="7"/>
                      <a:pt x="0" y="5"/>
                      <a:pt x="1" y="3"/>
                    </a:cubicBezTo>
                    <a:cubicBezTo>
                      <a:pt x="3" y="1"/>
                      <a:pt x="4" y="0"/>
                      <a:pt x="6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2" y="0"/>
                      <a:pt x="25" y="3"/>
                      <a:pt x="25" y="6"/>
                    </a:cubicBezTo>
                    <a:cubicBezTo>
                      <a:pt x="25" y="10"/>
                      <a:pt x="22" y="12"/>
                      <a:pt x="19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34" y="57"/>
                      <a:pt x="34" y="57"/>
                      <a:pt x="34" y="57"/>
                    </a:cubicBezTo>
                    <a:cubicBezTo>
                      <a:pt x="35" y="61"/>
                      <a:pt x="34" y="64"/>
                      <a:pt x="30" y="65"/>
                    </a:cubicBezTo>
                    <a:cubicBezTo>
                      <a:pt x="30" y="66"/>
                      <a:pt x="29" y="66"/>
                      <a:pt x="28" y="6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3" name="Freeform 200"/>
              <p:cNvSpPr/>
              <p:nvPr/>
            </p:nvSpPr>
            <p:spPr bwMode="auto">
              <a:xfrm>
                <a:off x="1905" y="805"/>
                <a:ext cx="173" cy="21"/>
              </a:xfrm>
              <a:custGeom>
                <a:avLst/>
                <a:gdLst>
                  <a:gd name="T0" fmla="*/ 92 w 98"/>
                  <a:gd name="T1" fmla="*/ 12 h 12"/>
                  <a:gd name="T2" fmla="*/ 6 w 98"/>
                  <a:gd name="T3" fmla="*/ 12 h 12"/>
                  <a:gd name="T4" fmla="*/ 0 w 98"/>
                  <a:gd name="T5" fmla="*/ 6 h 12"/>
                  <a:gd name="T6" fmla="*/ 6 w 98"/>
                  <a:gd name="T7" fmla="*/ 0 h 12"/>
                  <a:gd name="T8" fmla="*/ 92 w 98"/>
                  <a:gd name="T9" fmla="*/ 0 h 12"/>
                  <a:gd name="T10" fmla="*/ 98 w 98"/>
                  <a:gd name="T11" fmla="*/ 6 h 12"/>
                  <a:gd name="T12" fmla="*/ 92 w 98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" h="12">
                    <a:moveTo>
                      <a:pt x="92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10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5" y="0"/>
                      <a:pt x="98" y="3"/>
                      <a:pt x="98" y="6"/>
                    </a:cubicBezTo>
                    <a:cubicBezTo>
                      <a:pt x="98" y="10"/>
                      <a:pt x="95" y="12"/>
                      <a:pt x="92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4" name="Freeform 201"/>
              <p:cNvSpPr/>
              <p:nvPr/>
            </p:nvSpPr>
            <p:spPr bwMode="auto">
              <a:xfrm>
                <a:off x="1904" y="592"/>
                <a:ext cx="130" cy="61"/>
              </a:xfrm>
              <a:custGeom>
                <a:avLst/>
                <a:gdLst>
                  <a:gd name="T0" fmla="*/ 70 w 74"/>
                  <a:gd name="T1" fmla="*/ 0 h 35"/>
                  <a:gd name="T2" fmla="*/ 4 w 74"/>
                  <a:gd name="T3" fmla="*/ 0 h 35"/>
                  <a:gd name="T4" fmla="*/ 1 w 74"/>
                  <a:gd name="T5" fmla="*/ 2 h 35"/>
                  <a:gd name="T6" fmla="*/ 0 w 74"/>
                  <a:gd name="T7" fmla="*/ 6 h 35"/>
                  <a:gd name="T8" fmla="*/ 12 w 74"/>
                  <a:gd name="T9" fmla="*/ 32 h 35"/>
                  <a:gd name="T10" fmla="*/ 16 w 74"/>
                  <a:gd name="T11" fmla="*/ 35 h 35"/>
                  <a:gd name="T12" fmla="*/ 70 w 74"/>
                  <a:gd name="T13" fmla="*/ 35 h 35"/>
                  <a:gd name="T14" fmla="*/ 74 w 74"/>
                  <a:gd name="T15" fmla="*/ 30 h 35"/>
                  <a:gd name="T16" fmla="*/ 74 w 74"/>
                  <a:gd name="T17" fmla="*/ 5 h 35"/>
                  <a:gd name="T18" fmla="*/ 70 w 74"/>
                  <a:gd name="T1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4" h="35">
                    <a:moveTo>
                      <a:pt x="7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1" y="1"/>
                      <a:pt x="1" y="2"/>
                    </a:cubicBezTo>
                    <a:cubicBezTo>
                      <a:pt x="0" y="4"/>
                      <a:pt x="0" y="5"/>
                      <a:pt x="0" y="6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3" y="34"/>
                      <a:pt x="14" y="35"/>
                      <a:pt x="16" y="35"/>
                    </a:cubicBezTo>
                    <a:cubicBezTo>
                      <a:pt x="70" y="35"/>
                      <a:pt x="70" y="35"/>
                      <a:pt x="70" y="35"/>
                    </a:cubicBezTo>
                    <a:cubicBezTo>
                      <a:pt x="72" y="35"/>
                      <a:pt x="74" y="33"/>
                      <a:pt x="74" y="30"/>
                    </a:cubicBezTo>
                    <a:cubicBezTo>
                      <a:pt x="74" y="5"/>
                      <a:pt x="74" y="5"/>
                      <a:pt x="74" y="5"/>
                    </a:cubicBezTo>
                    <a:cubicBezTo>
                      <a:pt x="74" y="2"/>
                      <a:pt x="72" y="0"/>
                      <a:pt x="7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5" name="Freeform 202"/>
              <p:cNvSpPr/>
              <p:nvPr/>
            </p:nvSpPr>
            <p:spPr bwMode="auto">
              <a:xfrm>
                <a:off x="3336" y="519"/>
                <a:ext cx="250" cy="64"/>
              </a:xfrm>
              <a:custGeom>
                <a:avLst/>
                <a:gdLst>
                  <a:gd name="T0" fmla="*/ 116 w 142"/>
                  <a:gd name="T1" fmla="*/ 36 h 36"/>
                  <a:gd name="T2" fmla="*/ 112 w 142"/>
                  <a:gd name="T3" fmla="*/ 33 h 36"/>
                  <a:gd name="T4" fmla="*/ 115 w 142"/>
                  <a:gd name="T5" fmla="*/ 28 h 36"/>
                  <a:gd name="T6" fmla="*/ 130 w 142"/>
                  <a:gd name="T7" fmla="*/ 27 h 36"/>
                  <a:gd name="T8" fmla="*/ 130 w 142"/>
                  <a:gd name="T9" fmla="*/ 13 h 36"/>
                  <a:gd name="T10" fmla="*/ 126 w 142"/>
                  <a:gd name="T11" fmla="*/ 9 h 36"/>
                  <a:gd name="T12" fmla="*/ 4 w 142"/>
                  <a:gd name="T13" fmla="*/ 12 h 36"/>
                  <a:gd name="T14" fmla="*/ 0 w 142"/>
                  <a:gd name="T15" fmla="*/ 8 h 36"/>
                  <a:gd name="T16" fmla="*/ 4 w 142"/>
                  <a:gd name="T17" fmla="*/ 4 h 36"/>
                  <a:gd name="T18" fmla="*/ 126 w 142"/>
                  <a:gd name="T19" fmla="*/ 1 h 36"/>
                  <a:gd name="T20" fmla="*/ 128 w 142"/>
                  <a:gd name="T21" fmla="*/ 1 h 36"/>
                  <a:gd name="T22" fmla="*/ 138 w 142"/>
                  <a:gd name="T23" fmla="*/ 10 h 36"/>
                  <a:gd name="T24" fmla="*/ 136 w 142"/>
                  <a:gd name="T25" fmla="*/ 32 h 36"/>
                  <a:gd name="T26" fmla="*/ 133 w 142"/>
                  <a:gd name="T27" fmla="*/ 34 h 36"/>
                  <a:gd name="T28" fmla="*/ 116 w 142"/>
                  <a:gd name="T29" fmla="*/ 36 h 36"/>
                  <a:gd name="T30" fmla="*/ 116 w 142"/>
                  <a:gd name="T31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2" h="36">
                    <a:moveTo>
                      <a:pt x="116" y="36"/>
                    </a:moveTo>
                    <a:cubicBezTo>
                      <a:pt x="114" y="36"/>
                      <a:pt x="112" y="35"/>
                      <a:pt x="112" y="33"/>
                    </a:cubicBezTo>
                    <a:cubicBezTo>
                      <a:pt x="111" y="30"/>
                      <a:pt x="113" y="28"/>
                      <a:pt x="115" y="28"/>
                    </a:cubicBezTo>
                    <a:cubicBezTo>
                      <a:pt x="130" y="27"/>
                      <a:pt x="130" y="27"/>
                      <a:pt x="130" y="27"/>
                    </a:cubicBezTo>
                    <a:cubicBezTo>
                      <a:pt x="131" y="23"/>
                      <a:pt x="132" y="17"/>
                      <a:pt x="130" y="13"/>
                    </a:cubicBezTo>
                    <a:cubicBezTo>
                      <a:pt x="129" y="11"/>
                      <a:pt x="128" y="10"/>
                      <a:pt x="126" y="9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1" y="12"/>
                      <a:pt x="0" y="10"/>
                      <a:pt x="0" y="8"/>
                    </a:cubicBezTo>
                    <a:cubicBezTo>
                      <a:pt x="0" y="6"/>
                      <a:pt x="1" y="4"/>
                      <a:pt x="4" y="4"/>
                    </a:cubicBezTo>
                    <a:cubicBezTo>
                      <a:pt x="126" y="1"/>
                      <a:pt x="126" y="1"/>
                      <a:pt x="126" y="1"/>
                    </a:cubicBezTo>
                    <a:cubicBezTo>
                      <a:pt x="127" y="0"/>
                      <a:pt x="127" y="1"/>
                      <a:pt x="128" y="1"/>
                    </a:cubicBezTo>
                    <a:cubicBezTo>
                      <a:pt x="133" y="3"/>
                      <a:pt x="136" y="6"/>
                      <a:pt x="138" y="10"/>
                    </a:cubicBezTo>
                    <a:cubicBezTo>
                      <a:pt x="142" y="20"/>
                      <a:pt x="136" y="31"/>
                      <a:pt x="136" y="32"/>
                    </a:cubicBezTo>
                    <a:cubicBezTo>
                      <a:pt x="136" y="33"/>
                      <a:pt x="134" y="34"/>
                      <a:pt x="133" y="34"/>
                    </a:cubicBezTo>
                    <a:cubicBezTo>
                      <a:pt x="116" y="36"/>
                      <a:pt x="116" y="36"/>
                      <a:pt x="116" y="36"/>
                    </a:cubicBezTo>
                    <a:cubicBezTo>
                      <a:pt x="116" y="36"/>
                      <a:pt x="116" y="36"/>
                      <a:pt x="116" y="3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6" name="Freeform 203"/>
              <p:cNvSpPr/>
              <p:nvPr/>
            </p:nvSpPr>
            <p:spPr bwMode="auto">
              <a:xfrm>
                <a:off x="3308" y="523"/>
                <a:ext cx="339" cy="340"/>
              </a:xfrm>
              <a:custGeom>
                <a:avLst/>
                <a:gdLst>
                  <a:gd name="T0" fmla="*/ 173 w 193"/>
                  <a:gd name="T1" fmla="*/ 115 h 193"/>
                  <a:gd name="T2" fmla="*/ 164 w 193"/>
                  <a:gd name="T3" fmla="*/ 99 h 193"/>
                  <a:gd name="T4" fmla="*/ 163 w 193"/>
                  <a:gd name="T5" fmla="*/ 98 h 193"/>
                  <a:gd name="T6" fmla="*/ 153 w 193"/>
                  <a:gd name="T7" fmla="*/ 105 h 193"/>
                  <a:gd name="T8" fmla="*/ 142 w 193"/>
                  <a:gd name="T9" fmla="*/ 108 h 193"/>
                  <a:gd name="T10" fmla="*/ 142 w 193"/>
                  <a:gd name="T11" fmla="*/ 108 h 193"/>
                  <a:gd name="T12" fmla="*/ 139 w 193"/>
                  <a:gd name="T13" fmla="*/ 137 h 193"/>
                  <a:gd name="T14" fmla="*/ 135 w 193"/>
                  <a:gd name="T15" fmla="*/ 140 h 193"/>
                  <a:gd name="T16" fmla="*/ 134 w 193"/>
                  <a:gd name="T17" fmla="*/ 141 h 193"/>
                  <a:gd name="T18" fmla="*/ 131 w 193"/>
                  <a:gd name="T19" fmla="*/ 140 h 193"/>
                  <a:gd name="T20" fmla="*/ 131 w 193"/>
                  <a:gd name="T21" fmla="*/ 139 h 193"/>
                  <a:gd name="T22" fmla="*/ 124 w 193"/>
                  <a:gd name="T23" fmla="*/ 130 h 193"/>
                  <a:gd name="T24" fmla="*/ 114 w 193"/>
                  <a:gd name="T25" fmla="*/ 133 h 193"/>
                  <a:gd name="T26" fmla="*/ 113 w 193"/>
                  <a:gd name="T27" fmla="*/ 134 h 193"/>
                  <a:gd name="T28" fmla="*/ 110 w 193"/>
                  <a:gd name="T29" fmla="*/ 133 h 193"/>
                  <a:gd name="T30" fmla="*/ 109 w 193"/>
                  <a:gd name="T31" fmla="*/ 132 h 193"/>
                  <a:gd name="T32" fmla="*/ 108 w 193"/>
                  <a:gd name="T33" fmla="*/ 127 h 193"/>
                  <a:gd name="T34" fmla="*/ 115 w 193"/>
                  <a:gd name="T35" fmla="*/ 113 h 193"/>
                  <a:gd name="T36" fmla="*/ 100 w 193"/>
                  <a:gd name="T37" fmla="*/ 121 h 193"/>
                  <a:gd name="T38" fmla="*/ 98 w 193"/>
                  <a:gd name="T39" fmla="*/ 122 h 193"/>
                  <a:gd name="T40" fmla="*/ 95 w 193"/>
                  <a:gd name="T41" fmla="*/ 121 h 193"/>
                  <a:gd name="T42" fmla="*/ 94 w 193"/>
                  <a:gd name="T43" fmla="*/ 116 h 193"/>
                  <a:gd name="T44" fmla="*/ 98 w 193"/>
                  <a:gd name="T45" fmla="*/ 105 h 193"/>
                  <a:gd name="T46" fmla="*/ 93 w 193"/>
                  <a:gd name="T47" fmla="*/ 98 h 193"/>
                  <a:gd name="T48" fmla="*/ 92 w 193"/>
                  <a:gd name="T49" fmla="*/ 94 h 193"/>
                  <a:gd name="T50" fmla="*/ 95 w 193"/>
                  <a:gd name="T51" fmla="*/ 91 h 193"/>
                  <a:gd name="T52" fmla="*/ 116 w 193"/>
                  <a:gd name="T53" fmla="*/ 86 h 193"/>
                  <a:gd name="T54" fmla="*/ 116 w 193"/>
                  <a:gd name="T55" fmla="*/ 85 h 193"/>
                  <a:gd name="T56" fmla="*/ 116 w 193"/>
                  <a:gd name="T57" fmla="*/ 75 h 193"/>
                  <a:gd name="T58" fmla="*/ 122 w 193"/>
                  <a:gd name="T59" fmla="*/ 64 h 193"/>
                  <a:gd name="T60" fmla="*/ 143 w 193"/>
                  <a:gd name="T61" fmla="*/ 53 h 193"/>
                  <a:gd name="T62" fmla="*/ 144 w 193"/>
                  <a:gd name="T63" fmla="*/ 53 h 193"/>
                  <a:gd name="T64" fmla="*/ 134 w 193"/>
                  <a:gd name="T65" fmla="*/ 29 h 193"/>
                  <a:gd name="T66" fmla="*/ 130 w 193"/>
                  <a:gd name="T67" fmla="*/ 27 h 193"/>
                  <a:gd name="T68" fmla="*/ 38 w 193"/>
                  <a:gd name="T69" fmla="*/ 35 h 193"/>
                  <a:gd name="T70" fmla="*/ 38 w 193"/>
                  <a:gd name="T71" fmla="*/ 14 h 193"/>
                  <a:gd name="T72" fmla="*/ 27 w 193"/>
                  <a:gd name="T73" fmla="*/ 3 h 193"/>
                  <a:gd name="T74" fmla="*/ 11 w 193"/>
                  <a:gd name="T75" fmla="*/ 5 h 193"/>
                  <a:gd name="T76" fmla="*/ 2 w 193"/>
                  <a:gd name="T77" fmla="*/ 38 h 193"/>
                  <a:gd name="T78" fmla="*/ 32 w 193"/>
                  <a:gd name="T79" fmla="*/ 107 h 193"/>
                  <a:gd name="T80" fmla="*/ 56 w 193"/>
                  <a:gd name="T81" fmla="*/ 165 h 193"/>
                  <a:gd name="T82" fmla="*/ 45 w 193"/>
                  <a:gd name="T83" fmla="*/ 185 h 193"/>
                  <a:gd name="T84" fmla="*/ 44 w 193"/>
                  <a:gd name="T85" fmla="*/ 190 h 193"/>
                  <a:gd name="T86" fmla="*/ 48 w 193"/>
                  <a:gd name="T87" fmla="*/ 193 h 193"/>
                  <a:gd name="T88" fmla="*/ 48 w 193"/>
                  <a:gd name="T89" fmla="*/ 192 h 193"/>
                  <a:gd name="T90" fmla="*/ 168 w 193"/>
                  <a:gd name="T91" fmla="*/ 169 h 193"/>
                  <a:gd name="T92" fmla="*/ 170 w 193"/>
                  <a:gd name="T93" fmla="*/ 168 h 193"/>
                  <a:gd name="T94" fmla="*/ 173 w 193"/>
                  <a:gd name="T95" fmla="*/ 115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93" h="193">
                    <a:moveTo>
                      <a:pt x="173" y="115"/>
                    </a:moveTo>
                    <a:cubicBezTo>
                      <a:pt x="170" y="111"/>
                      <a:pt x="167" y="105"/>
                      <a:pt x="164" y="99"/>
                    </a:cubicBezTo>
                    <a:cubicBezTo>
                      <a:pt x="164" y="99"/>
                      <a:pt x="164" y="98"/>
                      <a:pt x="163" y="98"/>
                    </a:cubicBezTo>
                    <a:cubicBezTo>
                      <a:pt x="161" y="101"/>
                      <a:pt x="157" y="104"/>
                      <a:pt x="153" y="105"/>
                    </a:cubicBezTo>
                    <a:cubicBezTo>
                      <a:pt x="150" y="107"/>
                      <a:pt x="146" y="108"/>
                      <a:pt x="142" y="108"/>
                    </a:cubicBezTo>
                    <a:cubicBezTo>
                      <a:pt x="142" y="108"/>
                      <a:pt x="142" y="108"/>
                      <a:pt x="142" y="108"/>
                    </a:cubicBezTo>
                    <a:cubicBezTo>
                      <a:pt x="139" y="137"/>
                      <a:pt x="139" y="137"/>
                      <a:pt x="139" y="137"/>
                    </a:cubicBezTo>
                    <a:cubicBezTo>
                      <a:pt x="138" y="138"/>
                      <a:pt x="137" y="140"/>
                      <a:pt x="135" y="140"/>
                    </a:cubicBezTo>
                    <a:cubicBezTo>
                      <a:pt x="135" y="141"/>
                      <a:pt x="135" y="141"/>
                      <a:pt x="134" y="141"/>
                    </a:cubicBezTo>
                    <a:cubicBezTo>
                      <a:pt x="133" y="141"/>
                      <a:pt x="132" y="140"/>
                      <a:pt x="131" y="140"/>
                    </a:cubicBezTo>
                    <a:cubicBezTo>
                      <a:pt x="131" y="139"/>
                      <a:pt x="131" y="139"/>
                      <a:pt x="131" y="139"/>
                    </a:cubicBezTo>
                    <a:cubicBezTo>
                      <a:pt x="124" y="130"/>
                      <a:pt x="124" y="130"/>
                      <a:pt x="124" y="130"/>
                    </a:cubicBezTo>
                    <a:cubicBezTo>
                      <a:pt x="114" y="133"/>
                      <a:pt x="114" y="133"/>
                      <a:pt x="114" y="133"/>
                    </a:cubicBezTo>
                    <a:cubicBezTo>
                      <a:pt x="113" y="133"/>
                      <a:pt x="113" y="134"/>
                      <a:pt x="113" y="134"/>
                    </a:cubicBezTo>
                    <a:cubicBezTo>
                      <a:pt x="112" y="134"/>
                      <a:pt x="111" y="133"/>
                      <a:pt x="110" y="133"/>
                    </a:cubicBezTo>
                    <a:cubicBezTo>
                      <a:pt x="109" y="132"/>
                      <a:pt x="109" y="132"/>
                      <a:pt x="109" y="132"/>
                    </a:cubicBezTo>
                    <a:cubicBezTo>
                      <a:pt x="108" y="131"/>
                      <a:pt x="108" y="129"/>
                      <a:pt x="108" y="127"/>
                    </a:cubicBezTo>
                    <a:cubicBezTo>
                      <a:pt x="115" y="113"/>
                      <a:pt x="115" y="113"/>
                      <a:pt x="115" y="113"/>
                    </a:cubicBezTo>
                    <a:cubicBezTo>
                      <a:pt x="100" y="121"/>
                      <a:pt x="100" y="121"/>
                      <a:pt x="100" y="121"/>
                    </a:cubicBezTo>
                    <a:cubicBezTo>
                      <a:pt x="100" y="121"/>
                      <a:pt x="99" y="122"/>
                      <a:pt x="98" y="122"/>
                    </a:cubicBezTo>
                    <a:cubicBezTo>
                      <a:pt x="97" y="122"/>
                      <a:pt x="96" y="121"/>
                      <a:pt x="95" y="121"/>
                    </a:cubicBezTo>
                    <a:cubicBezTo>
                      <a:pt x="94" y="119"/>
                      <a:pt x="93" y="117"/>
                      <a:pt x="94" y="116"/>
                    </a:cubicBezTo>
                    <a:cubicBezTo>
                      <a:pt x="98" y="105"/>
                      <a:pt x="98" y="105"/>
                      <a:pt x="98" y="105"/>
                    </a:cubicBezTo>
                    <a:cubicBezTo>
                      <a:pt x="93" y="98"/>
                      <a:pt x="93" y="98"/>
                      <a:pt x="93" y="98"/>
                    </a:cubicBezTo>
                    <a:cubicBezTo>
                      <a:pt x="92" y="97"/>
                      <a:pt x="91" y="96"/>
                      <a:pt x="92" y="94"/>
                    </a:cubicBezTo>
                    <a:cubicBezTo>
                      <a:pt x="92" y="93"/>
                      <a:pt x="93" y="92"/>
                      <a:pt x="95" y="91"/>
                    </a:cubicBezTo>
                    <a:cubicBezTo>
                      <a:pt x="116" y="86"/>
                      <a:pt x="116" y="86"/>
                      <a:pt x="116" y="86"/>
                    </a:cubicBezTo>
                    <a:cubicBezTo>
                      <a:pt x="116" y="85"/>
                      <a:pt x="116" y="85"/>
                      <a:pt x="116" y="85"/>
                    </a:cubicBezTo>
                    <a:cubicBezTo>
                      <a:pt x="115" y="82"/>
                      <a:pt x="116" y="78"/>
                      <a:pt x="116" y="75"/>
                    </a:cubicBezTo>
                    <a:cubicBezTo>
                      <a:pt x="117" y="71"/>
                      <a:pt x="119" y="67"/>
                      <a:pt x="122" y="64"/>
                    </a:cubicBezTo>
                    <a:cubicBezTo>
                      <a:pt x="127" y="57"/>
                      <a:pt x="135" y="53"/>
                      <a:pt x="143" y="53"/>
                    </a:cubicBezTo>
                    <a:cubicBezTo>
                      <a:pt x="143" y="53"/>
                      <a:pt x="144" y="53"/>
                      <a:pt x="144" y="53"/>
                    </a:cubicBezTo>
                    <a:cubicBezTo>
                      <a:pt x="138" y="40"/>
                      <a:pt x="134" y="29"/>
                      <a:pt x="134" y="29"/>
                    </a:cubicBezTo>
                    <a:cubicBezTo>
                      <a:pt x="134" y="27"/>
                      <a:pt x="132" y="26"/>
                      <a:pt x="130" y="27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39" y="29"/>
                      <a:pt x="41" y="21"/>
                      <a:pt x="38" y="14"/>
                    </a:cubicBezTo>
                    <a:cubicBezTo>
                      <a:pt x="36" y="9"/>
                      <a:pt x="32" y="5"/>
                      <a:pt x="27" y="3"/>
                    </a:cubicBezTo>
                    <a:cubicBezTo>
                      <a:pt x="21" y="0"/>
                      <a:pt x="15" y="1"/>
                      <a:pt x="11" y="5"/>
                    </a:cubicBezTo>
                    <a:cubicBezTo>
                      <a:pt x="3" y="12"/>
                      <a:pt x="0" y="27"/>
                      <a:pt x="2" y="38"/>
                    </a:cubicBezTo>
                    <a:cubicBezTo>
                      <a:pt x="5" y="52"/>
                      <a:pt x="18" y="80"/>
                      <a:pt x="32" y="107"/>
                    </a:cubicBezTo>
                    <a:cubicBezTo>
                      <a:pt x="43" y="131"/>
                      <a:pt x="56" y="158"/>
                      <a:pt x="56" y="165"/>
                    </a:cubicBezTo>
                    <a:cubicBezTo>
                      <a:pt x="56" y="178"/>
                      <a:pt x="46" y="185"/>
                      <a:pt x="45" y="185"/>
                    </a:cubicBezTo>
                    <a:cubicBezTo>
                      <a:pt x="44" y="186"/>
                      <a:pt x="43" y="188"/>
                      <a:pt x="44" y="190"/>
                    </a:cubicBezTo>
                    <a:cubicBezTo>
                      <a:pt x="44" y="192"/>
                      <a:pt x="46" y="193"/>
                      <a:pt x="48" y="193"/>
                    </a:cubicBezTo>
                    <a:cubicBezTo>
                      <a:pt x="48" y="193"/>
                      <a:pt x="48" y="192"/>
                      <a:pt x="48" y="192"/>
                    </a:cubicBezTo>
                    <a:cubicBezTo>
                      <a:pt x="168" y="169"/>
                      <a:pt x="168" y="169"/>
                      <a:pt x="168" y="169"/>
                    </a:cubicBezTo>
                    <a:cubicBezTo>
                      <a:pt x="169" y="169"/>
                      <a:pt x="170" y="169"/>
                      <a:pt x="170" y="168"/>
                    </a:cubicBezTo>
                    <a:cubicBezTo>
                      <a:pt x="171" y="168"/>
                      <a:pt x="193" y="149"/>
                      <a:pt x="173" y="11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7" name="Freeform 204"/>
              <p:cNvSpPr>
                <a:spLocks noEditPoints="1"/>
              </p:cNvSpPr>
              <p:nvPr/>
            </p:nvSpPr>
            <p:spPr bwMode="auto">
              <a:xfrm>
                <a:off x="3475" y="618"/>
                <a:ext cx="130" cy="146"/>
              </a:xfrm>
              <a:custGeom>
                <a:avLst/>
                <a:gdLst>
                  <a:gd name="T0" fmla="*/ 17 w 74"/>
                  <a:gd name="T1" fmla="*/ 75 h 83"/>
                  <a:gd name="T2" fmla="*/ 16 w 74"/>
                  <a:gd name="T3" fmla="*/ 73 h 83"/>
                  <a:gd name="T4" fmla="*/ 25 w 74"/>
                  <a:gd name="T5" fmla="*/ 53 h 83"/>
                  <a:gd name="T6" fmla="*/ 6 w 74"/>
                  <a:gd name="T7" fmla="*/ 64 h 83"/>
                  <a:gd name="T8" fmla="*/ 3 w 74"/>
                  <a:gd name="T9" fmla="*/ 64 h 83"/>
                  <a:gd name="T10" fmla="*/ 2 w 74"/>
                  <a:gd name="T11" fmla="*/ 61 h 83"/>
                  <a:gd name="T12" fmla="*/ 7 w 74"/>
                  <a:gd name="T13" fmla="*/ 50 h 83"/>
                  <a:gd name="T14" fmla="*/ 1 w 74"/>
                  <a:gd name="T15" fmla="*/ 43 h 83"/>
                  <a:gd name="T16" fmla="*/ 0 w 74"/>
                  <a:gd name="T17" fmla="*/ 41 h 83"/>
                  <a:gd name="T18" fmla="*/ 2 w 74"/>
                  <a:gd name="T19" fmla="*/ 39 h 83"/>
                  <a:gd name="T20" fmla="*/ 24 w 74"/>
                  <a:gd name="T21" fmla="*/ 33 h 83"/>
                  <a:gd name="T22" fmla="*/ 24 w 74"/>
                  <a:gd name="T23" fmla="*/ 31 h 83"/>
                  <a:gd name="T24" fmla="*/ 24 w 74"/>
                  <a:gd name="T25" fmla="*/ 22 h 83"/>
                  <a:gd name="T26" fmla="*/ 29 w 74"/>
                  <a:gd name="T27" fmla="*/ 12 h 83"/>
                  <a:gd name="T28" fmla="*/ 63 w 74"/>
                  <a:gd name="T29" fmla="*/ 8 h 83"/>
                  <a:gd name="T30" fmla="*/ 66 w 74"/>
                  <a:gd name="T31" fmla="*/ 42 h 83"/>
                  <a:gd name="T32" fmla="*/ 57 w 74"/>
                  <a:gd name="T33" fmla="*/ 49 h 83"/>
                  <a:gd name="T34" fmla="*/ 47 w 74"/>
                  <a:gd name="T35" fmla="*/ 51 h 83"/>
                  <a:gd name="T36" fmla="*/ 45 w 74"/>
                  <a:gd name="T37" fmla="*/ 51 h 83"/>
                  <a:gd name="T38" fmla="*/ 41 w 74"/>
                  <a:gd name="T39" fmla="*/ 81 h 83"/>
                  <a:gd name="T40" fmla="*/ 40 w 74"/>
                  <a:gd name="T41" fmla="*/ 83 h 83"/>
                  <a:gd name="T42" fmla="*/ 38 w 74"/>
                  <a:gd name="T43" fmla="*/ 82 h 83"/>
                  <a:gd name="T44" fmla="*/ 38 w 74"/>
                  <a:gd name="T45" fmla="*/ 82 h 83"/>
                  <a:gd name="T46" fmla="*/ 37 w 74"/>
                  <a:gd name="T47" fmla="*/ 82 h 83"/>
                  <a:gd name="T48" fmla="*/ 30 w 74"/>
                  <a:gd name="T49" fmla="*/ 72 h 83"/>
                  <a:gd name="T50" fmla="*/ 19 w 74"/>
                  <a:gd name="T51" fmla="*/ 76 h 83"/>
                  <a:gd name="T52" fmla="*/ 17 w 74"/>
                  <a:gd name="T53" fmla="*/ 75 h 83"/>
                  <a:gd name="T54" fmla="*/ 35 w 74"/>
                  <a:gd name="T55" fmla="*/ 54 h 83"/>
                  <a:gd name="T56" fmla="*/ 35 w 74"/>
                  <a:gd name="T57" fmla="*/ 54 h 83"/>
                  <a:gd name="T58" fmla="*/ 33 w 74"/>
                  <a:gd name="T59" fmla="*/ 47 h 83"/>
                  <a:gd name="T60" fmla="*/ 35 w 74"/>
                  <a:gd name="T61" fmla="*/ 54 h 83"/>
                  <a:gd name="T62" fmla="*/ 35 w 74"/>
                  <a:gd name="T63" fmla="*/ 54 h 83"/>
                  <a:gd name="T64" fmla="*/ 36 w 74"/>
                  <a:gd name="T65" fmla="*/ 54 h 83"/>
                  <a:gd name="T66" fmla="*/ 35 w 74"/>
                  <a:gd name="T67" fmla="*/ 54 h 83"/>
                  <a:gd name="T68" fmla="*/ 35 w 74"/>
                  <a:gd name="T69" fmla="*/ 54 h 83"/>
                  <a:gd name="T70" fmla="*/ 35 w 74"/>
                  <a:gd name="T71" fmla="*/ 54 h 83"/>
                  <a:gd name="T72" fmla="*/ 20 w 74"/>
                  <a:gd name="T73" fmla="*/ 44 h 83"/>
                  <a:gd name="T74" fmla="*/ 20 w 74"/>
                  <a:gd name="T75" fmla="*/ 44 h 83"/>
                  <a:gd name="T76" fmla="*/ 18 w 74"/>
                  <a:gd name="T77" fmla="*/ 44 h 83"/>
                  <a:gd name="T78" fmla="*/ 18 w 74"/>
                  <a:gd name="T79" fmla="*/ 44 h 83"/>
                  <a:gd name="T80" fmla="*/ 26 w 74"/>
                  <a:gd name="T81" fmla="*/ 47 h 83"/>
                  <a:gd name="T82" fmla="*/ 18 w 74"/>
                  <a:gd name="T83" fmla="*/ 44 h 83"/>
                  <a:gd name="T84" fmla="*/ 28 w 74"/>
                  <a:gd name="T85" fmla="*/ 46 h 83"/>
                  <a:gd name="T86" fmla="*/ 18 w 74"/>
                  <a:gd name="T87" fmla="*/ 44 h 83"/>
                  <a:gd name="T88" fmla="*/ 17 w 74"/>
                  <a:gd name="T89" fmla="*/ 40 h 83"/>
                  <a:gd name="T90" fmla="*/ 17 w 74"/>
                  <a:gd name="T91" fmla="*/ 39 h 83"/>
                  <a:gd name="T92" fmla="*/ 26 w 74"/>
                  <a:gd name="T93" fmla="*/ 38 h 83"/>
                  <a:gd name="T94" fmla="*/ 20 w 74"/>
                  <a:gd name="T95" fmla="*/ 44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4" h="83">
                    <a:moveTo>
                      <a:pt x="17" y="75"/>
                    </a:moveTo>
                    <a:cubicBezTo>
                      <a:pt x="16" y="75"/>
                      <a:pt x="16" y="74"/>
                      <a:pt x="16" y="7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6" y="64"/>
                      <a:pt x="6" y="64"/>
                      <a:pt x="6" y="64"/>
                    </a:cubicBezTo>
                    <a:cubicBezTo>
                      <a:pt x="5" y="65"/>
                      <a:pt x="4" y="65"/>
                      <a:pt x="3" y="64"/>
                    </a:cubicBezTo>
                    <a:cubicBezTo>
                      <a:pt x="2" y="63"/>
                      <a:pt x="2" y="62"/>
                      <a:pt x="2" y="61"/>
                    </a:cubicBezTo>
                    <a:cubicBezTo>
                      <a:pt x="7" y="50"/>
                      <a:pt x="7" y="50"/>
                      <a:pt x="7" y="50"/>
                    </a:cubicBezTo>
                    <a:cubicBezTo>
                      <a:pt x="1" y="43"/>
                      <a:pt x="1" y="43"/>
                      <a:pt x="1" y="43"/>
                    </a:cubicBezTo>
                    <a:cubicBezTo>
                      <a:pt x="0" y="42"/>
                      <a:pt x="0" y="42"/>
                      <a:pt x="0" y="41"/>
                    </a:cubicBezTo>
                    <a:cubicBezTo>
                      <a:pt x="1" y="40"/>
                      <a:pt x="1" y="39"/>
                      <a:pt x="2" y="39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23" y="28"/>
                      <a:pt x="23" y="25"/>
                      <a:pt x="24" y="22"/>
                    </a:cubicBezTo>
                    <a:cubicBezTo>
                      <a:pt x="25" y="19"/>
                      <a:pt x="26" y="15"/>
                      <a:pt x="29" y="12"/>
                    </a:cubicBezTo>
                    <a:cubicBezTo>
                      <a:pt x="37" y="2"/>
                      <a:pt x="52" y="0"/>
                      <a:pt x="63" y="8"/>
                    </a:cubicBezTo>
                    <a:cubicBezTo>
                      <a:pt x="73" y="17"/>
                      <a:pt x="74" y="32"/>
                      <a:pt x="66" y="42"/>
                    </a:cubicBezTo>
                    <a:cubicBezTo>
                      <a:pt x="63" y="45"/>
                      <a:pt x="60" y="48"/>
                      <a:pt x="57" y="49"/>
                    </a:cubicBezTo>
                    <a:cubicBezTo>
                      <a:pt x="54" y="51"/>
                      <a:pt x="50" y="51"/>
                      <a:pt x="47" y="51"/>
                    </a:cubicBezTo>
                    <a:cubicBezTo>
                      <a:pt x="45" y="51"/>
                      <a:pt x="45" y="51"/>
                      <a:pt x="45" y="51"/>
                    </a:cubicBezTo>
                    <a:cubicBezTo>
                      <a:pt x="41" y="81"/>
                      <a:pt x="41" y="81"/>
                      <a:pt x="41" y="81"/>
                    </a:cubicBezTo>
                    <a:cubicBezTo>
                      <a:pt x="41" y="82"/>
                      <a:pt x="41" y="82"/>
                      <a:pt x="40" y="83"/>
                    </a:cubicBezTo>
                    <a:cubicBezTo>
                      <a:pt x="39" y="83"/>
                      <a:pt x="38" y="83"/>
                      <a:pt x="38" y="82"/>
                    </a:cubicBezTo>
                    <a:cubicBezTo>
                      <a:pt x="38" y="82"/>
                      <a:pt x="38" y="82"/>
                      <a:pt x="38" y="82"/>
                    </a:cubicBezTo>
                    <a:cubicBezTo>
                      <a:pt x="38" y="82"/>
                      <a:pt x="37" y="82"/>
                      <a:pt x="37" y="82"/>
                    </a:cubicBezTo>
                    <a:cubicBezTo>
                      <a:pt x="30" y="72"/>
                      <a:pt x="30" y="72"/>
                      <a:pt x="30" y="72"/>
                    </a:cubicBezTo>
                    <a:cubicBezTo>
                      <a:pt x="19" y="76"/>
                      <a:pt x="19" y="76"/>
                      <a:pt x="19" y="76"/>
                    </a:cubicBezTo>
                    <a:cubicBezTo>
                      <a:pt x="18" y="76"/>
                      <a:pt x="18" y="76"/>
                      <a:pt x="17" y="75"/>
                    </a:cubicBezTo>
                    <a:close/>
                    <a:moveTo>
                      <a:pt x="35" y="54"/>
                    </a:moveTo>
                    <a:cubicBezTo>
                      <a:pt x="34" y="54"/>
                      <a:pt x="36" y="55"/>
                      <a:pt x="35" y="54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35" y="54"/>
                      <a:pt x="35" y="54"/>
                      <a:pt x="35" y="54"/>
                    </a:cubicBezTo>
                    <a:cubicBezTo>
                      <a:pt x="35" y="54"/>
                      <a:pt x="35" y="54"/>
                      <a:pt x="35" y="54"/>
                    </a:cubicBezTo>
                    <a:cubicBezTo>
                      <a:pt x="36" y="54"/>
                      <a:pt x="35" y="54"/>
                      <a:pt x="36" y="54"/>
                    </a:cubicBezTo>
                    <a:cubicBezTo>
                      <a:pt x="36" y="54"/>
                      <a:pt x="35" y="54"/>
                      <a:pt x="35" y="54"/>
                    </a:cubicBezTo>
                    <a:cubicBezTo>
                      <a:pt x="35" y="54"/>
                      <a:pt x="35" y="54"/>
                      <a:pt x="35" y="54"/>
                    </a:cubicBezTo>
                    <a:cubicBezTo>
                      <a:pt x="35" y="54"/>
                      <a:pt x="35" y="54"/>
                      <a:pt x="35" y="54"/>
                    </a:cubicBezTo>
                    <a:close/>
                    <a:moveTo>
                      <a:pt x="20" y="44"/>
                    </a:moveTo>
                    <a:cubicBezTo>
                      <a:pt x="20" y="44"/>
                      <a:pt x="20" y="44"/>
                      <a:pt x="20" y="44"/>
                    </a:cubicBezTo>
                    <a:cubicBezTo>
                      <a:pt x="20" y="45"/>
                      <a:pt x="19" y="43"/>
                      <a:pt x="18" y="44"/>
                    </a:cubicBezTo>
                    <a:cubicBezTo>
                      <a:pt x="18" y="44"/>
                      <a:pt x="18" y="44"/>
                      <a:pt x="18" y="44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18" y="44"/>
                      <a:pt x="18" y="44"/>
                      <a:pt x="18" y="44"/>
                    </a:cubicBezTo>
                    <a:cubicBezTo>
                      <a:pt x="28" y="46"/>
                      <a:pt x="28" y="46"/>
                      <a:pt x="28" y="46"/>
                    </a:cubicBezTo>
                    <a:cubicBezTo>
                      <a:pt x="18" y="44"/>
                      <a:pt x="18" y="44"/>
                      <a:pt x="18" y="44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7" y="39"/>
                      <a:pt x="17" y="40"/>
                      <a:pt x="17" y="39"/>
                    </a:cubicBezTo>
                    <a:cubicBezTo>
                      <a:pt x="26" y="38"/>
                      <a:pt x="26" y="38"/>
                      <a:pt x="26" y="38"/>
                    </a:cubicBezTo>
                    <a:lnTo>
                      <a:pt x="20" y="4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6" name="Freeform 206"/>
            <p:cNvSpPr/>
            <p:nvPr/>
          </p:nvSpPr>
          <p:spPr bwMode="auto">
            <a:xfrm>
              <a:off x="5004" y="521"/>
              <a:ext cx="111" cy="104"/>
            </a:xfrm>
            <a:custGeom>
              <a:avLst/>
              <a:gdLst>
                <a:gd name="T0" fmla="*/ 0 w 63"/>
                <a:gd name="T1" fmla="*/ 59 h 59"/>
                <a:gd name="T2" fmla="*/ 63 w 63"/>
                <a:gd name="T3" fmla="*/ 59 h 59"/>
                <a:gd name="T4" fmla="*/ 62 w 63"/>
                <a:gd name="T5" fmla="*/ 58 h 59"/>
                <a:gd name="T6" fmla="*/ 1 w 63"/>
                <a:gd name="T7" fmla="*/ 1 h 59"/>
                <a:gd name="T8" fmla="*/ 0 w 63"/>
                <a:gd name="T9" fmla="*/ 0 h 59"/>
                <a:gd name="T10" fmla="*/ 0 w 63"/>
                <a:gd name="T11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59">
                  <a:moveTo>
                    <a:pt x="0" y="59"/>
                  </a:moveTo>
                  <a:cubicBezTo>
                    <a:pt x="63" y="59"/>
                    <a:pt x="63" y="59"/>
                    <a:pt x="63" y="59"/>
                  </a:cubicBezTo>
                  <a:cubicBezTo>
                    <a:pt x="63" y="59"/>
                    <a:pt x="62" y="58"/>
                    <a:pt x="62" y="58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lnTo>
                    <a:pt x="0" y="59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207"/>
            <p:cNvSpPr/>
            <p:nvPr/>
          </p:nvSpPr>
          <p:spPr bwMode="auto">
            <a:xfrm>
              <a:off x="4839" y="625"/>
              <a:ext cx="73" cy="127"/>
            </a:xfrm>
            <a:custGeom>
              <a:avLst/>
              <a:gdLst>
                <a:gd name="T0" fmla="*/ 9 w 42"/>
                <a:gd name="T1" fmla="*/ 9 h 72"/>
                <a:gd name="T2" fmla="*/ 11 w 42"/>
                <a:gd name="T3" fmla="*/ 9 h 72"/>
                <a:gd name="T4" fmla="*/ 0 w 42"/>
                <a:gd name="T5" fmla="*/ 0 h 72"/>
                <a:gd name="T6" fmla="*/ 0 w 42"/>
                <a:gd name="T7" fmla="*/ 72 h 72"/>
                <a:gd name="T8" fmla="*/ 42 w 42"/>
                <a:gd name="T9" fmla="*/ 56 h 72"/>
                <a:gd name="T10" fmla="*/ 4 w 42"/>
                <a:gd name="T11" fmla="*/ 20 h 72"/>
                <a:gd name="T12" fmla="*/ 4 w 42"/>
                <a:gd name="T13" fmla="*/ 10 h 72"/>
                <a:gd name="T14" fmla="*/ 9 w 42"/>
                <a:gd name="T15" fmla="*/ 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72">
                  <a:moveTo>
                    <a:pt x="9" y="9"/>
                  </a:moveTo>
                  <a:cubicBezTo>
                    <a:pt x="10" y="9"/>
                    <a:pt x="11" y="9"/>
                    <a:pt x="11" y="9"/>
                  </a:cubicBezTo>
                  <a:cubicBezTo>
                    <a:pt x="9" y="4"/>
                    <a:pt x="5" y="1"/>
                    <a:pt x="0" y="0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42" y="56"/>
                    <a:pt x="42" y="56"/>
                    <a:pt x="42" y="56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17"/>
                    <a:pt x="2" y="13"/>
                    <a:pt x="4" y="10"/>
                  </a:cubicBezTo>
                  <a:cubicBezTo>
                    <a:pt x="5" y="9"/>
                    <a:pt x="7" y="9"/>
                    <a:pt x="9" y="9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208"/>
            <p:cNvSpPr/>
            <p:nvPr/>
          </p:nvSpPr>
          <p:spPr bwMode="auto">
            <a:xfrm>
              <a:off x="4839" y="521"/>
              <a:ext cx="276" cy="342"/>
            </a:xfrm>
            <a:custGeom>
              <a:avLst/>
              <a:gdLst>
                <a:gd name="T0" fmla="*/ 90 w 157"/>
                <a:gd name="T1" fmla="*/ 67 h 194"/>
                <a:gd name="T2" fmla="*/ 86 w 157"/>
                <a:gd name="T3" fmla="*/ 63 h 194"/>
                <a:gd name="T4" fmla="*/ 86 w 157"/>
                <a:gd name="T5" fmla="*/ 0 h 194"/>
                <a:gd name="T6" fmla="*/ 4 w 157"/>
                <a:gd name="T7" fmla="*/ 0 h 194"/>
                <a:gd name="T8" fmla="*/ 0 w 157"/>
                <a:gd name="T9" fmla="*/ 4 h 194"/>
                <a:gd name="T10" fmla="*/ 0 w 157"/>
                <a:gd name="T11" fmla="*/ 45 h 194"/>
                <a:gd name="T12" fmla="*/ 24 w 157"/>
                <a:gd name="T13" fmla="*/ 65 h 194"/>
                <a:gd name="T14" fmla="*/ 26 w 157"/>
                <a:gd name="T15" fmla="*/ 79 h 194"/>
                <a:gd name="T16" fmla="*/ 25 w 157"/>
                <a:gd name="T17" fmla="*/ 81 h 194"/>
                <a:gd name="T18" fmla="*/ 55 w 157"/>
                <a:gd name="T19" fmla="*/ 110 h 194"/>
                <a:gd name="T20" fmla="*/ 62 w 157"/>
                <a:gd name="T21" fmla="*/ 107 h 194"/>
                <a:gd name="T22" fmla="*/ 64 w 157"/>
                <a:gd name="T23" fmla="*/ 107 h 194"/>
                <a:gd name="T24" fmla="*/ 70 w 157"/>
                <a:gd name="T25" fmla="*/ 111 h 194"/>
                <a:gd name="T26" fmla="*/ 70 w 157"/>
                <a:gd name="T27" fmla="*/ 116 h 194"/>
                <a:gd name="T28" fmla="*/ 66 w 157"/>
                <a:gd name="T29" fmla="*/ 119 h 194"/>
                <a:gd name="T30" fmla="*/ 65 w 157"/>
                <a:gd name="T31" fmla="*/ 120 h 194"/>
                <a:gd name="T32" fmla="*/ 90 w 157"/>
                <a:gd name="T33" fmla="*/ 143 h 194"/>
                <a:gd name="T34" fmla="*/ 90 w 157"/>
                <a:gd name="T35" fmla="*/ 153 h 194"/>
                <a:gd name="T36" fmla="*/ 85 w 157"/>
                <a:gd name="T37" fmla="*/ 154 h 194"/>
                <a:gd name="T38" fmla="*/ 81 w 157"/>
                <a:gd name="T39" fmla="*/ 153 h 194"/>
                <a:gd name="T40" fmla="*/ 52 w 157"/>
                <a:gd name="T41" fmla="*/ 125 h 194"/>
                <a:gd name="T42" fmla="*/ 0 w 157"/>
                <a:gd name="T43" fmla="*/ 144 h 194"/>
                <a:gd name="T44" fmla="*/ 0 w 157"/>
                <a:gd name="T45" fmla="*/ 190 h 194"/>
                <a:gd name="T46" fmla="*/ 4 w 157"/>
                <a:gd name="T47" fmla="*/ 194 h 194"/>
                <a:gd name="T48" fmla="*/ 153 w 157"/>
                <a:gd name="T49" fmla="*/ 194 h 194"/>
                <a:gd name="T50" fmla="*/ 157 w 157"/>
                <a:gd name="T51" fmla="*/ 190 h 194"/>
                <a:gd name="T52" fmla="*/ 157 w 157"/>
                <a:gd name="T53" fmla="*/ 67 h 194"/>
                <a:gd name="T54" fmla="*/ 90 w 157"/>
                <a:gd name="T55" fmla="*/ 67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7" h="194">
                  <a:moveTo>
                    <a:pt x="90" y="67"/>
                  </a:moveTo>
                  <a:cubicBezTo>
                    <a:pt x="87" y="67"/>
                    <a:pt x="86" y="65"/>
                    <a:pt x="86" y="63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1"/>
                    <a:pt x="0" y="4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11" y="47"/>
                    <a:pt x="20" y="55"/>
                    <a:pt x="24" y="65"/>
                  </a:cubicBezTo>
                  <a:cubicBezTo>
                    <a:pt x="26" y="70"/>
                    <a:pt x="26" y="75"/>
                    <a:pt x="26" y="79"/>
                  </a:cubicBezTo>
                  <a:cubicBezTo>
                    <a:pt x="26" y="80"/>
                    <a:pt x="26" y="81"/>
                    <a:pt x="25" y="81"/>
                  </a:cubicBezTo>
                  <a:cubicBezTo>
                    <a:pt x="55" y="110"/>
                    <a:pt x="55" y="110"/>
                    <a:pt x="55" y="110"/>
                  </a:cubicBezTo>
                  <a:cubicBezTo>
                    <a:pt x="62" y="107"/>
                    <a:pt x="62" y="107"/>
                    <a:pt x="62" y="107"/>
                  </a:cubicBezTo>
                  <a:cubicBezTo>
                    <a:pt x="62" y="107"/>
                    <a:pt x="63" y="107"/>
                    <a:pt x="64" y="107"/>
                  </a:cubicBezTo>
                  <a:cubicBezTo>
                    <a:pt x="67" y="107"/>
                    <a:pt x="69" y="109"/>
                    <a:pt x="70" y="111"/>
                  </a:cubicBezTo>
                  <a:cubicBezTo>
                    <a:pt x="70" y="113"/>
                    <a:pt x="70" y="114"/>
                    <a:pt x="70" y="116"/>
                  </a:cubicBezTo>
                  <a:cubicBezTo>
                    <a:pt x="69" y="118"/>
                    <a:pt x="68" y="119"/>
                    <a:pt x="66" y="119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90" y="143"/>
                    <a:pt x="90" y="143"/>
                    <a:pt x="90" y="143"/>
                  </a:cubicBezTo>
                  <a:cubicBezTo>
                    <a:pt x="92" y="146"/>
                    <a:pt x="92" y="150"/>
                    <a:pt x="90" y="153"/>
                  </a:cubicBezTo>
                  <a:cubicBezTo>
                    <a:pt x="88" y="154"/>
                    <a:pt x="87" y="154"/>
                    <a:pt x="85" y="154"/>
                  </a:cubicBezTo>
                  <a:cubicBezTo>
                    <a:pt x="83" y="154"/>
                    <a:pt x="82" y="154"/>
                    <a:pt x="81" y="153"/>
                  </a:cubicBezTo>
                  <a:cubicBezTo>
                    <a:pt x="52" y="125"/>
                    <a:pt x="52" y="125"/>
                    <a:pt x="52" y="125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192"/>
                    <a:pt x="1" y="194"/>
                    <a:pt x="4" y="194"/>
                  </a:cubicBezTo>
                  <a:cubicBezTo>
                    <a:pt x="153" y="194"/>
                    <a:pt x="153" y="194"/>
                    <a:pt x="153" y="194"/>
                  </a:cubicBezTo>
                  <a:cubicBezTo>
                    <a:pt x="156" y="194"/>
                    <a:pt x="157" y="192"/>
                    <a:pt x="157" y="190"/>
                  </a:cubicBezTo>
                  <a:cubicBezTo>
                    <a:pt x="157" y="67"/>
                    <a:pt x="157" y="67"/>
                    <a:pt x="157" y="67"/>
                  </a:cubicBezTo>
                  <a:lnTo>
                    <a:pt x="90" y="6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209"/>
            <p:cNvSpPr/>
            <p:nvPr/>
          </p:nvSpPr>
          <p:spPr bwMode="auto">
            <a:xfrm>
              <a:off x="4777" y="599"/>
              <a:ext cx="104" cy="95"/>
            </a:xfrm>
            <a:custGeom>
              <a:avLst/>
              <a:gdLst>
                <a:gd name="T0" fmla="*/ 13 w 59"/>
                <a:gd name="T1" fmla="*/ 54 h 54"/>
                <a:gd name="T2" fmla="*/ 11 w 59"/>
                <a:gd name="T3" fmla="*/ 53 h 54"/>
                <a:gd name="T4" fmla="*/ 3 w 59"/>
                <a:gd name="T5" fmla="*/ 42 h 54"/>
                <a:gd name="T6" fmla="*/ 4 w 59"/>
                <a:gd name="T7" fmla="*/ 20 h 54"/>
                <a:gd name="T8" fmla="*/ 20 w 59"/>
                <a:gd name="T9" fmla="*/ 5 h 54"/>
                <a:gd name="T10" fmla="*/ 57 w 59"/>
                <a:gd name="T11" fmla="*/ 22 h 54"/>
                <a:gd name="T12" fmla="*/ 58 w 59"/>
                <a:gd name="T13" fmla="*/ 35 h 54"/>
                <a:gd name="T14" fmla="*/ 54 w 59"/>
                <a:gd name="T15" fmla="*/ 39 h 54"/>
                <a:gd name="T16" fmla="*/ 51 w 59"/>
                <a:gd name="T17" fmla="*/ 34 h 54"/>
                <a:gd name="T18" fmla="*/ 49 w 59"/>
                <a:gd name="T19" fmla="*/ 25 h 54"/>
                <a:gd name="T20" fmla="*/ 23 w 59"/>
                <a:gd name="T21" fmla="*/ 13 h 54"/>
                <a:gd name="T22" fmla="*/ 11 w 59"/>
                <a:gd name="T23" fmla="*/ 39 h 54"/>
                <a:gd name="T24" fmla="*/ 16 w 59"/>
                <a:gd name="T25" fmla="*/ 47 h 54"/>
                <a:gd name="T26" fmla="*/ 16 w 59"/>
                <a:gd name="T27" fmla="*/ 53 h 54"/>
                <a:gd name="T28" fmla="*/ 13 w 59"/>
                <a:gd name="T2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9" h="54">
                  <a:moveTo>
                    <a:pt x="13" y="54"/>
                  </a:moveTo>
                  <a:cubicBezTo>
                    <a:pt x="12" y="54"/>
                    <a:pt x="11" y="54"/>
                    <a:pt x="11" y="53"/>
                  </a:cubicBezTo>
                  <a:cubicBezTo>
                    <a:pt x="7" y="50"/>
                    <a:pt x="5" y="46"/>
                    <a:pt x="3" y="42"/>
                  </a:cubicBezTo>
                  <a:cubicBezTo>
                    <a:pt x="0" y="35"/>
                    <a:pt x="1" y="27"/>
                    <a:pt x="4" y="20"/>
                  </a:cubicBezTo>
                  <a:cubicBezTo>
                    <a:pt x="7" y="13"/>
                    <a:pt x="13" y="8"/>
                    <a:pt x="20" y="5"/>
                  </a:cubicBezTo>
                  <a:cubicBezTo>
                    <a:pt x="35" y="0"/>
                    <a:pt x="51" y="7"/>
                    <a:pt x="57" y="22"/>
                  </a:cubicBezTo>
                  <a:cubicBezTo>
                    <a:pt x="58" y="26"/>
                    <a:pt x="59" y="31"/>
                    <a:pt x="58" y="35"/>
                  </a:cubicBezTo>
                  <a:cubicBezTo>
                    <a:pt x="58" y="37"/>
                    <a:pt x="56" y="39"/>
                    <a:pt x="54" y="39"/>
                  </a:cubicBezTo>
                  <a:cubicBezTo>
                    <a:pt x="52" y="39"/>
                    <a:pt x="50" y="37"/>
                    <a:pt x="51" y="34"/>
                  </a:cubicBezTo>
                  <a:cubicBezTo>
                    <a:pt x="51" y="31"/>
                    <a:pt x="50" y="28"/>
                    <a:pt x="49" y="25"/>
                  </a:cubicBezTo>
                  <a:cubicBezTo>
                    <a:pt x="45" y="14"/>
                    <a:pt x="33" y="9"/>
                    <a:pt x="23" y="13"/>
                  </a:cubicBezTo>
                  <a:cubicBezTo>
                    <a:pt x="12" y="17"/>
                    <a:pt x="7" y="29"/>
                    <a:pt x="11" y="39"/>
                  </a:cubicBezTo>
                  <a:cubicBezTo>
                    <a:pt x="12" y="42"/>
                    <a:pt x="14" y="45"/>
                    <a:pt x="16" y="47"/>
                  </a:cubicBezTo>
                  <a:cubicBezTo>
                    <a:pt x="18" y="49"/>
                    <a:pt x="18" y="51"/>
                    <a:pt x="16" y="53"/>
                  </a:cubicBezTo>
                  <a:cubicBezTo>
                    <a:pt x="15" y="54"/>
                    <a:pt x="14" y="54"/>
                    <a:pt x="13" y="54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210"/>
            <p:cNvSpPr/>
            <p:nvPr/>
          </p:nvSpPr>
          <p:spPr bwMode="auto">
            <a:xfrm>
              <a:off x="4786" y="660"/>
              <a:ext cx="30" cy="203"/>
            </a:xfrm>
            <a:custGeom>
              <a:avLst/>
              <a:gdLst>
                <a:gd name="T0" fmla="*/ 4 w 17"/>
                <a:gd name="T1" fmla="*/ 115 h 115"/>
                <a:gd name="T2" fmla="*/ 4 w 17"/>
                <a:gd name="T3" fmla="*/ 114 h 115"/>
                <a:gd name="T4" fmla="*/ 0 w 17"/>
                <a:gd name="T5" fmla="*/ 110 h 115"/>
                <a:gd name="T6" fmla="*/ 9 w 17"/>
                <a:gd name="T7" fmla="*/ 4 h 115"/>
                <a:gd name="T8" fmla="*/ 13 w 17"/>
                <a:gd name="T9" fmla="*/ 1 h 115"/>
                <a:gd name="T10" fmla="*/ 17 w 17"/>
                <a:gd name="T11" fmla="*/ 5 h 115"/>
                <a:gd name="T12" fmla="*/ 8 w 17"/>
                <a:gd name="T13" fmla="*/ 111 h 115"/>
                <a:gd name="T14" fmla="*/ 4 w 17"/>
                <a:gd name="T15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15">
                  <a:moveTo>
                    <a:pt x="4" y="115"/>
                  </a:moveTo>
                  <a:cubicBezTo>
                    <a:pt x="4" y="115"/>
                    <a:pt x="4" y="115"/>
                    <a:pt x="4" y="114"/>
                  </a:cubicBezTo>
                  <a:cubicBezTo>
                    <a:pt x="2" y="114"/>
                    <a:pt x="0" y="112"/>
                    <a:pt x="0" y="110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2"/>
                    <a:pt x="11" y="0"/>
                    <a:pt x="13" y="1"/>
                  </a:cubicBezTo>
                  <a:cubicBezTo>
                    <a:pt x="16" y="1"/>
                    <a:pt x="17" y="3"/>
                    <a:pt x="17" y="5"/>
                  </a:cubicBezTo>
                  <a:cubicBezTo>
                    <a:pt x="8" y="111"/>
                    <a:pt x="8" y="111"/>
                    <a:pt x="8" y="111"/>
                  </a:cubicBezTo>
                  <a:cubicBezTo>
                    <a:pt x="8" y="113"/>
                    <a:pt x="6" y="115"/>
                    <a:pt x="4" y="115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211"/>
            <p:cNvSpPr/>
            <p:nvPr/>
          </p:nvSpPr>
          <p:spPr bwMode="auto">
            <a:xfrm>
              <a:off x="4846" y="645"/>
              <a:ext cx="149" cy="144"/>
            </a:xfrm>
            <a:custGeom>
              <a:avLst/>
              <a:gdLst>
                <a:gd name="T0" fmla="*/ 81 w 85"/>
                <a:gd name="T1" fmla="*/ 82 h 82"/>
                <a:gd name="T2" fmla="*/ 78 w 85"/>
                <a:gd name="T3" fmla="*/ 81 h 82"/>
                <a:gd name="T4" fmla="*/ 2 w 85"/>
                <a:gd name="T5" fmla="*/ 7 h 82"/>
                <a:gd name="T6" fmla="*/ 2 w 85"/>
                <a:gd name="T7" fmla="*/ 1 h 82"/>
                <a:gd name="T8" fmla="*/ 8 w 85"/>
                <a:gd name="T9" fmla="*/ 1 h 82"/>
                <a:gd name="T10" fmla="*/ 84 w 85"/>
                <a:gd name="T11" fmla="*/ 75 h 82"/>
                <a:gd name="T12" fmla="*/ 84 w 85"/>
                <a:gd name="T13" fmla="*/ 81 h 82"/>
                <a:gd name="T14" fmla="*/ 81 w 85"/>
                <a:gd name="T1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5" h="82">
                  <a:moveTo>
                    <a:pt x="81" y="82"/>
                  </a:moveTo>
                  <a:cubicBezTo>
                    <a:pt x="80" y="82"/>
                    <a:pt x="79" y="82"/>
                    <a:pt x="78" y="8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4" y="0"/>
                    <a:pt x="6" y="0"/>
                    <a:pt x="8" y="1"/>
                  </a:cubicBezTo>
                  <a:cubicBezTo>
                    <a:pt x="84" y="75"/>
                    <a:pt x="84" y="75"/>
                    <a:pt x="84" y="75"/>
                  </a:cubicBezTo>
                  <a:cubicBezTo>
                    <a:pt x="85" y="77"/>
                    <a:pt x="85" y="79"/>
                    <a:pt x="84" y="81"/>
                  </a:cubicBezTo>
                  <a:cubicBezTo>
                    <a:pt x="83" y="82"/>
                    <a:pt x="82" y="82"/>
                    <a:pt x="81" y="82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212"/>
            <p:cNvSpPr/>
            <p:nvPr/>
          </p:nvSpPr>
          <p:spPr bwMode="auto">
            <a:xfrm>
              <a:off x="4791" y="565"/>
              <a:ext cx="32" cy="57"/>
            </a:xfrm>
            <a:custGeom>
              <a:avLst/>
              <a:gdLst>
                <a:gd name="T0" fmla="*/ 13 w 18"/>
                <a:gd name="T1" fmla="*/ 32 h 32"/>
                <a:gd name="T2" fmla="*/ 10 w 18"/>
                <a:gd name="T3" fmla="*/ 29 h 32"/>
                <a:gd name="T4" fmla="*/ 1 w 18"/>
                <a:gd name="T5" fmla="*/ 6 h 32"/>
                <a:gd name="T6" fmla="*/ 3 w 18"/>
                <a:gd name="T7" fmla="*/ 1 h 32"/>
                <a:gd name="T8" fmla="*/ 8 w 18"/>
                <a:gd name="T9" fmla="*/ 3 h 32"/>
                <a:gd name="T10" fmla="*/ 17 w 18"/>
                <a:gd name="T11" fmla="*/ 27 h 32"/>
                <a:gd name="T12" fmla="*/ 15 w 18"/>
                <a:gd name="T13" fmla="*/ 32 h 32"/>
                <a:gd name="T14" fmla="*/ 13 w 18"/>
                <a:gd name="T1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32">
                  <a:moveTo>
                    <a:pt x="13" y="32"/>
                  </a:moveTo>
                  <a:cubicBezTo>
                    <a:pt x="12" y="32"/>
                    <a:pt x="10" y="31"/>
                    <a:pt x="10" y="29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4"/>
                    <a:pt x="1" y="2"/>
                    <a:pt x="3" y="1"/>
                  </a:cubicBezTo>
                  <a:cubicBezTo>
                    <a:pt x="5" y="0"/>
                    <a:pt x="8" y="1"/>
                    <a:pt x="8" y="3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9"/>
                    <a:pt x="17" y="31"/>
                    <a:pt x="15" y="32"/>
                  </a:cubicBezTo>
                  <a:cubicBezTo>
                    <a:pt x="14" y="32"/>
                    <a:pt x="14" y="32"/>
                    <a:pt x="13" y="32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213"/>
            <p:cNvSpPr/>
            <p:nvPr/>
          </p:nvSpPr>
          <p:spPr bwMode="auto">
            <a:xfrm>
              <a:off x="4773" y="713"/>
              <a:ext cx="185" cy="78"/>
            </a:xfrm>
            <a:custGeom>
              <a:avLst/>
              <a:gdLst>
                <a:gd name="T0" fmla="*/ 4 w 105"/>
                <a:gd name="T1" fmla="*/ 44 h 44"/>
                <a:gd name="T2" fmla="*/ 1 w 105"/>
                <a:gd name="T3" fmla="*/ 42 h 44"/>
                <a:gd name="T4" fmla="*/ 3 w 105"/>
                <a:gd name="T5" fmla="*/ 37 h 44"/>
                <a:gd name="T6" fmla="*/ 99 w 105"/>
                <a:gd name="T7" fmla="*/ 1 h 44"/>
                <a:gd name="T8" fmla="*/ 105 w 105"/>
                <a:gd name="T9" fmla="*/ 3 h 44"/>
                <a:gd name="T10" fmla="*/ 102 w 105"/>
                <a:gd name="T11" fmla="*/ 8 h 44"/>
                <a:gd name="T12" fmla="*/ 6 w 105"/>
                <a:gd name="T13" fmla="*/ 44 h 44"/>
                <a:gd name="T14" fmla="*/ 4 w 105"/>
                <a:gd name="T1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44">
                  <a:moveTo>
                    <a:pt x="4" y="44"/>
                  </a:moveTo>
                  <a:cubicBezTo>
                    <a:pt x="3" y="44"/>
                    <a:pt x="1" y="43"/>
                    <a:pt x="1" y="42"/>
                  </a:cubicBezTo>
                  <a:cubicBezTo>
                    <a:pt x="0" y="40"/>
                    <a:pt x="1" y="37"/>
                    <a:pt x="3" y="37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102" y="0"/>
                    <a:pt x="104" y="1"/>
                    <a:pt x="105" y="3"/>
                  </a:cubicBezTo>
                  <a:cubicBezTo>
                    <a:pt x="105" y="5"/>
                    <a:pt x="104" y="7"/>
                    <a:pt x="102" y="8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5" y="44"/>
                    <a:pt x="5" y="44"/>
                    <a:pt x="4" y="44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214"/>
            <p:cNvSpPr/>
            <p:nvPr/>
          </p:nvSpPr>
          <p:spPr bwMode="auto">
            <a:xfrm>
              <a:off x="7026" y="620"/>
              <a:ext cx="117" cy="174"/>
            </a:xfrm>
            <a:custGeom>
              <a:avLst/>
              <a:gdLst>
                <a:gd name="T0" fmla="*/ 0 w 67"/>
                <a:gd name="T1" fmla="*/ 3 h 99"/>
                <a:gd name="T2" fmla="*/ 0 w 67"/>
                <a:gd name="T3" fmla="*/ 97 h 99"/>
                <a:gd name="T4" fmla="*/ 3 w 67"/>
                <a:gd name="T5" fmla="*/ 99 h 99"/>
                <a:gd name="T6" fmla="*/ 65 w 67"/>
                <a:gd name="T7" fmla="*/ 99 h 99"/>
                <a:gd name="T8" fmla="*/ 67 w 67"/>
                <a:gd name="T9" fmla="*/ 97 h 99"/>
                <a:gd name="T10" fmla="*/ 67 w 67"/>
                <a:gd name="T11" fmla="*/ 83 h 99"/>
                <a:gd name="T12" fmla="*/ 40 w 67"/>
                <a:gd name="T13" fmla="*/ 71 h 99"/>
                <a:gd name="T14" fmla="*/ 30 w 67"/>
                <a:gd name="T15" fmla="*/ 61 h 99"/>
                <a:gd name="T16" fmla="*/ 31 w 67"/>
                <a:gd name="T17" fmla="*/ 48 h 99"/>
                <a:gd name="T18" fmla="*/ 53 w 67"/>
                <a:gd name="T19" fmla="*/ 0 h 99"/>
                <a:gd name="T20" fmla="*/ 3 w 67"/>
                <a:gd name="T21" fmla="*/ 0 h 99"/>
                <a:gd name="T22" fmla="*/ 0 w 67"/>
                <a:gd name="T23" fmla="*/ 3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7" h="99">
                  <a:moveTo>
                    <a:pt x="0" y="3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0" y="98"/>
                    <a:pt x="1" y="99"/>
                    <a:pt x="3" y="99"/>
                  </a:cubicBezTo>
                  <a:cubicBezTo>
                    <a:pt x="65" y="99"/>
                    <a:pt x="65" y="99"/>
                    <a:pt x="65" y="99"/>
                  </a:cubicBezTo>
                  <a:cubicBezTo>
                    <a:pt x="66" y="99"/>
                    <a:pt x="67" y="98"/>
                    <a:pt x="67" y="97"/>
                  </a:cubicBezTo>
                  <a:cubicBezTo>
                    <a:pt x="67" y="83"/>
                    <a:pt x="67" y="83"/>
                    <a:pt x="67" y="83"/>
                  </a:cubicBezTo>
                  <a:cubicBezTo>
                    <a:pt x="40" y="71"/>
                    <a:pt x="40" y="71"/>
                    <a:pt x="40" y="71"/>
                  </a:cubicBezTo>
                  <a:cubicBezTo>
                    <a:pt x="40" y="70"/>
                    <a:pt x="33" y="67"/>
                    <a:pt x="30" y="61"/>
                  </a:cubicBezTo>
                  <a:cubicBezTo>
                    <a:pt x="28" y="55"/>
                    <a:pt x="31" y="49"/>
                    <a:pt x="31" y="48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215"/>
            <p:cNvSpPr>
              <a:spLocks noEditPoints="1"/>
            </p:cNvSpPr>
            <p:nvPr/>
          </p:nvSpPr>
          <p:spPr bwMode="auto">
            <a:xfrm>
              <a:off x="6989" y="556"/>
              <a:ext cx="191" cy="303"/>
            </a:xfrm>
            <a:custGeom>
              <a:avLst/>
              <a:gdLst>
                <a:gd name="T0" fmla="*/ 96 w 109"/>
                <a:gd name="T1" fmla="*/ 133 h 172"/>
                <a:gd name="T2" fmla="*/ 86 w 109"/>
                <a:gd name="T3" fmla="*/ 143 h 172"/>
                <a:gd name="T4" fmla="*/ 24 w 109"/>
                <a:gd name="T5" fmla="*/ 143 h 172"/>
                <a:gd name="T6" fmla="*/ 13 w 109"/>
                <a:gd name="T7" fmla="*/ 133 h 172"/>
                <a:gd name="T8" fmla="*/ 13 w 109"/>
                <a:gd name="T9" fmla="*/ 39 h 172"/>
                <a:gd name="T10" fmla="*/ 24 w 109"/>
                <a:gd name="T11" fmla="*/ 28 h 172"/>
                <a:gd name="T12" fmla="*/ 78 w 109"/>
                <a:gd name="T13" fmla="*/ 28 h 172"/>
                <a:gd name="T14" fmla="*/ 91 w 109"/>
                <a:gd name="T15" fmla="*/ 0 h 172"/>
                <a:gd name="T16" fmla="*/ 13 w 109"/>
                <a:gd name="T17" fmla="*/ 0 h 172"/>
                <a:gd name="T18" fmla="*/ 0 w 109"/>
                <a:gd name="T19" fmla="*/ 12 h 172"/>
                <a:gd name="T20" fmla="*/ 0 w 109"/>
                <a:gd name="T21" fmla="*/ 159 h 172"/>
                <a:gd name="T22" fmla="*/ 13 w 109"/>
                <a:gd name="T23" fmla="*/ 172 h 172"/>
                <a:gd name="T24" fmla="*/ 96 w 109"/>
                <a:gd name="T25" fmla="*/ 172 h 172"/>
                <a:gd name="T26" fmla="*/ 109 w 109"/>
                <a:gd name="T27" fmla="*/ 159 h 172"/>
                <a:gd name="T28" fmla="*/ 109 w 109"/>
                <a:gd name="T29" fmla="*/ 129 h 172"/>
                <a:gd name="T30" fmla="*/ 96 w 109"/>
                <a:gd name="T31" fmla="*/ 123 h 172"/>
                <a:gd name="T32" fmla="*/ 96 w 109"/>
                <a:gd name="T33" fmla="*/ 133 h 172"/>
                <a:gd name="T34" fmla="*/ 61 w 109"/>
                <a:gd name="T35" fmla="*/ 159 h 172"/>
                <a:gd name="T36" fmla="*/ 48 w 109"/>
                <a:gd name="T37" fmla="*/ 159 h 172"/>
                <a:gd name="T38" fmla="*/ 44 w 109"/>
                <a:gd name="T39" fmla="*/ 155 h 172"/>
                <a:gd name="T40" fmla="*/ 48 w 109"/>
                <a:gd name="T41" fmla="*/ 151 h 172"/>
                <a:gd name="T42" fmla="*/ 61 w 109"/>
                <a:gd name="T43" fmla="*/ 151 h 172"/>
                <a:gd name="T44" fmla="*/ 65 w 109"/>
                <a:gd name="T45" fmla="*/ 155 h 172"/>
                <a:gd name="T46" fmla="*/ 61 w 109"/>
                <a:gd name="T47" fmla="*/ 159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9" h="172">
                  <a:moveTo>
                    <a:pt x="96" y="133"/>
                  </a:moveTo>
                  <a:cubicBezTo>
                    <a:pt x="96" y="139"/>
                    <a:pt x="91" y="143"/>
                    <a:pt x="86" y="143"/>
                  </a:cubicBezTo>
                  <a:cubicBezTo>
                    <a:pt x="24" y="143"/>
                    <a:pt x="24" y="143"/>
                    <a:pt x="24" y="143"/>
                  </a:cubicBezTo>
                  <a:cubicBezTo>
                    <a:pt x="18" y="143"/>
                    <a:pt x="13" y="139"/>
                    <a:pt x="13" y="133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33"/>
                    <a:pt x="18" y="28"/>
                    <a:pt x="24" y="28"/>
                  </a:cubicBezTo>
                  <a:cubicBezTo>
                    <a:pt x="78" y="28"/>
                    <a:pt x="78" y="28"/>
                    <a:pt x="78" y="28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0" y="166"/>
                    <a:pt x="6" y="172"/>
                    <a:pt x="13" y="172"/>
                  </a:cubicBezTo>
                  <a:cubicBezTo>
                    <a:pt x="96" y="172"/>
                    <a:pt x="96" y="172"/>
                    <a:pt x="96" y="172"/>
                  </a:cubicBezTo>
                  <a:cubicBezTo>
                    <a:pt x="103" y="172"/>
                    <a:pt x="109" y="166"/>
                    <a:pt x="109" y="159"/>
                  </a:cubicBezTo>
                  <a:cubicBezTo>
                    <a:pt x="109" y="129"/>
                    <a:pt x="109" y="129"/>
                    <a:pt x="109" y="129"/>
                  </a:cubicBezTo>
                  <a:cubicBezTo>
                    <a:pt x="96" y="123"/>
                    <a:pt x="96" y="123"/>
                    <a:pt x="96" y="123"/>
                  </a:cubicBezTo>
                  <a:lnTo>
                    <a:pt x="96" y="133"/>
                  </a:lnTo>
                  <a:close/>
                  <a:moveTo>
                    <a:pt x="61" y="159"/>
                  </a:moveTo>
                  <a:cubicBezTo>
                    <a:pt x="48" y="159"/>
                    <a:pt x="48" y="159"/>
                    <a:pt x="48" y="159"/>
                  </a:cubicBezTo>
                  <a:cubicBezTo>
                    <a:pt x="45" y="159"/>
                    <a:pt x="44" y="158"/>
                    <a:pt x="44" y="155"/>
                  </a:cubicBezTo>
                  <a:cubicBezTo>
                    <a:pt x="44" y="153"/>
                    <a:pt x="45" y="151"/>
                    <a:pt x="48" y="151"/>
                  </a:cubicBezTo>
                  <a:cubicBezTo>
                    <a:pt x="61" y="151"/>
                    <a:pt x="61" y="151"/>
                    <a:pt x="61" y="151"/>
                  </a:cubicBezTo>
                  <a:cubicBezTo>
                    <a:pt x="64" y="151"/>
                    <a:pt x="65" y="153"/>
                    <a:pt x="65" y="155"/>
                  </a:cubicBezTo>
                  <a:cubicBezTo>
                    <a:pt x="65" y="158"/>
                    <a:pt x="64" y="159"/>
                    <a:pt x="61" y="159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216"/>
            <p:cNvSpPr/>
            <p:nvPr/>
          </p:nvSpPr>
          <p:spPr bwMode="auto">
            <a:xfrm>
              <a:off x="7089" y="572"/>
              <a:ext cx="216" cy="222"/>
            </a:xfrm>
            <a:custGeom>
              <a:avLst/>
              <a:gdLst>
                <a:gd name="T0" fmla="*/ 2 w 123"/>
                <a:gd name="T1" fmla="*/ 73 h 126"/>
                <a:gd name="T2" fmla="*/ 2 w 123"/>
                <a:gd name="T3" fmla="*/ 84 h 126"/>
                <a:gd name="T4" fmla="*/ 11 w 123"/>
                <a:gd name="T5" fmla="*/ 93 h 126"/>
                <a:gd name="T6" fmla="*/ 80 w 123"/>
                <a:gd name="T7" fmla="*/ 126 h 126"/>
                <a:gd name="T8" fmla="*/ 82 w 123"/>
                <a:gd name="T9" fmla="*/ 126 h 126"/>
                <a:gd name="T10" fmla="*/ 85 w 123"/>
                <a:gd name="T11" fmla="*/ 124 h 126"/>
                <a:gd name="T12" fmla="*/ 123 w 123"/>
                <a:gd name="T13" fmla="*/ 42 h 126"/>
                <a:gd name="T14" fmla="*/ 36 w 123"/>
                <a:gd name="T15" fmla="*/ 0 h 126"/>
                <a:gd name="T16" fmla="*/ 2 w 123"/>
                <a:gd name="T17" fmla="*/ 7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3" h="126">
                  <a:moveTo>
                    <a:pt x="2" y="73"/>
                  </a:moveTo>
                  <a:cubicBezTo>
                    <a:pt x="2" y="73"/>
                    <a:pt x="0" y="79"/>
                    <a:pt x="2" y="84"/>
                  </a:cubicBezTo>
                  <a:cubicBezTo>
                    <a:pt x="4" y="90"/>
                    <a:pt x="10" y="93"/>
                    <a:pt x="11" y="93"/>
                  </a:cubicBezTo>
                  <a:cubicBezTo>
                    <a:pt x="80" y="126"/>
                    <a:pt x="80" y="126"/>
                    <a:pt x="80" y="126"/>
                  </a:cubicBezTo>
                  <a:cubicBezTo>
                    <a:pt x="81" y="126"/>
                    <a:pt x="81" y="126"/>
                    <a:pt x="82" y="126"/>
                  </a:cubicBezTo>
                  <a:cubicBezTo>
                    <a:pt x="83" y="126"/>
                    <a:pt x="84" y="125"/>
                    <a:pt x="85" y="124"/>
                  </a:cubicBezTo>
                  <a:cubicBezTo>
                    <a:pt x="123" y="42"/>
                    <a:pt x="123" y="42"/>
                    <a:pt x="123" y="42"/>
                  </a:cubicBezTo>
                  <a:cubicBezTo>
                    <a:pt x="36" y="0"/>
                    <a:pt x="36" y="0"/>
                    <a:pt x="36" y="0"/>
                  </a:cubicBezTo>
                  <a:lnTo>
                    <a:pt x="2" y="73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217"/>
            <p:cNvSpPr/>
            <p:nvPr/>
          </p:nvSpPr>
          <p:spPr bwMode="auto">
            <a:xfrm>
              <a:off x="7156" y="527"/>
              <a:ext cx="165" cy="112"/>
            </a:xfrm>
            <a:custGeom>
              <a:avLst/>
              <a:gdLst>
                <a:gd name="T0" fmla="*/ 92 w 94"/>
                <a:gd name="T1" fmla="*/ 35 h 64"/>
                <a:gd name="T2" fmla="*/ 23 w 94"/>
                <a:gd name="T3" fmla="*/ 3 h 64"/>
                <a:gd name="T4" fmla="*/ 6 w 94"/>
                <a:gd name="T5" fmla="*/ 10 h 64"/>
                <a:gd name="T6" fmla="*/ 5 w 94"/>
                <a:gd name="T7" fmla="*/ 12 h 64"/>
                <a:gd name="T8" fmla="*/ 4 w 94"/>
                <a:gd name="T9" fmla="*/ 13 h 64"/>
                <a:gd name="T10" fmla="*/ 4 w 94"/>
                <a:gd name="T11" fmla="*/ 14 h 64"/>
                <a:gd name="T12" fmla="*/ 0 w 94"/>
                <a:gd name="T13" fmla="*/ 22 h 64"/>
                <a:gd name="T14" fmla="*/ 87 w 94"/>
                <a:gd name="T15" fmla="*/ 64 h 64"/>
                <a:gd name="T16" fmla="*/ 88 w 94"/>
                <a:gd name="T17" fmla="*/ 61 h 64"/>
                <a:gd name="T18" fmla="*/ 86 w 94"/>
                <a:gd name="T19" fmla="*/ 57 h 64"/>
                <a:gd name="T20" fmla="*/ 84 w 94"/>
                <a:gd name="T21" fmla="*/ 55 h 64"/>
                <a:gd name="T22" fmla="*/ 82 w 94"/>
                <a:gd name="T23" fmla="*/ 52 h 64"/>
                <a:gd name="T24" fmla="*/ 85 w 94"/>
                <a:gd name="T25" fmla="*/ 42 h 64"/>
                <a:gd name="T26" fmla="*/ 86 w 94"/>
                <a:gd name="T27" fmla="*/ 41 h 64"/>
                <a:gd name="T28" fmla="*/ 89 w 94"/>
                <a:gd name="T29" fmla="*/ 42 h 64"/>
                <a:gd name="T30" fmla="*/ 93 w 94"/>
                <a:gd name="T31" fmla="*/ 40 h 64"/>
                <a:gd name="T32" fmla="*/ 92 w 94"/>
                <a:gd name="T33" fmla="*/ 3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4" h="64">
                  <a:moveTo>
                    <a:pt x="92" y="35"/>
                  </a:moveTo>
                  <a:cubicBezTo>
                    <a:pt x="23" y="3"/>
                    <a:pt x="23" y="3"/>
                    <a:pt x="23" y="3"/>
                  </a:cubicBezTo>
                  <a:cubicBezTo>
                    <a:pt x="16" y="0"/>
                    <a:pt x="9" y="3"/>
                    <a:pt x="6" y="10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13"/>
                    <a:pt x="4" y="14"/>
                    <a:pt x="4" y="1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8" y="61"/>
                    <a:pt x="88" y="61"/>
                    <a:pt x="88" y="61"/>
                  </a:cubicBezTo>
                  <a:cubicBezTo>
                    <a:pt x="89" y="60"/>
                    <a:pt x="88" y="57"/>
                    <a:pt x="86" y="57"/>
                  </a:cubicBezTo>
                  <a:cubicBezTo>
                    <a:pt x="84" y="55"/>
                    <a:pt x="84" y="55"/>
                    <a:pt x="84" y="55"/>
                  </a:cubicBezTo>
                  <a:cubicBezTo>
                    <a:pt x="83" y="54"/>
                    <a:pt x="83" y="53"/>
                    <a:pt x="82" y="52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5" y="42"/>
                    <a:pt x="86" y="41"/>
                    <a:pt x="86" y="41"/>
                  </a:cubicBezTo>
                  <a:cubicBezTo>
                    <a:pt x="89" y="42"/>
                    <a:pt x="89" y="42"/>
                    <a:pt x="89" y="42"/>
                  </a:cubicBezTo>
                  <a:cubicBezTo>
                    <a:pt x="90" y="43"/>
                    <a:pt x="93" y="42"/>
                    <a:pt x="93" y="40"/>
                  </a:cubicBezTo>
                  <a:cubicBezTo>
                    <a:pt x="94" y="38"/>
                    <a:pt x="93" y="36"/>
                    <a:pt x="92" y="35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Oval 218"/>
            <p:cNvSpPr>
              <a:spLocks noChangeArrowheads="1"/>
            </p:cNvSpPr>
            <p:nvPr/>
          </p:nvSpPr>
          <p:spPr bwMode="auto">
            <a:xfrm>
              <a:off x="6526" y="2228"/>
              <a:ext cx="42" cy="40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219"/>
            <p:cNvSpPr/>
            <p:nvPr/>
          </p:nvSpPr>
          <p:spPr bwMode="auto">
            <a:xfrm>
              <a:off x="6292" y="2004"/>
              <a:ext cx="297" cy="196"/>
            </a:xfrm>
            <a:custGeom>
              <a:avLst/>
              <a:gdLst>
                <a:gd name="T0" fmla="*/ 3 w 169"/>
                <a:gd name="T1" fmla="*/ 111 h 111"/>
                <a:gd name="T2" fmla="*/ 20 w 169"/>
                <a:gd name="T3" fmla="*/ 68 h 111"/>
                <a:gd name="T4" fmla="*/ 30 w 169"/>
                <a:gd name="T5" fmla="*/ 63 h 111"/>
                <a:gd name="T6" fmla="*/ 34 w 169"/>
                <a:gd name="T7" fmla="*/ 73 h 111"/>
                <a:gd name="T8" fmla="*/ 27 w 169"/>
                <a:gd name="T9" fmla="*/ 92 h 111"/>
                <a:gd name="T10" fmla="*/ 28 w 169"/>
                <a:gd name="T11" fmla="*/ 93 h 111"/>
                <a:gd name="T12" fmla="*/ 63 w 169"/>
                <a:gd name="T13" fmla="*/ 52 h 111"/>
                <a:gd name="T14" fmla="*/ 74 w 169"/>
                <a:gd name="T15" fmla="*/ 51 h 111"/>
                <a:gd name="T16" fmla="*/ 75 w 169"/>
                <a:gd name="T17" fmla="*/ 61 h 111"/>
                <a:gd name="T18" fmla="*/ 39 w 169"/>
                <a:gd name="T19" fmla="*/ 102 h 111"/>
                <a:gd name="T20" fmla="*/ 39 w 169"/>
                <a:gd name="T21" fmla="*/ 103 h 111"/>
                <a:gd name="T22" fmla="*/ 40 w 169"/>
                <a:gd name="T23" fmla="*/ 104 h 111"/>
                <a:gd name="T24" fmla="*/ 54 w 169"/>
                <a:gd name="T25" fmla="*/ 88 h 111"/>
                <a:gd name="T26" fmla="*/ 65 w 169"/>
                <a:gd name="T27" fmla="*/ 86 h 111"/>
                <a:gd name="T28" fmla="*/ 66 w 169"/>
                <a:gd name="T29" fmla="*/ 97 h 111"/>
                <a:gd name="T30" fmla="*/ 53 w 169"/>
                <a:gd name="T31" fmla="*/ 111 h 111"/>
                <a:gd name="T32" fmla="*/ 56 w 169"/>
                <a:gd name="T33" fmla="*/ 111 h 111"/>
                <a:gd name="T34" fmla="*/ 66 w 169"/>
                <a:gd name="T35" fmla="*/ 100 h 111"/>
                <a:gd name="T36" fmla="*/ 77 w 169"/>
                <a:gd name="T37" fmla="*/ 98 h 111"/>
                <a:gd name="T38" fmla="*/ 77 w 169"/>
                <a:gd name="T39" fmla="*/ 109 h 111"/>
                <a:gd name="T40" fmla="*/ 75 w 169"/>
                <a:gd name="T41" fmla="*/ 111 h 111"/>
                <a:gd name="T42" fmla="*/ 79 w 169"/>
                <a:gd name="T43" fmla="*/ 111 h 111"/>
                <a:gd name="T44" fmla="*/ 86 w 169"/>
                <a:gd name="T45" fmla="*/ 111 h 111"/>
                <a:gd name="T46" fmla="*/ 155 w 169"/>
                <a:gd name="T47" fmla="*/ 111 h 111"/>
                <a:gd name="T48" fmla="*/ 169 w 169"/>
                <a:gd name="T49" fmla="*/ 99 h 111"/>
                <a:gd name="T50" fmla="*/ 169 w 169"/>
                <a:gd name="T51" fmla="*/ 13 h 111"/>
                <a:gd name="T52" fmla="*/ 155 w 169"/>
                <a:gd name="T53" fmla="*/ 0 h 111"/>
                <a:gd name="T54" fmla="*/ 13 w 169"/>
                <a:gd name="T55" fmla="*/ 0 h 111"/>
                <a:gd name="T56" fmla="*/ 0 w 169"/>
                <a:gd name="T57" fmla="*/ 13 h 111"/>
                <a:gd name="T58" fmla="*/ 0 w 169"/>
                <a:gd name="T59" fmla="*/ 107 h 111"/>
                <a:gd name="T60" fmla="*/ 3 w 169"/>
                <a:gd name="T61" fmla="*/ 111 h 111"/>
                <a:gd name="T62" fmla="*/ 3 w 169"/>
                <a:gd name="T63" fmla="*/ 111 h 111"/>
                <a:gd name="T64" fmla="*/ 3 w 169"/>
                <a:gd name="T65" fmla="*/ 11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11">
                  <a:moveTo>
                    <a:pt x="3" y="111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22" y="64"/>
                    <a:pt x="26" y="62"/>
                    <a:pt x="30" y="63"/>
                  </a:cubicBezTo>
                  <a:cubicBezTo>
                    <a:pt x="34" y="65"/>
                    <a:pt x="36" y="69"/>
                    <a:pt x="34" y="73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8" y="93"/>
                    <a:pt x="28" y="93"/>
                    <a:pt x="28" y="93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66" y="49"/>
                    <a:pt x="71" y="48"/>
                    <a:pt x="74" y="51"/>
                  </a:cubicBezTo>
                  <a:cubicBezTo>
                    <a:pt x="77" y="53"/>
                    <a:pt x="77" y="58"/>
                    <a:pt x="75" y="61"/>
                  </a:cubicBezTo>
                  <a:cubicBezTo>
                    <a:pt x="39" y="102"/>
                    <a:pt x="39" y="102"/>
                    <a:pt x="39" y="102"/>
                  </a:cubicBezTo>
                  <a:cubicBezTo>
                    <a:pt x="39" y="102"/>
                    <a:pt x="39" y="103"/>
                    <a:pt x="39" y="103"/>
                  </a:cubicBezTo>
                  <a:cubicBezTo>
                    <a:pt x="40" y="104"/>
                    <a:pt x="40" y="104"/>
                    <a:pt x="40" y="104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7" y="84"/>
                    <a:pt x="62" y="84"/>
                    <a:pt x="65" y="86"/>
                  </a:cubicBezTo>
                  <a:cubicBezTo>
                    <a:pt x="69" y="89"/>
                    <a:pt x="69" y="93"/>
                    <a:pt x="66" y="97"/>
                  </a:cubicBezTo>
                  <a:cubicBezTo>
                    <a:pt x="53" y="111"/>
                    <a:pt x="53" y="111"/>
                    <a:pt x="53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66" y="100"/>
                    <a:pt x="66" y="100"/>
                    <a:pt x="66" y="100"/>
                  </a:cubicBezTo>
                  <a:cubicBezTo>
                    <a:pt x="69" y="96"/>
                    <a:pt x="74" y="96"/>
                    <a:pt x="77" y="98"/>
                  </a:cubicBezTo>
                  <a:cubicBezTo>
                    <a:pt x="80" y="101"/>
                    <a:pt x="80" y="105"/>
                    <a:pt x="77" y="109"/>
                  </a:cubicBezTo>
                  <a:cubicBezTo>
                    <a:pt x="75" y="111"/>
                    <a:pt x="75" y="111"/>
                    <a:pt x="75" y="111"/>
                  </a:cubicBezTo>
                  <a:cubicBezTo>
                    <a:pt x="79" y="111"/>
                    <a:pt x="79" y="111"/>
                    <a:pt x="79" y="111"/>
                  </a:cubicBezTo>
                  <a:cubicBezTo>
                    <a:pt x="81" y="110"/>
                    <a:pt x="84" y="110"/>
                    <a:pt x="86" y="111"/>
                  </a:cubicBezTo>
                  <a:cubicBezTo>
                    <a:pt x="155" y="111"/>
                    <a:pt x="155" y="111"/>
                    <a:pt x="155" y="111"/>
                  </a:cubicBezTo>
                  <a:cubicBezTo>
                    <a:pt x="163" y="111"/>
                    <a:pt x="169" y="106"/>
                    <a:pt x="169" y="99"/>
                  </a:cubicBezTo>
                  <a:cubicBezTo>
                    <a:pt x="169" y="13"/>
                    <a:pt x="169" y="13"/>
                    <a:pt x="169" y="13"/>
                  </a:cubicBezTo>
                  <a:cubicBezTo>
                    <a:pt x="169" y="6"/>
                    <a:pt x="163" y="0"/>
                    <a:pt x="155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09"/>
                    <a:pt x="1" y="111"/>
                    <a:pt x="3" y="111"/>
                  </a:cubicBezTo>
                  <a:cubicBezTo>
                    <a:pt x="3" y="111"/>
                    <a:pt x="3" y="111"/>
                    <a:pt x="3" y="111"/>
                  </a:cubicBezTo>
                  <a:cubicBezTo>
                    <a:pt x="3" y="111"/>
                    <a:pt x="3" y="111"/>
                    <a:pt x="3" y="111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220"/>
            <p:cNvSpPr/>
            <p:nvPr/>
          </p:nvSpPr>
          <p:spPr bwMode="auto">
            <a:xfrm>
              <a:off x="6369" y="2208"/>
              <a:ext cx="224" cy="83"/>
            </a:xfrm>
            <a:custGeom>
              <a:avLst/>
              <a:gdLst>
                <a:gd name="T0" fmla="*/ 123 w 127"/>
                <a:gd name="T1" fmla="*/ 0 h 47"/>
                <a:gd name="T2" fmla="*/ 45 w 127"/>
                <a:gd name="T3" fmla="*/ 0 h 47"/>
                <a:gd name="T4" fmla="*/ 45 w 127"/>
                <a:gd name="T5" fmla="*/ 0 h 47"/>
                <a:gd name="T6" fmla="*/ 43 w 127"/>
                <a:gd name="T7" fmla="*/ 6 h 47"/>
                <a:gd name="T8" fmla="*/ 43 w 127"/>
                <a:gd name="T9" fmla="*/ 7 h 47"/>
                <a:gd name="T10" fmla="*/ 45 w 127"/>
                <a:gd name="T11" fmla="*/ 8 h 47"/>
                <a:gd name="T12" fmla="*/ 119 w 127"/>
                <a:gd name="T13" fmla="*/ 8 h 47"/>
                <a:gd name="T14" fmla="*/ 119 w 127"/>
                <a:gd name="T15" fmla="*/ 39 h 47"/>
                <a:gd name="T16" fmla="*/ 10 w 127"/>
                <a:gd name="T17" fmla="*/ 39 h 47"/>
                <a:gd name="T18" fmla="*/ 0 w 127"/>
                <a:gd name="T19" fmla="*/ 44 h 47"/>
                <a:gd name="T20" fmla="*/ 4 w 127"/>
                <a:gd name="T21" fmla="*/ 47 h 47"/>
                <a:gd name="T22" fmla="*/ 123 w 127"/>
                <a:gd name="T23" fmla="*/ 47 h 47"/>
                <a:gd name="T24" fmla="*/ 127 w 127"/>
                <a:gd name="T25" fmla="*/ 43 h 47"/>
                <a:gd name="T26" fmla="*/ 127 w 127"/>
                <a:gd name="T27" fmla="*/ 4 h 47"/>
                <a:gd name="T28" fmla="*/ 123 w 127"/>
                <a:gd name="T2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7" h="47">
                  <a:moveTo>
                    <a:pt x="123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6" y="2"/>
                    <a:pt x="45" y="5"/>
                    <a:pt x="43" y="6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8"/>
                    <a:pt x="44" y="8"/>
                    <a:pt x="45" y="8"/>
                  </a:cubicBezTo>
                  <a:cubicBezTo>
                    <a:pt x="119" y="8"/>
                    <a:pt x="119" y="8"/>
                    <a:pt x="119" y="8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7" y="41"/>
                    <a:pt x="4" y="43"/>
                    <a:pt x="0" y="44"/>
                  </a:cubicBezTo>
                  <a:cubicBezTo>
                    <a:pt x="0" y="46"/>
                    <a:pt x="2" y="47"/>
                    <a:pt x="4" y="47"/>
                  </a:cubicBezTo>
                  <a:cubicBezTo>
                    <a:pt x="123" y="47"/>
                    <a:pt x="123" y="47"/>
                    <a:pt x="123" y="47"/>
                  </a:cubicBezTo>
                  <a:cubicBezTo>
                    <a:pt x="125" y="47"/>
                    <a:pt x="127" y="45"/>
                    <a:pt x="127" y="4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2"/>
                    <a:pt x="125" y="0"/>
                    <a:pt x="123" y="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221"/>
            <p:cNvSpPr/>
            <p:nvPr/>
          </p:nvSpPr>
          <p:spPr bwMode="auto">
            <a:xfrm>
              <a:off x="6292" y="2094"/>
              <a:ext cx="155" cy="195"/>
            </a:xfrm>
            <a:custGeom>
              <a:avLst/>
              <a:gdLst>
                <a:gd name="T0" fmla="*/ 86 w 88"/>
                <a:gd name="T1" fmla="*/ 63 h 111"/>
                <a:gd name="T2" fmla="*/ 82 w 88"/>
                <a:gd name="T3" fmla="*/ 62 h 111"/>
                <a:gd name="T4" fmla="*/ 78 w 88"/>
                <a:gd name="T5" fmla="*/ 64 h 111"/>
                <a:gd name="T6" fmla="*/ 65 w 88"/>
                <a:gd name="T7" fmla="*/ 79 h 111"/>
                <a:gd name="T8" fmla="*/ 60 w 88"/>
                <a:gd name="T9" fmla="*/ 75 h 111"/>
                <a:gd name="T10" fmla="*/ 76 w 88"/>
                <a:gd name="T11" fmla="*/ 56 h 111"/>
                <a:gd name="T12" fmla="*/ 77 w 88"/>
                <a:gd name="T13" fmla="*/ 52 h 111"/>
                <a:gd name="T14" fmla="*/ 76 w 88"/>
                <a:gd name="T15" fmla="*/ 49 h 111"/>
                <a:gd name="T16" fmla="*/ 72 w 88"/>
                <a:gd name="T17" fmla="*/ 48 h 111"/>
                <a:gd name="T18" fmla="*/ 68 w 88"/>
                <a:gd name="T19" fmla="*/ 50 h 111"/>
                <a:gd name="T20" fmla="*/ 53 w 88"/>
                <a:gd name="T21" fmla="*/ 67 h 111"/>
                <a:gd name="T22" fmla="*/ 48 w 88"/>
                <a:gd name="T23" fmla="*/ 63 h 111"/>
                <a:gd name="T24" fmla="*/ 64 w 88"/>
                <a:gd name="T25" fmla="*/ 44 h 111"/>
                <a:gd name="T26" fmla="*/ 66 w 88"/>
                <a:gd name="T27" fmla="*/ 40 h 111"/>
                <a:gd name="T28" fmla="*/ 64 w 88"/>
                <a:gd name="T29" fmla="*/ 37 h 111"/>
                <a:gd name="T30" fmla="*/ 61 w 88"/>
                <a:gd name="T31" fmla="*/ 36 h 111"/>
                <a:gd name="T32" fmla="*/ 56 w 88"/>
                <a:gd name="T33" fmla="*/ 38 h 111"/>
                <a:gd name="T34" fmla="*/ 40 w 88"/>
                <a:gd name="T35" fmla="*/ 56 h 111"/>
                <a:gd name="T36" fmla="*/ 36 w 88"/>
                <a:gd name="T37" fmla="*/ 52 h 111"/>
                <a:gd name="T38" fmla="*/ 73 w 88"/>
                <a:gd name="T39" fmla="*/ 9 h 111"/>
                <a:gd name="T40" fmla="*/ 75 w 88"/>
                <a:gd name="T41" fmla="*/ 4 h 111"/>
                <a:gd name="T42" fmla="*/ 73 w 88"/>
                <a:gd name="T43" fmla="*/ 1 h 111"/>
                <a:gd name="T44" fmla="*/ 70 w 88"/>
                <a:gd name="T45" fmla="*/ 0 h 111"/>
                <a:gd name="T46" fmla="*/ 65 w 88"/>
                <a:gd name="T47" fmla="*/ 2 h 111"/>
                <a:gd name="T48" fmla="*/ 28 w 88"/>
                <a:gd name="T49" fmla="*/ 45 h 111"/>
                <a:gd name="T50" fmla="*/ 24 w 88"/>
                <a:gd name="T51" fmla="*/ 42 h 111"/>
                <a:gd name="T52" fmla="*/ 32 w 88"/>
                <a:gd name="T53" fmla="*/ 21 h 111"/>
                <a:gd name="T54" fmla="*/ 32 w 88"/>
                <a:gd name="T55" fmla="*/ 17 h 111"/>
                <a:gd name="T56" fmla="*/ 29 w 88"/>
                <a:gd name="T57" fmla="*/ 14 h 111"/>
                <a:gd name="T58" fmla="*/ 22 w 88"/>
                <a:gd name="T59" fmla="*/ 18 h 111"/>
                <a:gd name="T60" fmla="*/ 2 w 88"/>
                <a:gd name="T61" fmla="*/ 68 h 111"/>
                <a:gd name="T62" fmla="*/ 2 w 88"/>
                <a:gd name="T63" fmla="*/ 70 h 111"/>
                <a:gd name="T64" fmla="*/ 2 w 88"/>
                <a:gd name="T65" fmla="*/ 70 h 111"/>
                <a:gd name="T66" fmla="*/ 2 w 88"/>
                <a:gd name="T67" fmla="*/ 71 h 111"/>
                <a:gd name="T68" fmla="*/ 1 w 88"/>
                <a:gd name="T69" fmla="*/ 88 h 111"/>
                <a:gd name="T70" fmla="*/ 1 w 88"/>
                <a:gd name="T71" fmla="*/ 89 h 111"/>
                <a:gd name="T72" fmla="*/ 30 w 88"/>
                <a:gd name="T73" fmla="*/ 111 h 111"/>
                <a:gd name="T74" fmla="*/ 31 w 88"/>
                <a:gd name="T75" fmla="*/ 111 h 111"/>
                <a:gd name="T76" fmla="*/ 67 w 88"/>
                <a:gd name="T77" fmla="*/ 92 h 111"/>
                <a:gd name="T78" fmla="*/ 86 w 88"/>
                <a:gd name="T79" fmla="*/ 70 h 111"/>
                <a:gd name="T80" fmla="*/ 87 w 88"/>
                <a:gd name="T81" fmla="*/ 66 h 111"/>
                <a:gd name="T82" fmla="*/ 86 w 88"/>
                <a:gd name="T83" fmla="*/ 6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8" h="111">
                  <a:moveTo>
                    <a:pt x="86" y="63"/>
                  </a:moveTo>
                  <a:cubicBezTo>
                    <a:pt x="85" y="62"/>
                    <a:pt x="83" y="62"/>
                    <a:pt x="82" y="62"/>
                  </a:cubicBezTo>
                  <a:cubicBezTo>
                    <a:pt x="81" y="62"/>
                    <a:pt x="79" y="62"/>
                    <a:pt x="78" y="64"/>
                  </a:cubicBezTo>
                  <a:cubicBezTo>
                    <a:pt x="65" y="79"/>
                    <a:pt x="65" y="79"/>
                    <a:pt x="65" y="79"/>
                  </a:cubicBezTo>
                  <a:cubicBezTo>
                    <a:pt x="60" y="75"/>
                    <a:pt x="60" y="75"/>
                    <a:pt x="60" y="75"/>
                  </a:cubicBezTo>
                  <a:cubicBezTo>
                    <a:pt x="76" y="56"/>
                    <a:pt x="76" y="56"/>
                    <a:pt x="76" y="56"/>
                  </a:cubicBezTo>
                  <a:cubicBezTo>
                    <a:pt x="77" y="55"/>
                    <a:pt x="78" y="53"/>
                    <a:pt x="77" y="52"/>
                  </a:cubicBezTo>
                  <a:cubicBezTo>
                    <a:pt x="77" y="51"/>
                    <a:pt x="77" y="49"/>
                    <a:pt x="76" y="49"/>
                  </a:cubicBezTo>
                  <a:cubicBezTo>
                    <a:pt x="75" y="48"/>
                    <a:pt x="73" y="48"/>
                    <a:pt x="72" y="48"/>
                  </a:cubicBezTo>
                  <a:cubicBezTo>
                    <a:pt x="71" y="48"/>
                    <a:pt x="69" y="49"/>
                    <a:pt x="68" y="50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48" y="63"/>
                    <a:pt x="48" y="63"/>
                    <a:pt x="48" y="63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65" y="43"/>
                    <a:pt x="66" y="41"/>
                    <a:pt x="66" y="40"/>
                  </a:cubicBezTo>
                  <a:cubicBezTo>
                    <a:pt x="66" y="39"/>
                    <a:pt x="65" y="37"/>
                    <a:pt x="64" y="37"/>
                  </a:cubicBezTo>
                  <a:cubicBezTo>
                    <a:pt x="63" y="36"/>
                    <a:pt x="62" y="36"/>
                    <a:pt x="61" y="36"/>
                  </a:cubicBezTo>
                  <a:cubicBezTo>
                    <a:pt x="59" y="36"/>
                    <a:pt x="57" y="37"/>
                    <a:pt x="56" y="38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4" y="7"/>
                    <a:pt x="75" y="6"/>
                    <a:pt x="75" y="4"/>
                  </a:cubicBezTo>
                  <a:cubicBezTo>
                    <a:pt x="74" y="3"/>
                    <a:pt x="74" y="2"/>
                    <a:pt x="73" y="1"/>
                  </a:cubicBezTo>
                  <a:cubicBezTo>
                    <a:pt x="72" y="0"/>
                    <a:pt x="71" y="0"/>
                    <a:pt x="70" y="0"/>
                  </a:cubicBezTo>
                  <a:cubicBezTo>
                    <a:pt x="68" y="0"/>
                    <a:pt x="66" y="1"/>
                    <a:pt x="65" y="2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3" y="20"/>
                    <a:pt x="33" y="18"/>
                    <a:pt x="32" y="17"/>
                  </a:cubicBezTo>
                  <a:cubicBezTo>
                    <a:pt x="32" y="16"/>
                    <a:pt x="31" y="15"/>
                    <a:pt x="29" y="14"/>
                  </a:cubicBezTo>
                  <a:cubicBezTo>
                    <a:pt x="26" y="13"/>
                    <a:pt x="23" y="15"/>
                    <a:pt x="22" y="18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2" y="68"/>
                    <a:pt x="2" y="69"/>
                    <a:pt x="2" y="70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0" y="80"/>
                    <a:pt x="1" y="86"/>
                    <a:pt x="1" y="88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30" y="111"/>
                    <a:pt x="30" y="111"/>
                    <a:pt x="30" y="111"/>
                  </a:cubicBezTo>
                  <a:cubicBezTo>
                    <a:pt x="31" y="111"/>
                    <a:pt x="31" y="111"/>
                    <a:pt x="31" y="111"/>
                  </a:cubicBezTo>
                  <a:cubicBezTo>
                    <a:pt x="52" y="107"/>
                    <a:pt x="66" y="93"/>
                    <a:pt x="67" y="92"/>
                  </a:cubicBezTo>
                  <a:cubicBezTo>
                    <a:pt x="86" y="70"/>
                    <a:pt x="86" y="70"/>
                    <a:pt x="86" y="70"/>
                  </a:cubicBezTo>
                  <a:cubicBezTo>
                    <a:pt x="87" y="69"/>
                    <a:pt x="88" y="67"/>
                    <a:pt x="87" y="66"/>
                  </a:cubicBezTo>
                  <a:cubicBezTo>
                    <a:pt x="87" y="64"/>
                    <a:pt x="87" y="63"/>
                    <a:pt x="86" y="63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222"/>
            <p:cNvSpPr/>
            <p:nvPr/>
          </p:nvSpPr>
          <p:spPr bwMode="auto">
            <a:xfrm>
              <a:off x="6253" y="2251"/>
              <a:ext cx="104" cy="93"/>
            </a:xfrm>
            <a:custGeom>
              <a:avLst/>
              <a:gdLst>
                <a:gd name="T0" fmla="*/ 0 w 104"/>
                <a:gd name="T1" fmla="*/ 37 h 93"/>
                <a:gd name="T2" fmla="*/ 71 w 104"/>
                <a:gd name="T3" fmla="*/ 93 h 93"/>
                <a:gd name="T4" fmla="*/ 104 w 104"/>
                <a:gd name="T5" fmla="*/ 54 h 93"/>
                <a:gd name="T6" fmla="*/ 30 w 104"/>
                <a:gd name="T7" fmla="*/ 0 h 93"/>
                <a:gd name="T8" fmla="*/ 0 w 104"/>
                <a:gd name="T9" fmla="*/ 37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93">
                  <a:moveTo>
                    <a:pt x="0" y="37"/>
                  </a:moveTo>
                  <a:lnTo>
                    <a:pt x="71" y="93"/>
                  </a:lnTo>
                  <a:lnTo>
                    <a:pt x="104" y="54"/>
                  </a:lnTo>
                  <a:lnTo>
                    <a:pt x="30" y="0"/>
                  </a:lnTo>
                  <a:lnTo>
                    <a:pt x="0" y="3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23"/>
            <p:cNvSpPr/>
            <p:nvPr/>
          </p:nvSpPr>
          <p:spPr bwMode="auto">
            <a:xfrm>
              <a:off x="6997" y="2004"/>
              <a:ext cx="263" cy="292"/>
            </a:xfrm>
            <a:custGeom>
              <a:avLst/>
              <a:gdLst>
                <a:gd name="T0" fmla="*/ 17 w 149"/>
                <a:gd name="T1" fmla="*/ 158 h 166"/>
                <a:gd name="T2" fmla="*/ 8 w 149"/>
                <a:gd name="T3" fmla="*/ 149 h 166"/>
                <a:gd name="T4" fmla="*/ 8 w 149"/>
                <a:gd name="T5" fmla="*/ 17 h 166"/>
                <a:gd name="T6" fmla="*/ 17 w 149"/>
                <a:gd name="T7" fmla="*/ 8 h 166"/>
                <a:gd name="T8" fmla="*/ 132 w 149"/>
                <a:gd name="T9" fmla="*/ 8 h 166"/>
                <a:gd name="T10" fmla="*/ 141 w 149"/>
                <a:gd name="T11" fmla="*/ 17 h 166"/>
                <a:gd name="T12" fmla="*/ 141 w 149"/>
                <a:gd name="T13" fmla="*/ 90 h 166"/>
                <a:gd name="T14" fmla="*/ 143 w 149"/>
                <a:gd name="T15" fmla="*/ 92 h 166"/>
                <a:gd name="T16" fmla="*/ 149 w 149"/>
                <a:gd name="T17" fmla="*/ 87 h 166"/>
                <a:gd name="T18" fmla="*/ 149 w 149"/>
                <a:gd name="T19" fmla="*/ 17 h 166"/>
                <a:gd name="T20" fmla="*/ 132 w 149"/>
                <a:gd name="T21" fmla="*/ 0 h 166"/>
                <a:gd name="T22" fmla="*/ 17 w 149"/>
                <a:gd name="T23" fmla="*/ 0 h 166"/>
                <a:gd name="T24" fmla="*/ 0 w 149"/>
                <a:gd name="T25" fmla="*/ 17 h 166"/>
                <a:gd name="T26" fmla="*/ 0 w 149"/>
                <a:gd name="T27" fmla="*/ 149 h 166"/>
                <a:gd name="T28" fmla="*/ 17 w 149"/>
                <a:gd name="T29" fmla="*/ 166 h 166"/>
                <a:gd name="T30" fmla="*/ 99 w 149"/>
                <a:gd name="T31" fmla="*/ 166 h 166"/>
                <a:gd name="T32" fmla="*/ 92 w 149"/>
                <a:gd name="T33" fmla="*/ 158 h 166"/>
                <a:gd name="T34" fmla="*/ 17 w 149"/>
                <a:gd name="T35" fmla="*/ 158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9" h="166">
                  <a:moveTo>
                    <a:pt x="17" y="158"/>
                  </a:moveTo>
                  <a:cubicBezTo>
                    <a:pt x="12" y="158"/>
                    <a:pt x="8" y="154"/>
                    <a:pt x="8" y="149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2"/>
                    <a:pt x="12" y="8"/>
                    <a:pt x="17" y="8"/>
                  </a:cubicBezTo>
                  <a:cubicBezTo>
                    <a:pt x="132" y="8"/>
                    <a:pt x="132" y="8"/>
                    <a:pt x="132" y="8"/>
                  </a:cubicBezTo>
                  <a:cubicBezTo>
                    <a:pt x="137" y="8"/>
                    <a:pt x="141" y="12"/>
                    <a:pt x="141" y="17"/>
                  </a:cubicBezTo>
                  <a:cubicBezTo>
                    <a:pt x="141" y="90"/>
                    <a:pt x="141" y="90"/>
                    <a:pt x="141" y="90"/>
                  </a:cubicBezTo>
                  <a:cubicBezTo>
                    <a:pt x="142" y="91"/>
                    <a:pt x="143" y="91"/>
                    <a:pt x="143" y="92"/>
                  </a:cubicBezTo>
                  <a:cubicBezTo>
                    <a:pt x="145" y="90"/>
                    <a:pt x="146" y="88"/>
                    <a:pt x="149" y="87"/>
                  </a:cubicBezTo>
                  <a:cubicBezTo>
                    <a:pt x="149" y="17"/>
                    <a:pt x="149" y="17"/>
                    <a:pt x="149" y="17"/>
                  </a:cubicBezTo>
                  <a:cubicBezTo>
                    <a:pt x="149" y="8"/>
                    <a:pt x="141" y="0"/>
                    <a:pt x="13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7" y="0"/>
                    <a:pt x="0" y="8"/>
                    <a:pt x="0" y="17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0" y="158"/>
                    <a:pt x="7" y="166"/>
                    <a:pt x="17" y="166"/>
                  </a:cubicBezTo>
                  <a:cubicBezTo>
                    <a:pt x="99" y="166"/>
                    <a:pt x="99" y="166"/>
                    <a:pt x="99" y="166"/>
                  </a:cubicBezTo>
                  <a:cubicBezTo>
                    <a:pt x="92" y="158"/>
                    <a:pt x="92" y="158"/>
                    <a:pt x="92" y="158"/>
                  </a:cubicBezTo>
                  <a:lnTo>
                    <a:pt x="17" y="15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24"/>
            <p:cNvSpPr>
              <a:spLocks noEditPoints="1"/>
            </p:cNvSpPr>
            <p:nvPr/>
          </p:nvSpPr>
          <p:spPr bwMode="auto">
            <a:xfrm>
              <a:off x="7027" y="2038"/>
              <a:ext cx="201" cy="225"/>
            </a:xfrm>
            <a:custGeom>
              <a:avLst/>
              <a:gdLst>
                <a:gd name="T0" fmla="*/ 0 w 114"/>
                <a:gd name="T1" fmla="*/ 0 h 128"/>
                <a:gd name="T2" fmla="*/ 0 w 114"/>
                <a:gd name="T3" fmla="*/ 128 h 128"/>
                <a:gd name="T4" fmla="*/ 64 w 114"/>
                <a:gd name="T5" fmla="*/ 128 h 128"/>
                <a:gd name="T6" fmla="*/ 54 w 114"/>
                <a:gd name="T7" fmla="*/ 118 h 128"/>
                <a:gd name="T8" fmla="*/ 54 w 114"/>
                <a:gd name="T9" fmla="*/ 100 h 128"/>
                <a:gd name="T10" fmla="*/ 72 w 114"/>
                <a:gd name="T11" fmla="*/ 101 h 128"/>
                <a:gd name="T12" fmla="*/ 75 w 114"/>
                <a:gd name="T13" fmla="*/ 104 h 128"/>
                <a:gd name="T14" fmla="*/ 60 w 114"/>
                <a:gd name="T15" fmla="*/ 72 h 128"/>
                <a:gd name="T16" fmla="*/ 25 w 114"/>
                <a:gd name="T17" fmla="*/ 72 h 128"/>
                <a:gd name="T18" fmla="*/ 21 w 114"/>
                <a:gd name="T19" fmla="*/ 68 h 128"/>
                <a:gd name="T20" fmla="*/ 25 w 114"/>
                <a:gd name="T21" fmla="*/ 64 h 128"/>
                <a:gd name="T22" fmla="*/ 56 w 114"/>
                <a:gd name="T23" fmla="*/ 64 h 128"/>
                <a:gd name="T24" fmla="*/ 63 w 114"/>
                <a:gd name="T25" fmla="*/ 50 h 128"/>
                <a:gd name="T26" fmla="*/ 67 w 114"/>
                <a:gd name="T27" fmla="*/ 49 h 128"/>
                <a:gd name="T28" fmla="*/ 79 w 114"/>
                <a:gd name="T29" fmla="*/ 57 h 128"/>
                <a:gd name="T30" fmla="*/ 90 w 114"/>
                <a:gd name="T31" fmla="*/ 81 h 128"/>
                <a:gd name="T32" fmla="*/ 95 w 114"/>
                <a:gd name="T33" fmla="*/ 76 h 128"/>
                <a:gd name="T34" fmla="*/ 107 w 114"/>
                <a:gd name="T35" fmla="*/ 77 h 128"/>
                <a:gd name="T36" fmla="*/ 113 w 114"/>
                <a:gd name="T37" fmla="*/ 71 h 128"/>
                <a:gd name="T38" fmla="*/ 114 w 114"/>
                <a:gd name="T39" fmla="*/ 70 h 128"/>
                <a:gd name="T40" fmla="*/ 114 w 114"/>
                <a:gd name="T41" fmla="*/ 0 h 128"/>
                <a:gd name="T42" fmla="*/ 0 w 114"/>
                <a:gd name="T43" fmla="*/ 0 h 128"/>
                <a:gd name="T44" fmla="*/ 87 w 114"/>
                <a:gd name="T45" fmla="*/ 47 h 128"/>
                <a:gd name="T46" fmla="*/ 25 w 114"/>
                <a:gd name="T47" fmla="*/ 47 h 128"/>
                <a:gd name="T48" fmla="*/ 21 w 114"/>
                <a:gd name="T49" fmla="*/ 43 h 128"/>
                <a:gd name="T50" fmla="*/ 25 w 114"/>
                <a:gd name="T51" fmla="*/ 39 h 128"/>
                <a:gd name="T52" fmla="*/ 87 w 114"/>
                <a:gd name="T53" fmla="*/ 39 h 128"/>
                <a:gd name="T54" fmla="*/ 91 w 114"/>
                <a:gd name="T55" fmla="*/ 43 h 128"/>
                <a:gd name="T56" fmla="*/ 87 w 114"/>
                <a:gd name="T57" fmla="*/ 47 h 128"/>
                <a:gd name="T58" fmla="*/ 87 w 114"/>
                <a:gd name="T59" fmla="*/ 27 h 128"/>
                <a:gd name="T60" fmla="*/ 25 w 114"/>
                <a:gd name="T61" fmla="*/ 27 h 128"/>
                <a:gd name="T62" fmla="*/ 21 w 114"/>
                <a:gd name="T63" fmla="*/ 23 h 128"/>
                <a:gd name="T64" fmla="*/ 25 w 114"/>
                <a:gd name="T65" fmla="*/ 19 h 128"/>
                <a:gd name="T66" fmla="*/ 87 w 114"/>
                <a:gd name="T67" fmla="*/ 19 h 128"/>
                <a:gd name="T68" fmla="*/ 91 w 114"/>
                <a:gd name="T69" fmla="*/ 23 h 128"/>
                <a:gd name="T70" fmla="*/ 87 w 114"/>
                <a:gd name="T71" fmla="*/ 27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4" h="128">
                  <a:moveTo>
                    <a:pt x="0" y="0"/>
                  </a:moveTo>
                  <a:cubicBezTo>
                    <a:pt x="0" y="128"/>
                    <a:pt x="0" y="128"/>
                    <a:pt x="0" y="128"/>
                  </a:cubicBezTo>
                  <a:cubicBezTo>
                    <a:pt x="64" y="128"/>
                    <a:pt x="64" y="128"/>
                    <a:pt x="64" y="128"/>
                  </a:cubicBezTo>
                  <a:cubicBezTo>
                    <a:pt x="54" y="118"/>
                    <a:pt x="54" y="118"/>
                    <a:pt x="54" y="118"/>
                  </a:cubicBezTo>
                  <a:cubicBezTo>
                    <a:pt x="49" y="113"/>
                    <a:pt x="49" y="105"/>
                    <a:pt x="54" y="100"/>
                  </a:cubicBezTo>
                  <a:cubicBezTo>
                    <a:pt x="59" y="96"/>
                    <a:pt x="67" y="96"/>
                    <a:pt x="72" y="101"/>
                  </a:cubicBezTo>
                  <a:cubicBezTo>
                    <a:pt x="75" y="104"/>
                    <a:pt x="75" y="104"/>
                    <a:pt x="75" y="104"/>
                  </a:cubicBezTo>
                  <a:cubicBezTo>
                    <a:pt x="60" y="72"/>
                    <a:pt x="60" y="72"/>
                    <a:pt x="60" y="72"/>
                  </a:cubicBezTo>
                  <a:cubicBezTo>
                    <a:pt x="25" y="72"/>
                    <a:pt x="25" y="72"/>
                    <a:pt x="25" y="72"/>
                  </a:cubicBezTo>
                  <a:cubicBezTo>
                    <a:pt x="23" y="72"/>
                    <a:pt x="21" y="70"/>
                    <a:pt x="21" y="68"/>
                  </a:cubicBezTo>
                  <a:cubicBezTo>
                    <a:pt x="21" y="66"/>
                    <a:pt x="23" y="64"/>
                    <a:pt x="25" y="64"/>
                  </a:cubicBezTo>
                  <a:cubicBezTo>
                    <a:pt x="56" y="64"/>
                    <a:pt x="56" y="64"/>
                    <a:pt x="56" y="64"/>
                  </a:cubicBezTo>
                  <a:cubicBezTo>
                    <a:pt x="55" y="58"/>
                    <a:pt x="58" y="53"/>
                    <a:pt x="63" y="50"/>
                  </a:cubicBezTo>
                  <a:cubicBezTo>
                    <a:pt x="64" y="49"/>
                    <a:pt x="66" y="49"/>
                    <a:pt x="67" y="49"/>
                  </a:cubicBezTo>
                  <a:cubicBezTo>
                    <a:pt x="72" y="49"/>
                    <a:pt x="77" y="52"/>
                    <a:pt x="79" y="57"/>
                  </a:cubicBezTo>
                  <a:cubicBezTo>
                    <a:pt x="90" y="81"/>
                    <a:pt x="90" y="81"/>
                    <a:pt x="90" y="81"/>
                  </a:cubicBezTo>
                  <a:cubicBezTo>
                    <a:pt x="91" y="79"/>
                    <a:pt x="93" y="77"/>
                    <a:pt x="95" y="76"/>
                  </a:cubicBezTo>
                  <a:cubicBezTo>
                    <a:pt x="99" y="74"/>
                    <a:pt x="104" y="75"/>
                    <a:pt x="107" y="77"/>
                  </a:cubicBezTo>
                  <a:cubicBezTo>
                    <a:pt x="108" y="74"/>
                    <a:pt x="110" y="72"/>
                    <a:pt x="113" y="71"/>
                  </a:cubicBezTo>
                  <a:cubicBezTo>
                    <a:pt x="113" y="70"/>
                    <a:pt x="114" y="70"/>
                    <a:pt x="114" y="70"/>
                  </a:cubicBezTo>
                  <a:cubicBezTo>
                    <a:pt x="114" y="0"/>
                    <a:pt x="114" y="0"/>
                    <a:pt x="114" y="0"/>
                  </a:cubicBezTo>
                  <a:lnTo>
                    <a:pt x="0" y="0"/>
                  </a:lnTo>
                  <a:close/>
                  <a:moveTo>
                    <a:pt x="87" y="47"/>
                  </a:moveTo>
                  <a:cubicBezTo>
                    <a:pt x="25" y="47"/>
                    <a:pt x="25" y="47"/>
                    <a:pt x="25" y="47"/>
                  </a:cubicBezTo>
                  <a:cubicBezTo>
                    <a:pt x="23" y="47"/>
                    <a:pt x="21" y="45"/>
                    <a:pt x="21" y="43"/>
                  </a:cubicBezTo>
                  <a:cubicBezTo>
                    <a:pt x="21" y="41"/>
                    <a:pt x="23" y="39"/>
                    <a:pt x="25" y="39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90" y="39"/>
                    <a:pt x="91" y="41"/>
                    <a:pt x="91" y="43"/>
                  </a:cubicBezTo>
                  <a:cubicBezTo>
                    <a:pt x="91" y="45"/>
                    <a:pt x="90" y="47"/>
                    <a:pt x="87" y="47"/>
                  </a:cubicBezTo>
                  <a:close/>
                  <a:moveTo>
                    <a:pt x="87" y="27"/>
                  </a:moveTo>
                  <a:cubicBezTo>
                    <a:pt x="25" y="27"/>
                    <a:pt x="25" y="27"/>
                    <a:pt x="25" y="27"/>
                  </a:cubicBezTo>
                  <a:cubicBezTo>
                    <a:pt x="23" y="27"/>
                    <a:pt x="21" y="25"/>
                    <a:pt x="21" y="23"/>
                  </a:cubicBezTo>
                  <a:cubicBezTo>
                    <a:pt x="21" y="21"/>
                    <a:pt x="23" y="19"/>
                    <a:pt x="25" y="19"/>
                  </a:cubicBezTo>
                  <a:cubicBezTo>
                    <a:pt x="87" y="19"/>
                    <a:pt x="87" y="19"/>
                    <a:pt x="87" y="19"/>
                  </a:cubicBezTo>
                  <a:cubicBezTo>
                    <a:pt x="90" y="19"/>
                    <a:pt x="91" y="21"/>
                    <a:pt x="91" y="23"/>
                  </a:cubicBezTo>
                  <a:cubicBezTo>
                    <a:pt x="91" y="25"/>
                    <a:pt x="90" y="27"/>
                    <a:pt x="87" y="27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25"/>
            <p:cNvSpPr/>
            <p:nvPr/>
          </p:nvSpPr>
          <p:spPr bwMode="auto">
            <a:xfrm>
              <a:off x="7122" y="2131"/>
              <a:ext cx="201" cy="208"/>
            </a:xfrm>
            <a:custGeom>
              <a:avLst/>
              <a:gdLst>
                <a:gd name="T0" fmla="*/ 69 w 114"/>
                <a:gd name="T1" fmla="*/ 118 h 118"/>
                <a:gd name="T2" fmla="*/ 49 w 114"/>
                <a:gd name="T3" fmla="*/ 108 h 118"/>
                <a:gd name="T4" fmla="*/ 49 w 114"/>
                <a:gd name="T5" fmla="*/ 108 h 118"/>
                <a:gd name="T6" fmla="*/ 48 w 114"/>
                <a:gd name="T7" fmla="*/ 108 h 118"/>
                <a:gd name="T8" fmla="*/ 46 w 114"/>
                <a:gd name="T9" fmla="*/ 106 h 118"/>
                <a:gd name="T10" fmla="*/ 3 w 114"/>
                <a:gd name="T11" fmla="*/ 62 h 118"/>
                <a:gd name="T12" fmla="*/ 3 w 114"/>
                <a:gd name="T13" fmla="*/ 50 h 118"/>
                <a:gd name="T14" fmla="*/ 8 w 114"/>
                <a:gd name="T15" fmla="*/ 48 h 118"/>
                <a:gd name="T16" fmla="*/ 15 w 114"/>
                <a:gd name="T17" fmla="*/ 51 h 118"/>
                <a:gd name="T18" fmla="*/ 18 w 114"/>
                <a:gd name="T19" fmla="*/ 54 h 118"/>
                <a:gd name="T20" fmla="*/ 24 w 114"/>
                <a:gd name="T21" fmla="*/ 49 h 118"/>
                <a:gd name="T22" fmla="*/ 8 w 114"/>
                <a:gd name="T23" fmla="*/ 14 h 118"/>
                <a:gd name="T24" fmla="*/ 6 w 114"/>
                <a:gd name="T25" fmla="*/ 10 h 118"/>
                <a:gd name="T26" fmla="*/ 10 w 114"/>
                <a:gd name="T27" fmla="*/ 1 h 118"/>
                <a:gd name="T28" fmla="*/ 13 w 114"/>
                <a:gd name="T29" fmla="*/ 0 h 118"/>
                <a:gd name="T30" fmla="*/ 21 w 114"/>
                <a:gd name="T31" fmla="*/ 5 h 118"/>
                <a:gd name="T32" fmla="*/ 36 w 114"/>
                <a:gd name="T33" fmla="*/ 36 h 118"/>
                <a:gd name="T34" fmla="*/ 40 w 114"/>
                <a:gd name="T35" fmla="*/ 30 h 118"/>
                <a:gd name="T36" fmla="*/ 43 w 114"/>
                <a:gd name="T37" fmla="*/ 27 h 118"/>
                <a:gd name="T38" fmla="*/ 46 w 114"/>
                <a:gd name="T39" fmla="*/ 26 h 118"/>
                <a:gd name="T40" fmla="*/ 51 w 114"/>
                <a:gd name="T41" fmla="*/ 27 h 118"/>
                <a:gd name="T42" fmla="*/ 55 w 114"/>
                <a:gd name="T43" fmla="*/ 30 h 118"/>
                <a:gd name="T44" fmla="*/ 57 w 114"/>
                <a:gd name="T45" fmla="*/ 26 h 118"/>
                <a:gd name="T46" fmla="*/ 61 w 114"/>
                <a:gd name="T47" fmla="*/ 21 h 118"/>
                <a:gd name="T48" fmla="*/ 64 w 114"/>
                <a:gd name="T49" fmla="*/ 21 h 118"/>
                <a:gd name="T50" fmla="*/ 70 w 114"/>
                <a:gd name="T51" fmla="*/ 23 h 118"/>
                <a:gd name="T52" fmla="*/ 74 w 114"/>
                <a:gd name="T53" fmla="*/ 27 h 118"/>
                <a:gd name="T54" fmla="*/ 76 w 114"/>
                <a:gd name="T55" fmla="*/ 22 h 118"/>
                <a:gd name="T56" fmla="*/ 80 w 114"/>
                <a:gd name="T57" fmla="*/ 18 h 118"/>
                <a:gd name="T58" fmla="*/ 83 w 114"/>
                <a:gd name="T59" fmla="*/ 18 h 118"/>
                <a:gd name="T60" fmla="*/ 91 w 114"/>
                <a:gd name="T61" fmla="*/ 23 h 118"/>
                <a:gd name="T62" fmla="*/ 104 w 114"/>
                <a:gd name="T63" fmla="*/ 52 h 118"/>
                <a:gd name="T64" fmla="*/ 107 w 114"/>
                <a:gd name="T65" fmla="*/ 100 h 118"/>
                <a:gd name="T66" fmla="*/ 69 w 114"/>
                <a:gd name="T67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4" h="118">
                  <a:moveTo>
                    <a:pt x="69" y="118"/>
                  </a:moveTo>
                  <a:cubicBezTo>
                    <a:pt x="69" y="118"/>
                    <a:pt x="61" y="118"/>
                    <a:pt x="49" y="108"/>
                  </a:cubicBezTo>
                  <a:cubicBezTo>
                    <a:pt x="49" y="108"/>
                    <a:pt x="49" y="108"/>
                    <a:pt x="49" y="108"/>
                  </a:cubicBezTo>
                  <a:cubicBezTo>
                    <a:pt x="48" y="108"/>
                    <a:pt x="48" y="108"/>
                    <a:pt x="48" y="108"/>
                  </a:cubicBezTo>
                  <a:cubicBezTo>
                    <a:pt x="47" y="107"/>
                    <a:pt x="46" y="107"/>
                    <a:pt x="46" y="106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0" y="59"/>
                    <a:pt x="0" y="53"/>
                    <a:pt x="3" y="50"/>
                  </a:cubicBezTo>
                  <a:cubicBezTo>
                    <a:pt x="4" y="49"/>
                    <a:pt x="6" y="48"/>
                    <a:pt x="8" y="48"/>
                  </a:cubicBezTo>
                  <a:cubicBezTo>
                    <a:pt x="11" y="48"/>
                    <a:pt x="13" y="49"/>
                    <a:pt x="15" y="51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5" y="6"/>
                    <a:pt x="7" y="2"/>
                    <a:pt x="10" y="1"/>
                  </a:cubicBezTo>
                  <a:cubicBezTo>
                    <a:pt x="11" y="0"/>
                    <a:pt x="12" y="0"/>
                    <a:pt x="13" y="0"/>
                  </a:cubicBezTo>
                  <a:cubicBezTo>
                    <a:pt x="17" y="0"/>
                    <a:pt x="20" y="2"/>
                    <a:pt x="21" y="5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0" y="28"/>
                    <a:pt x="42" y="27"/>
                    <a:pt x="43" y="27"/>
                  </a:cubicBezTo>
                  <a:cubicBezTo>
                    <a:pt x="44" y="26"/>
                    <a:pt x="45" y="26"/>
                    <a:pt x="46" y="26"/>
                  </a:cubicBezTo>
                  <a:cubicBezTo>
                    <a:pt x="48" y="26"/>
                    <a:pt x="49" y="27"/>
                    <a:pt x="51" y="27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4"/>
                    <a:pt x="59" y="22"/>
                    <a:pt x="61" y="21"/>
                  </a:cubicBezTo>
                  <a:cubicBezTo>
                    <a:pt x="62" y="21"/>
                    <a:pt x="63" y="21"/>
                    <a:pt x="64" y="21"/>
                  </a:cubicBezTo>
                  <a:cubicBezTo>
                    <a:pt x="66" y="21"/>
                    <a:pt x="68" y="21"/>
                    <a:pt x="70" y="23"/>
                  </a:cubicBezTo>
                  <a:cubicBezTo>
                    <a:pt x="74" y="27"/>
                    <a:pt x="74" y="27"/>
                    <a:pt x="74" y="27"/>
                  </a:cubicBezTo>
                  <a:cubicBezTo>
                    <a:pt x="76" y="22"/>
                    <a:pt x="76" y="22"/>
                    <a:pt x="76" y="22"/>
                  </a:cubicBezTo>
                  <a:cubicBezTo>
                    <a:pt x="77" y="20"/>
                    <a:pt x="78" y="19"/>
                    <a:pt x="80" y="18"/>
                  </a:cubicBezTo>
                  <a:cubicBezTo>
                    <a:pt x="81" y="18"/>
                    <a:pt x="82" y="18"/>
                    <a:pt x="83" y="18"/>
                  </a:cubicBezTo>
                  <a:cubicBezTo>
                    <a:pt x="86" y="18"/>
                    <a:pt x="89" y="20"/>
                    <a:pt x="91" y="23"/>
                  </a:cubicBezTo>
                  <a:cubicBezTo>
                    <a:pt x="104" y="52"/>
                    <a:pt x="104" y="52"/>
                    <a:pt x="104" y="52"/>
                  </a:cubicBezTo>
                  <a:cubicBezTo>
                    <a:pt x="105" y="52"/>
                    <a:pt x="114" y="75"/>
                    <a:pt x="107" y="100"/>
                  </a:cubicBezTo>
                  <a:lnTo>
                    <a:pt x="69" y="11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26"/>
            <p:cNvSpPr/>
            <p:nvPr/>
          </p:nvSpPr>
          <p:spPr bwMode="auto">
            <a:xfrm>
              <a:off x="3315" y="3487"/>
              <a:ext cx="211" cy="76"/>
            </a:xfrm>
            <a:custGeom>
              <a:avLst/>
              <a:gdLst>
                <a:gd name="T0" fmla="*/ 31 w 120"/>
                <a:gd name="T1" fmla="*/ 43 h 43"/>
                <a:gd name="T2" fmla="*/ 25 w 120"/>
                <a:gd name="T3" fmla="*/ 42 h 43"/>
                <a:gd name="T4" fmla="*/ 2 w 120"/>
                <a:gd name="T5" fmla="*/ 17 h 43"/>
                <a:gd name="T6" fmla="*/ 0 w 120"/>
                <a:gd name="T7" fmla="*/ 13 h 43"/>
                <a:gd name="T8" fmla="*/ 3 w 120"/>
                <a:gd name="T9" fmla="*/ 8 h 43"/>
                <a:gd name="T10" fmla="*/ 8 w 120"/>
                <a:gd name="T11" fmla="*/ 10 h 43"/>
                <a:gd name="T12" fmla="*/ 9 w 120"/>
                <a:gd name="T13" fmla="*/ 14 h 43"/>
                <a:gd name="T14" fmla="*/ 26 w 120"/>
                <a:gd name="T15" fmla="*/ 34 h 43"/>
                <a:gd name="T16" fmla="*/ 43 w 120"/>
                <a:gd name="T17" fmla="*/ 33 h 43"/>
                <a:gd name="T18" fmla="*/ 61 w 120"/>
                <a:gd name="T19" fmla="*/ 20 h 43"/>
                <a:gd name="T20" fmla="*/ 63 w 120"/>
                <a:gd name="T21" fmla="*/ 18 h 43"/>
                <a:gd name="T22" fmla="*/ 93 w 120"/>
                <a:gd name="T23" fmla="*/ 0 h 43"/>
                <a:gd name="T24" fmla="*/ 94 w 120"/>
                <a:gd name="T25" fmla="*/ 0 h 43"/>
                <a:gd name="T26" fmla="*/ 111 w 120"/>
                <a:gd name="T27" fmla="*/ 6 h 43"/>
                <a:gd name="T28" fmla="*/ 120 w 120"/>
                <a:gd name="T29" fmla="*/ 23 h 43"/>
                <a:gd name="T30" fmla="*/ 116 w 120"/>
                <a:gd name="T31" fmla="*/ 27 h 43"/>
                <a:gd name="T32" fmla="*/ 112 w 120"/>
                <a:gd name="T33" fmla="*/ 22 h 43"/>
                <a:gd name="T34" fmla="*/ 107 w 120"/>
                <a:gd name="T35" fmla="*/ 12 h 43"/>
                <a:gd name="T36" fmla="*/ 94 w 120"/>
                <a:gd name="T37" fmla="*/ 8 h 43"/>
                <a:gd name="T38" fmla="*/ 93 w 120"/>
                <a:gd name="T39" fmla="*/ 8 h 43"/>
                <a:gd name="T40" fmla="*/ 69 w 120"/>
                <a:gd name="T41" fmla="*/ 23 h 43"/>
                <a:gd name="T42" fmla="*/ 67 w 120"/>
                <a:gd name="T43" fmla="*/ 25 h 43"/>
                <a:gd name="T44" fmla="*/ 45 w 120"/>
                <a:gd name="T45" fmla="*/ 41 h 43"/>
                <a:gd name="T46" fmla="*/ 31 w 120"/>
                <a:gd name="T4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0" h="43">
                  <a:moveTo>
                    <a:pt x="31" y="43"/>
                  </a:moveTo>
                  <a:cubicBezTo>
                    <a:pt x="29" y="43"/>
                    <a:pt x="27" y="42"/>
                    <a:pt x="25" y="42"/>
                  </a:cubicBezTo>
                  <a:cubicBezTo>
                    <a:pt x="11" y="41"/>
                    <a:pt x="6" y="27"/>
                    <a:pt x="2" y="17"/>
                  </a:cubicBezTo>
                  <a:cubicBezTo>
                    <a:pt x="1" y="16"/>
                    <a:pt x="1" y="14"/>
                    <a:pt x="0" y="13"/>
                  </a:cubicBezTo>
                  <a:cubicBezTo>
                    <a:pt x="0" y="11"/>
                    <a:pt x="1" y="9"/>
                    <a:pt x="3" y="8"/>
                  </a:cubicBezTo>
                  <a:cubicBezTo>
                    <a:pt x="5" y="7"/>
                    <a:pt x="7" y="8"/>
                    <a:pt x="8" y="10"/>
                  </a:cubicBezTo>
                  <a:cubicBezTo>
                    <a:pt x="8" y="11"/>
                    <a:pt x="9" y="13"/>
                    <a:pt x="9" y="14"/>
                  </a:cubicBezTo>
                  <a:cubicBezTo>
                    <a:pt x="14" y="26"/>
                    <a:pt x="17" y="33"/>
                    <a:pt x="26" y="34"/>
                  </a:cubicBezTo>
                  <a:cubicBezTo>
                    <a:pt x="31" y="35"/>
                    <a:pt x="37" y="34"/>
                    <a:pt x="43" y="33"/>
                  </a:cubicBezTo>
                  <a:cubicBezTo>
                    <a:pt x="51" y="31"/>
                    <a:pt x="55" y="27"/>
                    <a:pt x="61" y="20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71" y="9"/>
                    <a:pt x="80" y="0"/>
                    <a:pt x="93" y="0"/>
                  </a:cubicBezTo>
                  <a:cubicBezTo>
                    <a:pt x="93" y="0"/>
                    <a:pt x="93" y="0"/>
                    <a:pt x="94" y="0"/>
                  </a:cubicBezTo>
                  <a:cubicBezTo>
                    <a:pt x="100" y="0"/>
                    <a:pt x="106" y="2"/>
                    <a:pt x="111" y="6"/>
                  </a:cubicBezTo>
                  <a:cubicBezTo>
                    <a:pt x="117" y="10"/>
                    <a:pt x="120" y="16"/>
                    <a:pt x="120" y="23"/>
                  </a:cubicBezTo>
                  <a:cubicBezTo>
                    <a:pt x="120" y="25"/>
                    <a:pt x="118" y="27"/>
                    <a:pt x="116" y="27"/>
                  </a:cubicBezTo>
                  <a:cubicBezTo>
                    <a:pt x="114" y="27"/>
                    <a:pt x="112" y="25"/>
                    <a:pt x="112" y="22"/>
                  </a:cubicBezTo>
                  <a:cubicBezTo>
                    <a:pt x="112" y="18"/>
                    <a:pt x="111" y="15"/>
                    <a:pt x="107" y="12"/>
                  </a:cubicBezTo>
                  <a:cubicBezTo>
                    <a:pt x="103" y="10"/>
                    <a:pt x="98" y="8"/>
                    <a:pt x="94" y="8"/>
                  </a:cubicBezTo>
                  <a:cubicBezTo>
                    <a:pt x="93" y="8"/>
                    <a:pt x="93" y="8"/>
                    <a:pt x="93" y="8"/>
                  </a:cubicBezTo>
                  <a:cubicBezTo>
                    <a:pt x="83" y="8"/>
                    <a:pt x="77" y="15"/>
                    <a:pt x="69" y="23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1" y="32"/>
                    <a:pt x="56" y="38"/>
                    <a:pt x="45" y="41"/>
                  </a:cubicBezTo>
                  <a:cubicBezTo>
                    <a:pt x="40" y="42"/>
                    <a:pt x="35" y="43"/>
                    <a:pt x="31" y="43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27"/>
            <p:cNvSpPr>
              <a:spLocks noEditPoints="1"/>
            </p:cNvSpPr>
            <p:nvPr/>
          </p:nvSpPr>
          <p:spPr bwMode="auto">
            <a:xfrm>
              <a:off x="3419" y="3520"/>
              <a:ext cx="202" cy="273"/>
            </a:xfrm>
            <a:custGeom>
              <a:avLst/>
              <a:gdLst>
                <a:gd name="T0" fmla="*/ 57 w 115"/>
                <a:gd name="T1" fmla="*/ 0 h 155"/>
                <a:gd name="T2" fmla="*/ 2 w 115"/>
                <a:gd name="T3" fmla="*/ 55 h 155"/>
                <a:gd name="T4" fmla="*/ 23 w 115"/>
                <a:gd name="T5" fmla="*/ 30 h 155"/>
                <a:gd name="T6" fmla="*/ 36 w 115"/>
                <a:gd name="T7" fmla="*/ 28 h 155"/>
                <a:gd name="T8" fmla="*/ 36 w 115"/>
                <a:gd name="T9" fmla="*/ 41 h 155"/>
                <a:gd name="T10" fmla="*/ 0 w 115"/>
                <a:gd name="T11" fmla="*/ 86 h 155"/>
                <a:gd name="T12" fmla="*/ 0 w 115"/>
                <a:gd name="T13" fmla="*/ 89 h 155"/>
                <a:gd name="T14" fmla="*/ 12 w 115"/>
                <a:gd name="T15" fmla="*/ 75 h 155"/>
                <a:gd name="T16" fmla="*/ 25 w 115"/>
                <a:gd name="T17" fmla="*/ 73 h 155"/>
                <a:gd name="T18" fmla="*/ 26 w 115"/>
                <a:gd name="T19" fmla="*/ 86 h 155"/>
                <a:gd name="T20" fmla="*/ 8 w 115"/>
                <a:gd name="T21" fmla="*/ 108 h 155"/>
                <a:gd name="T22" fmla="*/ 10 w 115"/>
                <a:gd name="T23" fmla="*/ 110 h 155"/>
                <a:gd name="T24" fmla="*/ 26 w 115"/>
                <a:gd name="T25" fmla="*/ 90 h 155"/>
                <a:gd name="T26" fmla="*/ 39 w 115"/>
                <a:gd name="T27" fmla="*/ 88 h 155"/>
                <a:gd name="T28" fmla="*/ 40 w 115"/>
                <a:gd name="T29" fmla="*/ 101 h 155"/>
                <a:gd name="T30" fmla="*/ 22 w 115"/>
                <a:gd name="T31" fmla="*/ 122 h 155"/>
                <a:gd name="T32" fmla="*/ 24 w 115"/>
                <a:gd name="T33" fmla="*/ 124 h 155"/>
                <a:gd name="T34" fmla="*/ 38 w 115"/>
                <a:gd name="T35" fmla="*/ 107 h 155"/>
                <a:gd name="T36" fmla="*/ 51 w 115"/>
                <a:gd name="T37" fmla="*/ 105 h 155"/>
                <a:gd name="T38" fmla="*/ 52 w 115"/>
                <a:gd name="T39" fmla="*/ 118 h 155"/>
                <a:gd name="T40" fmla="*/ 30 w 115"/>
                <a:gd name="T41" fmla="*/ 145 h 155"/>
                <a:gd name="T42" fmla="*/ 57 w 115"/>
                <a:gd name="T43" fmla="*/ 155 h 155"/>
                <a:gd name="T44" fmla="*/ 115 w 115"/>
                <a:gd name="T45" fmla="*/ 77 h 155"/>
                <a:gd name="T46" fmla="*/ 57 w 115"/>
                <a:gd name="T47" fmla="*/ 0 h 155"/>
                <a:gd name="T48" fmla="*/ 62 w 115"/>
                <a:gd name="T49" fmla="*/ 58 h 155"/>
                <a:gd name="T50" fmla="*/ 58 w 115"/>
                <a:gd name="T51" fmla="*/ 62 h 155"/>
                <a:gd name="T52" fmla="*/ 54 w 115"/>
                <a:gd name="T53" fmla="*/ 58 h 155"/>
                <a:gd name="T54" fmla="*/ 54 w 115"/>
                <a:gd name="T55" fmla="*/ 30 h 155"/>
                <a:gd name="T56" fmla="*/ 58 w 115"/>
                <a:gd name="T57" fmla="*/ 26 h 155"/>
                <a:gd name="T58" fmla="*/ 62 w 115"/>
                <a:gd name="T59" fmla="*/ 30 h 155"/>
                <a:gd name="T60" fmla="*/ 62 w 115"/>
                <a:gd name="T61" fmla="*/ 58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5" h="155">
                  <a:moveTo>
                    <a:pt x="57" y="0"/>
                  </a:moveTo>
                  <a:cubicBezTo>
                    <a:pt x="31" y="0"/>
                    <a:pt x="9" y="23"/>
                    <a:pt x="2" y="55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6" y="26"/>
                    <a:pt x="32" y="25"/>
                    <a:pt x="36" y="28"/>
                  </a:cubicBezTo>
                  <a:cubicBezTo>
                    <a:pt x="39" y="31"/>
                    <a:pt x="40" y="37"/>
                    <a:pt x="36" y="41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7"/>
                    <a:pt x="0" y="88"/>
                    <a:pt x="0" y="89"/>
                  </a:cubicBezTo>
                  <a:cubicBezTo>
                    <a:pt x="12" y="75"/>
                    <a:pt x="12" y="75"/>
                    <a:pt x="12" y="75"/>
                  </a:cubicBezTo>
                  <a:cubicBezTo>
                    <a:pt x="16" y="70"/>
                    <a:pt x="21" y="70"/>
                    <a:pt x="25" y="73"/>
                  </a:cubicBezTo>
                  <a:cubicBezTo>
                    <a:pt x="29" y="76"/>
                    <a:pt x="29" y="82"/>
                    <a:pt x="26" y="86"/>
                  </a:cubicBezTo>
                  <a:cubicBezTo>
                    <a:pt x="8" y="108"/>
                    <a:pt x="8" y="108"/>
                    <a:pt x="8" y="108"/>
                  </a:cubicBezTo>
                  <a:cubicBezTo>
                    <a:pt x="10" y="110"/>
                    <a:pt x="10" y="110"/>
                    <a:pt x="10" y="110"/>
                  </a:cubicBezTo>
                  <a:cubicBezTo>
                    <a:pt x="26" y="90"/>
                    <a:pt x="26" y="90"/>
                    <a:pt x="26" y="90"/>
                  </a:cubicBezTo>
                  <a:cubicBezTo>
                    <a:pt x="29" y="86"/>
                    <a:pt x="35" y="85"/>
                    <a:pt x="39" y="88"/>
                  </a:cubicBezTo>
                  <a:cubicBezTo>
                    <a:pt x="43" y="91"/>
                    <a:pt x="43" y="97"/>
                    <a:pt x="40" y="101"/>
                  </a:cubicBezTo>
                  <a:cubicBezTo>
                    <a:pt x="22" y="122"/>
                    <a:pt x="22" y="122"/>
                    <a:pt x="22" y="122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38" y="107"/>
                    <a:pt x="38" y="107"/>
                    <a:pt x="38" y="107"/>
                  </a:cubicBezTo>
                  <a:cubicBezTo>
                    <a:pt x="41" y="103"/>
                    <a:pt x="47" y="102"/>
                    <a:pt x="51" y="105"/>
                  </a:cubicBezTo>
                  <a:cubicBezTo>
                    <a:pt x="55" y="108"/>
                    <a:pt x="55" y="114"/>
                    <a:pt x="52" y="118"/>
                  </a:cubicBezTo>
                  <a:cubicBezTo>
                    <a:pt x="30" y="145"/>
                    <a:pt x="30" y="145"/>
                    <a:pt x="30" y="145"/>
                  </a:cubicBezTo>
                  <a:cubicBezTo>
                    <a:pt x="38" y="151"/>
                    <a:pt x="47" y="155"/>
                    <a:pt x="57" y="155"/>
                  </a:cubicBezTo>
                  <a:cubicBezTo>
                    <a:pt x="89" y="155"/>
                    <a:pt x="115" y="120"/>
                    <a:pt x="115" y="77"/>
                  </a:cubicBezTo>
                  <a:cubicBezTo>
                    <a:pt x="115" y="35"/>
                    <a:pt x="89" y="0"/>
                    <a:pt x="57" y="0"/>
                  </a:cubicBezTo>
                  <a:close/>
                  <a:moveTo>
                    <a:pt x="62" y="58"/>
                  </a:moveTo>
                  <a:cubicBezTo>
                    <a:pt x="62" y="60"/>
                    <a:pt x="60" y="62"/>
                    <a:pt x="58" y="62"/>
                  </a:cubicBezTo>
                  <a:cubicBezTo>
                    <a:pt x="55" y="62"/>
                    <a:pt x="54" y="60"/>
                    <a:pt x="54" y="58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28"/>
                    <a:pt x="55" y="26"/>
                    <a:pt x="58" y="26"/>
                  </a:cubicBezTo>
                  <a:cubicBezTo>
                    <a:pt x="60" y="26"/>
                    <a:pt x="62" y="28"/>
                    <a:pt x="62" y="30"/>
                  </a:cubicBezTo>
                  <a:lnTo>
                    <a:pt x="62" y="5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28"/>
            <p:cNvSpPr/>
            <p:nvPr/>
          </p:nvSpPr>
          <p:spPr bwMode="auto">
            <a:xfrm>
              <a:off x="3327" y="3573"/>
              <a:ext cx="180" cy="242"/>
            </a:xfrm>
            <a:custGeom>
              <a:avLst/>
              <a:gdLst>
                <a:gd name="T0" fmla="*/ 2 w 102"/>
                <a:gd name="T1" fmla="*/ 110 h 137"/>
                <a:gd name="T2" fmla="*/ 3 w 102"/>
                <a:gd name="T3" fmla="*/ 88 h 137"/>
                <a:gd name="T4" fmla="*/ 3 w 102"/>
                <a:gd name="T5" fmla="*/ 87 h 137"/>
                <a:gd name="T6" fmla="*/ 3 w 102"/>
                <a:gd name="T7" fmla="*/ 87 h 137"/>
                <a:gd name="T8" fmla="*/ 3 w 102"/>
                <a:gd name="T9" fmla="*/ 84 h 137"/>
                <a:gd name="T10" fmla="*/ 27 w 102"/>
                <a:gd name="T11" fmla="*/ 21 h 137"/>
                <a:gd name="T12" fmla="*/ 32 w 102"/>
                <a:gd name="T13" fmla="*/ 17 h 137"/>
                <a:gd name="T14" fmla="*/ 34 w 102"/>
                <a:gd name="T15" fmla="*/ 18 h 137"/>
                <a:gd name="T16" fmla="*/ 36 w 102"/>
                <a:gd name="T17" fmla="*/ 20 h 137"/>
                <a:gd name="T18" fmla="*/ 36 w 102"/>
                <a:gd name="T19" fmla="*/ 25 h 137"/>
                <a:gd name="T20" fmla="*/ 26 w 102"/>
                <a:gd name="T21" fmla="*/ 51 h 137"/>
                <a:gd name="T22" fmla="*/ 33 w 102"/>
                <a:gd name="T23" fmla="*/ 57 h 137"/>
                <a:gd name="T24" fmla="*/ 78 w 102"/>
                <a:gd name="T25" fmla="*/ 2 h 137"/>
                <a:gd name="T26" fmla="*/ 82 w 102"/>
                <a:gd name="T27" fmla="*/ 0 h 137"/>
                <a:gd name="T28" fmla="*/ 85 w 102"/>
                <a:gd name="T29" fmla="*/ 1 h 137"/>
                <a:gd name="T30" fmla="*/ 87 w 102"/>
                <a:gd name="T31" fmla="*/ 4 h 137"/>
                <a:gd name="T32" fmla="*/ 85 w 102"/>
                <a:gd name="T33" fmla="*/ 8 h 137"/>
                <a:gd name="T34" fmla="*/ 43 w 102"/>
                <a:gd name="T35" fmla="*/ 61 h 137"/>
                <a:gd name="T36" fmla="*/ 42 w 102"/>
                <a:gd name="T37" fmla="*/ 61 h 137"/>
                <a:gd name="T38" fmla="*/ 40 w 102"/>
                <a:gd name="T39" fmla="*/ 64 h 137"/>
                <a:gd name="T40" fmla="*/ 48 w 102"/>
                <a:gd name="T41" fmla="*/ 71 h 137"/>
                <a:gd name="T42" fmla="*/ 67 w 102"/>
                <a:gd name="T43" fmla="*/ 47 h 137"/>
                <a:gd name="T44" fmla="*/ 72 w 102"/>
                <a:gd name="T45" fmla="*/ 45 h 137"/>
                <a:gd name="T46" fmla="*/ 75 w 102"/>
                <a:gd name="T47" fmla="*/ 46 h 137"/>
                <a:gd name="T48" fmla="*/ 75 w 102"/>
                <a:gd name="T49" fmla="*/ 53 h 137"/>
                <a:gd name="T50" fmla="*/ 54 w 102"/>
                <a:gd name="T51" fmla="*/ 78 h 137"/>
                <a:gd name="T52" fmla="*/ 62 w 102"/>
                <a:gd name="T53" fmla="*/ 86 h 137"/>
                <a:gd name="T54" fmla="*/ 81 w 102"/>
                <a:gd name="T55" fmla="*/ 62 h 137"/>
                <a:gd name="T56" fmla="*/ 86 w 102"/>
                <a:gd name="T57" fmla="*/ 60 h 137"/>
                <a:gd name="T58" fmla="*/ 89 w 102"/>
                <a:gd name="T59" fmla="*/ 61 h 137"/>
                <a:gd name="T60" fmla="*/ 89 w 102"/>
                <a:gd name="T61" fmla="*/ 68 h 137"/>
                <a:gd name="T62" fmla="*/ 69 w 102"/>
                <a:gd name="T63" fmla="*/ 93 h 137"/>
                <a:gd name="T64" fmla="*/ 76 w 102"/>
                <a:gd name="T65" fmla="*/ 100 h 137"/>
                <a:gd name="T66" fmla="*/ 93 w 102"/>
                <a:gd name="T67" fmla="*/ 80 h 137"/>
                <a:gd name="T68" fmla="*/ 98 w 102"/>
                <a:gd name="T69" fmla="*/ 77 h 137"/>
                <a:gd name="T70" fmla="*/ 101 w 102"/>
                <a:gd name="T71" fmla="*/ 78 h 137"/>
                <a:gd name="T72" fmla="*/ 102 w 102"/>
                <a:gd name="T73" fmla="*/ 82 h 137"/>
                <a:gd name="T74" fmla="*/ 101 w 102"/>
                <a:gd name="T75" fmla="*/ 86 h 137"/>
                <a:gd name="T76" fmla="*/ 78 w 102"/>
                <a:gd name="T77" fmla="*/ 113 h 137"/>
                <a:gd name="T78" fmla="*/ 35 w 102"/>
                <a:gd name="T79" fmla="*/ 137 h 137"/>
                <a:gd name="T80" fmla="*/ 2 w 102"/>
                <a:gd name="T81" fmla="*/ 11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2" h="137">
                  <a:moveTo>
                    <a:pt x="2" y="110"/>
                  </a:moveTo>
                  <a:cubicBezTo>
                    <a:pt x="1" y="108"/>
                    <a:pt x="0" y="100"/>
                    <a:pt x="3" y="88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3" y="86"/>
                    <a:pt x="3" y="85"/>
                    <a:pt x="3" y="84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8" y="19"/>
                    <a:pt x="30" y="17"/>
                    <a:pt x="32" y="17"/>
                  </a:cubicBezTo>
                  <a:cubicBezTo>
                    <a:pt x="32" y="17"/>
                    <a:pt x="33" y="17"/>
                    <a:pt x="34" y="18"/>
                  </a:cubicBezTo>
                  <a:cubicBezTo>
                    <a:pt x="35" y="18"/>
                    <a:pt x="36" y="19"/>
                    <a:pt x="36" y="20"/>
                  </a:cubicBezTo>
                  <a:cubicBezTo>
                    <a:pt x="37" y="22"/>
                    <a:pt x="37" y="23"/>
                    <a:pt x="36" y="25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9" y="1"/>
                    <a:pt x="81" y="0"/>
                    <a:pt x="82" y="0"/>
                  </a:cubicBezTo>
                  <a:cubicBezTo>
                    <a:pt x="83" y="0"/>
                    <a:pt x="84" y="0"/>
                    <a:pt x="85" y="1"/>
                  </a:cubicBezTo>
                  <a:cubicBezTo>
                    <a:pt x="86" y="2"/>
                    <a:pt x="87" y="3"/>
                    <a:pt x="87" y="4"/>
                  </a:cubicBezTo>
                  <a:cubicBezTo>
                    <a:pt x="87" y="6"/>
                    <a:pt x="86" y="7"/>
                    <a:pt x="85" y="8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61"/>
                    <a:pt x="42" y="61"/>
                    <a:pt x="42" y="61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67" y="47"/>
                    <a:pt x="67" y="47"/>
                    <a:pt x="67" y="47"/>
                  </a:cubicBezTo>
                  <a:cubicBezTo>
                    <a:pt x="69" y="46"/>
                    <a:pt x="70" y="45"/>
                    <a:pt x="72" y="45"/>
                  </a:cubicBezTo>
                  <a:cubicBezTo>
                    <a:pt x="73" y="45"/>
                    <a:pt x="74" y="45"/>
                    <a:pt x="75" y="46"/>
                  </a:cubicBezTo>
                  <a:cubicBezTo>
                    <a:pt x="77" y="47"/>
                    <a:pt x="77" y="51"/>
                    <a:pt x="75" y="53"/>
                  </a:cubicBezTo>
                  <a:cubicBezTo>
                    <a:pt x="54" y="78"/>
                    <a:pt x="54" y="78"/>
                    <a:pt x="54" y="78"/>
                  </a:cubicBezTo>
                  <a:cubicBezTo>
                    <a:pt x="62" y="86"/>
                    <a:pt x="62" y="86"/>
                    <a:pt x="62" y="86"/>
                  </a:cubicBezTo>
                  <a:cubicBezTo>
                    <a:pt x="81" y="62"/>
                    <a:pt x="81" y="62"/>
                    <a:pt x="81" y="62"/>
                  </a:cubicBezTo>
                  <a:cubicBezTo>
                    <a:pt x="82" y="61"/>
                    <a:pt x="84" y="60"/>
                    <a:pt x="86" y="60"/>
                  </a:cubicBezTo>
                  <a:cubicBezTo>
                    <a:pt x="87" y="60"/>
                    <a:pt x="88" y="60"/>
                    <a:pt x="89" y="61"/>
                  </a:cubicBezTo>
                  <a:cubicBezTo>
                    <a:pt x="91" y="63"/>
                    <a:pt x="91" y="66"/>
                    <a:pt x="89" y="68"/>
                  </a:cubicBezTo>
                  <a:cubicBezTo>
                    <a:pt x="69" y="93"/>
                    <a:pt x="69" y="93"/>
                    <a:pt x="69" y="93"/>
                  </a:cubicBezTo>
                  <a:cubicBezTo>
                    <a:pt x="76" y="100"/>
                    <a:pt x="76" y="100"/>
                    <a:pt x="76" y="100"/>
                  </a:cubicBezTo>
                  <a:cubicBezTo>
                    <a:pt x="93" y="80"/>
                    <a:pt x="93" y="80"/>
                    <a:pt x="93" y="80"/>
                  </a:cubicBezTo>
                  <a:cubicBezTo>
                    <a:pt x="94" y="78"/>
                    <a:pt x="96" y="77"/>
                    <a:pt x="98" y="77"/>
                  </a:cubicBezTo>
                  <a:cubicBezTo>
                    <a:pt x="99" y="77"/>
                    <a:pt x="100" y="78"/>
                    <a:pt x="101" y="78"/>
                  </a:cubicBezTo>
                  <a:cubicBezTo>
                    <a:pt x="101" y="79"/>
                    <a:pt x="102" y="80"/>
                    <a:pt x="102" y="82"/>
                  </a:cubicBezTo>
                  <a:cubicBezTo>
                    <a:pt x="102" y="83"/>
                    <a:pt x="102" y="85"/>
                    <a:pt x="101" y="86"/>
                  </a:cubicBezTo>
                  <a:cubicBezTo>
                    <a:pt x="78" y="113"/>
                    <a:pt x="78" y="113"/>
                    <a:pt x="78" y="113"/>
                  </a:cubicBezTo>
                  <a:cubicBezTo>
                    <a:pt x="77" y="114"/>
                    <a:pt x="61" y="132"/>
                    <a:pt x="35" y="137"/>
                  </a:cubicBezTo>
                  <a:lnTo>
                    <a:pt x="2" y="11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29"/>
            <p:cNvSpPr/>
            <p:nvPr/>
          </p:nvSpPr>
          <p:spPr bwMode="auto">
            <a:xfrm>
              <a:off x="7247" y="3487"/>
              <a:ext cx="39" cy="76"/>
            </a:xfrm>
            <a:custGeom>
              <a:avLst/>
              <a:gdLst>
                <a:gd name="T0" fmla="*/ 18 w 22"/>
                <a:gd name="T1" fmla="*/ 43 h 43"/>
                <a:gd name="T2" fmla="*/ 15 w 22"/>
                <a:gd name="T3" fmla="*/ 42 h 43"/>
                <a:gd name="T4" fmla="*/ 1 w 22"/>
                <a:gd name="T5" fmla="*/ 22 h 43"/>
                <a:gd name="T6" fmla="*/ 7 w 22"/>
                <a:gd name="T7" fmla="*/ 2 h 43"/>
                <a:gd name="T8" fmla="*/ 13 w 22"/>
                <a:gd name="T9" fmla="*/ 1 h 43"/>
                <a:gd name="T10" fmla="*/ 13 w 22"/>
                <a:gd name="T11" fmla="*/ 7 h 43"/>
                <a:gd name="T12" fmla="*/ 13 w 22"/>
                <a:gd name="T13" fmla="*/ 7 h 43"/>
                <a:gd name="T14" fmla="*/ 9 w 22"/>
                <a:gd name="T15" fmla="*/ 21 h 43"/>
                <a:gd name="T16" fmla="*/ 20 w 22"/>
                <a:gd name="T17" fmla="*/ 36 h 43"/>
                <a:gd name="T18" fmla="*/ 21 w 22"/>
                <a:gd name="T19" fmla="*/ 42 h 43"/>
                <a:gd name="T20" fmla="*/ 18 w 22"/>
                <a:gd name="T21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43">
                  <a:moveTo>
                    <a:pt x="18" y="43"/>
                  </a:moveTo>
                  <a:cubicBezTo>
                    <a:pt x="17" y="43"/>
                    <a:pt x="16" y="43"/>
                    <a:pt x="15" y="42"/>
                  </a:cubicBezTo>
                  <a:cubicBezTo>
                    <a:pt x="7" y="37"/>
                    <a:pt x="2" y="30"/>
                    <a:pt x="1" y="22"/>
                  </a:cubicBezTo>
                  <a:cubicBezTo>
                    <a:pt x="0" y="11"/>
                    <a:pt x="7" y="2"/>
                    <a:pt x="7" y="2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5" y="3"/>
                    <a:pt x="15" y="5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8" y="13"/>
                    <a:pt x="9" y="21"/>
                  </a:cubicBezTo>
                  <a:cubicBezTo>
                    <a:pt x="10" y="26"/>
                    <a:pt x="14" y="31"/>
                    <a:pt x="20" y="36"/>
                  </a:cubicBezTo>
                  <a:cubicBezTo>
                    <a:pt x="22" y="37"/>
                    <a:pt x="22" y="40"/>
                    <a:pt x="21" y="42"/>
                  </a:cubicBezTo>
                  <a:cubicBezTo>
                    <a:pt x="20" y="43"/>
                    <a:pt x="19" y="43"/>
                    <a:pt x="18" y="43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30"/>
            <p:cNvSpPr/>
            <p:nvPr/>
          </p:nvSpPr>
          <p:spPr bwMode="auto">
            <a:xfrm>
              <a:off x="7022" y="3528"/>
              <a:ext cx="276" cy="301"/>
            </a:xfrm>
            <a:custGeom>
              <a:avLst/>
              <a:gdLst>
                <a:gd name="T0" fmla="*/ 153 w 157"/>
                <a:gd name="T1" fmla="*/ 12 h 171"/>
                <a:gd name="T2" fmla="*/ 76 w 157"/>
                <a:gd name="T3" fmla="*/ 12 h 171"/>
                <a:gd name="T4" fmla="*/ 76 w 157"/>
                <a:gd name="T5" fmla="*/ 98 h 171"/>
                <a:gd name="T6" fmla="*/ 74 w 157"/>
                <a:gd name="T7" fmla="*/ 101 h 171"/>
                <a:gd name="T8" fmla="*/ 69 w 157"/>
                <a:gd name="T9" fmla="*/ 100 h 171"/>
                <a:gd name="T10" fmla="*/ 51 w 157"/>
                <a:gd name="T11" fmla="*/ 80 h 171"/>
                <a:gd name="T12" fmla="*/ 35 w 157"/>
                <a:gd name="T13" fmla="*/ 100 h 171"/>
                <a:gd name="T14" fmla="*/ 31 w 157"/>
                <a:gd name="T15" fmla="*/ 102 h 171"/>
                <a:gd name="T16" fmla="*/ 30 w 157"/>
                <a:gd name="T17" fmla="*/ 101 h 171"/>
                <a:gd name="T18" fmla="*/ 27 w 157"/>
                <a:gd name="T19" fmla="*/ 98 h 171"/>
                <a:gd name="T20" fmla="*/ 27 w 157"/>
                <a:gd name="T21" fmla="*/ 12 h 171"/>
                <a:gd name="T22" fmla="*/ 26 w 157"/>
                <a:gd name="T23" fmla="*/ 12 h 171"/>
                <a:gd name="T24" fmla="*/ 25 w 157"/>
                <a:gd name="T25" fmla="*/ 12 h 171"/>
                <a:gd name="T26" fmla="*/ 22 w 157"/>
                <a:gd name="T27" fmla="*/ 13 h 171"/>
                <a:gd name="T28" fmla="*/ 7 w 157"/>
                <a:gd name="T29" fmla="*/ 2 h 171"/>
                <a:gd name="T30" fmla="*/ 3 w 157"/>
                <a:gd name="T31" fmla="*/ 0 h 171"/>
                <a:gd name="T32" fmla="*/ 0 w 157"/>
                <a:gd name="T33" fmla="*/ 4 h 171"/>
                <a:gd name="T34" fmla="*/ 0 w 157"/>
                <a:gd name="T35" fmla="*/ 151 h 171"/>
                <a:gd name="T36" fmla="*/ 0 w 157"/>
                <a:gd name="T37" fmla="*/ 152 h 171"/>
                <a:gd name="T38" fmla="*/ 24 w 157"/>
                <a:gd name="T39" fmla="*/ 171 h 171"/>
                <a:gd name="T40" fmla="*/ 24 w 157"/>
                <a:gd name="T41" fmla="*/ 167 h 171"/>
                <a:gd name="T42" fmla="*/ 25 w 157"/>
                <a:gd name="T43" fmla="*/ 171 h 171"/>
                <a:gd name="T44" fmla="*/ 153 w 157"/>
                <a:gd name="T45" fmla="*/ 171 h 171"/>
                <a:gd name="T46" fmla="*/ 157 w 157"/>
                <a:gd name="T47" fmla="*/ 167 h 171"/>
                <a:gd name="T48" fmla="*/ 157 w 157"/>
                <a:gd name="T49" fmla="*/ 16 h 171"/>
                <a:gd name="T50" fmla="*/ 153 w 157"/>
                <a:gd name="T51" fmla="*/ 12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7" h="171">
                  <a:moveTo>
                    <a:pt x="153" y="12"/>
                  </a:moveTo>
                  <a:cubicBezTo>
                    <a:pt x="76" y="12"/>
                    <a:pt x="76" y="12"/>
                    <a:pt x="76" y="12"/>
                  </a:cubicBezTo>
                  <a:cubicBezTo>
                    <a:pt x="76" y="98"/>
                    <a:pt x="76" y="98"/>
                    <a:pt x="76" y="98"/>
                  </a:cubicBezTo>
                  <a:cubicBezTo>
                    <a:pt x="76" y="99"/>
                    <a:pt x="75" y="101"/>
                    <a:pt x="74" y="101"/>
                  </a:cubicBezTo>
                  <a:cubicBezTo>
                    <a:pt x="72" y="102"/>
                    <a:pt x="70" y="101"/>
                    <a:pt x="69" y="100"/>
                  </a:cubicBezTo>
                  <a:cubicBezTo>
                    <a:pt x="51" y="80"/>
                    <a:pt x="51" y="80"/>
                    <a:pt x="51" y="80"/>
                  </a:cubicBezTo>
                  <a:cubicBezTo>
                    <a:pt x="35" y="100"/>
                    <a:pt x="35" y="100"/>
                    <a:pt x="35" y="100"/>
                  </a:cubicBezTo>
                  <a:cubicBezTo>
                    <a:pt x="34" y="101"/>
                    <a:pt x="33" y="102"/>
                    <a:pt x="31" y="102"/>
                  </a:cubicBezTo>
                  <a:cubicBezTo>
                    <a:pt x="31" y="102"/>
                    <a:pt x="31" y="102"/>
                    <a:pt x="30" y="101"/>
                  </a:cubicBezTo>
                  <a:cubicBezTo>
                    <a:pt x="28" y="101"/>
                    <a:pt x="27" y="99"/>
                    <a:pt x="27" y="98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6" y="12"/>
                    <a:pt x="25" y="12"/>
                    <a:pt x="25" y="12"/>
                  </a:cubicBezTo>
                  <a:cubicBezTo>
                    <a:pt x="24" y="12"/>
                    <a:pt x="23" y="13"/>
                    <a:pt x="22" y="13"/>
                  </a:cubicBezTo>
                  <a:cubicBezTo>
                    <a:pt x="12" y="13"/>
                    <a:pt x="7" y="3"/>
                    <a:pt x="7" y="2"/>
                  </a:cubicBezTo>
                  <a:cubicBezTo>
                    <a:pt x="6" y="1"/>
                    <a:pt x="4" y="0"/>
                    <a:pt x="3" y="0"/>
                  </a:cubicBezTo>
                  <a:cubicBezTo>
                    <a:pt x="1" y="1"/>
                    <a:pt x="0" y="2"/>
                    <a:pt x="0" y="4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0" y="151"/>
                    <a:pt x="0" y="151"/>
                    <a:pt x="0" y="152"/>
                  </a:cubicBezTo>
                  <a:cubicBezTo>
                    <a:pt x="2" y="171"/>
                    <a:pt x="22" y="171"/>
                    <a:pt x="24" y="171"/>
                  </a:cubicBezTo>
                  <a:cubicBezTo>
                    <a:pt x="24" y="167"/>
                    <a:pt x="24" y="167"/>
                    <a:pt x="24" y="167"/>
                  </a:cubicBezTo>
                  <a:cubicBezTo>
                    <a:pt x="25" y="171"/>
                    <a:pt x="25" y="171"/>
                    <a:pt x="25" y="171"/>
                  </a:cubicBezTo>
                  <a:cubicBezTo>
                    <a:pt x="153" y="171"/>
                    <a:pt x="153" y="171"/>
                    <a:pt x="153" y="171"/>
                  </a:cubicBezTo>
                  <a:cubicBezTo>
                    <a:pt x="155" y="171"/>
                    <a:pt x="157" y="170"/>
                    <a:pt x="157" y="167"/>
                  </a:cubicBezTo>
                  <a:cubicBezTo>
                    <a:pt x="157" y="16"/>
                    <a:pt x="157" y="16"/>
                    <a:pt x="157" y="16"/>
                  </a:cubicBezTo>
                  <a:cubicBezTo>
                    <a:pt x="157" y="14"/>
                    <a:pt x="155" y="12"/>
                    <a:pt x="153" y="12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31"/>
            <p:cNvSpPr/>
            <p:nvPr/>
          </p:nvSpPr>
          <p:spPr bwMode="auto">
            <a:xfrm>
              <a:off x="7020" y="3487"/>
              <a:ext cx="266" cy="76"/>
            </a:xfrm>
            <a:custGeom>
              <a:avLst/>
              <a:gdLst>
                <a:gd name="T0" fmla="*/ 147 w 151"/>
                <a:gd name="T1" fmla="*/ 43 h 43"/>
                <a:gd name="T2" fmla="*/ 20 w 151"/>
                <a:gd name="T3" fmla="*/ 43 h 43"/>
                <a:gd name="T4" fmla="*/ 20 w 151"/>
                <a:gd name="T5" fmla="*/ 43 h 43"/>
                <a:gd name="T6" fmla="*/ 4 w 151"/>
                <a:gd name="T7" fmla="*/ 35 h 43"/>
                <a:gd name="T8" fmla="*/ 1 w 151"/>
                <a:gd name="T9" fmla="*/ 20 h 43"/>
                <a:gd name="T10" fmla="*/ 20 w 151"/>
                <a:gd name="T11" fmla="*/ 0 h 43"/>
                <a:gd name="T12" fmla="*/ 147 w 151"/>
                <a:gd name="T13" fmla="*/ 0 h 43"/>
                <a:gd name="T14" fmla="*/ 151 w 151"/>
                <a:gd name="T15" fmla="*/ 4 h 43"/>
                <a:gd name="T16" fmla="*/ 147 w 151"/>
                <a:gd name="T17" fmla="*/ 8 h 43"/>
                <a:gd name="T18" fmla="*/ 20 w 151"/>
                <a:gd name="T19" fmla="*/ 8 h 43"/>
                <a:gd name="T20" fmla="*/ 9 w 151"/>
                <a:gd name="T21" fmla="*/ 20 h 43"/>
                <a:gd name="T22" fmla="*/ 8 w 151"/>
                <a:gd name="T23" fmla="*/ 20 h 43"/>
                <a:gd name="T24" fmla="*/ 21 w 151"/>
                <a:gd name="T25" fmla="*/ 35 h 43"/>
                <a:gd name="T26" fmla="*/ 147 w 151"/>
                <a:gd name="T27" fmla="*/ 35 h 43"/>
                <a:gd name="T28" fmla="*/ 151 w 151"/>
                <a:gd name="T29" fmla="*/ 39 h 43"/>
                <a:gd name="T30" fmla="*/ 147 w 151"/>
                <a:gd name="T31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1" h="43">
                  <a:moveTo>
                    <a:pt x="147" y="43"/>
                  </a:move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13" y="42"/>
                    <a:pt x="8" y="39"/>
                    <a:pt x="4" y="35"/>
                  </a:cubicBezTo>
                  <a:cubicBezTo>
                    <a:pt x="0" y="29"/>
                    <a:pt x="0" y="21"/>
                    <a:pt x="1" y="20"/>
                  </a:cubicBezTo>
                  <a:cubicBezTo>
                    <a:pt x="1" y="5"/>
                    <a:pt x="13" y="1"/>
                    <a:pt x="20" y="0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49" y="0"/>
                    <a:pt x="151" y="2"/>
                    <a:pt x="151" y="4"/>
                  </a:cubicBezTo>
                  <a:cubicBezTo>
                    <a:pt x="151" y="7"/>
                    <a:pt x="149" y="8"/>
                    <a:pt x="147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9" y="8"/>
                    <a:pt x="9" y="9"/>
                    <a:pt x="9" y="20"/>
                  </a:cubicBezTo>
                  <a:cubicBezTo>
                    <a:pt x="9" y="20"/>
                    <a:pt x="9" y="20"/>
                    <a:pt x="8" y="20"/>
                  </a:cubicBezTo>
                  <a:cubicBezTo>
                    <a:pt x="8" y="22"/>
                    <a:pt x="7" y="33"/>
                    <a:pt x="21" y="35"/>
                  </a:cubicBezTo>
                  <a:cubicBezTo>
                    <a:pt x="147" y="35"/>
                    <a:pt x="147" y="35"/>
                    <a:pt x="147" y="35"/>
                  </a:cubicBezTo>
                  <a:cubicBezTo>
                    <a:pt x="149" y="35"/>
                    <a:pt x="151" y="37"/>
                    <a:pt x="151" y="39"/>
                  </a:cubicBezTo>
                  <a:cubicBezTo>
                    <a:pt x="151" y="41"/>
                    <a:pt x="149" y="43"/>
                    <a:pt x="147" y="43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32"/>
            <p:cNvSpPr/>
            <p:nvPr/>
          </p:nvSpPr>
          <p:spPr bwMode="auto">
            <a:xfrm>
              <a:off x="1960" y="3587"/>
              <a:ext cx="62" cy="34"/>
            </a:xfrm>
            <a:custGeom>
              <a:avLst/>
              <a:gdLst>
                <a:gd name="T0" fmla="*/ 29 w 35"/>
                <a:gd name="T1" fmla="*/ 5 h 19"/>
                <a:gd name="T2" fmla="*/ 18 w 35"/>
                <a:gd name="T3" fmla="*/ 0 h 19"/>
                <a:gd name="T4" fmla="*/ 2 w 35"/>
                <a:gd name="T5" fmla="*/ 12 h 19"/>
                <a:gd name="T6" fmla="*/ 0 w 35"/>
                <a:gd name="T7" fmla="*/ 19 h 19"/>
                <a:gd name="T8" fmla="*/ 35 w 35"/>
                <a:gd name="T9" fmla="*/ 19 h 19"/>
                <a:gd name="T10" fmla="*/ 29 w 35"/>
                <a:gd name="T11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19">
                  <a:moveTo>
                    <a:pt x="29" y="5"/>
                  </a:moveTo>
                  <a:cubicBezTo>
                    <a:pt x="26" y="2"/>
                    <a:pt x="22" y="0"/>
                    <a:pt x="18" y="0"/>
                  </a:cubicBezTo>
                  <a:cubicBezTo>
                    <a:pt x="13" y="0"/>
                    <a:pt x="6" y="2"/>
                    <a:pt x="2" y="12"/>
                  </a:cubicBezTo>
                  <a:cubicBezTo>
                    <a:pt x="1" y="14"/>
                    <a:pt x="1" y="17"/>
                    <a:pt x="0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4" y="14"/>
                    <a:pt x="33" y="9"/>
                    <a:pt x="29" y="5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233"/>
            <p:cNvSpPr>
              <a:spLocks noEditPoints="1"/>
            </p:cNvSpPr>
            <p:nvPr/>
          </p:nvSpPr>
          <p:spPr bwMode="auto">
            <a:xfrm>
              <a:off x="1821" y="3499"/>
              <a:ext cx="341" cy="272"/>
            </a:xfrm>
            <a:custGeom>
              <a:avLst/>
              <a:gdLst>
                <a:gd name="T0" fmla="*/ 181 w 194"/>
                <a:gd name="T1" fmla="*/ 0 h 154"/>
                <a:gd name="T2" fmla="*/ 13 w 194"/>
                <a:gd name="T3" fmla="*/ 0 h 154"/>
                <a:gd name="T4" fmla="*/ 0 w 194"/>
                <a:gd name="T5" fmla="*/ 13 h 154"/>
                <a:gd name="T6" fmla="*/ 0 w 194"/>
                <a:gd name="T7" fmla="*/ 141 h 154"/>
                <a:gd name="T8" fmla="*/ 13 w 194"/>
                <a:gd name="T9" fmla="*/ 154 h 154"/>
                <a:gd name="T10" fmla="*/ 181 w 194"/>
                <a:gd name="T11" fmla="*/ 154 h 154"/>
                <a:gd name="T12" fmla="*/ 194 w 194"/>
                <a:gd name="T13" fmla="*/ 141 h 154"/>
                <a:gd name="T14" fmla="*/ 194 w 194"/>
                <a:gd name="T15" fmla="*/ 13 h 154"/>
                <a:gd name="T16" fmla="*/ 181 w 194"/>
                <a:gd name="T17" fmla="*/ 0 h 154"/>
                <a:gd name="T18" fmla="*/ 125 w 194"/>
                <a:gd name="T19" fmla="*/ 108 h 154"/>
                <a:gd name="T20" fmla="*/ 100 w 194"/>
                <a:gd name="T21" fmla="*/ 116 h 154"/>
                <a:gd name="T22" fmla="*/ 99 w 194"/>
                <a:gd name="T23" fmla="*/ 116 h 154"/>
                <a:gd name="T24" fmla="*/ 99 w 194"/>
                <a:gd name="T25" fmla="*/ 116 h 154"/>
                <a:gd name="T26" fmla="*/ 66 w 194"/>
                <a:gd name="T27" fmla="*/ 78 h 154"/>
                <a:gd name="T28" fmla="*/ 67 w 194"/>
                <a:gd name="T29" fmla="*/ 76 h 154"/>
                <a:gd name="T30" fmla="*/ 66 w 194"/>
                <a:gd name="T31" fmla="*/ 75 h 154"/>
                <a:gd name="T32" fmla="*/ 67 w 194"/>
                <a:gd name="T33" fmla="*/ 74 h 154"/>
                <a:gd name="T34" fmla="*/ 70 w 194"/>
                <a:gd name="T35" fmla="*/ 58 h 154"/>
                <a:gd name="T36" fmla="*/ 97 w 194"/>
                <a:gd name="T37" fmla="*/ 38 h 154"/>
                <a:gd name="T38" fmla="*/ 116 w 194"/>
                <a:gd name="T39" fmla="*/ 46 h 154"/>
                <a:gd name="T40" fmla="*/ 127 w 194"/>
                <a:gd name="T41" fmla="*/ 75 h 154"/>
                <a:gd name="T42" fmla="*/ 121 w 194"/>
                <a:gd name="T43" fmla="*/ 81 h 154"/>
                <a:gd name="T44" fmla="*/ 79 w 194"/>
                <a:gd name="T45" fmla="*/ 81 h 154"/>
                <a:gd name="T46" fmla="*/ 99 w 194"/>
                <a:gd name="T47" fmla="*/ 104 h 154"/>
                <a:gd name="T48" fmla="*/ 119 w 194"/>
                <a:gd name="T49" fmla="*/ 98 h 154"/>
                <a:gd name="T50" fmla="*/ 127 w 194"/>
                <a:gd name="T51" fmla="*/ 100 h 154"/>
                <a:gd name="T52" fmla="*/ 125 w 194"/>
                <a:gd name="T53" fmla="*/ 108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4" h="154">
                  <a:moveTo>
                    <a:pt x="181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0" y="148"/>
                    <a:pt x="6" y="154"/>
                    <a:pt x="13" y="154"/>
                  </a:cubicBezTo>
                  <a:cubicBezTo>
                    <a:pt x="181" y="154"/>
                    <a:pt x="181" y="154"/>
                    <a:pt x="181" y="154"/>
                  </a:cubicBezTo>
                  <a:cubicBezTo>
                    <a:pt x="188" y="154"/>
                    <a:pt x="194" y="148"/>
                    <a:pt x="194" y="141"/>
                  </a:cubicBezTo>
                  <a:cubicBezTo>
                    <a:pt x="194" y="13"/>
                    <a:pt x="194" y="13"/>
                    <a:pt x="194" y="13"/>
                  </a:cubicBezTo>
                  <a:cubicBezTo>
                    <a:pt x="194" y="6"/>
                    <a:pt x="188" y="0"/>
                    <a:pt x="181" y="0"/>
                  </a:cubicBezTo>
                  <a:close/>
                  <a:moveTo>
                    <a:pt x="125" y="108"/>
                  </a:moveTo>
                  <a:cubicBezTo>
                    <a:pt x="111" y="116"/>
                    <a:pt x="102" y="116"/>
                    <a:pt x="100" y="116"/>
                  </a:cubicBezTo>
                  <a:cubicBezTo>
                    <a:pt x="99" y="116"/>
                    <a:pt x="99" y="116"/>
                    <a:pt x="99" y="116"/>
                  </a:cubicBezTo>
                  <a:cubicBezTo>
                    <a:pt x="99" y="116"/>
                    <a:pt x="99" y="116"/>
                    <a:pt x="99" y="116"/>
                  </a:cubicBezTo>
                  <a:cubicBezTo>
                    <a:pt x="73" y="116"/>
                    <a:pt x="66" y="92"/>
                    <a:pt x="66" y="78"/>
                  </a:cubicBezTo>
                  <a:cubicBezTo>
                    <a:pt x="66" y="77"/>
                    <a:pt x="66" y="77"/>
                    <a:pt x="67" y="76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66" y="74"/>
                    <a:pt x="67" y="74"/>
                    <a:pt x="67" y="74"/>
                  </a:cubicBezTo>
                  <a:cubicBezTo>
                    <a:pt x="67" y="69"/>
                    <a:pt x="68" y="64"/>
                    <a:pt x="70" y="58"/>
                  </a:cubicBezTo>
                  <a:cubicBezTo>
                    <a:pt x="75" y="45"/>
                    <a:pt x="84" y="38"/>
                    <a:pt x="97" y="38"/>
                  </a:cubicBezTo>
                  <a:cubicBezTo>
                    <a:pt x="105" y="38"/>
                    <a:pt x="111" y="41"/>
                    <a:pt x="116" y="46"/>
                  </a:cubicBezTo>
                  <a:cubicBezTo>
                    <a:pt x="127" y="57"/>
                    <a:pt x="127" y="74"/>
                    <a:pt x="127" y="75"/>
                  </a:cubicBezTo>
                  <a:cubicBezTo>
                    <a:pt x="127" y="78"/>
                    <a:pt x="124" y="81"/>
                    <a:pt x="121" y="81"/>
                  </a:cubicBezTo>
                  <a:cubicBezTo>
                    <a:pt x="79" y="81"/>
                    <a:pt x="79" y="81"/>
                    <a:pt x="79" y="81"/>
                  </a:cubicBezTo>
                  <a:cubicBezTo>
                    <a:pt x="79" y="88"/>
                    <a:pt x="82" y="104"/>
                    <a:pt x="99" y="104"/>
                  </a:cubicBezTo>
                  <a:cubicBezTo>
                    <a:pt x="100" y="104"/>
                    <a:pt x="107" y="104"/>
                    <a:pt x="119" y="98"/>
                  </a:cubicBezTo>
                  <a:cubicBezTo>
                    <a:pt x="122" y="96"/>
                    <a:pt x="125" y="97"/>
                    <a:pt x="127" y="100"/>
                  </a:cubicBezTo>
                  <a:cubicBezTo>
                    <a:pt x="129" y="103"/>
                    <a:pt x="128" y="106"/>
                    <a:pt x="125" y="108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Oval 234"/>
            <p:cNvSpPr>
              <a:spLocks noChangeArrowheads="1"/>
            </p:cNvSpPr>
            <p:nvPr/>
          </p:nvSpPr>
          <p:spPr bwMode="auto">
            <a:xfrm>
              <a:off x="2671" y="1319"/>
              <a:ext cx="42" cy="44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235"/>
            <p:cNvSpPr/>
            <p:nvPr/>
          </p:nvSpPr>
          <p:spPr bwMode="auto">
            <a:xfrm>
              <a:off x="2611" y="1321"/>
              <a:ext cx="176" cy="252"/>
            </a:xfrm>
            <a:custGeom>
              <a:avLst/>
              <a:gdLst>
                <a:gd name="T0" fmla="*/ 97 w 100"/>
                <a:gd name="T1" fmla="*/ 2 h 143"/>
                <a:gd name="T2" fmla="*/ 95 w 100"/>
                <a:gd name="T3" fmla="*/ 1 h 143"/>
                <a:gd name="T4" fmla="*/ 87 w 100"/>
                <a:gd name="T5" fmla="*/ 3 h 143"/>
                <a:gd name="T6" fmla="*/ 65 w 100"/>
                <a:gd name="T7" fmla="*/ 35 h 143"/>
                <a:gd name="T8" fmla="*/ 55 w 100"/>
                <a:gd name="T9" fmla="*/ 32 h 143"/>
                <a:gd name="T10" fmla="*/ 27 w 100"/>
                <a:gd name="T11" fmla="*/ 39 h 143"/>
                <a:gd name="T12" fmla="*/ 1 w 100"/>
                <a:gd name="T13" fmla="*/ 78 h 143"/>
                <a:gd name="T14" fmla="*/ 3 w 100"/>
                <a:gd name="T15" fmla="*/ 86 h 143"/>
                <a:gd name="T16" fmla="*/ 5 w 100"/>
                <a:gd name="T17" fmla="*/ 87 h 143"/>
                <a:gd name="T18" fmla="*/ 13 w 100"/>
                <a:gd name="T19" fmla="*/ 85 h 143"/>
                <a:gd name="T20" fmla="*/ 25 w 100"/>
                <a:gd name="T21" fmla="*/ 67 h 143"/>
                <a:gd name="T22" fmla="*/ 25 w 100"/>
                <a:gd name="T23" fmla="*/ 74 h 143"/>
                <a:gd name="T24" fmla="*/ 25 w 100"/>
                <a:gd name="T25" fmla="*/ 75 h 143"/>
                <a:gd name="T26" fmla="*/ 25 w 100"/>
                <a:gd name="T27" fmla="*/ 92 h 143"/>
                <a:gd name="T28" fmla="*/ 25 w 100"/>
                <a:gd name="T29" fmla="*/ 137 h 143"/>
                <a:gd name="T30" fmla="*/ 31 w 100"/>
                <a:gd name="T31" fmla="*/ 143 h 143"/>
                <a:gd name="T32" fmla="*/ 37 w 100"/>
                <a:gd name="T33" fmla="*/ 143 h 143"/>
                <a:gd name="T34" fmla="*/ 43 w 100"/>
                <a:gd name="T35" fmla="*/ 137 h 143"/>
                <a:gd name="T36" fmla="*/ 43 w 100"/>
                <a:gd name="T37" fmla="*/ 92 h 143"/>
                <a:gd name="T38" fmla="*/ 43 w 100"/>
                <a:gd name="T39" fmla="*/ 92 h 143"/>
                <a:gd name="T40" fmla="*/ 55 w 100"/>
                <a:gd name="T41" fmla="*/ 92 h 143"/>
                <a:gd name="T42" fmla="*/ 55 w 100"/>
                <a:gd name="T43" fmla="*/ 92 h 143"/>
                <a:gd name="T44" fmla="*/ 55 w 100"/>
                <a:gd name="T45" fmla="*/ 137 h 143"/>
                <a:gd name="T46" fmla="*/ 61 w 100"/>
                <a:gd name="T47" fmla="*/ 143 h 143"/>
                <a:gd name="T48" fmla="*/ 67 w 100"/>
                <a:gd name="T49" fmla="*/ 143 h 143"/>
                <a:gd name="T50" fmla="*/ 73 w 100"/>
                <a:gd name="T51" fmla="*/ 137 h 143"/>
                <a:gd name="T52" fmla="*/ 73 w 100"/>
                <a:gd name="T53" fmla="*/ 92 h 143"/>
                <a:gd name="T54" fmla="*/ 73 w 100"/>
                <a:gd name="T55" fmla="*/ 75 h 143"/>
                <a:gd name="T56" fmla="*/ 73 w 100"/>
                <a:gd name="T57" fmla="*/ 74 h 143"/>
                <a:gd name="T58" fmla="*/ 73 w 100"/>
                <a:gd name="T59" fmla="*/ 62 h 143"/>
                <a:gd name="T60" fmla="*/ 73 w 100"/>
                <a:gd name="T61" fmla="*/ 50 h 143"/>
                <a:gd name="T62" fmla="*/ 73 w 100"/>
                <a:gd name="T63" fmla="*/ 49 h 143"/>
                <a:gd name="T64" fmla="*/ 98 w 100"/>
                <a:gd name="T65" fmla="*/ 11 h 143"/>
                <a:gd name="T66" fmla="*/ 97 w 100"/>
                <a:gd name="T67" fmla="*/ 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0" h="143">
                  <a:moveTo>
                    <a:pt x="97" y="2"/>
                  </a:moveTo>
                  <a:cubicBezTo>
                    <a:pt x="95" y="1"/>
                    <a:pt x="95" y="1"/>
                    <a:pt x="95" y="1"/>
                  </a:cubicBezTo>
                  <a:cubicBezTo>
                    <a:pt x="92" y="0"/>
                    <a:pt x="89" y="0"/>
                    <a:pt x="87" y="3"/>
                  </a:cubicBezTo>
                  <a:cubicBezTo>
                    <a:pt x="65" y="35"/>
                    <a:pt x="65" y="35"/>
                    <a:pt x="65" y="35"/>
                  </a:cubicBezTo>
                  <a:cubicBezTo>
                    <a:pt x="62" y="33"/>
                    <a:pt x="59" y="32"/>
                    <a:pt x="55" y="32"/>
                  </a:cubicBezTo>
                  <a:cubicBezTo>
                    <a:pt x="55" y="32"/>
                    <a:pt x="33" y="29"/>
                    <a:pt x="27" y="39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0" y="80"/>
                    <a:pt x="0" y="84"/>
                    <a:pt x="3" y="86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7" y="89"/>
                    <a:pt x="11" y="88"/>
                    <a:pt x="13" y="85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5" y="74"/>
                    <a:pt x="25" y="74"/>
                    <a:pt x="25" y="74"/>
                  </a:cubicBezTo>
                  <a:cubicBezTo>
                    <a:pt x="25" y="75"/>
                    <a:pt x="25" y="75"/>
                    <a:pt x="25" y="75"/>
                  </a:cubicBezTo>
                  <a:cubicBezTo>
                    <a:pt x="25" y="92"/>
                    <a:pt x="25" y="92"/>
                    <a:pt x="25" y="92"/>
                  </a:cubicBezTo>
                  <a:cubicBezTo>
                    <a:pt x="25" y="137"/>
                    <a:pt x="25" y="137"/>
                    <a:pt x="25" y="137"/>
                  </a:cubicBezTo>
                  <a:cubicBezTo>
                    <a:pt x="25" y="140"/>
                    <a:pt x="28" y="143"/>
                    <a:pt x="31" y="143"/>
                  </a:cubicBezTo>
                  <a:cubicBezTo>
                    <a:pt x="37" y="143"/>
                    <a:pt x="37" y="143"/>
                    <a:pt x="37" y="143"/>
                  </a:cubicBezTo>
                  <a:cubicBezTo>
                    <a:pt x="40" y="143"/>
                    <a:pt x="43" y="140"/>
                    <a:pt x="43" y="13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137"/>
                    <a:pt x="55" y="137"/>
                    <a:pt x="55" y="137"/>
                  </a:cubicBezTo>
                  <a:cubicBezTo>
                    <a:pt x="55" y="140"/>
                    <a:pt x="58" y="143"/>
                    <a:pt x="61" y="143"/>
                  </a:cubicBezTo>
                  <a:cubicBezTo>
                    <a:pt x="67" y="143"/>
                    <a:pt x="67" y="143"/>
                    <a:pt x="67" y="143"/>
                  </a:cubicBezTo>
                  <a:cubicBezTo>
                    <a:pt x="70" y="143"/>
                    <a:pt x="73" y="140"/>
                    <a:pt x="73" y="137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4"/>
                    <a:pt x="73" y="74"/>
                    <a:pt x="73" y="74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73" y="50"/>
                    <a:pt x="73" y="50"/>
                    <a:pt x="73" y="49"/>
                  </a:cubicBezTo>
                  <a:cubicBezTo>
                    <a:pt x="98" y="11"/>
                    <a:pt x="98" y="11"/>
                    <a:pt x="98" y="11"/>
                  </a:cubicBezTo>
                  <a:cubicBezTo>
                    <a:pt x="100" y="8"/>
                    <a:pt x="100" y="4"/>
                    <a:pt x="97" y="2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236"/>
            <p:cNvSpPr>
              <a:spLocks noEditPoints="1"/>
            </p:cNvSpPr>
            <p:nvPr/>
          </p:nvSpPr>
          <p:spPr bwMode="auto">
            <a:xfrm>
              <a:off x="2560" y="1263"/>
              <a:ext cx="341" cy="232"/>
            </a:xfrm>
            <a:custGeom>
              <a:avLst/>
              <a:gdLst>
                <a:gd name="T0" fmla="*/ 169 w 194"/>
                <a:gd name="T1" fmla="*/ 0 h 132"/>
                <a:gd name="T2" fmla="*/ 24 w 194"/>
                <a:gd name="T3" fmla="*/ 0 h 132"/>
                <a:gd name="T4" fmla="*/ 0 w 194"/>
                <a:gd name="T5" fmla="*/ 23 h 132"/>
                <a:gd name="T6" fmla="*/ 0 w 194"/>
                <a:gd name="T7" fmla="*/ 109 h 132"/>
                <a:gd name="T8" fmla="*/ 24 w 194"/>
                <a:gd name="T9" fmla="*/ 132 h 132"/>
                <a:gd name="T10" fmla="*/ 31 w 194"/>
                <a:gd name="T11" fmla="*/ 132 h 132"/>
                <a:gd name="T12" fmla="*/ 50 w 194"/>
                <a:gd name="T13" fmla="*/ 132 h 132"/>
                <a:gd name="T14" fmla="*/ 50 w 194"/>
                <a:gd name="T15" fmla="*/ 113 h 132"/>
                <a:gd name="T16" fmla="*/ 45 w 194"/>
                <a:gd name="T17" fmla="*/ 121 h 132"/>
                <a:gd name="T18" fmla="*/ 31 w 194"/>
                <a:gd name="T19" fmla="*/ 123 h 132"/>
                <a:gd name="T20" fmla="*/ 30 w 194"/>
                <a:gd name="T21" fmla="*/ 122 h 132"/>
                <a:gd name="T22" fmla="*/ 27 w 194"/>
                <a:gd name="T23" fmla="*/ 109 h 132"/>
                <a:gd name="T24" fmla="*/ 53 w 194"/>
                <a:gd name="T25" fmla="*/ 70 h 132"/>
                <a:gd name="T26" fmla="*/ 77 w 194"/>
                <a:gd name="T27" fmla="*/ 61 h 132"/>
                <a:gd name="T28" fmla="*/ 84 w 194"/>
                <a:gd name="T29" fmla="*/ 61 h 132"/>
                <a:gd name="T30" fmla="*/ 93 w 194"/>
                <a:gd name="T31" fmla="*/ 63 h 132"/>
                <a:gd name="T32" fmla="*/ 112 w 194"/>
                <a:gd name="T33" fmla="*/ 34 h 132"/>
                <a:gd name="T34" fmla="*/ 126 w 194"/>
                <a:gd name="T35" fmla="*/ 31 h 132"/>
                <a:gd name="T36" fmla="*/ 128 w 194"/>
                <a:gd name="T37" fmla="*/ 32 h 132"/>
                <a:gd name="T38" fmla="*/ 132 w 194"/>
                <a:gd name="T39" fmla="*/ 39 h 132"/>
                <a:gd name="T40" fmla="*/ 131 w 194"/>
                <a:gd name="T41" fmla="*/ 46 h 132"/>
                <a:gd name="T42" fmla="*/ 106 w 194"/>
                <a:gd name="T43" fmla="*/ 84 h 132"/>
                <a:gd name="T44" fmla="*/ 106 w 194"/>
                <a:gd name="T45" fmla="*/ 132 h 132"/>
                <a:gd name="T46" fmla="*/ 149 w 194"/>
                <a:gd name="T47" fmla="*/ 132 h 132"/>
                <a:gd name="T48" fmla="*/ 169 w 194"/>
                <a:gd name="T49" fmla="*/ 132 h 132"/>
                <a:gd name="T50" fmla="*/ 194 w 194"/>
                <a:gd name="T51" fmla="*/ 109 h 132"/>
                <a:gd name="T52" fmla="*/ 194 w 194"/>
                <a:gd name="T53" fmla="*/ 23 h 132"/>
                <a:gd name="T54" fmla="*/ 169 w 194"/>
                <a:gd name="T55" fmla="*/ 0 h 132"/>
                <a:gd name="T56" fmla="*/ 75 w 194"/>
                <a:gd name="T57" fmla="*/ 61 h 132"/>
                <a:gd name="T58" fmla="*/ 59 w 194"/>
                <a:gd name="T59" fmla="*/ 44 h 132"/>
                <a:gd name="T60" fmla="*/ 75 w 194"/>
                <a:gd name="T61" fmla="*/ 28 h 132"/>
                <a:gd name="T62" fmla="*/ 91 w 194"/>
                <a:gd name="T63" fmla="*/ 44 h 132"/>
                <a:gd name="T64" fmla="*/ 75 w 194"/>
                <a:gd name="T65" fmla="*/ 61 h 132"/>
                <a:gd name="T66" fmla="*/ 146 w 194"/>
                <a:gd name="T67" fmla="*/ 24 h 132"/>
                <a:gd name="T68" fmla="*/ 47 w 194"/>
                <a:gd name="T69" fmla="*/ 24 h 132"/>
                <a:gd name="T70" fmla="*/ 43 w 194"/>
                <a:gd name="T71" fmla="*/ 20 h 132"/>
                <a:gd name="T72" fmla="*/ 47 w 194"/>
                <a:gd name="T73" fmla="*/ 16 h 132"/>
                <a:gd name="T74" fmla="*/ 146 w 194"/>
                <a:gd name="T75" fmla="*/ 16 h 132"/>
                <a:gd name="T76" fmla="*/ 150 w 194"/>
                <a:gd name="T77" fmla="*/ 20 h 132"/>
                <a:gd name="T78" fmla="*/ 146 w 194"/>
                <a:gd name="T79" fmla="*/ 24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4" h="132">
                  <a:moveTo>
                    <a:pt x="169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0" y="122"/>
                    <a:pt x="11" y="132"/>
                    <a:pt x="24" y="132"/>
                  </a:cubicBezTo>
                  <a:cubicBezTo>
                    <a:pt x="31" y="132"/>
                    <a:pt x="31" y="132"/>
                    <a:pt x="31" y="132"/>
                  </a:cubicBezTo>
                  <a:cubicBezTo>
                    <a:pt x="50" y="132"/>
                    <a:pt x="50" y="132"/>
                    <a:pt x="50" y="132"/>
                  </a:cubicBezTo>
                  <a:cubicBezTo>
                    <a:pt x="50" y="113"/>
                    <a:pt x="50" y="113"/>
                    <a:pt x="50" y="113"/>
                  </a:cubicBezTo>
                  <a:cubicBezTo>
                    <a:pt x="45" y="121"/>
                    <a:pt x="45" y="121"/>
                    <a:pt x="45" y="121"/>
                  </a:cubicBezTo>
                  <a:cubicBezTo>
                    <a:pt x="42" y="125"/>
                    <a:pt x="36" y="126"/>
                    <a:pt x="31" y="123"/>
                  </a:cubicBezTo>
                  <a:cubicBezTo>
                    <a:pt x="30" y="122"/>
                    <a:pt x="30" y="122"/>
                    <a:pt x="30" y="122"/>
                  </a:cubicBezTo>
                  <a:cubicBezTo>
                    <a:pt x="25" y="119"/>
                    <a:pt x="24" y="113"/>
                    <a:pt x="27" y="109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58" y="62"/>
                    <a:pt x="69" y="61"/>
                    <a:pt x="77" y="61"/>
                  </a:cubicBezTo>
                  <a:cubicBezTo>
                    <a:pt x="81" y="61"/>
                    <a:pt x="83" y="61"/>
                    <a:pt x="84" y="61"/>
                  </a:cubicBezTo>
                  <a:cubicBezTo>
                    <a:pt x="87" y="61"/>
                    <a:pt x="90" y="62"/>
                    <a:pt x="93" y="63"/>
                  </a:cubicBezTo>
                  <a:cubicBezTo>
                    <a:pt x="112" y="34"/>
                    <a:pt x="112" y="34"/>
                    <a:pt x="112" y="34"/>
                  </a:cubicBezTo>
                  <a:cubicBezTo>
                    <a:pt x="115" y="29"/>
                    <a:pt x="122" y="28"/>
                    <a:pt x="126" y="31"/>
                  </a:cubicBezTo>
                  <a:cubicBezTo>
                    <a:pt x="128" y="32"/>
                    <a:pt x="128" y="32"/>
                    <a:pt x="128" y="32"/>
                  </a:cubicBezTo>
                  <a:cubicBezTo>
                    <a:pt x="130" y="34"/>
                    <a:pt x="132" y="36"/>
                    <a:pt x="132" y="39"/>
                  </a:cubicBezTo>
                  <a:cubicBezTo>
                    <a:pt x="133" y="41"/>
                    <a:pt x="132" y="44"/>
                    <a:pt x="131" y="46"/>
                  </a:cubicBezTo>
                  <a:cubicBezTo>
                    <a:pt x="106" y="84"/>
                    <a:pt x="106" y="84"/>
                    <a:pt x="106" y="84"/>
                  </a:cubicBezTo>
                  <a:cubicBezTo>
                    <a:pt x="106" y="132"/>
                    <a:pt x="106" y="132"/>
                    <a:pt x="106" y="132"/>
                  </a:cubicBezTo>
                  <a:cubicBezTo>
                    <a:pt x="149" y="132"/>
                    <a:pt x="149" y="132"/>
                    <a:pt x="149" y="132"/>
                  </a:cubicBezTo>
                  <a:cubicBezTo>
                    <a:pt x="169" y="132"/>
                    <a:pt x="169" y="132"/>
                    <a:pt x="169" y="132"/>
                  </a:cubicBezTo>
                  <a:cubicBezTo>
                    <a:pt x="183" y="132"/>
                    <a:pt x="194" y="122"/>
                    <a:pt x="194" y="109"/>
                  </a:cubicBezTo>
                  <a:cubicBezTo>
                    <a:pt x="194" y="23"/>
                    <a:pt x="194" y="23"/>
                    <a:pt x="194" y="23"/>
                  </a:cubicBezTo>
                  <a:cubicBezTo>
                    <a:pt x="194" y="10"/>
                    <a:pt x="183" y="0"/>
                    <a:pt x="169" y="0"/>
                  </a:cubicBezTo>
                  <a:close/>
                  <a:moveTo>
                    <a:pt x="75" y="61"/>
                  </a:moveTo>
                  <a:cubicBezTo>
                    <a:pt x="66" y="61"/>
                    <a:pt x="59" y="53"/>
                    <a:pt x="59" y="44"/>
                  </a:cubicBezTo>
                  <a:cubicBezTo>
                    <a:pt x="59" y="36"/>
                    <a:pt x="66" y="28"/>
                    <a:pt x="75" y="28"/>
                  </a:cubicBezTo>
                  <a:cubicBezTo>
                    <a:pt x="84" y="28"/>
                    <a:pt x="91" y="36"/>
                    <a:pt x="91" y="44"/>
                  </a:cubicBezTo>
                  <a:cubicBezTo>
                    <a:pt x="91" y="53"/>
                    <a:pt x="84" y="61"/>
                    <a:pt x="75" y="61"/>
                  </a:cubicBezTo>
                  <a:close/>
                  <a:moveTo>
                    <a:pt x="146" y="24"/>
                  </a:moveTo>
                  <a:cubicBezTo>
                    <a:pt x="47" y="24"/>
                    <a:pt x="47" y="24"/>
                    <a:pt x="47" y="24"/>
                  </a:cubicBezTo>
                  <a:cubicBezTo>
                    <a:pt x="45" y="24"/>
                    <a:pt x="43" y="22"/>
                    <a:pt x="43" y="20"/>
                  </a:cubicBezTo>
                  <a:cubicBezTo>
                    <a:pt x="43" y="18"/>
                    <a:pt x="45" y="16"/>
                    <a:pt x="47" y="16"/>
                  </a:cubicBezTo>
                  <a:cubicBezTo>
                    <a:pt x="146" y="16"/>
                    <a:pt x="146" y="16"/>
                    <a:pt x="146" y="16"/>
                  </a:cubicBezTo>
                  <a:cubicBezTo>
                    <a:pt x="149" y="16"/>
                    <a:pt x="150" y="18"/>
                    <a:pt x="150" y="20"/>
                  </a:cubicBezTo>
                  <a:cubicBezTo>
                    <a:pt x="150" y="22"/>
                    <a:pt x="149" y="24"/>
                    <a:pt x="146" y="24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Rectangle 237"/>
            <p:cNvSpPr>
              <a:spLocks noChangeArrowheads="1"/>
            </p:cNvSpPr>
            <p:nvPr/>
          </p:nvSpPr>
          <p:spPr bwMode="auto">
            <a:xfrm>
              <a:off x="2694" y="1490"/>
              <a:ext cx="7" cy="5"/>
            </a:xfrm>
            <a:prstGeom prst="rect">
              <a:avLst/>
            </a:prstGeom>
            <a:grpFill/>
            <a:ln w="9525">
              <a:solidFill>
                <a:schemeClr val="bg1"/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5000"/>
    </mc:Choice>
    <mc:Fallback>
      <p:transition advTm="500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209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261938" y="644525"/>
            <a:ext cx="11676063" cy="5565775"/>
            <a:chOff x="165" y="406"/>
            <a:chExt cx="7355" cy="3506"/>
          </a:xfrm>
          <a:solidFill>
            <a:schemeClr val="bg1"/>
          </a:solidFill>
        </p:grpSpPr>
        <p:grpSp>
          <p:nvGrpSpPr>
            <p:cNvPr id="5" name="Group 205"/>
            <p:cNvGrpSpPr/>
            <p:nvPr/>
          </p:nvGrpSpPr>
          <p:grpSpPr bwMode="auto">
            <a:xfrm>
              <a:off x="165" y="406"/>
              <a:ext cx="7355" cy="3506"/>
              <a:chOff x="165" y="406"/>
              <a:chExt cx="7355" cy="3506"/>
            </a:xfrm>
            <a:grpFill/>
          </p:grpSpPr>
          <p:sp>
            <p:nvSpPr>
              <p:cNvPr id="39" name="Oval 5"/>
              <p:cNvSpPr>
                <a:spLocks noChangeArrowheads="1"/>
              </p:cNvSpPr>
              <p:nvPr/>
            </p:nvSpPr>
            <p:spPr bwMode="auto">
              <a:xfrm>
                <a:off x="6501" y="1991"/>
                <a:ext cx="109" cy="109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6"/>
              <p:cNvSpPr/>
              <p:nvPr/>
            </p:nvSpPr>
            <p:spPr bwMode="auto">
              <a:xfrm>
                <a:off x="6376" y="2109"/>
                <a:ext cx="360" cy="241"/>
              </a:xfrm>
              <a:custGeom>
                <a:avLst/>
                <a:gdLst>
                  <a:gd name="T0" fmla="*/ 192 w 195"/>
                  <a:gd name="T1" fmla="*/ 82 h 130"/>
                  <a:gd name="T2" fmla="*/ 143 w 195"/>
                  <a:gd name="T3" fmla="*/ 10 h 130"/>
                  <a:gd name="T4" fmla="*/ 133 w 195"/>
                  <a:gd name="T5" fmla="*/ 3 h 130"/>
                  <a:gd name="T6" fmla="*/ 99 w 195"/>
                  <a:gd name="T7" fmla="*/ 0 h 130"/>
                  <a:gd name="T8" fmla="*/ 63 w 195"/>
                  <a:gd name="T9" fmla="*/ 3 h 130"/>
                  <a:gd name="T10" fmla="*/ 52 w 195"/>
                  <a:gd name="T11" fmla="*/ 10 h 130"/>
                  <a:gd name="T12" fmla="*/ 3 w 195"/>
                  <a:gd name="T13" fmla="*/ 82 h 130"/>
                  <a:gd name="T14" fmla="*/ 1 w 195"/>
                  <a:gd name="T15" fmla="*/ 93 h 130"/>
                  <a:gd name="T16" fmla="*/ 9 w 195"/>
                  <a:gd name="T17" fmla="*/ 103 h 130"/>
                  <a:gd name="T18" fmla="*/ 18 w 195"/>
                  <a:gd name="T19" fmla="*/ 105 h 130"/>
                  <a:gd name="T20" fmla="*/ 33 w 195"/>
                  <a:gd name="T21" fmla="*/ 98 h 130"/>
                  <a:gd name="T22" fmla="*/ 59 w 195"/>
                  <a:gd name="T23" fmla="*/ 59 h 130"/>
                  <a:gd name="T24" fmla="*/ 59 w 195"/>
                  <a:gd name="T25" fmla="*/ 126 h 130"/>
                  <a:gd name="T26" fmla="*/ 63 w 195"/>
                  <a:gd name="T27" fmla="*/ 130 h 130"/>
                  <a:gd name="T28" fmla="*/ 132 w 195"/>
                  <a:gd name="T29" fmla="*/ 130 h 130"/>
                  <a:gd name="T30" fmla="*/ 136 w 195"/>
                  <a:gd name="T31" fmla="*/ 126 h 130"/>
                  <a:gd name="T32" fmla="*/ 136 w 195"/>
                  <a:gd name="T33" fmla="*/ 59 h 130"/>
                  <a:gd name="T34" fmla="*/ 162 w 195"/>
                  <a:gd name="T35" fmla="*/ 98 h 130"/>
                  <a:gd name="T36" fmla="*/ 177 w 195"/>
                  <a:gd name="T37" fmla="*/ 105 h 130"/>
                  <a:gd name="T38" fmla="*/ 186 w 195"/>
                  <a:gd name="T39" fmla="*/ 103 h 130"/>
                  <a:gd name="T40" fmla="*/ 194 w 195"/>
                  <a:gd name="T41" fmla="*/ 93 h 130"/>
                  <a:gd name="T42" fmla="*/ 192 w 195"/>
                  <a:gd name="T43" fmla="*/ 82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95" h="130">
                    <a:moveTo>
                      <a:pt x="192" y="82"/>
                    </a:moveTo>
                    <a:cubicBezTo>
                      <a:pt x="143" y="10"/>
                      <a:pt x="143" y="10"/>
                      <a:pt x="143" y="10"/>
                    </a:cubicBezTo>
                    <a:cubicBezTo>
                      <a:pt x="140" y="7"/>
                      <a:pt x="136" y="4"/>
                      <a:pt x="133" y="3"/>
                    </a:cubicBezTo>
                    <a:cubicBezTo>
                      <a:pt x="122" y="0"/>
                      <a:pt x="107" y="0"/>
                      <a:pt x="99" y="0"/>
                    </a:cubicBezTo>
                    <a:cubicBezTo>
                      <a:pt x="85" y="0"/>
                      <a:pt x="71" y="1"/>
                      <a:pt x="63" y="3"/>
                    </a:cubicBezTo>
                    <a:cubicBezTo>
                      <a:pt x="59" y="4"/>
                      <a:pt x="54" y="7"/>
                      <a:pt x="52" y="10"/>
                    </a:cubicBezTo>
                    <a:cubicBezTo>
                      <a:pt x="3" y="82"/>
                      <a:pt x="3" y="82"/>
                      <a:pt x="3" y="82"/>
                    </a:cubicBezTo>
                    <a:cubicBezTo>
                      <a:pt x="1" y="85"/>
                      <a:pt x="0" y="89"/>
                      <a:pt x="1" y="93"/>
                    </a:cubicBezTo>
                    <a:cubicBezTo>
                      <a:pt x="2" y="97"/>
                      <a:pt x="5" y="101"/>
                      <a:pt x="9" y="103"/>
                    </a:cubicBezTo>
                    <a:cubicBezTo>
                      <a:pt x="12" y="105"/>
                      <a:pt x="15" y="105"/>
                      <a:pt x="18" y="105"/>
                    </a:cubicBezTo>
                    <a:cubicBezTo>
                      <a:pt x="24" y="105"/>
                      <a:pt x="29" y="103"/>
                      <a:pt x="33" y="98"/>
                    </a:cubicBezTo>
                    <a:cubicBezTo>
                      <a:pt x="59" y="59"/>
                      <a:pt x="59" y="59"/>
                      <a:pt x="59" y="59"/>
                    </a:cubicBezTo>
                    <a:cubicBezTo>
                      <a:pt x="59" y="126"/>
                      <a:pt x="59" y="126"/>
                      <a:pt x="59" y="126"/>
                    </a:cubicBezTo>
                    <a:cubicBezTo>
                      <a:pt x="59" y="128"/>
                      <a:pt x="61" y="130"/>
                      <a:pt x="63" y="130"/>
                    </a:cubicBezTo>
                    <a:cubicBezTo>
                      <a:pt x="132" y="130"/>
                      <a:pt x="132" y="130"/>
                      <a:pt x="132" y="130"/>
                    </a:cubicBezTo>
                    <a:cubicBezTo>
                      <a:pt x="134" y="130"/>
                      <a:pt x="136" y="128"/>
                      <a:pt x="136" y="126"/>
                    </a:cubicBezTo>
                    <a:cubicBezTo>
                      <a:pt x="136" y="59"/>
                      <a:pt x="136" y="59"/>
                      <a:pt x="136" y="59"/>
                    </a:cubicBezTo>
                    <a:cubicBezTo>
                      <a:pt x="162" y="98"/>
                      <a:pt x="162" y="98"/>
                      <a:pt x="162" y="98"/>
                    </a:cubicBezTo>
                    <a:cubicBezTo>
                      <a:pt x="166" y="103"/>
                      <a:pt x="171" y="105"/>
                      <a:pt x="177" y="105"/>
                    </a:cubicBezTo>
                    <a:cubicBezTo>
                      <a:pt x="180" y="105"/>
                      <a:pt x="183" y="105"/>
                      <a:pt x="186" y="103"/>
                    </a:cubicBezTo>
                    <a:cubicBezTo>
                      <a:pt x="190" y="101"/>
                      <a:pt x="193" y="97"/>
                      <a:pt x="194" y="93"/>
                    </a:cubicBezTo>
                    <a:cubicBezTo>
                      <a:pt x="195" y="89"/>
                      <a:pt x="194" y="85"/>
                      <a:pt x="192" y="8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7"/>
              <p:cNvSpPr/>
              <p:nvPr/>
            </p:nvSpPr>
            <p:spPr bwMode="auto">
              <a:xfrm>
                <a:off x="5619" y="447"/>
                <a:ext cx="144" cy="109"/>
              </a:xfrm>
              <a:custGeom>
                <a:avLst/>
                <a:gdLst>
                  <a:gd name="T0" fmla="*/ 56 w 78"/>
                  <a:gd name="T1" fmla="*/ 42 h 59"/>
                  <a:gd name="T2" fmla="*/ 56 w 78"/>
                  <a:gd name="T3" fmla="*/ 0 h 59"/>
                  <a:gd name="T4" fmla="*/ 22 w 78"/>
                  <a:gd name="T5" fmla="*/ 0 h 59"/>
                  <a:gd name="T6" fmla="*/ 22 w 78"/>
                  <a:gd name="T7" fmla="*/ 42 h 59"/>
                  <a:gd name="T8" fmla="*/ 0 w 78"/>
                  <a:gd name="T9" fmla="*/ 59 h 59"/>
                  <a:gd name="T10" fmla="*/ 78 w 78"/>
                  <a:gd name="T11" fmla="*/ 59 h 59"/>
                  <a:gd name="T12" fmla="*/ 56 w 78"/>
                  <a:gd name="T13" fmla="*/ 42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59">
                    <a:moveTo>
                      <a:pt x="56" y="42"/>
                    </a:moveTo>
                    <a:cubicBezTo>
                      <a:pt x="56" y="0"/>
                      <a:pt x="56" y="0"/>
                      <a:pt x="56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13" y="45"/>
                      <a:pt x="5" y="51"/>
                      <a:pt x="0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2" y="51"/>
                      <a:pt x="65" y="45"/>
                      <a:pt x="56" y="4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8"/>
              <p:cNvSpPr/>
              <p:nvPr/>
            </p:nvSpPr>
            <p:spPr bwMode="auto">
              <a:xfrm>
                <a:off x="5602" y="569"/>
                <a:ext cx="176" cy="126"/>
              </a:xfrm>
              <a:custGeom>
                <a:avLst/>
                <a:gdLst>
                  <a:gd name="T0" fmla="*/ 91 w 95"/>
                  <a:gd name="T1" fmla="*/ 0 h 68"/>
                  <a:gd name="T2" fmla="*/ 91 w 95"/>
                  <a:gd name="T3" fmla="*/ 1 h 68"/>
                  <a:gd name="T4" fmla="*/ 5 w 95"/>
                  <a:gd name="T5" fmla="*/ 1 h 68"/>
                  <a:gd name="T6" fmla="*/ 4 w 95"/>
                  <a:gd name="T7" fmla="*/ 0 h 68"/>
                  <a:gd name="T8" fmla="*/ 0 w 95"/>
                  <a:gd name="T9" fmla="*/ 20 h 68"/>
                  <a:gd name="T10" fmla="*/ 48 w 95"/>
                  <a:gd name="T11" fmla="*/ 68 h 68"/>
                  <a:gd name="T12" fmla="*/ 95 w 95"/>
                  <a:gd name="T13" fmla="*/ 20 h 68"/>
                  <a:gd name="T14" fmla="*/ 91 w 95"/>
                  <a:gd name="T1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5" h="68">
                    <a:moveTo>
                      <a:pt x="91" y="0"/>
                    </a:moveTo>
                    <a:cubicBezTo>
                      <a:pt x="91" y="1"/>
                      <a:pt x="91" y="1"/>
                      <a:pt x="91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4" y="0"/>
                    </a:cubicBezTo>
                    <a:cubicBezTo>
                      <a:pt x="2" y="6"/>
                      <a:pt x="0" y="13"/>
                      <a:pt x="0" y="20"/>
                    </a:cubicBezTo>
                    <a:cubicBezTo>
                      <a:pt x="0" y="46"/>
                      <a:pt x="22" y="68"/>
                      <a:pt x="48" y="68"/>
                    </a:cubicBezTo>
                    <a:cubicBezTo>
                      <a:pt x="74" y="68"/>
                      <a:pt x="95" y="46"/>
                      <a:pt x="95" y="20"/>
                    </a:cubicBezTo>
                    <a:cubicBezTo>
                      <a:pt x="95" y="13"/>
                      <a:pt x="94" y="6"/>
                      <a:pt x="9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9"/>
              <p:cNvSpPr/>
              <p:nvPr/>
            </p:nvSpPr>
            <p:spPr bwMode="auto">
              <a:xfrm>
                <a:off x="5641" y="427"/>
                <a:ext cx="100" cy="14"/>
              </a:xfrm>
              <a:custGeom>
                <a:avLst/>
                <a:gdLst>
                  <a:gd name="T0" fmla="*/ 50 w 54"/>
                  <a:gd name="T1" fmla="*/ 0 h 8"/>
                  <a:gd name="T2" fmla="*/ 40 w 54"/>
                  <a:gd name="T3" fmla="*/ 0 h 8"/>
                  <a:gd name="T4" fmla="*/ 14 w 54"/>
                  <a:gd name="T5" fmla="*/ 0 h 8"/>
                  <a:gd name="T6" fmla="*/ 4 w 54"/>
                  <a:gd name="T7" fmla="*/ 0 h 8"/>
                  <a:gd name="T8" fmla="*/ 0 w 54"/>
                  <a:gd name="T9" fmla="*/ 4 h 8"/>
                  <a:gd name="T10" fmla="*/ 4 w 54"/>
                  <a:gd name="T11" fmla="*/ 8 h 8"/>
                  <a:gd name="T12" fmla="*/ 10 w 54"/>
                  <a:gd name="T13" fmla="*/ 8 h 8"/>
                  <a:gd name="T14" fmla="*/ 44 w 54"/>
                  <a:gd name="T15" fmla="*/ 8 h 8"/>
                  <a:gd name="T16" fmla="*/ 50 w 54"/>
                  <a:gd name="T17" fmla="*/ 8 h 8"/>
                  <a:gd name="T18" fmla="*/ 54 w 54"/>
                  <a:gd name="T19" fmla="*/ 4 h 8"/>
                  <a:gd name="T20" fmla="*/ 50 w 54"/>
                  <a:gd name="T2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8">
                    <a:moveTo>
                      <a:pt x="5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6"/>
                      <a:pt x="1" y="8"/>
                      <a:pt x="4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52" y="8"/>
                      <a:pt x="54" y="6"/>
                      <a:pt x="54" y="4"/>
                    </a:cubicBezTo>
                    <a:cubicBezTo>
                      <a:pt x="54" y="2"/>
                      <a:pt x="52" y="0"/>
                      <a:pt x="5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10"/>
              <p:cNvSpPr/>
              <p:nvPr/>
            </p:nvSpPr>
            <p:spPr bwMode="auto">
              <a:xfrm>
                <a:off x="5776" y="543"/>
                <a:ext cx="109" cy="122"/>
              </a:xfrm>
              <a:custGeom>
                <a:avLst/>
                <a:gdLst>
                  <a:gd name="T0" fmla="*/ 17 w 109"/>
                  <a:gd name="T1" fmla="*/ 102 h 122"/>
                  <a:gd name="T2" fmla="*/ 0 w 109"/>
                  <a:gd name="T3" fmla="*/ 122 h 122"/>
                  <a:gd name="T4" fmla="*/ 109 w 109"/>
                  <a:gd name="T5" fmla="*/ 122 h 122"/>
                  <a:gd name="T6" fmla="*/ 93 w 109"/>
                  <a:gd name="T7" fmla="*/ 102 h 122"/>
                  <a:gd name="T8" fmla="*/ 93 w 109"/>
                  <a:gd name="T9" fmla="*/ 0 h 122"/>
                  <a:gd name="T10" fmla="*/ 17 w 109"/>
                  <a:gd name="T11" fmla="*/ 0 h 122"/>
                  <a:gd name="T12" fmla="*/ 17 w 109"/>
                  <a:gd name="T13" fmla="*/ 102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9" h="122">
                    <a:moveTo>
                      <a:pt x="17" y="102"/>
                    </a:moveTo>
                    <a:lnTo>
                      <a:pt x="0" y="122"/>
                    </a:lnTo>
                    <a:lnTo>
                      <a:pt x="109" y="122"/>
                    </a:lnTo>
                    <a:lnTo>
                      <a:pt x="93" y="102"/>
                    </a:lnTo>
                    <a:lnTo>
                      <a:pt x="93" y="0"/>
                    </a:lnTo>
                    <a:lnTo>
                      <a:pt x="17" y="0"/>
                    </a:lnTo>
                    <a:lnTo>
                      <a:pt x="17" y="10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11"/>
              <p:cNvSpPr/>
              <p:nvPr/>
            </p:nvSpPr>
            <p:spPr bwMode="auto">
              <a:xfrm>
                <a:off x="5773" y="523"/>
                <a:ext cx="116" cy="15"/>
              </a:xfrm>
              <a:custGeom>
                <a:avLst/>
                <a:gdLst>
                  <a:gd name="T0" fmla="*/ 59 w 63"/>
                  <a:gd name="T1" fmla="*/ 0 h 8"/>
                  <a:gd name="T2" fmla="*/ 48 w 63"/>
                  <a:gd name="T3" fmla="*/ 0 h 8"/>
                  <a:gd name="T4" fmla="*/ 15 w 63"/>
                  <a:gd name="T5" fmla="*/ 0 h 8"/>
                  <a:gd name="T6" fmla="*/ 4 w 63"/>
                  <a:gd name="T7" fmla="*/ 0 h 8"/>
                  <a:gd name="T8" fmla="*/ 0 w 63"/>
                  <a:gd name="T9" fmla="*/ 4 h 8"/>
                  <a:gd name="T10" fmla="*/ 4 w 63"/>
                  <a:gd name="T11" fmla="*/ 8 h 8"/>
                  <a:gd name="T12" fmla="*/ 11 w 63"/>
                  <a:gd name="T13" fmla="*/ 8 h 8"/>
                  <a:gd name="T14" fmla="*/ 52 w 63"/>
                  <a:gd name="T15" fmla="*/ 8 h 8"/>
                  <a:gd name="T16" fmla="*/ 59 w 63"/>
                  <a:gd name="T17" fmla="*/ 8 h 8"/>
                  <a:gd name="T18" fmla="*/ 63 w 63"/>
                  <a:gd name="T19" fmla="*/ 4 h 8"/>
                  <a:gd name="T20" fmla="*/ 59 w 63"/>
                  <a:gd name="T2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3" h="8">
                    <a:moveTo>
                      <a:pt x="59" y="0"/>
                    </a:moveTo>
                    <a:cubicBezTo>
                      <a:pt x="48" y="0"/>
                      <a:pt x="48" y="0"/>
                      <a:pt x="48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4"/>
                    </a:cubicBezTo>
                    <a:cubicBezTo>
                      <a:pt x="0" y="6"/>
                      <a:pt x="2" y="8"/>
                      <a:pt x="4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61" y="8"/>
                      <a:pt x="63" y="6"/>
                      <a:pt x="63" y="4"/>
                    </a:cubicBezTo>
                    <a:cubicBezTo>
                      <a:pt x="63" y="1"/>
                      <a:pt x="61" y="0"/>
                      <a:pt x="59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12"/>
              <p:cNvSpPr/>
              <p:nvPr/>
            </p:nvSpPr>
            <p:spPr bwMode="auto">
              <a:xfrm>
                <a:off x="5702" y="680"/>
                <a:ext cx="257" cy="111"/>
              </a:xfrm>
              <a:custGeom>
                <a:avLst/>
                <a:gdLst>
                  <a:gd name="T0" fmla="*/ 132 w 139"/>
                  <a:gd name="T1" fmla="*/ 35 h 60"/>
                  <a:gd name="T2" fmla="*/ 105 w 139"/>
                  <a:gd name="T3" fmla="*/ 0 h 60"/>
                  <a:gd name="T4" fmla="*/ 104 w 139"/>
                  <a:gd name="T5" fmla="*/ 0 h 60"/>
                  <a:gd name="T6" fmla="*/ 35 w 139"/>
                  <a:gd name="T7" fmla="*/ 0 h 60"/>
                  <a:gd name="T8" fmla="*/ 34 w 139"/>
                  <a:gd name="T9" fmla="*/ 0 h 60"/>
                  <a:gd name="T10" fmla="*/ 7 w 139"/>
                  <a:gd name="T11" fmla="*/ 35 h 60"/>
                  <a:gd name="T12" fmla="*/ 3 w 139"/>
                  <a:gd name="T13" fmla="*/ 53 h 60"/>
                  <a:gd name="T14" fmla="*/ 16 w 139"/>
                  <a:gd name="T15" fmla="*/ 60 h 60"/>
                  <a:gd name="T16" fmla="*/ 123 w 139"/>
                  <a:gd name="T17" fmla="*/ 60 h 60"/>
                  <a:gd name="T18" fmla="*/ 137 w 139"/>
                  <a:gd name="T19" fmla="*/ 53 h 60"/>
                  <a:gd name="T20" fmla="*/ 132 w 139"/>
                  <a:gd name="T21" fmla="*/ 35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9" h="60">
                    <a:moveTo>
                      <a:pt x="132" y="35"/>
                    </a:moveTo>
                    <a:cubicBezTo>
                      <a:pt x="105" y="0"/>
                      <a:pt x="105" y="0"/>
                      <a:pt x="105" y="0"/>
                    </a:cubicBezTo>
                    <a:cubicBezTo>
                      <a:pt x="105" y="0"/>
                      <a:pt x="104" y="0"/>
                      <a:pt x="104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5" y="0"/>
                      <a:pt x="34" y="0"/>
                      <a:pt x="34" y="0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2" y="41"/>
                      <a:pt x="0" y="48"/>
                      <a:pt x="3" y="53"/>
                    </a:cubicBezTo>
                    <a:cubicBezTo>
                      <a:pt x="4" y="55"/>
                      <a:pt x="7" y="60"/>
                      <a:pt x="16" y="60"/>
                    </a:cubicBezTo>
                    <a:cubicBezTo>
                      <a:pt x="123" y="60"/>
                      <a:pt x="123" y="60"/>
                      <a:pt x="123" y="60"/>
                    </a:cubicBezTo>
                    <a:cubicBezTo>
                      <a:pt x="132" y="60"/>
                      <a:pt x="135" y="55"/>
                      <a:pt x="137" y="53"/>
                    </a:cubicBezTo>
                    <a:cubicBezTo>
                      <a:pt x="139" y="48"/>
                      <a:pt x="137" y="41"/>
                      <a:pt x="132" y="3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13"/>
              <p:cNvSpPr/>
              <p:nvPr/>
            </p:nvSpPr>
            <p:spPr bwMode="auto">
              <a:xfrm>
                <a:off x="6411" y="3549"/>
                <a:ext cx="325" cy="326"/>
              </a:xfrm>
              <a:custGeom>
                <a:avLst/>
                <a:gdLst>
                  <a:gd name="T0" fmla="*/ 174 w 176"/>
                  <a:gd name="T1" fmla="*/ 61 h 176"/>
                  <a:gd name="T2" fmla="*/ 115 w 176"/>
                  <a:gd name="T3" fmla="*/ 2 h 176"/>
                  <a:gd name="T4" fmla="*/ 110 w 176"/>
                  <a:gd name="T5" fmla="*/ 2 h 176"/>
                  <a:gd name="T6" fmla="*/ 91 w 176"/>
                  <a:gd name="T7" fmla="*/ 20 h 176"/>
                  <a:gd name="T8" fmla="*/ 90 w 176"/>
                  <a:gd name="T9" fmla="*/ 23 h 176"/>
                  <a:gd name="T10" fmla="*/ 91 w 176"/>
                  <a:gd name="T11" fmla="*/ 26 h 176"/>
                  <a:gd name="T12" fmla="*/ 96 w 176"/>
                  <a:gd name="T13" fmla="*/ 31 h 176"/>
                  <a:gd name="T14" fmla="*/ 69 w 176"/>
                  <a:gd name="T15" fmla="*/ 58 h 176"/>
                  <a:gd name="T16" fmla="*/ 50 w 176"/>
                  <a:gd name="T17" fmla="*/ 56 h 176"/>
                  <a:gd name="T18" fmla="*/ 1 w 176"/>
                  <a:gd name="T19" fmla="*/ 76 h 176"/>
                  <a:gd name="T20" fmla="*/ 1 w 176"/>
                  <a:gd name="T21" fmla="*/ 82 h 176"/>
                  <a:gd name="T22" fmla="*/ 94 w 176"/>
                  <a:gd name="T23" fmla="*/ 175 h 176"/>
                  <a:gd name="T24" fmla="*/ 97 w 176"/>
                  <a:gd name="T25" fmla="*/ 176 h 176"/>
                  <a:gd name="T26" fmla="*/ 100 w 176"/>
                  <a:gd name="T27" fmla="*/ 175 h 176"/>
                  <a:gd name="T28" fmla="*/ 118 w 176"/>
                  <a:gd name="T29" fmla="*/ 107 h 176"/>
                  <a:gd name="T30" fmla="*/ 145 w 176"/>
                  <a:gd name="T31" fmla="*/ 80 h 176"/>
                  <a:gd name="T32" fmla="*/ 150 w 176"/>
                  <a:gd name="T33" fmla="*/ 85 h 176"/>
                  <a:gd name="T34" fmla="*/ 156 w 176"/>
                  <a:gd name="T35" fmla="*/ 85 h 176"/>
                  <a:gd name="T36" fmla="*/ 174 w 176"/>
                  <a:gd name="T37" fmla="*/ 66 h 176"/>
                  <a:gd name="T38" fmla="*/ 176 w 176"/>
                  <a:gd name="T39" fmla="*/ 63 h 176"/>
                  <a:gd name="T40" fmla="*/ 174 w 176"/>
                  <a:gd name="T41" fmla="*/ 61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6" h="176">
                    <a:moveTo>
                      <a:pt x="174" y="61"/>
                    </a:moveTo>
                    <a:cubicBezTo>
                      <a:pt x="115" y="2"/>
                      <a:pt x="115" y="2"/>
                      <a:pt x="115" y="2"/>
                    </a:cubicBezTo>
                    <a:cubicBezTo>
                      <a:pt x="114" y="0"/>
                      <a:pt x="111" y="0"/>
                      <a:pt x="110" y="2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90" y="21"/>
                      <a:pt x="90" y="22"/>
                      <a:pt x="90" y="23"/>
                    </a:cubicBezTo>
                    <a:cubicBezTo>
                      <a:pt x="90" y="24"/>
                      <a:pt x="90" y="25"/>
                      <a:pt x="91" y="26"/>
                    </a:cubicBezTo>
                    <a:cubicBezTo>
                      <a:pt x="96" y="31"/>
                      <a:pt x="96" y="31"/>
                      <a:pt x="96" y="31"/>
                    </a:cubicBezTo>
                    <a:cubicBezTo>
                      <a:pt x="69" y="58"/>
                      <a:pt x="69" y="58"/>
                      <a:pt x="69" y="58"/>
                    </a:cubicBezTo>
                    <a:cubicBezTo>
                      <a:pt x="63" y="57"/>
                      <a:pt x="57" y="56"/>
                      <a:pt x="50" y="56"/>
                    </a:cubicBezTo>
                    <a:cubicBezTo>
                      <a:pt x="32" y="56"/>
                      <a:pt x="14" y="63"/>
                      <a:pt x="1" y="76"/>
                    </a:cubicBezTo>
                    <a:cubicBezTo>
                      <a:pt x="0" y="78"/>
                      <a:pt x="0" y="80"/>
                      <a:pt x="1" y="82"/>
                    </a:cubicBezTo>
                    <a:cubicBezTo>
                      <a:pt x="94" y="175"/>
                      <a:pt x="94" y="175"/>
                      <a:pt x="94" y="175"/>
                    </a:cubicBezTo>
                    <a:cubicBezTo>
                      <a:pt x="95" y="175"/>
                      <a:pt x="96" y="176"/>
                      <a:pt x="97" y="176"/>
                    </a:cubicBezTo>
                    <a:cubicBezTo>
                      <a:pt x="98" y="176"/>
                      <a:pt x="99" y="175"/>
                      <a:pt x="100" y="175"/>
                    </a:cubicBezTo>
                    <a:cubicBezTo>
                      <a:pt x="117" y="157"/>
                      <a:pt x="124" y="131"/>
                      <a:pt x="118" y="107"/>
                    </a:cubicBezTo>
                    <a:cubicBezTo>
                      <a:pt x="145" y="80"/>
                      <a:pt x="145" y="80"/>
                      <a:pt x="145" y="80"/>
                    </a:cubicBezTo>
                    <a:cubicBezTo>
                      <a:pt x="150" y="85"/>
                      <a:pt x="150" y="85"/>
                      <a:pt x="150" y="85"/>
                    </a:cubicBezTo>
                    <a:cubicBezTo>
                      <a:pt x="152" y="86"/>
                      <a:pt x="154" y="86"/>
                      <a:pt x="156" y="85"/>
                    </a:cubicBezTo>
                    <a:cubicBezTo>
                      <a:pt x="174" y="66"/>
                      <a:pt x="174" y="66"/>
                      <a:pt x="174" y="66"/>
                    </a:cubicBezTo>
                    <a:cubicBezTo>
                      <a:pt x="175" y="65"/>
                      <a:pt x="176" y="64"/>
                      <a:pt x="176" y="63"/>
                    </a:cubicBezTo>
                    <a:cubicBezTo>
                      <a:pt x="176" y="62"/>
                      <a:pt x="175" y="61"/>
                      <a:pt x="174" y="6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14"/>
              <p:cNvSpPr/>
              <p:nvPr/>
            </p:nvSpPr>
            <p:spPr bwMode="auto">
              <a:xfrm>
                <a:off x="6372" y="3769"/>
                <a:ext cx="144" cy="143"/>
              </a:xfrm>
              <a:custGeom>
                <a:avLst/>
                <a:gdLst>
                  <a:gd name="T0" fmla="*/ 7 w 78"/>
                  <a:gd name="T1" fmla="*/ 77 h 77"/>
                  <a:gd name="T2" fmla="*/ 2 w 78"/>
                  <a:gd name="T3" fmla="*/ 76 h 77"/>
                  <a:gd name="T4" fmla="*/ 2 w 78"/>
                  <a:gd name="T5" fmla="*/ 67 h 77"/>
                  <a:gd name="T6" fmla="*/ 67 w 78"/>
                  <a:gd name="T7" fmla="*/ 2 h 77"/>
                  <a:gd name="T8" fmla="*/ 76 w 78"/>
                  <a:gd name="T9" fmla="*/ 2 h 77"/>
                  <a:gd name="T10" fmla="*/ 76 w 78"/>
                  <a:gd name="T11" fmla="*/ 11 h 77"/>
                  <a:gd name="T12" fmla="*/ 11 w 78"/>
                  <a:gd name="T13" fmla="*/ 76 h 77"/>
                  <a:gd name="T14" fmla="*/ 7 w 78"/>
                  <a:gd name="T15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8" h="77">
                    <a:moveTo>
                      <a:pt x="7" y="77"/>
                    </a:moveTo>
                    <a:cubicBezTo>
                      <a:pt x="5" y="77"/>
                      <a:pt x="3" y="77"/>
                      <a:pt x="2" y="76"/>
                    </a:cubicBezTo>
                    <a:cubicBezTo>
                      <a:pt x="0" y="73"/>
                      <a:pt x="0" y="70"/>
                      <a:pt x="2" y="67"/>
                    </a:cubicBezTo>
                    <a:cubicBezTo>
                      <a:pt x="67" y="2"/>
                      <a:pt x="67" y="2"/>
                      <a:pt x="67" y="2"/>
                    </a:cubicBezTo>
                    <a:cubicBezTo>
                      <a:pt x="70" y="0"/>
                      <a:pt x="73" y="0"/>
                      <a:pt x="76" y="2"/>
                    </a:cubicBezTo>
                    <a:cubicBezTo>
                      <a:pt x="78" y="5"/>
                      <a:pt x="78" y="8"/>
                      <a:pt x="76" y="11"/>
                    </a:cubicBezTo>
                    <a:cubicBezTo>
                      <a:pt x="11" y="76"/>
                      <a:pt x="11" y="76"/>
                      <a:pt x="11" y="76"/>
                    </a:cubicBezTo>
                    <a:cubicBezTo>
                      <a:pt x="10" y="77"/>
                      <a:pt x="8" y="77"/>
                      <a:pt x="7" y="7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15"/>
              <p:cNvSpPr/>
              <p:nvPr/>
            </p:nvSpPr>
            <p:spPr bwMode="auto">
              <a:xfrm>
                <a:off x="4824" y="2827"/>
                <a:ext cx="188" cy="280"/>
              </a:xfrm>
              <a:custGeom>
                <a:avLst/>
                <a:gdLst>
                  <a:gd name="T0" fmla="*/ 97 w 102"/>
                  <a:gd name="T1" fmla="*/ 151 h 151"/>
                  <a:gd name="T2" fmla="*/ 97 w 102"/>
                  <a:gd name="T3" fmla="*/ 151 h 151"/>
                  <a:gd name="T4" fmla="*/ 4 w 102"/>
                  <a:gd name="T5" fmla="*/ 134 h 151"/>
                  <a:gd name="T6" fmla="*/ 0 w 102"/>
                  <a:gd name="T7" fmla="*/ 130 h 151"/>
                  <a:gd name="T8" fmla="*/ 0 w 102"/>
                  <a:gd name="T9" fmla="*/ 9 h 151"/>
                  <a:gd name="T10" fmla="*/ 3 w 102"/>
                  <a:gd name="T11" fmla="*/ 6 h 151"/>
                  <a:gd name="T12" fmla="*/ 17 w 102"/>
                  <a:gd name="T13" fmla="*/ 1 h 151"/>
                  <a:gd name="T14" fmla="*/ 22 w 102"/>
                  <a:gd name="T15" fmla="*/ 3 h 151"/>
                  <a:gd name="T16" fmla="*/ 20 w 102"/>
                  <a:gd name="T17" fmla="*/ 8 h 151"/>
                  <a:gd name="T18" fmla="*/ 8 w 102"/>
                  <a:gd name="T19" fmla="*/ 12 h 151"/>
                  <a:gd name="T20" fmla="*/ 8 w 102"/>
                  <a:gd name="T21" fmla="*/ 127 h 151"/>
                  <a:gd name="T22" fmla="*/ 98 w 102"/>
                  <a:gd name="T23" fmla="*/ 143 h 151"/>
                  <a:gd name="T24" fmla="*/ 101 w 102"/>
                  <a:gd name="T25" fmla="*/ 147 h 151"/>
                  <a:gd name="T26" fmla="*/ 97 w 102"/>
                  <a:gd name="T27" fmla="*/ 151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2" h="151">
                    <a:moveTo>
                      <a:pt x="97" y="151"/>
                    </a:moveTo>
                    <a:cubicBezTo>
                      <a:pt x="97" y="151"/>
                      <a:pt x="97" y="151"/>
                      <a:pt x="97" y="151"/>
                    </a:cubicBezTo>
                    <a:cubicBezTo>
                      <a:pt x="4" y="134"/>
                      <a:pt x="4" y="134"/>
                      <a:pt x="4" y="134"/>
                    </a:cubicBezTo>
                    <a:cubicBezTo>
                      <a:pt x="2" y="134"/>
                      <a:pt x="0" y="132"/>
                      <a:pt x="0" y="13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8"/>
                      <a:pt x="1" y="6"/>
                      <a:pt x="3" y="6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9" y="0"/>
                      <a:pt x="21" y="1"/>
                      <a:pt x="22" y="3"/>
                    </a:cubicBezTo>
                    <a:cubicBezTo>
                      <a:pt x="23" y="5"/>
                      <a:pt x="22" y="7"/>
                      <a:pt x="20" y="8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7"/>
                      <a:pt x="8" y="127"/>
                      <a:pt x="8" y="127"/>
                    </a:cubicBezTo>
                    <a:cubicBezTo>
                      <a:pt x="98" y="143"/>
                      <a:pt x="98" y="143"/>
                      <a:pt x="98" y="143"/>
                    </a:cubicBezTo>
                    <a:cubicBezTo>
                      <a:pt x="100" y="143"/>
                      <a:pt x="102" y="145"/>
                      <a:pt x="101" y="147"/>
                    </a:cubicBezTo>
                    <a:cubicBezTo>
                      <a:pt x="101" y="149"/>
                      <a:pt x="99" y="151"/>
                      <a:pt x="97" y="15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16"/>
              <p:cNvSpPr/>
              <p:nvPr/>
            </p:nvSpPr>
            <p:spPr bwMode="auto">
              <a:xfrm>
                <a:off x="4996" y="2827"/>
                <a:ext cx="187" cy="280"/>
              </a:xfrm>
              <a:custGeom>
                <a:avLst/>
                <a:gdLst>
                  <a:gd name="T0" fmla="*/ 4 w 101"/>
                  <a:gd name="T1" fmla="*/ 151 h 151"/>
                  <a:gd name="T2" fmla="*/ 0 w 101"/>
                  <a:gd name="T3" fmla="*/ 147 h 151"/>
                  <a:gd name="T4" fmla="*/ 4 w 101"/>
                  <a:gd name="T5" fmla="*/ 143 h 151"/>
                  <a:gd name="T6" fmla="*/ 93 w 101"/>
                  <a:gd name="T7" fmla="*/ 127 h 151"/>
                  <a:gd name="T8" fmla="*/ 93 w 101"/>
                  <a:gd name="T9" fmla="*/ 12 h 151"/>
                  <a:gd name="T10" fmla="*/ 82 w 101"/>
                  <a:gd name="T11" fmla="*/ 8 h 151"/>
                  <a:gd name="T12" fmla="*/ 80 w 101"/>
                  <a:gd name="T13" fmla="*/ 3 h 151"/>
                  <a:gd name="T14" fmla="*/ 85 w 101"/>
                  <a:gd name="T15" fmla="*/ 1 h 151"/>
                  <a:gd name="T16" fmla="*/ 99 w 101"/>
                  <a:gd name="T17" fmla="*/ 6 h 151"/>
                  <a:gd name="T18" fmla="*/ 101 w 101"/>
                  <a:gd name="T19" fmla="*/ 9 h 151"/>
                  <a:gd name="T20" fmla="*/ 101 w 101"/>
                  <a:gd name="T21" fmla="*/ 130 h 151"/>
                  <a:gd name="T22" fmla="*/ 98 w 101"/>
                  <a:gd name="T23" fmla="*/ 134 h 151"/>
                  <a:gd name="T24" fmla="*/ 5 w 101"/>
                  <a:gd name="T25" fmla="*/ 151 h 151"/>
                  <a:gd name="T26" fmla="*/ 4 w 101"/>
                  <a:gd name="T27" fmla="*/ 151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1" h="151">
                    <a:moveTo>
                      <a:pt x="4" y="151"/>
                    </a:moveTo>
                    <a:cubicBezTo>
                      <a:pt x="2" y="151"/>
                      <a:pt x="1" y="149"/>
                      <a:pt x="0" y="147"/>
                    </a:cubicBezTo>
                    <a:cubicBezTo>
                      <a:pt x="0" y="145"/>
                      <a:pt x="1" y="143"/>
                      <a:pt x="4" y="143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93" y="12"/>
                      <a:pt x="93" y="12"/>
                      <a:pt x="93" y="12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80" y="7"/>
                      <a:pt x="79" y="5"/>
                      <a:pt x="80" y="3"/>
                    </a:cubicBezTo>
                    <a:cubicBezTo>
                      <a:pt x="80" y="1"/>
                      <a:pt x="83" y="0"/>
                      <a:pt x="85" y="1"/>
                    </a:cubicBezTo>
                    <a:cubicBezTo>
                      <a:pt x="99" y="6"/>
                      <a:pt x="99" y="6"/>
                      <a:pt x="99" y="6"/>
                    </a:cubicBezTo>
                    <a:cubicBezTo>
                      <a:pt x="100" y="6"/>
                      <a:pt x="101" y="8"/>
                      <a:pt x="101" y="9"/>
                    </a:cubicBezTo>
                    <a:cubicBezTo>
                      <a:pt x="101" y="130"/>
                      <a:pt x="101" y="130"/>
                      <a:pt x="101" y="130"/>
                    </a:cubicBezTo>
                    <a:cubicBezTo>
                      <a:pt x="101" y="132"/>
                      <a:pt x="100" y="134"/>
                      <a:pt x="98" y="134"/>
                    </a:cubicBezTo>
                    <a:cubicBezTo>
                      <a:pt x="5" y="151"/>
                      <a:pt x="5" y="151"/>
                      <a:pt x="5" y="151"/>
                    </a:cubicBezTo>
                    <a:cubicBezTo>
                      <a:pt x="5" y="151"/>
                      <a:pt x="5" y="151"/>
                      <a:pt x="4" y="15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17"/>
              <p:cNvSpPr/>
              <p:nvPr/>
            </p:nvSpPr>
            <p:spPr bwMode="auto">
              <a:xfrm>
                <a:off x="946" y="488"/>
                <a:ext cx="186" cy="279"/>
              </a:xfrm>
              <a:custGeom>
                <a:avLst/>
                <a:gdLst>
                  <a:gd name="T0" fmla="*/ 97 w 101"/>
                  <a:gd name="T1" fmla="*/ 151 h 151"/>
                  <a:gd name="T2" fmla="*/ 96 w 101"/>
                  <a:gd name="T3" fmla="*/ 151 h 151"/>
                  <a:gd name="T4" fmla="*/ 3 w 101"/>
                  <a:gd name="T5" fmla="*/ 134 h 151"/>
                  <a:gd name="T6" fmla="*/ 0 w 101"/>
                  <a:gd name="T7" fmla="*/ 131 h 151"/>
                  <a:gd name="T8" fmla="*/ 0 w 101"/>
                  <a:gd name="T9" fmla="*/ 10 h 151"/>
                  <a:gd name="T10" fmla="*/ 2 w 101"/>
                  <a:gd name="T11" fmla="*/ 6 h 151"/>
                  <a:gd name="T12" fmla="*/ 16 w 101"/>
                  <a:gd name="T13" fmla="*/ 1 h 151"/>
                  <a:gd name="T14" fmla="*/ 21 w 101"/>
                  <a:gd name="T15" fmla="*/ 3 h 151"/>
                  <a:gd name="T16" fmla="*/ 19 w 101"/>
                  <a:gd name="T17" fmla="*/ 8 h 151"/>
                  <a:gd name="T18" fmla="*/ 8 w 101"/>
                  <a:gd name="T19" fmla="*/ 13 h 151"/>
                  <a:gd name="T20" fmla="*/ 8 w 101"/>
                  <a:gd name="T21" fmla="*/ 127 h 151"/>
                  <a:gd name="T22" fmla="*/ 97 w 101"/>
                  <a:gd name="T23" fmla="*/ 143 h 151"/>
                  <a:gd name="T24" fmla="*/ 100 w 101"/>
                  <a:gd name="T25" fmla="*/ 148 h 151"/>
                  <a:gd name="T26" fmla="*/ 97 w 101"/>
                  <a:gd name="T27" fmla="*/ 151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1" h="151">
                    <a:moveTo>
                      <a:pt x="97" y="151"/>
                    </a:moveTo>
                    <a:cubicBezTo>
                      <a:pt x="96" y="151"/>
                      <a:pt x="96" y="151"/>
                      <a:pt x="96" y="151"/>
                    </a:cubicBezTo>
                    <a:cubicBezTo>
                      <a:pt x="3" y="134"/>
                      <a:pt x="3" y="134"/>
                      <a:pt x="3" y="134"/>
                    </a:cubicBezTo>
                    <a:cubicBezTo>
                      <a:pt x="1" y="134"/>
                      <a:pt x="0" y="132"/>
                      <a:pt x="0" y="13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8"/>
                      <a:pt x="1" y="7"/>
                      <a:pt x="2" y="6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8" y="0"/>
                      <a:pt x="20" y="1"/>
                      <a:pt x="21" y="3"/>
                    </a:cubicBezTo>
                    <a:cubicBezTo>
                      <a:pt x="22" y="5"/>
                      <a:pt x="21" y="8"/>
                      <a:pt x="19" y="8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27"/>
                      <a:pt x="8" y="127"/>
                      <a:pt x="8" y="127"/>
                    </a:cubicBezTo>
                    <a:cubicBezTo>
                      <a:pt x="97" y="143"/>
                      <a:pt x="97" y="143"/>
                      <a:pt x="97" y="143"/>
                    </a:cubicBezTo>
                    <a:cubicBezTo>
                      <a:pt x="99" y="144"/>
                      <a:pt x="101" y="146"/>
                      <a:pt x="100" y="148"/>
                    </a:cubicBezTo>
                    <a:cubicBezTo>
                      <a:pt x="100" y="150"/>
                      <a:pt x="98" y="151"/>
                      <a:pt x="97" y="15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18"/>
              <p:cNvSpPr/>
              <p:nvPr/>
            </p:nvSpPr>
            <p:spPr bwMode="auto">
              <a:xfrm>
                <a:off x="1116" y="488"/>
                <a:ext cx="188" cy="279"/>
              </a:xfrm>
              <a:custGeom>
                <a:avLst/>
                <a:gdLst>
                  <a:gd name="T0" fmla="*/ 4 w 102"/>
                  <a:gd name="T1" fmla="*/ 151 h 151"/>
                  <a:gd name="T2" fmla="*/ 1 w 102"/>
                  <a:gd name="T3" fmla="*/ 148 h 151"/>
                  <a:gd name="T4" fmla="*/ 4 w 102"/>
                  <a:gd name="T5" fmla="*/ 143 h 151"/>
                  <a:gd name="T6" fmla="*/ 94 w 102"/>
                  <a:gd name="T7" fmla="*/ 127 h 151"/>
                  <a:gd name="T8" fmla="*/ 94 w 102"/>
                  <a:gd name="T9" fmla="*/ 13 h 151"/>
                  <a:gd name="T10" fmla="*/ 82 w 102"/>
                  <a:gd name="T11" fmla="*/ 8 h 151"/>
                  <a:gd name="T12" fmla="*/ 80 w 102"/>
                  <a:gd name="T13" fmla="*/ 3 h 151"/>
                  <a:gd name="T14" fmla="*/ 85 w 102"/>
                  <a:gd name="T15" fmla="*/ 1 h 151"/>
                  <a:gd name="T16" fmla="*/ 99 w 102"/>
                  <a:gd name="T17" fmla="*/ 6 h 151"/>
                  <a:gd name="T18" fmla="*/ 102 w 102"/>
                  <a:gd name="T19" fmla="*/ 10 h 151"/>
                  <a:gd name="T20" fmla="*/ 102 w 102"/>
                  <a:gd name="T21" fmla="*/ 131 h 151"/>
                  <a:gd name="T22" fmla="*/ 98 w 102"/>
                  <a:gd name="T23" fmla="*/ 134 h 151"/>
                  <a:gd name="T24" fmla="*/ 5 w 102"/>
                  <a:gd name="T25" fmla="*/ 151 h 151"/>
                  <a:gd name="T26" fmla="*/ 4 w 102"/>
                  <a:gd name="T27" fmla="*/ 151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2" h="151">
                    <a:moveTo>
                      <a:pt x="4" y="151"/>
                    </a:moveTo>
                    <a:cubicBezTo>
                      <a:pt x="3" y="151"/>
                      <a:pt x="1" y="150"/>
                      <a:pt x="1" y="148"/>
                    </a:cubicBezTo>
                    <a:cubicBezTo>
                      <a:pt x="0" y="146"/>
                      <a:pt x="2" y="144"/>
                      <a:pt x="4" y="143"/>
                    </a:cubicBezTo>
                    <a:cubicBezTo>
                      <a:pt x="94" y="127"/>
                      <a:pt x="94" y="127"/>
                      <a:pt x="94" y="127"/>
                    </a:cubicBezTo>
                    <a:cubicBezTo>
                      <a:pt x="94" y="13"/>
                      <a:pt x="94" y="13"/>
                      <a:pt x="94" y="13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80" y="8"/>
                      <a:pt x="79" y="5"/>
                      <a:pt x="80" y="3"/>
                    </a:cubicBezTo>
                    <a:cubicBezTo>
                      <a:pt x="81" y="1"/>
                      <a:pt x="83" y="0"/>
                      <a:pt x="85" y="1"/>
                    </a:cubicBezTo>
                    <a:cubicBezTo>
                      <a:pt x="99" y="6"/>
                      <a:pt x="99" y="6"/>
                      <a:pt x="99" y="6"/>
                    </a:cubicBezTo>
                    <a:cubicBezTo>
                      <a:pt x="100" y="7"/>
                      <a:pt x="102" y="8"/>
                      <a:pt x="102" y="10"/>
                    </a:cubicBezTo>
                    <a:cubicBezTo>
                      <a:pt x="102" y="131"/>
                      <a:pt x="102" y="131"/>
                      <a:pt x="102" y="131"/>
                    </a:cubicBezTo>
                    <a:cubicBezTo>
                      <a:pt x="102" y="132"/>
                      <a:pt x="100" y="134"/>
                      <a:pt x="98" y="134"/>
                    </a:cubicBezTo>
                    <a:cubicBezTo>
                      <a:pt x="5" y="151"/>
                      <a:pt x="5" y="151"/>
                      <a:pt x="5" y="151"/>
                    </a:cubicBezTo>
                    <a:cubicBezTo>
                      <a:pt x="5" y="151"/>
                      <a:pt x="5" y="151"/>
                      <a:pt x="4" y="15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19"/>
              <p:cNvSpPr/>
              <p:nvPr/>
            </p:nvSpPr>
            <p:spPr bwMode="auto">
              <a:xfrm>
                <a:off x="970" y="447"/>
                <a:ext cx="308" cy="274"/>
              </a:xfrm>
              <a:custGeom>
                <a:avLst/>
                <a:gdLst>
                  <a:gd name="T0" fmla="*/ 111 w 167"/>
                  <a:gd name="T1" fmla="*/ 120 h 148"/>
                  <a:gd name="T2" fmla="*/ 81 w 167"/>
                  <a:gd name="T3" fmla="*/ 130 h 148"/>
                  <a:gd name="T4" fmla="*/ 45 w 167"/>
                  <a:gd name="T5" fmla="*/ 116 h 148"/>
                  <a:gd name="T6" fmla="*/ 31 w 167"/>
                  <a:gd name="T7" fmla="*/ 80 h 148"/>
                  <a:gd name="T8" fmla="*/ 45 w 167"/>
                  <a:gd name="T9" fmla="*/ 45 h 148"/>
                  <a:gd name="T10" fmla="*/ 81 w 167"/>
                  <a:gd name="T11" fmla="*/ 31 h 148"/>
                  <a:gd name="T12" fmla="*/ 116 w 167"/>
                  <a:gd name="T13" fmla="*/ 45 h 148"/>
                  <a:gd name="T14" fmla="*/ 120 w 167"/>
                  <a:gd name="T15" fmla="*/ 111 h 148"/>
                  <a:gd name="T16" fmla="*/ 152 w 167"/>
                  <a:gd name="T17" fmla="*/ 143 h 148"/>
                  <a:gd name="T18" fmla="*/ 160 w 167"/>
                  <a:gd name="T19" fmla="*/ 148 h 148"/>
                  <a:gd name="T20" fmla="*/ 163 w 167"/>
                  <a:gd name="T21" fmla="*/ 148 h 148"/>
                  <a:gd name="T22" fmla="*/ 164 w 167"/>
                  <a:gd name="T23" fmla="*/ 148 h 148"/>
                  <a:gd name="T24" fmla="*/ 167 w 167"/>
                  <a:gd name="T25" fmla="*/ 144 h 148"/>
                  <a:gd name="T26" fmla="*/ 167 w 167"/>
                  <a:gd name="T27" fmla="*/ 20 h 148"/>
                  <a:gd name="T28" fmla="*/ 165 w 167"/>
                  <a:gd name="T29" fmla="*/ 16 h 148"/>
                  <a:gd name="T30" fmla="*/ 84 w 167"/>
                  <a:gd name="T31" fmla="*/ 15 h 148"/>
                  <a:gd name="T32" fmla="*/ 2 w 167"/>
                  <a:gd name="T33" fmla="*/ 16 h 148"/>
                  <a:gd name="T34" fmla="*/ 0 w 167"/>
                  <a:gd name="T35" fmla="*/ 20 h 148"/>
                  <a:gd name="T36" fmla="*/ 0 w 167"/>
                  <a:gd name="T37" fmla="*/ 144 h 148"/>
                  <a:gd name="T38" fmla="*/ 3 w 167"/>
                  <a:gd name="T39" fmla="*/ 148 h 148"/>
                  <a:gd name="T40" fmla="*/ 7 w 167"/>
                  <a:gd name="T41" fmla="*/ 148 h 148"/>
                  <a:gd name="T42" fmla="*/ 81 w 167"/>
                  <a:gd name="T43" fmla="*/ 148 h 148"/>
                  <a:gd name="T44" fmla="*/ 81 w 167"/>
                  <a:gd name="T45" fmla="*/ 148 h 148"/>
                  <a:gd name="T46" fmla="*/ 82 w 167"/>
                  <a:gd name="T47" fmla="*/ 148 h 148"/>
                  <a:gd name="T48" fmla="*/ 82 w 167"/>
                  <a:gd name="T49" fmla="*/ 148 h 148"/>
                  <a:gd name="T50" fmla="*/ 82 w 167"/>
                  <a:gd name="T51" fmla="*/ 148 h 148"/>
                  <a:gd name="T52" fmla="*/ 83 w 167"/>
                  <a:gd name="T53" fmla="*/ 148 h 148"/>
                  <a:gd name="T54" fmla="*/ 84 w 167"/>
                  <a:gd name="T55" fmla="*/ 148 h 148"/>
                  <a:gd name="T56" fmla="*/ 84 w 167"/>
                  <a:gd name="T57" fmla="*/ 148 h 148"/>
                  <a:gd name="T58" fmla="*/ 84 w 167"/>
                  <a:gd name="T59" fmla="*/ 148 h 148"/>
                  <a:gd name="T60" fmla="*/ 85 w 167"/>
                  <a:gd name="T61" fmla="*/ 148 h 148"/>
                  <a:gd name="T62" fmla="*/ 85 w 167"/>
                  <a:gd name="T63" fmla="*/ 148 h 148"/>
                  <a:gd name="T64" fmla="*/ 85 w 167"/>
                  <a:gd name="T65" fmla="*/ 148 h 148"/>
                  <a:gd name="T66" fmla="*/ 86 w 167"/>
                  <a:gd name="T67" fmla="*/ 148 h 148"/>
                  <a:gd name="T68" fmla="*/ 86 w 167"/>
                  <a:gd name="T69" fmla="*/ 148 h 148"/>
                  <a:gd name="T70" fmla="*/ 128 w 167"/>
                  <a:gd name="T71" fmla="*/ 137 h 148"/>
                  <a:gd name="T72" fmla="*/ 111 w 167"/>
                  <a:gd name="T73" fmla="*/ 12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67" h="148">
                    <a:moveTo>
                      <a:pt x="111" y="120"/>
                    </a:moveTo>
                    <a:cubicBezTo>
                      <a:pt x="102" y="127"/>
                      <a:pt x="92" y="130"/>
                      <a:pt x="81" y="130"/>
                    </a:cubicBezTo>
                    <a:cubicBezTo>
                      <a:pt x="67" y="130"/>
                      <a:pt x="55" y="125"/>
                      <a:pt x="45" y="116"/>
                    </a:cubicBezTo>
                    <a:cubicBezTo>
                      <a:pt x="36" y="106"/>
                      <a:pt x="31" y="94"/>
                      <a:pt x="31" y="80"/>
                    </a:cubicBezTo>
                    <a:cubicBezTo>
                      <a:pt x="31" y="67"/>
                      <a:pt x="36" y="55"/>
                      <a:pt x="45" y="45"/>
                    </a:cubicBezTo>
                    <a:cubicBezTo>
                      <a:pt x="55" y="36"/>
                      <a:pt x="67" y="31"/>
                      <a:pt x="81" y="31"/>
                    </a:cubicBezTo>
                    <a:cubicBezTo>
                      <a:pt x="94" y="31"/>
                      <a:pt x="106" y="36"/>
                      <a:pt x="116" y="45"/>
                    </a:cubicBezTo>
                    <a:cubicBezTo>
                      <a:pt x="133" y="63"/>
                      <a:pt x="135" y="91"/>
                      <a:pt x="120" y="111"/>
                    </a:cubicBezTo>
                    <a:cubicBezTo>
                      <a:pt x="152" y="143"/>
                      <a:pt x="152" y="143"/>
                      <a:pt x="152" y="143"/>
                    </a:cubicBezTo>
                    <a:cubicBezTo>
                      <a:pt x="155" y="145"/>
                      <a:pt x="158" y="146"/>
                      <a:pt x="160" y="148"/>
                    </a:cubicBezTo>
                    <a:cubicBezTo>
                      <a:pt x="161" y="148"/>
                      <a:pt x="162" y="148"/>
                      <a:pt x="163" y="148"/>
                    </a:cubicBezTo>
                    <a:cubicBezTo>
                      <a:pt x="163" y="148"/>
                      <a:pt x="164" y="148"/>
                      <a:pt x="164" y="148"/>
                    </a:cubicBezTo>
                    <a:cubicBezTo>
                      <a:pt x="166" y="147"/>
                      <a:pt x="167" y="146"/>
                      <a:pt x="167" y="144"/>
                    </a:cubicBezTo>
                    <a:cubicBezTo>
                      <a:pt x="167" y="20"/>
                      <a:pt x="167" y="20"/>
                      <a:pt x="167" y="20"/>
                    </a:cubicBezTo>
                    <a:cubicBezTo>
                      <a:pt x="167" y="18"/>
                      <a:pt x="166" y="17"/>
                      <a:pt x="165" y="16"/>
                    </a:cubicBezTo>
                    <a:cubicBezTo>
                      <a:pt x="139" y="0"/>
                      <a:pt x="109" y="0"/>
                      <a:pt x="84" y="15"/>
                    </a:cubicBezTo>
                    <a:cubicBezTo>
                      <a:pt x="58" y="0"/>
                      <a:pt x="28" y="0"/>
                      <a:pt x="2" y="16"/>
                    </a:cubicBezTo>
                    <a:cubicBezTo>
                      <a:pt x="1" y="17"/>
                      <a:pt x="0" y="18"/>
                      <a:pt x="0" y="20"/>
                    </a:cubicBezTo>
                    <a:cubicBezTo>
                      <a:pt x="0" y="144"/>
                      <a:pt x="0" y="144"/>
                      <a:pt x="0" y="144"/>
                    </a:cubicBezTo>
                    <a:cubicBezTo>
                      <a:pt x="0" y="146"/>
                      <a:pt x="1" y="147"/>
                      <a:pt x="3" y="148"/>
                    </a:cubicBezTo>
                    <a:cubicBezTo>
                      <a:pt x="4" y="148"/>
                      <a:pt x="5" y="148"/>
                      <a:pt x="7" y="148"/>
                    </a:cubicBezTo>
                    <a:cubicBezTo>
                      <a:pt x="30" y="133"/>
                      <a:pt x="58" y="133"/>
                      <a:pt x="81" y="148"/>
                    </a:cubicBezTo>
                    <a:cubicBezTo>
                      <a:pt x="81" y="148"/>
                      <a:pt x="81" y="148"/>
                      <a:pt x="81" y="148"/>
                    </a:cubicBezTo>
                    <a:cubicBezTo>
                      <a:pt x="82" y="148"/>
                      <a:pt x="82" y="148"/>
                      <a:pt x="82" y="148"/>
                    </a:cubicBezTo>
                    <a:cubicBezTo>
                      <a:pt x="82" y="148"/>
                      <a:pt x="82" y="148"/>
                      <a:pt x="82" y="148"/>
                    </a:cubicBezTo>
                    <a:cubicBezTo>
                      <a:pt x="82" y="148"/>
                      <a:pt x="82" y="148"/>
                      <a:pt x="82" y="148"/>
                    </a:cubicBezTo>
                    <a:cubicBezTo>
                      <a:pt x="83" y="148"/>
                      <a:pt x="83" y="148"/>
                      <a:pt x="83" y="148"/>
                    </a:cubicBezTo>
                    <a:cubicBezTo>
                      <a:pt x="83" y="148"/>
                      <a:pt x="83" y="148"/>
                      <a:pt x="84" y="148"/>
                    </a:cubicBezTo>
                    <a:cubicBezTo>
                      <a:pt x="84" y="148"/>
                      <a:pt x="84" y="148"/>
                      <a:pt x="84" y="148"/>
                    </a:cubicBezTo>
                    <a:cubicBezTo>
                      <a:pt x="84" y="148"/>
                      <a:pt x="84" y="148"/>
                      <a:pt x="84" y="148"/>
                    </a:cubicBezTo>
                    <a:cubicBezTo>
                      <a:pt x="84" y="148"/>
                      <a:pt x="84" y="148"/>
                      <a:pt x="85" y="148"/>
                    </a:cubicBezTo>
                    <a:cubicBezTo>
                      <a:pt x="85" y="148"/>
                      <a:pt x="85" y="148"/>
                      <a:pt x="85" y="148"/>
                    </a:cubicBezTo>
                    <a:cubicBezTo>
                      <a:pt x="85" y="148"/>
                      <a:pt x="85" y="148"/>
                      <a:pt x="85" y="148"/>
                    </a:cubicBezTo>
                    <a:cubicBezTo>
                      <a:pt x="85" y="148"/>
                      <a:pt x="85" y="148"/>
                      <a:pt x="86" y="148"/>
                    </a:cubicBezTo>
                    <a:cubicBezTo>
                      <a:pt x="86" y="148"/>
                      <a:pt x="86" y="148"/>
                      <a:pt x="86" y="148"/>
                    </a:cubicBezTo>
                    <a:cubicBezTo>
                      <a:pt x="99" y="139"/>
                      <a:pt x="113" y="136"/>
                      <a:pt x="128" y="137"/>
                    </a:cubicBezTo>
                    <a:lnTo>
                      <a:pt x="111" y="12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20"/>
              <p:cNvSpPr>
                <a:spLocks noEditPoints="1"/>
              </p:cNvSpPr>
              <p:nvPr/>
            </p:nvSpPr>
            <p:spPr bwMode="auto">
              <a:xfrm>
                <a:off x="1031" y="508"/>
                <a:ext cx="185" cy="176"/>
              </a:xfrm>
              <a:custGeom>
                <a:avLst/>
                <a:gdLst>
                  <a:gd name="T0" fmla="*/ 81 w 100"/>
                  <a:gd name="T1" fmla="*/ 14 h 95"/>
                  <a:gd name="T2" fmla="*/ 48 w 100"/>
                  <a:gd name="T3" fmla="*/ 0 h 95"/>
                  <a:gd name="T4" fmla="*/ 14 w 100"/>
                  <a:gd name="T5" fmla="*/ 14 h 95"/>
                  <a:gd name="T6" fmla="*/ 0 w 100"/>
                  <a:gd name="T7" fmla="*/ 47 h 95"/>
                  <a:gd name="T8" fmla="*/ 14 w 100"/>
                  <a:gd name="T9" fmla="*/ 81 h 95"/>
                  <a:gd name="T10" fmla="*/ 48 w 100"/>
                  <a:gd name="T11" fmla="*/ 95 h 95"/>
                  <a:gd name="T12" fmla="*/ 81 w 100"/>
                  <a:gd name="T13" fmla="*/ 81 h 95"/>
                  <a:gd name="T14" fmla="*/ 81 w 100"/>
                  <a:gd name="T15" fmla="*/ 14 h 95"/>
                  <a:gd name="T16" fmla="*/ 71 w 100"/>
                  <a:gd name="T17" fmla="*/ 30 h 95"/>
                  <a:gd name="T18" fmla="*/ 65 w 100"/>
                  <a:gd name="T19" fmla="*/ 30 h 95"/>
                  <a:gd name="T20" fmla="*/ 30 w 100"/>
                  <a:gd name="T21" fmla="*/ 30 h 95"/>
                  <a:gd name="T22" fmla="*/ 23 w 100"/>
                  <a:gd name="T23" fmla="*/ 44 h 95"/>
                  <a:gd name="T24" fmla="*/ 19 w 100"/>
                  <a:gd name="T25" fmla="*/ 47 h 95"/>
                  <a:gd name="T26" fmla="*/ 19 w 100"/>
                  <a:gd name="T27" fmla="*/ 47 h 95"/>
                  <a:gd name="T28" fmla="*/ 15 w 100"/>
                  <a:gd name="T29" fmla="*/ 43 h 95"/>
                  <a:gd name="T30" fmla="*/ 24 w 100"/>
                  <a:gd name="T31" fmla="*/ 24 h 95"/>
                  <a:gd name="T32" fmla="*/ 71 w 100"/>
                  <a:gd name="T33" fmla="*/ 24 h 95"/>
                  <a:gd name="T34" fmla="*/ 71 w 100"/>
                  <a:gd name="T35" fmla="*/ 3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0" h="95">
                    <a:moveTo>
                      <a:pt x="81" y="14"/>
                    </a:moveTo>
                    <a:cubicBezTo>
                      <a:pt x="72" y="5"/>
                      <a:pt x="60" y="0"/>
                      <a:pt x="48" y="0"/>
                    </a:cubicBezTo>
                    <a:cubicBezTo>
                      <a:pt x="35" y="0"/>
                      <a:pt x="23" y="5"/>
                      <a:pt x="14" y="14"/>
                    </a:cubicBezTo>
                    <a:cubicBezTo>
                      <a:pt x="5" y="23"/>
                      <a:pt x="0" y="35"/>
                      <a:pt x="0" y="47"/>
                    </a:cubicBezTo>
                    <a:cubicBezTo>
                      <a:pt x="0" y="60"/>
                      <a:pt x="5" y="72"/>
                      <a:pt x="14" y="81"/>
                    </a:cubicBezTo>
                    <a:cubicBezTo>
                      <a:pt x="23" y="90"/>
                      <a:pt x="35" y="95"/>
                      <a:pt x="48" y="95"/>
                    </a:cubicBezTo>
                    <a:cubicBezTo>
                      <a:pt x="60" y="95"/>
                      <a:pt x="72" y="90"/>
                      <a:pt x="81" y="81"/>
                    </a:cubicBezTo>
                    <a:cubicBezTo>
                      <a:pt x="100" y="63"/>
                      <a:pt x="100" y="32"/>
                      <a:pt x="81" y="14"/>
                    </a:cubicBezTo>
                    <a:close/>
                    <a:moveTo>
                      <a:pt x="71" y="30"/>
                    </a:moveTo>
                    <a:cubicBezTo>
                      <a:pt x="69" y="32"/>
                      <a:pt x="66" y="32"/>
                      <a:pt x="65" y="30"/>
                    </a:cubicBezTo>
                    <a:cubicBezTo>
                      <a:pt x="55" y="20"/>
                      <a:pt x="40" y="20"/>
                      <a:pt x="30" y="30"/>
                    </a:cubicBezTo>
                    <a:cubicBezTo>
                      <a:pt x="26" y="34"/>
                      <a:pt x="24" y="39"/>
                      <a:pt x="23" y="44"/>
                    </a:cubicBezTo>
                    <a:cubicBezTo>
                      <a:pt x="23" y="46"/>
                      <a:pt x="21" y="47"/>
                      <a:pt x="19" y="47"/>
                    </a:cubicBezTo>
                    <a:cubicBezTo>
                      <a:pt x="19" y="47"/>
                      <a:pt x="19" y="47"/>
                      <a:pt x="19" y="47"/>
                    </a:cubicBezTo>
                    <a:cubicBezTo>
                      <a:pt x="16" y="47"/>
                      <a:pt x="15" y="45"/>
                      <a:pt x="15" y="43"/>
                    </a:cubicBezTo>
                    <a:cubicBezTo>
                      <a:pt x="16" y="36"/>
                      <a:pt x="19" y="29"/>
                      <a:pt x="24" y="24"/>
                    </a:cubicBezTo>
                    <a:cubicBezTo>
                      <a:pt x="37" y="12"/>
                      <a:pt x="58" y="12"/>
                      <a:pt x="71" y="24"/>
                    </a:cubicBezTo>
                    <a:cubicBezTo>
                      <a:pt x="72" y="26"/>
                      <a:pt x="72" y="28"/>
                      <a:pt x="71" y="3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21"/>
              <p:cNvSpPr/>
              <p:nvPr/>
            </p:nvSpPr>
            <p:spPr bwMode="auto">
              <a:xfrm>
                <a:off x="1167" y="645"/>
                <a:ext cx="135" cy="135"/>
              </a:xfrm>
              <a:custGeom>
                <a:avLst/>
                <a:gdLst>
                  <a:gd name="T0" fmla="*/ 69 w 73"/>
                  <a:gd name="T1" fmla="*/ 73 h 73"/>
                  <a:gd name="T2" fmla="*/ 66 w 73"/>
                  <a:gd name="T3" fmla="*/ 71 h 73"/>
                  <a:gd name="T4" fmla="*/ 1 w 73"/>
                  <a:gd name="T5" fmla="*/ 7 h 73"/>
                  <a:gd name="T6" fmla="*/ 1 w 73"/>
                  <a:gd name="T7" fmla="*/ 1 h 73"/>
                  <a:gd name="T8" fmla="*/ 7 w 73"/>
                  <a:gd name="T9" fmla="*/ 1 h 73"/>
                  <a:gd name="T10" fmla="*/ 72 w 73"/>
                  <a:gd name="T11" fmla="*/ 66 h 73"/>
                  <a:gd name="T12" fmla="*/ 72 w 73"/>
                  <a:gd name="T13" fmla="*/ 71 h 73"/>
                  <a:gd name="T14" fmla="*/ 69 w 73"/>
                  <a:gd name="T15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3" h="73">
                    <a:moveTo>
                      <a:pt x="69" y="73"/>
                    </a:moveTo>
                    <a:cubicBezTo>
                      <a:pt x="68" y="73"/>
                      <a:pt x="67" y="72"/>
                      <a:pt x="66" y="71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5"/>
                      <a:pt x="0" y="3"/>
                      <a:pt x="1" y="1"/>
                    </a:cubicBezTo>
                    <a:cubicBezTo>
                      <a:pt x="3" y="0"/>
                      <a:pt x="6" y="0"/>
                      <a:pt x="7" y="1"/>
                    </a:cubicBezTo>
                    <a:cubicBezTo>
                      <a:pt x="72" y="66"/>
                      <a:pt x="72" y="66"/>
                      <a:pt x="72" y="66"/>
                    </a:cubicBezTo>
                    <a:cubicBezTo>
                      <a:pt x="73" y="67"/>
                      <a:pt x="73" y="70"/>
                      <a:pt x="72" y="71"/>
                    </a:cubicBezTo>
                    <a:cubicBezTo>
                      <a:pt x="71" y="72"/>
                      <a:pt x="70" y="73"/>
                      <a:pt x="69" y="7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" name="Freeform 22"/>
              <p:cNvSpPr/>
              <p:nvPr/>
            </p:nvSpPr>
            <p:spPr bwMode="auto">
              <a:xfrm>
                <a:off x="4824" y="641"/>
                <a:ext cx="348" cy="150"/>
              </a:xfrm>
              <a:custGeom>
                <a:avLst/>
                <a:gdLst>
                  <a:gd name="T0" fmla="*/ 111 w 188"/>
                  <a:gd name="T1" fmla="*/ 81 h 81"/>
                  <a:gd name="T2" fmla="*/ 109 w 188"/>
                  <a:gd name="T3" fmla="*/ 80 h 81"/>
                  <a:gd name="T4" fmla="*/ 16 w 188"/>
                  <a:gd name="T5" fmla="*/ 41 h 81"/>
                  <a:gd name="T6" fmla="*/ 0 w 188"/>
                  <a:gd name="T7" fmla="*/ 19 h 81"/>
                  <a:gd name="T8" fmla="*/ 12 w 188"/>
                  <a:gd name="T9" fmla="*/ 0 h 81"/>
                  <a:gd name="T10" fmla="*/ 17 w 188"/>
                  <a:gd name="T11" fmla="*/ 3 h 81"/>
                  <a:gd name="T12" fmla="*/ 15 w 188"/>
                  <a:gd name="T13" fmla="*/ 8 h 81"/>
                  <a:gd name="T14" fmla="*/ 8 w 188"/>
                  <a:gd name="T15" fmla="*/ 20 h 81"/>
                  <a:gd name="T16" fmla="*/ 20 w 188"/>
                  <a:gd name="T17" fmla="*/ 33 h 81"/>
                  <a:gd name="T18" fmla="*/ 110 w 188"/>
                  <a:gd name="T19" fmla="*/ 72 h 81"/>
                  <a:gd name="T20" fmla="*/ 181 w 188"/>
                  <a:gd name="T21" fmla="*/ 1 h 81"/>
                  <a:gd name="T22" fmla="*/ 186 w 188"/>
                  <a:gd name="T23" fmla="*/ 1 h 81"/>
                  <a:gd name="T24" fmla="*/ 186 w 188"/>
                  <a:gd name="T25" fmla="*/ 7 h 81"/>
                  <a:gd name="T26" fmla="*/ 114 w 188"/>
                  <a:gd name="T27" fmla="*/ 79 h 81"/>
                  <a:gd name="T28" fmla="*/ 111 w 188"/>
                  <a:gd name="T29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8" h="81">
                    <a:moveTo>
                      <a:pt x="111" y="81"/>
                    </a:moveTo>
                    <a:cubicBezTo>
                      <a:pt x="110" y="81"/>
                      <a:pt x="110" y="80"/>
                      <a:pt x="109" y="80"/>
                    </a:cubicBezTo>
                    <a:cubicBezTo>
                      <a:pt x="109" y="80"/>
                      <a:pt x="44" y="52"/>
                      <a:pt x="16" y="41"/>
                    </a:cubicBezTo>
                    <a:cubicBezTo>
                      <a:pt x="2" y="35"/>
                      <a:pt x="0" y="25"/>
                      <a:pt x="0" y="19"/>
                    </a:cubicBezTo>
                    <a:cubicBezTo>
                      <a:pt x="1" y="10"/>
                      <a:pt x="7" y="2"/>
                      <a:pt x="12" y="0"/>
                    </a:cubicBezTo>
                    <a:cubicBezTo>
                      <a:pt x="15" y="0"/>
                      <a:pt x="17" y="1"/>
                      <a:pt x="17" y="3"/>
                    </a:cubicBezTo>
                    <a:cubicBezTo>
                      <a:pt x="18" y="5"/>
                      <a:pt x="17" y="7"/>
                      <a:pt x="15" y="8"/>
                    </a:cubicBezTo>
                    <a:cubicBezTo>
                      <a:pt x="13" y="9"/>
                      <a:pt x="9" y="14"/>
                      <a:pt x="8" y="20"/>
                    </a:cubicBezTo>
                    <a:cubicBezTo>
                      <a:pt x="8" y="25"/>
                      <a:pt x="12" y="30"/>
                      <a:pt x="20" y="33"/>
                    </a:cubicBezTo>
                    <a:cubicBezTo>
                      <a:pt x="44" y="44"/>
                      <a:pt x="98" y="67"/>
                      <a:pt x="110" y="72"/>
                    </a:cubicBezTo>
                    <a:cubicBezTo>
                      <a:pt x="181" y="1"/>
                      <a:pt x="181" y="1"/>
                      <a:pt x="181" y="1"/>
                    </a:cubicBezTo>
                    <a:cubicBezTo>
                      <a:pt x="182" y="0"/>
                      <a:pt x="185" y="0"/>
                      <a:pt x="186" y="1"/>
                    </a:cubicBezTo>
                    <a:cubicBezTo>
                      <a:pt x="188" y="3"/>
                      <a:pt x="188" y="5"/>
                      <a:pt x="186" y="7"/>
                    </a:cubicBezTo>
                    <a:cubicBezTo>
                      <a:pt x="114" y="79"/>
                      <a:pt x="114" y="79"/>
                      <a:pt x="114" y="79"/>
                    </a:cubicBezTo>
                    <a:cubicBezTo>
                      <a:pt x="113" y="80"/>
                      <a:pt x="112" y="81"/>
                      <a:pt x="111" y="8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23"/>
              <p:cNvSpPr/>
              <p:nvPr/>
            </p:nvSpPr>
            <p:spPr bwMode="auto">
              <a:xfrm>
                <a:off x="5129" y="593"/>
                <a:ext cx="35" cy="70"/>
              </a:xfrm>
              <a:custGeom>
                <a:avLst/>
                <a:gdLst>
                  <a:gd name="T0" fmla="*/ 14 w 19"/>
                  <a:gd name="T1" fmla="*/ 38 h 38"/>
                  <a:gd name="T2" fmla="*/ 11 w 19"/>
                  <a:gd name="T3" fmla="*/ 37 h 38"/>
                  <a:gd name="T4" fmla="*/ 10 w 19"/>
                  <a:gd name="T5" fmla="*/ 2 h 38"/>
                  <a:gd name="T6" fmla="*/ 16 w 19"/>
                  <a:gd name="T7" fmla="*/ 1 h 38"/>
                  <a:gd name="T8" fmla="*/ 17 w 19"/>
                  <a:gd name="T9" fmla="*/ 6 h 38"/>
                  <a:gd name="T10" fmla="*/ 17 w 19"/>
                  <a:gd name="T11" fmla="*/ 6 h 38"/>
                  <a:gd name="T12" fmla="*/ 17 w 19"/>
                  <a:gd name="T13" fmla="*/ 32 h 38"/>
                  <a:gd name="T14" fmla="*/ 17 w 19"/>
                  <a:gd name="T15" fmla="*/ 37 h 38"/>
                  <a:gd name="T16" fmla="*/ 14 w 19"/>
                  <a:gd name="T17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38">
                    <a:moveTo>
                      <a:pt x="14" y="38"/>
                    </a:moveTo>
                    <a:cubicBezTo>
                      <a:pt x="13" y="38"/>
                      <a:pt x="12" y="38"/>
                      <a:pt x="11" y="37"/>
                    </a:cubicBezTo>
                    <a:cubicBezTo>
                      <a:pt x="0" y="21"/>
                      <a:pt x="10" y="3"/>
                      <a:pt x="10" y="2"/>
                    </a:cubicBezTo>
                    <a:cubicBezTo>
                      <a:pt x="11" y="0"/>
                      <a:pt x="14" y="0"/>
                      <a:pt x="16" y="1"/>
                    </a:cubicBezTo>
                    <a:cubicBezTo>
                      <a:pt x="18" y="2"/>
                      <a:pt x="18" y="4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6"/>
                      <a:pt x="10" y="21"/>
                      <a:pt x="17" y="32"/>
                    </a:cubicBezTo>
                    <a:cubicBezTo>
                      <a:pt x="19" y="34"/>
                      <a:pt x="18" y="36"/>
                      <a:pt x="17" y="37"/>
                    </a:cubicBezTo>
                    <a:cubicBezTo>
                      <a:pt x="16" y="38"/>
                      <a:pt x="15" y="38"/>
                      <a:pt x="14" y="3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24"/>
              <p:cNvSpPr/>
              <p:nvPr/>
            </p:nvSpPr>
            <p:spPr bwMode="auto">
              <a:xfrm>
                <a:off x="5001" y="723"/>
                <a:ext cx="36" cy="65"/>
              </a:xfrm>
              <a:custGeom>
                <a:avLst/>
                <a:gdLst>
                  <a:gd name="T0" fmla="*/ 14 w 19"/>
                  <a:gd name="T1" fmla="*/ 35 h 35"/>
                  <a:gd name="T2" fmla="*/ 11 w 19"/>
                  <a:gd name="T3" fmla="*/ 33 h 35"/>
                  <a:gd name="T4" fmla="*/ 10 w 19"/>
                  <a:gd name="T5" fmla="*/ 2 h 35"/>
                  <a:gd name="T6" fmla="*/ 16 w 19"/>
                  <a:gd name="T7" fmla="*/ 1 h 35"/>
                  <a:gd name="T8" fmla="*/ 17 w 19"/>
                  <a:gd name="T9" fmla="*/ 7 h 35"/>
                  <a:gd name="T10" fmla="*/ 17 w 19"/>
                  <a:gd name="T11" fmla="*/ 28 h 35"/>
                  <a:gd name="T12" fmla="*/ 17 w 19"/>
                  <a:gd name="T13" fmla="*/ 34 h 35"/>
                  <a:gd name="T14" fmla="*/ 14 w 19"/>
                  <a:gd name="T15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35">
                    <a:moveTo>
                      <a:pt x="14" y="35"/>
                    </a:moveTo>
                    <a:cubicBezTo>
                      <a:pt x="13" y="35"/>
                      <a:pt x="12" y="34"/>
                      <a:pt x="11" y="33"/>
                    </a:cubicBezTo>
                    <a:cubicBezTo>
                      <a:pt x="0" y="20"/>
                      <a:pt x="10" y="3"/>
                      <a:pt x="10" y="2"/>
                    </a:cubicBezTo>
                    <a:cubicBezTo>
                      <a:pt x="12" y="1"/>
                      <a:pt x="14" y="0"/>
                      <a:pt x="16" y="1"/>
                    </a:cubicBezTo>
                    <a:cubicBezTo>
                      <a:pt x="18" y="2"/>
                      <a:pt x="18" y="5"/>
                      <a:pt x="17" y="7"/>
                    </a:cubicBezTo>
                    <a:cubicBezTo>
                      <a:pt x="17" y="7"/>
                      <a:pt x="10" y="19"/>
                      <a:pt x="17" y="28"/>
                    </a:cubicBezTo>
                    <a:cubicBezTo>
                      <a:pt x="19" y="30"/>
                      <a:pt x="18" y="32"/>
                      <a:pt x="17" y="34"/>
                    </a:cubicBezTo>
                    <a:cubicBezTo>
                      <a:pt x="16" y="34"/>
                      <a:pt x="15" y="35"/>
                      <a:pt x="14" y="3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25"/>
              <p:cNvSpPr/>
              <p:nvPr/>
            </p:nvSpPr>
            <p:spPr bwMode="auto">
              <a:xfrm>
                <a:off x="4842" y="547"/>
                <a:ext cx="342" cy="187"/>
              </a:xfrm>
              <a:custGeom>
                <a:avLst/>
                <a:gdLst>
                  <a:gd name="T0" fmla="*/ 184 w 185"/>
                  <a:gd name="T1" fmla="*/ 16 h 101"/>
                  <a:gd name="T2" fmla="*/ 182 w 185"/>
                  <a:gd name="T3" fmla="*/ 14 h 101"/>
                  <a:gd name="T4" fmla="*/ 145 w 185"/>
                  <a:gd name="T5" fmla="*/ 0 h 101"/>
                  <a:gd name="T6" fmla="*/ 145 w 185"/>
                  <a:gd name="T7" fmla="*/ 0 h 101"/>
                  <a:gd name="T8" fmla="*/ 143 w 185"/>
                  <a:gd name="T9" fmla="*/ 0 h 101"/>
                  <a:gd name="T10" fmla="*/ 148 w 185"/>
                  <a:gd name="T11" fmla="*/ 15 h 101"/>
                  <a:gd name="T12" fmla="*/ 113 w 185"/>
                  <a:gd name="T13" fmla="*/ 44 h 101"/>
                  <a:gd name="T14" fmla="*/ 79 w 185"/>
                  <a:gd name="T15" fmla="*/ 15 h 101"/>
                  <a:gd name="T16" fmla="*/ 81 w 185"/>
                  <a:gd name="T17" fmla="*/ 5 h 101"/>
                  <a:gd name="T18" fmla="*/ 74 w 185"/>
                  <a:gd name="T19" fmla="*/ 4 h 101"/>
                  <a:gd name="T20" fmla="*/ 66 w 185"/>
                  <a:gd name="T21" fmla="*/ 6 h 101"/>
                  <a:gd name="T22" fmla="*/ 68 w 185"/>
                  <a:gd name="T23" fmla="*/ 15 h 101"/>
                  <a:gd name="T24" fmla="*/ 34 w 185"/>
                  <a:gd name="T25" fmla="*/ 44 h 101"/>
                  <a:gd name="T26" fmla="*/ 16 w 185"/>
                  <a:gd name="T27" fmla="*/ 40 h 101"/>
                  <a:gd name="T28" fmla="*/ 1 w 185"/>
                  <a:gd name="T29" fmla="*/ 52 h 101"/>
                  <a:gd name="T30" fmla="*/ 0 w 185"/>
                  <a:gd name="T31" fmla="*/ 56 h 101"/>
                  <a:gd name="T32" fmla="*/ 2 w 185"/>
                  <a:gd name="T33" fmla="*/ 59 h 101"/>
                  <a:gd name="T34" fmla="*/ 99 w 185"/>
                  <a:gd name="T35" fmla="*/ 101 h 101"/>
                  <a:gd name="T36" fmla="*/ 100 w 185"/>
                  <a:gd name="T37" fmla="*/ 101 h 101"/>
                  <a:gd name="T38" fmla="*/ 103 w 185"/>
                  <a:gd name="T39" fmla="*/ 100 h 101"/>
                  <a:gd name="T40" fmla="*/ 183 w 185"/>
                  <a:gd name="T41" fmla="*/ 20 h 101"/>
                  <a:gd name="T42" fmla="*/ 184 w 185"/>
                  <a:gd name="T43" fmla="*/ 16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85" h="101">
                    <a:moveTo>
                      <a:pt x="184" y="16"/>
                    </a:moveTo>
                    <a:cubicBezTo>
                      <a:pt x="184" y="15"/>
                      <a:pt x="183" y="14"/>
                      <a:pt x="182" y="14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3" y="0"/>
                      <a:pt x="143" y="0"/>
                      <a:pt x="143" y="0"/>
                    </a:cubicBezTo>
                    <a:cubicBezTo>
                      <a:pt x="146" y="4"/>
                      <a:pt x="148" y="9"/>
                      <a:pt x="148" y="15"/>
                    </a:cubicBezTo>
                    <a:cubicBezTo>
                      <a:pt x="148" y="31"/>
                      <a:pt x="132" y="44"/>
                      <a:pt x="113" y="44"/>
                    </a:cubicBezTo>
                    <a:cubicBezTo>
                      <a:pt x="94" y="44"/>
                      <a:pt x="79" y="31"/>
                      <a:pt x="79" y="15"/>
                    </a:cubicBezTo>
                    <a:cubicBezTo>
                      <a:pt x="79" y="11"/>
                      <a:pt x="79" y="8"/>
                      <a:pt x="81" y="5"/>
                    </a:cubicBezTo>
                    <a:cubicBezTo>
                      <a:pt x="79" y="4"/>
                      <a:pt x="76" y="4"/>
                      <a:pt x="74" y="4"/>
                    </a:cubicBezTo>
                    <a:cubicBezTo>
                      <a:pt x="71" y="4"/>
                      <a:pt x="68" y="5"/>
                      <a:pt x="66" y="6"/>
                    </a:cubicBezTo>
                    <a:cubicBezTo>
                      <a:pt x="67" y="9"/>
                      <a:pt x="68" y="12"/>
                      <a:pt x="68" y="15"/>
                    </a:cubicBezTo>
                    <a:cubicBezTo>
                      <a:pt x="68" y="31"/>
                      <a:pt x="53" y="44"/>
                      <a:pt x="34" y="44"/>
                    </a:cubicBezTo>
                    <a:cubicBezTo>
                      <a:pt x="27" y="44"/>
                      <a:pt x="21" y="43"/>
                      <a:pt x="16" y="40"/>
                    </a:cubicBezTo>
                    <a:cubicBezTo>
                      <a:pt x="1" y="52"/>
                      <a:pt x="1" y="52"/>
                      <a:pt x="1" y="52"/>
                    </a:cubicBezTo>
                    <a:cubicBezTo>
                      <a:pt x="0" y="53"/>
                      <a:pt x="0" y="54"/>
                      <a:pt x="0" y="56"/>
                    </a:cubicBezTo>
                    <a:cubicBezTo>
                      <a:pt x="0" y="57"/>
                      <a:pt x="1" y="58"/>
                      <a:pt x="2" y="59"/>
                    </a:cubicBezTo>
                    <a:cubicBezTo>
                      <a:pt x="99" y="101"/>
                      <a:pt x="99" y="101"/>
                      <a:pt x="99" y="101"/>
                    </a:cubicBezTo>
                    <a:cubicBezTo>
                      <a:pt x="99" y="101"/>
                      <a:pt x="100" y="101"/>
                      <a:pt x="100" y="101"/>
                    </a:cubicBezTo>
                    <a:cubicBezTo>
                      <a:pt x="101" y="101"/>
                      <a:pt x="102" y="101"/>
                      <a:pt x="103" y="100"/>
                    </a:cubicBezTo>
                    <a:cubicBezTo>
                      <a:pt x="183" y="20"/>
                      <a:pt x="183" y="20"/>
                      <a:pt x="183" y="20"/>
                    </a:cubicBezTo>
                    <a:cubicBezTo>
                      <a:pt x="184" y="19"/>
                      <a:pt x="185" y="18"/>
                      <a:pt x="184" y="1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26"/>
              <p:cNvSpPr/>
              <p:nvPr/>
            </p:nvSpPr>
            <p:spPr bwMode="auto">
              <a:xfrm>
                <a:off x="4975" y="510"/>
                <a:ext cx="62" cy="28"/>
              </a:xfrm>
              <a:custGeom>
                <a:avLst/>
                <a:gdLst>
                  <a:gd name="T0" fmla="*/ 15 w 33"/>
                  <a:gd name="T1" fmla="*/ 15 h 15"/>
                  <a:gd name="T2" fmla="*/ 33 w 33"/>
                  <a:gd name="T3" fmla="*/ 6 h 15"/>
                  <a:gd name="T4" fmla="*/ 17 w 33"/>
                  <a:gd name="T5" fmla="*/ 0 h 15"/>
                  <a:gd name="T6" fmla="*/ 13 w 33"/>
                  <a:gd name="T7" fmla="*/ 1 h 15"/>
                  <a:gd name="T8" fmla="*/ 0 w 33"/>
                  <a:gd name="T9" fmla="*/ 12 h 15"/>
                  <a:gd name="T10" fmla="*/ 2 w 33"/>
                  <a:gd name="T11" fmla="*/ 12 h 15"/>
                  <a:gd name="T12" fmla="*/ 15 w 33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15">
                    <a:moveTo>
                      <a:pt x="15" y="15"/>
                    </a:moveTo>
                    <a:cubicBezTo>
                      <a:pt x="20" y="11"/>
                      <a:pt x="26" y="7"/>
                      <a:pt x="33" y="6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6" y="0"/>
                      <a:pt x="14" y="0"/>
                      <a:pt x="13" y="1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7" y="12"/>
                      <a:pt x="11" y="13"/>
                      <a:pt x="15" y="1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27"/>
              <p:cNvSpPr/>
              <p:nvPr/>
            </p:nvSpPr>
            <p:spPr bwMode="auto">
              <a:xfrm>
                <a:off x="4848" y="436"/>
                <a:ext cx="261" cy="185"/>
              </a:xfrm>
              <a:custGeom>
                <a:avLst/>
                <a:gdLst>
                  <a:gd name="T0" fmla="*/ 110 w 141"/>
                  <a:gd name="T1" fmla="*/ 100 h 100"/>
                  <a:gd name="T2" fmla="*/ 80 w 141"/>
                  <a:gd name="T3" fmla="*/ 75 h 100"/>
                  <a:gd name="T4" fmla="*/ 82 w 141"/>
                  <a:gd name="T5" fmla="*/ 65 h 100"/>
                  <a:gd name="T6" fmla="*/ 83 w 141"/>
                  <a:gd name="T7" fmla="*/ 63 h 100"/>
                  <a:gd name="T8" fmla="*/ 81 w 141"/>
                  <a:gd name="T9" fmla="*/ 62 h 100"/>
                  <a:gd name="T10" fmla="*/ 71 w 141"/>
                  <a:gd name="T11" fmla="*/ 60 h 100"/>
                  <a:gd name="T12" fmla="*/ 60 w 141"/>
                  <a:gd name="T13" fmla="*/ 63 h 100"/>
                  <a:gd name="T14" fmla="*/ 58 w 141"/>
                  <a:gd name="T15" fmla="*/ 64 h 100"/>
                  <a:gd name="T16" fmla="*/ 59 w 141"/>
                  <a:gd name="T17" fmla="*/ 66 h 100"/>
                  <a:gd name="T18" fmla="*/ 61 w 141"/>
                  <a:gd name="T19" fmla="*/ 75 h 100"/>
                  <a:gd name="T20" fmla="*/ 31 w 141"/>
                  <a:gd name="T21" fmla="*/ 100 h 100"/>
                  <a:gd name="T22" fmla="*/ 0 w 141"/>
                  <a:gd name="T23" fmla="*/ 75 h 100"/>
                  <a:gd name="T24" fmla="*/ 4 w 141"/>
                  <a:gd name="T25" fmla="*/ 62 h 100"/>
                  <a:gd name="T26" fmla="*/ 4 w 141"/>
                  <a:gd name="T27" fmla="*/ 62 h 100"/>
                  <a:gd name="T28" fmla="*/ 4 w 141"/>
                  <a:gd name="T29" fmla="*/ 61 h 100"/>
                  <a:gd name="T30" fmla="*/ 4 w 141"/>
                  <a:gd name="T31" fmla="*/ 61 h 100"/>
                  <a:gd name="T32" fmla="*/ 31 w 141"/>
                  <a:gd name="T33" fmla="*/ 4 h 100"/>
                  <a:gd name="T34" fmla="*/ 42 w 141"/>
                  <a:gd name="T35" fmla="*/ 0 h 100"/>
                  <a:gd name="T36" fmla="*/ 53 w 141"/>
                  <a:gd name="T37" fmla="*/ 4 h 100"/>
                  <a:gd name="T38" fmla="*/ 54 w 141"/>
                  <a:gd name="T39" fmla="*/ 6 h 100"/>
                  <a:gd name="T40" fmla="*/ 53 w 141"/>
                  <a:gd name="T41" fmla="*/ 7 h 100"/>
                  <a:gd name="T42" fmla="*/ 52 w 141"/>
                  <a:gd name="T43" fmla="*/ 8 h 100"/>
                  <a:gd name="T44" fmla="*/ 51 w 141"/>
                  <a:gd name="T45" fmla="*/ 7 h 100"/>
                  <a:gd name="T46" fmla="*/ 41 w 141"/>
                  <a:gd name="T47" fmla="*/ 4 h 100"/>
                  <a:gd name="T48" fmla="*/ 34 w 141"/>
                  <a:gd name="T49" fmla="*/ 7 h 100"/>
                  <a:gd name="T50" fmla="*/ 34 w 141"/>
                  <a:gd name="T51" fmla="*/ 7 h 100"/>
                  <a:gd name="T52" fmla="*/ 12 w 141"/>
                  <a:gd name="T53" fmla="*/ 54 h 100"/>
                  <a:gd name="T54" fmla="*/ 17 w 141"/>
                  <a:gd name="T55" fmla="*/ 52 h 100"/>
                  <a:gd name="T56" fmla="*/ 31 w 141"/>
                  <a:gd name="T57" fmla="*/ 49 h 100"/>
                  <a:gd name="T58" fmla="*/ 55 w 141"/>
                  <a:gd name="T59" fmla="*/ 59 h 100"/>
                  <a:gd name="T60" fmla="*/ 56 w 141"/>
                  <a:gd name="T61" fmla="*/ 61 h 100"/>
                  <a:gd name="T62" fmla="*/ 58 w 141"/>
                  <a:gd name="T63" fmla="*/ 60 h 100"/>
                  <a:gd name="T64" fmla="*/ 71 w 141"/>
                  <a:gd name="T65" fmla="*/ 56 h 100"/>
                  <a:gd name="T66" fmla="*/ 84 w 141"/>
                  <a:gd name="T67" fmla="*/ 59 h 100"/>
                  <a:gd name="T68" fmla="*/ 85 w 141"/>
                  <a:gd name="T69" fmla="*/ 60 h 100"/>
                  <a:gd name="T70" fmla="*/ 86 w 141"/>
                  <a:gd name="T71" fmla="*/ 59 h 100"/>
                  <a:gd name="T72" fmla="*/ 110 w 141"/>
                  <a:gd name="T73" fmla="*/ 49 h 100"/>
                  <a:gd name="T74" fmla="*/ 123 w 141"/>
                  <a:gd name="T75" fmla="*/ 52 h 100"/>
                  <a:gd name="T76" fmla="*/ 128 w 141"/>
                  <a:gd name="T77" fmla="*/ 53 h 100"/>
                  <a:gd name="T78" fmla="*/ 106 w 141"/>
                  <a:gd name="T79" fmla="*/ 7 h 100"/>
                  <a:gd name="T80" fmla="*/ 106 w 141"/>
                  <a:gd name="T81" fmla="*/ 7 h 100"/>
                  <a:gd name="T82" fmla="*/ 99 w 141"/>
                  <a:gd name="T83" fmla="*/ 4 h 100"/>
                  <a:gd name="T84" fmla="*/ 90 w 141"/>
                  <a:gd name="T85" fmla="*/ 7 h 100"/>
                  <a:gd name="T86" fmla="*/ 89 w 141"/>
                  <a:gd name="T87" fmla="*/ 8 h 100"/>
                  <a:gd name="T88" fmla="*/ 87 w 141"/>
                  <a:gd name="T89" fmla="*/ 7 h 100"/>
                  <a:gd name="T90" fmla="*/ 87 w 141"/>
                  <a:gd name="T91" fmla="*/ 4 h 100"/>
                  <a:gd name="T92" fmla="*/ 99 w 141"/>
                  <a:gd name="T93" fmla="*/ 0 h 100"/>
                  <a:gd name="T94" fmla="*/ 109 w 141"/>
                  <a:gd name="T95" fmla="*/ 5 h 100"/>
                  <a:gd name="T96" fmla="*/ 110 w 141"/>
                  <a:gd name="T97" fmla="*/ 5 h 100"/>
                  <a:gd name="T98" fmla="*/ 136 w 141"/>
                  <a:gd name="T99" fmla="*/ 61 h 100"/>
                  <a:gd name="T100" fmla="*/ 136 w 141"/>
                  <a:gd name="T101" fmla="*/ 61 h 100"/>
                  <a:gd name="T102" fmla="*/ 136 w 141"/>
                  <a:gd name="T103" fmla="*/ 61 h 100"/>
                  <a:gd name="T104" fmla="*/ 136 w 141"/>
                  <a:gd name="T105" fmla="*/ 61 h 100"/>
                  <a:gd name="T106" fmla="*/ 141 w 141"/>
                  <a:gd name="T107" fmla="*/ 75 h 100"/>
                  <a:gd name="T108" fmla="*/ 110 w 141"/>
                  <a:gd name="T109" fmla="*/ 10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41" h="100">
                    <a:moveTo>
                      <a:pt x="110" y="100"/>
                    </a:moveTo>
                    <a:cubicBezTo>
                      <a:pt x="93" y="100"/>
                      <a:pt x="80" y="89"/>
                      <a:pt x="80" y="75"/>
                    </a:cubicBezTo>
                    <a:cubicBezTo>
                      <a:pt x="80" y="71"/>
                      <a:pt x="81" y="68"/>
                      <a:pt x="82" y="65"/>
                    </a:cubicBezTo>
                    <a:cubicBezTo>
                      <a:pt x="83" y="63"/>
                      <a:pt x="83" y="63"/>
                      <a:pt x="83" y="63"/>
                    </a:cubicBezTo>
                    <a:cubicBezTo>
                      <a:pt x="81" y="62"/>
                      <a:pt x="81" y="62"/>
                      <a:pt x="81" y="62"/>
                    </a:cubicBezTo>
                    <a:cubicBezTo>
                      <a:pt x="78" y="61"/>
                      <a:pt x="75" y="60"/>
                      <a:pt x="71" y="60"/>
                    </a:cubicBezTo>
                    <a:cubicBezTo>
                      <a:pt x="66" y="60"/>
                      <a:pt x="62" y="62"/>
                      <a:pt x="60" y="63"/>
                    </a:cubicBezTo>
                    <a:cubicBezTo>
                      <a:pt x="58" y="64"/>
                      <a:pt x="58" y="64"/>
                      <a:pt x="58" y="64"/>
                    </a:cubicBezTo>
                    <a:cubicBezTo>
                      <a:pt x="59" y="66"/>
                      <a:pt x="59" y="66"/>
                      <a:pt x="59" y="66"/>
                    </a:cubicBezTo>
                    <a:cubicBezTo>
                      <a:pt x="60" y="69"/>
                      <a:pt x="61" y="72"/>
                      <a:pt x="61" y="75"/>
                    </a:cubicBezTo>
                    <a:cubicBezTo>
                      <a:pt x="61" y="89"/>
                      <a:pt x="47" y="100"/>
                      <a:pt x="31" y="100"/>
                    </a:cubicBezTo>
                    <a:cubicBezTo>
                      <a:pt x="14" y="100"/>
                      <a:pt x="0" y="89"/>
                      <a:pt x="0" y="75"/>
                    </a:cubicBezTo>
                    <a:cubicBezTo>
                      <a:pt x="0" y="70"/>
                      <a:pt x="2" y="66"/>
                      <a:pt x="4" y="62"/>
                    </a:cubicBezTo>
                    <a:cubicBezTo>
                      <a:pt x="4" y="62"/>
                      <a:pt x="4" y="62"/>
                      <a:pt x="4" y="62"/>
                    </a:cubicBezTo>
                    <a:cubicBezTo>
                      <a:pt x="4" y="61"/>
                      <a:pt x="4" y="61"/>
                      <a:pt x="4" y="61"/>
                    </a:cubicBezTo>
                    <a:cubicBezTo>
                      <a:pt x="4" y="61"/>
                      <a:pt x="4" y="61"/>
                      <a:pt x="4" y="61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33" y="2"/>
                      <a:pt x="37" y="0"/>
                      <a:pt x="42" y="0"/>
                    </a:cubicBezTo>
                    <a:cubicBezTo>
                      <a:pt x="45" y="0"/>
                      <a:pt x="49" y="1"/>
                      <a:pt x="53" y="4"/>
                    </a:cubicBezTo>
                    <a:cubicBezTo>
                      <a:pt x="53" y="5"/>
                      <a:pt x="54" y="5"/>
                      <a:pt x="54" y="6"/>
                    </a:cubicBezTo>
                    <a:cubicBezTo>
                      <a:pt x="54" y="6"/>
                      <a:pt x="54" y="7"/>
                      <a:pt x="53" y="7"/>
                    </a:cubicBezTo>
                    <a:cubicBezTo>
                      <a:pt x="53" y="7"/>
                      <a:pt x="52" y="8"/>
                      <a:pt x="52" y="8"/>
                    </a:cubicBezTo>
                    <a:cubicBezTo>
                      <a:pt x="51" y="8"/>
                      <a:pt x="51" y="8"/>
                      <a:pt x="51" y="7"/>
                    </a:cubicBezTo>
                    <a:cubicBezTo>
                      <a:pt x="47" y="5"/>
                      <a:pt x="44" y="4"/>
                      <a:pt x="41" y="4"/>
                    </a:cubicBezTo>
                    <a:cubicBezTo>
                      <a:pt x="38" y="4"/>
                      <a:pt x="35" y="6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12" y="54"/>
                      <a:pt x="12" y="54"/>
                      <a:pt x="12" y="54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21" y="50"/>
                      <a:pt x="26" y="49"/>
                      <a:pt x="31" y="49"/>
                    </a:cubicBezTo>
                    <a:cubicBezTo>
                      <a:pt x="40" y="49"/>
                      <a:pt x="49" y="53"/>
                      <a:pt x="55" y="59"/>
                    </a:cubicBezTo>
                    <a:cubicBezTo>
                      <a:pt x="56" y="61"/>
                      <a:pt x="56" y="61"/>
                      <a:pt x="56" y="61"/>
                    </a:cubicBezTo>
                    <a:cubicBezTo>
                      <a:pt x="58" y="60"/>
                      <a:pt x="58" y="60"/>
                      <a:pt x="58" y="60"/>
                    </a:cubicBezTo>
                    <a:cubicBezTo>
                      <a:pt x="60" y="59"/>
                      <a:pt x="65" y="56"/>
                      <a:pt x="71" y="56"/>
                    </a:cubicBezTo>
                    <a:cubicBezTo>
                      <a:pt x="76" y="56"/>
                      <a:pt x="80" y="57"/>
                      <a:pt x="84" y="59"/>
                    </a:cubicBezTo>
                    <a:cubicBezTo>
                      <a:pt x="85" y="60"/>
                      <a:pt x="85" y="60"/>
                      <a:pt x="85" y="60"/>
                    </a:cubicBezTo>
                    <a:cubicBezTo>
                      <a:pt x="86" y="59"/>
                      <a:pt x="86" y="59"/>
                      <a:pt x="86" y="59"/>
                    </a:cubicBezTo>
                    <a:cubicBezTo>
                      <a:pt x="92" y="53"/>
                      <a:pt x="101" y="49"/>
                      <a:pt x="110" y="49"/>
                    </a:cubicBezTo>
                    <a:cubicBezTo>
                      <a:pt x="115" y="49"/>
                      <a:pt x="119" y="50"/>
                      <a:pt x="123" y="52"/>
                    </a:cubicBezTo>
                    <a:cubicBezTo>
                      <a:pt x="128" y="53"/>
                      <a:pt x="128" y="53"/>
                      <a:pt x="128" y="53"/>
                    </a:cubicBezTo>
                    <a:cubicBezTo>
                      <a:pt x="106" y="7"/>
                      <a:pt x="106" y="7"/>
                      <a:pt x="106" y="7"/>
                    </a:cubicBezTo>
                    <a:cubicBezTo>
                      <a:pt x="106" y="7"/>
                      <a:pt x="106" y="7"/>
                      <a:pt x="106" y="7"/>
                    </a:cubicBezTo>
                    <a:cubicBezTo>
                      <a:pt x="105" y="6"/>
                      <a:pt x="103" y="4"/>
                      <a:pt x="99" y="4"/>
                    </a:cubicBezTo>
                    <a:cubicBezTo>
                      <a:pt x="96" y="4"/>
                      <a:pt x="93" y="5"/>
                      <a:pt x="90" y="7"/>
                    </a:cubicBezTo>
                    <a:cubicBezTo>
                      <a:pt x="89" y="8"/>
                      <a:pt x="89" y="8"/>
                      <a:pt x="89" y="8"/>
                    </a:cubicBezTo>
                    <a:cubicBezTo>
                      <a:pt x="88" y="8"/>
                      <a:pt x="87" y="7"/>
                      <a:pt x="87" y="7"/>
                    </a:cubicBezTo>
                    <a:cubicBezTo>
                      <a:pt x="86" y="6"/>
                      <a:pt x="86" y="5"/>
                      <a:pt x="87" y="4"/>
                    </a:cubicBezTo>
                    <a:cubicBezTo>
                      <a:pt x="91" y="1"/>
                      <a:pt x="95" y="0"/>
                      <a:pt x="99" y="0"/>
                    </a:cubicBezTo>
                    <a:cubicBezTo>
                      <a:pt x="104" y="0"/>
                      <a:pt x="108" y="2"/>
                      <a:pt x="109" y="5"/>
                    </a:cubicBezTo>
                    <a:cubicBezTo>
                      <a:pt x="110" y="5"/>
                      <a:pt x="110" y="5"/>
                      <a:pt x="110" y="5"/>
                    </a:cubicBezTo>
                    <a:cubicBezTo>
                      <a:pt x="136" y="61"/>
                      <a:pt x="136" y="61"/>
                      <a:pt x="136" y="61"/>
                    </a:cubicBezTo>
                    <a:cubicBezTo>
                      <a:pt x="136" y="61"/>
                      <a:pt x="136" y="61"/>
                      <a:pt x="136" y="61"/>
                    </a:cubicBezTo>
                    <a:cubicBezTo>
                      <a:pt x="136" y="61"/>
                      <a:pt x="136" y="61"/>
                      <a:pt x="136" y="61"/>
                    </a:cubicBezTo>
                    <a:cubicBezTo>
                      <a:pt x="136" y="61"/>
                      <a:pt x="136" y="61"/>
                      <a:pt x="136" y="61"/>
                    </a:cubicBezTo>
                    <a:cubicBezTo>
                      <a:pt x="139" y="65"/>
                      <a:pt x="141" y="70"/>
                      <a:pt x="141" y="75"/>
                    </a:cubicBezTo>
                    <a:cubicBezTo>
                      <a:pt x="141" y="89"/>
                      <a:pt x="127" y="100"/>
                      <a:pt x="110" y="10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28"/>
              <p:cNvSpPr/>
              <p:nvPr/>
            </p:nvSpPr>
            <p:spPr bwMode="auto">
              <a:xfrm>
                <a:off x="3311" y="1983"/>
                <a:ext cx="283" cy="282"/>
              </a:xfrm>
              <a:custGeom>
                <a:avLst/>
                <a:gdLst>
                  <a:gd name="T0" fmla="*/ 104 w 153"/>
                  <a:gd name="T1" fmla="*/ 152 h 152"/>
                  <a:gd name="T2" fmla="*/ 102 w 153"/>
                  <a:gd name="T3" fmla="*/ 140 h 152"/>
                  <a:gd name="T4" fmla="*/ 102 w 153"/>
                  <a:gd name="T5" fmla="*/ 140 h 152"/>
                  <a:gd name="T6" fmla="*/ 108 w 153"/>
                  <a:gd name="T7" fmla="*/ 129 h 152"/>
                  <a:gd name="T8" fmla="*/ 116 w 153"/>
                  <a:gd name="T9" fmla="*/ 116 h 152"/>
                  <a:gd name="T10" fmla="*/ 128 w 153"/>
                  <a:gd name="T11" fmla="*/ 109 h 152"/>
                  <a:gd name="T12" fmla="*/ 139 w 153"/>
                  <a:gd name="T13" fmla="*/ 103 h 152"/>
                  <a:gd name="T14" fmla="*/ 136 w 153"/>
                  <a:gd name="T15" fmla="*/ 91 h 152"/>
                  <a:gd name="T16" fmla="*/ 132 w 153"/>
                  <a:gd name="T17" fmla="*/ 77 h 152"/>
                  <a:gd name="T18" fmla="*/ 136 w 153"/>
                  <a:gd name="T19" fmla="*/ 63 h 152"/>
                  <a:gd name="T20" fmla="*/ 139 w 153"/>
                  <a:gd name="T21" fmla="*/ 51 h 152"/>
                  <a:gd name="T22" fmla="*/ 128 w 153"/>
                  <a:gd name="T23" fmla="*/ 45 h 152"/>
                  <a:gd name="T24" fmla="*/ 116 w 153"/>
                  <a:gd name="T25" fmla="*/ 38 h 152"/>
                  <a:gd name="T26" fmla="*/ 108 w 153"/>
                  <a:gd name="T27" fmla="*/ 25 h 152"/>
                  <a:gd name="T28" fmla="*/ 102 w 153"/>
                  <a:gd name="T29" fmla="*/ 14 h 152"/>
                  <a:gd name="T30" fmla="*/ 90 w 153"/>
                  <a:gd name="T31" fmla="*/ 17 h 152"/>
                  <a:gd name="T32" fmla="*/ 76 w 153"/>
                  <a:gd name="T33" fmla="*/ 21 h 152"/>
                  <a:gd name="T34" fmla="*/ 62 w 153"/>
                  <a:gd name="T35" fmla="*/ 17 h 152"/>
                  <a:gd name="T36" fmla="*/ 50 w 153"/>
                  <a:gd name="T37" fmla="*/ 14 h 152"/>
                  <a:gd name="T38" fmla="*/ 44 w 153"/>
                  <a:gd name="T39" fmla="*/ 25 h 152"/>
                  <a:gd name="T40" fmla="*/ 37 w 153"/>
                  <a:gd name="T41" fmla="*/ 38 h 152"/>
                  <a:gd name="T42" fmla="*/ 24 w 153"/>
                  <a:gd name="T43" fmla="*/ 45 h 152"/>
                  <a:gd name="T44" fmla="*/ 13 w 153"/>
                  <a:gd name="T45" fmla="*/ 51 h 152"/>
                  <a:gd name="T46" fmla="*/ 17 w 153"/>
                  <a:gd name="T47" fmla="*/ 63 h 152"/>
                  <a:gd name="T48" fmla="*/ 21 w 153"/>
                  <a:gd name="T49" fmla="*/ 77 h 152"/>
                  <a:gd name="T50" fmla="*/ 17 w 153"/>
                  <a:gd name="T51" fmla="*/ 91 h 152"/>
                  <a:gd name="T52" fmla="*/ 13 w 153"/>
                  <a:gd name="T53" fmla="*/ 103 h 152"/>
                  <a:gd name="T54" fmla="*/ 24 w 153"/>
                  <a:gd name="T55" fmla="*/ 109 h 152"/>
                  <a:gd name="T56" fmla="*/ 37 w 153"/>
                  <a:gd name="T57" fmla="*/ 116 h 152"/>
                  <a:gd name="T58" fmla="*/ 44 w 153"/>
                  <a:gd name="T59" fmla="*/ 129 h 152"/>
                  <a:gd name="T60" fmla="*/ 50 w 153"/>
                  <a:gd name="T61" fmla="*/ 140 h 152"/>
                  <a:gd name="T62" fmla="*/ 49 w 153"/>
                  <a:gd name="T63" fmla="*/ 152 h 152"/>
                  <a:gd name="T64" fmla="*/ 46 w 153"/>
                  <a:gd name="T65" fmla="*/ 151 h 152"/>
                  <a:gd name="T66" fmla="*/ 33 w 153"/>
                  <a:gd name="T67" fmla="*/ 134 h 152"/>
                  <a:gd name="T68" fmla="*/ 28 w 153"/>
                  <a:gd name="T69" fmla="*/ 125 h 152"/>
                  <a:gd name="T70" fmla="*/ 19 w 153"/>
                  <a:gd name="T71" fmla="*/ 120 h 152"/>
                  <a:gd name="T72" fmla="*/ 2 w 153"/>
                  <a:gd name="T73" fmla="*/ 108 h 152"/>
                  <a:gd name="T74" fmla="*/ 6 w 153"/>
                  <a:gd name="T75" fmla="*/ 87 h 152"/>
                  <a:gd name="T76" fmla="*/ 9 w 153"/>
                  <a:gd name="T77" fmla="*/ 77 h 152"/>
                  <a:gd name="T78" fmla="*/ 6 w 153"/>
                  <a:gd name="T79" fmla="*/ 67 h 152"/>
                  <a:gd name="T80" fmla="*/ 2 w 153"/>
                  <a:gd name="T81" fmla="*/ 46 h 152"/>
                  <a:gd name="T82" fmla="*/ 19 w 153"/>
                  <a:gd name="T83" fmla="*/ 34 h 152"/>
                  <a:gd name="T84" fmla="*/ 28 w 153"/>
                  <a:gd name="T85" fmla="*/ 29 h 152"/>
                  <a:gd name="T86" fmla="*/ 33 w 153"/>
                  <a:gd name="T87" fmla="*/ 20 h 152"/>
                  <a:gd name="T88" fmla="*/ 46 w 153"/>
                  <a:gd name="T89" fmla="*/ 3 h 152"/>
                  <a:gd name="T90" fmla="*/ 67 w 153"/>
                  <a:gd name="T91" fmla="*/ 6 h 152"/>
                  <a:gd name="T92" fmla="*/ 76 w 153"/>
                  <a:gd name="T93" fmla="*/ 9 h 152"/>
                  <a:gd name="T94" fmla="*/ 86 w 153"/>
                  <a:gd name="T95" fmla="*/ 6 h 152"/>
                  <a:gd name="T96" fmla="*/ 107 w 153"/>
                  <a:gd name="T97" fmla="*/ 3 h 152"/>
                  <a:gd name="T98" fmla="*/ 119 w 153"/>
                  <a:gd name="T99" fmla="*/ 20 h 152"/>
                  <a:gd name="T100" fmla="*/ 124 w 153"/>
                  <a:gd name="T101" fmla="*/ 29 h 152"/>
                  <a:gd name="T102" fmla="*/ 133 w 153"/>
                  <a:gd name="T103" fmla="*/ 34 h 152"/>
                  <a:gd name="T104" fmla="*/ 150 w 153"/>
                  <a:gd name="T105" fmla="*/ 46 h 152"/>
                  <a:gd name="T106" fmla="*/ 147 w 153"/>
                  <a:gd name="T107" fmla="*/ 67 h 152"/>
                  <a:gd name="T108" fmla="*/ 144 w 153"/>
                  <a:gd name="T109" fmla="*/ 77 h 152"/>
                  <a:gd name="T110" fmla="*/ 147 w 153"/>
                  <a:gd name="T111" fmla="*/ 87 h 152"/>
                  <a:gd name="T112" fmla="*/ 150 w 153"/>
                  <a:gd name="T113" fmla="*/ 108 h 152"/>
                  <a:gd name="T114" fmla="*/ 133 w 153"/>
                  <a:gd name="T115" fmla="*/ 120 h 152"/>
                  <a:gd name="T116" fmla="*/ 124 w 153"/>
                  <a:gd name="T117" fmla="*/ 125 h 152"/>
                  <a:gd name="T118" fmla="*/ 119 w 153"/>
                  <a:gd name="T119" fmla="*/ 134 h 152"/>
                  <a:gd name="T120" fmla="*/ 107 w 153"/>
                  <a:gd name="T121" fmla="*/ 151 h 152"/>
                  <a:gd name="T122" fmla="*/ 104 w 153"/>
                  <a:gd name="T123" fmla="*/ 15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53" h="152">
                    <a:moveTo>
                      <a:pt x="104" y="152"/>
                    </a:moveTo>
                    <a:cubicBezTo>
                      <a:pt x="102" y="140"/>
                      <a:pt x="102" y="140"/>
                      <a:pt x="102" y="140"/>
                    </a:cubicBezTo>
                    <a:cubicBezTo>
                      <a:pt x="102" y="140"/>
                      <a:pt x="102" y="140"/>
                      <a:pt x="102" y="140"/>
                    </a:cubicBezTo>
                    <a:cubicBezTo>
                      <a:pt x="104" y="139"/>
                      <a:pt x="107" y="132"/>
                      <a:pt x="108" y="129"/>
                    </a:cubicBezTo>
                    <a:cubicBezTo>
                      <a:pt x="111" y="124"/>
                      <a:pt x="113" y="119"/>
                      <a:pt x="116" y="116"/>
                    </a:cubicBezTo>
                    <a:cubicBezTo>
                      <a:pt x="119" y="113"/>
                      <a:pt x="123" y="111"/>
                      <a:pt x="128" y="109"/>
                    </a:cubicBezTo>
                    <a:cubicBezTo>
                      <a:pt x="132" y="108"/>
                      <a:pt x="138" y="105"/>
                      <a:pt x="139" y="103"/>
                    </a:cubicBezTo>
                    <a:cubicBezTo>
                      <a:pt x="140" y="101"/>
                      <a:pt x="137" y="94"/>
                      <a:pt x="136" y="91"/>
                    </a:cubicBezTo>
                    <a:cubicBezTo>
                      <a:pt x="134" y="86"/>
                      <a:pt x="132" y="81"/>
                      <a:pt x="132" y="77"/>
                    </a:cubicBezTo>
                    <a:cubicBezTo>
                      <a:pt x="132" y="73"/>
                      <a:pt x="134" y="68"/>
                      <a:pt x="136" y="63"/>
                    </a:cubicBezTo>
                    <a:cubicBezTo>
                      <a:pt x="137" y="59"/>
                      <a:pt x="140" y="53"/>
                      <a:pt x="139" y="51"/>
                    </a:cubicBezTo>
                    <a:cubicBezTo>
                      <a:pt x="138" y="49"/>
                      <a:pt x="132" y="46"/>
                      <a:pt x="128" y="45"/>
                    </a:cubicBezTo>
                    <a:cubicBezTo>
                      <a:pt x="123" y="43"/>
                      <a:pt x="119" y="40"/>
                      <a:pt x="116" y="38"/>
                    </a:cubicBezTo>
                    <a:cubicBezTo>
                      <a:pt x="113" y="35"/>
                      <a:pt x="111" y="30"/>
                      <a:pt x="108" y="25"/>
                    </a:cubicBezTo>
                    <a:cubicBezTo>
                      <a:pt x="107" y="21"/>
                      <a:pt x="104" y="15"/>
                      <a:pt x="102" y="14"/>
                    </a:cubicBezTo>
                    <a:cubicBezTo>
                      <a:pt x="100" y="13"/>
                      <a:pt x="94" y="16"/>
                      <a:pt x="90" y="17"/>
                    </a:cubicBezTo>
                    <a:cubicBezTo>
                      <a:pt x="85" y="19"/>
                      <a:pt x="80" y="21"/>
                      <a:pt x="76" y="21"/>
                    </a:cubicBezTo>
                    <a:cubicBezTo>
                      <a:pt x="72" y="21"/>
                      <a:pt x="67" y="19"/>
                      <a:pt x="62" y="17"/>
                    </a:cubicBezTo>
                    <a:cubicBezTo>
                      <a:pt x="59" y="16"/>
                      <a:pt x="52" y="13"/>
                      <a:pt x="50" y="14"/>
                    </a:cubicBezTo>
                    <a:cubicBezTo>
                      <a:pt x="48" y="15"/>
                      <a:pt x="46" y="21"/>
                      <a:pt x="44" y="25"/>
                    </a:cubicBezTo>
                    <a:cubicBezTo>
                      <a:pt x="42" y="30"/>
                      <a:pt x="40" y="35"/>
                      <a:pt x="37" y="38"/>
                    </a:cubicBezTo>
                    <a:cubicBezTo>
                      <a:pt x="34" y="40"/>
                      <a:pt x="29" y="43"/>
                      <a:pt x="24" y="45"/>
                    </a:cubicBezTo>
                    <a:cubicBezTo>
                      <a:pt x="21" y="46"/>
                      <a:pt x="14" y="49"/>
                      <a:pt x="13" y="51"/>
                    </a:cubicBezTo>
                    <a:cubicBezTo>
                      <a:pt x="13" y="53"/>
                      <a:pt x="15" y="59"/>
                      <a:pt x="17" y="63"/>
                    </a:cubicBezTo>
                    <a:cubicBezTo>
                      <a:pt x="19" y="68"/>
                      <a:pt x="21" y="73"/>
                      <a:pt x="21" y="77"/>
                    </a:cubicBezTo>
                    <a:cubicBezTo>
                      <a:pt x="21" y="81"/>
                      <a:pt x="19" y="86"/>
                      <a:pt x="17" y="91"/>
                    </a:cubicBezTo>
                    <a:cubicBezTo>
                      <a:pt x="15" y="94"/>
                      <a:pt x="13" y="101"/>
                      <a:pt x="13" y="103"/>
                    </a:cubicBezTo>
                    <a:cubicBezTo>
                      <a:pt x="14" y="105"/>
                      <a:pt x="21" y="108"/>
                      <a:pt x="24" y="109"/>
                    </a:cubicBezTo>
                    <a:cubicBezTo>
                      <a:pt x="29" y="111"/>
                      <a:pt x="34" y="113"/>
                      <a:pt x="37" y="116"/>
                    </a:cubicBezTo>
                    <a:cubicBezTo>
                      <a:pt x="40" y="119"/>
                      <a:pt x="42" y="124"/>
                      <a:pt x="44" y="129"/>
                    </a:cubicBezTo>
                    <a:cubicBezTo>
                      <a:pt x="46" y="132"/>
                      <a:pt x="48" y="139"/>
                      <a:pt x="50" y="140"/>
                    </a:cubicBezTo>
                    <a:cubicBezTo>
                      <a:pt x="49" y="152"/>
                      <a:pt x="49" y="152"/>
                      <a:pt x="49" y="152"/>
                    </a:cubicBezTo>
                    <a:cubicBezTo>
                      <a:pt x="47" y="151"/>
                      <a:pt x="47" y="151"/>
                      <a:pt x="46" y="151"/>
                    </a:cubicBezTo>
                    <a:cubicBezTo>
                      <a:pt x="39" y="148"/>
                      <a:pt x="36" y="141"/>
                      <a:pt x="33" y="134"/>
                    </a:cubicBezTo>
                    <a:cubicBezTo>
                      <a:pt x="32" y="130"/>
                      <a:pt x="30" y="126"/>
                      <a:pt x="28" y="125"/>
                    </a:cubicBezTo>
                    <a:cubicBezTo>
                      <a:pt x="27" y="123"/>
                      <a:pt x="23" y="122"/>
                      <a:pt x="19" y="120"/>
                    </a:cubicBezTo>
                    <a:cubicBezTo>
                      <a:pt x="12" y="117"/>
                      <a:pt x="5" y="114"/>
                      <a:pt x="2" y="108"/>
                    </a:cubicBezTo>
                    <a:cubicBezTo>
                      <a:pt x="0" y="101"/>
                      <a:pt x="3" y="94"/>
                      <a:pt x="6" y="87"/>
                    </a:cubicBezTo>
                    <a:cubicBezTo>
                      <a:pt x="7" y="83"/>
                      <a:pt x="9" y="79"/>
                      <a:pt x="9" y="77"/>
                    </a:cubicBezTo>
                    <a:cubicBezTo>
                      <a:pt x="9" y="75"/>
                      <a:pt x="7" y="71"/>
                      <a:pt x="6" y="67"/>
                    </a:cubicBezTo>
                    <a:cubicBezTo>
                      <a:pt x="3" y="60"/>
                      <a:pt x="0" y="52"/>
                      <a:pt x="2" y="46"/>
                    </a:cubicBezTo>
                    <a:cubicBezTo>
                      <a:pt x="5" y="40"/>
                      <a:pt x="12" y="37"/>
                      <a:pt x="19" y="34"/>
                    </a:cubicBezTo>
                    <a:cubicBezTo>
                      <a:pt x="23" y="32"/>
                      <a:pt x="27" y="30"/>
                      <a:pt x="28" y="29"/>
                    </a:cubicBezTo>
                    <a:cubicBezTo>
                      <a:pt x="30" y="28"/>
                      <a:pt x="32" y="23"/>
                      <a:pt x="33" y="20"/>
                    </a:cubicBezTo>
                    <a:cubicBezTo>
                      <a:pt x="36" y="13"/>
                      <a:pt x="39" y="6"/>
                      <a:pt x="46" y="3"/>
                    </a:cubicBezTo>
                    <a:cubicBezTo>
                      <a:pt x="52" y="0"/>
                      <a:pt x="59" y="3"/>
                      <a:pt x="67" y="6"/>
                    </a:cubicBezTo>
                    <a:cubicBezTo>
                      <a:pt x="70" y="8"/>
                      <a:pt x="74" y="9"/>
                      <a:pt x="76" y="9"/>
                    </a:cubicBezTo>
                    <a:cubicBezTo>
                      <a:pt x="78" y="9"/>
                      <a:pt x="82" y="8"/>
                      <a:pt x="86" y="6"/>
                    </a:cubicBezTo>
                    <a:cubicBezTo>
                      <a:pt x="93" y="3"/>
                      <a:pt x="101" y="0"/>
                      <a:pt x="107" y="3"/>
                    </a:cubicBezTo>
                    <a:cubicBezTo>
                      <a:pt x="113" y="6"/>
                      <a:pt x="116" y="13"/>
                      <a:pt x="119" y="20"/>
                    </a:cubicBezTo>
                    <a:cubicBezTo>
                      <a:pt x="121" y="23"/>
                      <a:pt x="123" y="28"/>
                      <a:pt x="124" y="29"/>
                    </a:cubicBezTo>
                    <a:cubicBezTo>
                      <a:pt x="125" y="30"/>
                      <a:pt x="130" y="32"/>
                      <a:pt x="133" y="34"/>
                    </a:cubicBezTo>
                    <a:cubicBezTo>
                      <a:pt x="140" y="37"/>
                      <a:pt x="148" y="40"/>
                      <a:pt x="150" y="46"/>
                    </a:cubicBezTo>
                    <a:cubicBezTo>
                      <a:pt x="153" y="52"/>
                      <a:pt x="150" y="60"/>
                      <a:pt x="147" y="67"/>
                    </a:cubicBezTo>
                    <a:cubicBezTo>
                      <a:pt x="146" y="71"/>
                      <a:pt x="144" y="75"/>
                      <a:pt x="144" y="77"/>
                    </a:cubicBezTo>
                    <a:cubicBezTo>
                      <a:pt x="144" y="79"/>
                      <a:pt x="146" y="83"/>
                      <a:pt x="147" y="87"/>
                    </a:cubicBezTo>
                    <a:cubicBezTo>
                      <a:pt x="150" y="94"/>
                      <a:pt x="153" y="101"/>
                      <a:pt x="150" y="108"/>
                    </a:cubicBezTo>
                    <a:cubicBezTo>
                      <a:pt x="148" y="114"/>
                      <a:pt x="140" y="117"/>
                      <a:pt x="133" y="120"/>
                    </a:cubicBezTo>
                    <a:cubicBezTo>
                      <a:pt x="130" y="122"/>
                      <a:pt x="125" y="123"/>
                      <a:pt x="124" y="125"/>
                    </a:cubicBezTo>
                    <a:cubicBezTo>
                      <a:pt x="123" y="126"/>
                      <a:pt x="121" y="130"/>
                      <a:pt x="119" y="134"/>
                    </a:cubicBezTo>
                    <a:cubicBezTo>
                      <a:pt x="116" y="141"/>
                      <a:pt x="113" y="148"/>
                      <a:pt x="107" y="151"/>
                    </a:cubicBezTo>
                    <a:cubicBezTo>
                      <a:pt x="106" y="151"/>
                      <a:pt x="105" y="151"/>
                      <a:pt x="104" y="15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29"/>
              <p:cNvSpPr/>
              <p:nvPr/>
            </p:nvSpPr>
            <p:spPr bwMode="auto">
              <a:xfrm>
                <a:off x="3368" y="2048"/>
                <a:ext cx="169" cy="302"/>
              </a:xfrm>
              <a:custGeom>
                <a:avLst/>
                <a:gdLst>
                  <a:gd name="T0" fmla="*/ 45 w 91"/>
                  <a:gd name="T1" fmla="*/ 0 h 163"/>
                  <a:gd name="T2" fmla="*/ 0 w 91"/>
                  <a:gd name="T3" fmla="*/ 42 h 163"/>
                  <a:gd name="T4" fmla="*/ 17 w 91"/>
                  <a:gd name="T5" fmla="*/ 74 h 163"/>
                  <a:gd name="T6" fmla="*/ 17 w 91"/>
                  <a:gd name="T7" fmla="*/ 159 h 163"/>
                  <a:gd name="T8" fmla="*/ 20 w 91"/>
                  <a:gd name="T9" fmla="*/ 163 h 163"/>
                  <a:gd name="T10" fmla="*/ 21 w 91"/>
                  <a:gd name="T11" fmla="*/ 163 h 163"/>
                  <a:gd name="T12" fmla="*/ 24 w 91"/>
                  <a:gd name="T13" fmla="*/ 162 h 163"/>
                  <a:gd name="T14" fmla="*/ 45 w 91"/>
                  <a:gd name="T15" fmla="*/ 140 h 163"/>
                  <a:gd name="T16" fmla="*/ 67 w 91"/>
                  <a:gd name="T17" fmla="*/ 162 h 163"/>
                  <a:gd name="T18" fmla="*/ 71 w 91"/>
                  <a:gd name="T19" fmla="*/ 163 h 163"/>
                  <a:gd name="T20" fmla="*/ 74 w 91"/>
                  <a:gd name="T21" fmla="*/ 159 h 163"/>
                  <a:gd name="T22" fmla="*/ 74 w 91"/>
                  <a:gd name="T23" fmla="*/ 74 h 163"/>
                  <a:gd name="T24" fmla="*/ 91 w 91"/>
                  <a:gd name="T25" fmla="*/ 42 h 163"/>
                  <a:gd name="T26" fmla="*/ 45 w 91"/>
                  <a:gd name="T27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1" h="163">
                    <a:moveTo>
                      <a:pt x="45" y="0"/>
                    </a:moveTo>
                    <a:cubicBezTo>
                      <a:pt x="20" y="0"/>
                      <a:pt x="0" y="19"/>
                      <a:pt x="0" y="42"/>
                    </a:cubicBezTo>
                    <a:cubicBezTo>
                      <a:pt x="0" y="54"/>
                      <a:pt x="7" y="66"/>
                      <a:pt x="17" y="74"/>
                    </a:cubicBezTo>
                    <a:cubicBezTo>
                      <a:pt x="17" y="159"/>
                      <a:pt x="17" y="159"/>
                      <a:pt x="17" y="159"/>
                    </a:cubicBezTo>
                    <a:cubicBezTo>
                      <a:pt x="17" y="161"/>
                      <a:pt x="18" y="162"/>
                      <a:pt x="20" y="163"/>
                    </a:cubicBezTo>
                    <a:cubicBezTo>
                      <a:pt x="20" y="163"/>
                      <a:pt x="21" y="163"/>
                      <a:pt x="21" y="163"/>
                    </a:cubicBezTo>
                    <a:cubicBezTo>
                      <a:pt x="23" y="163"/>
                      <a:pt x="24" y="163"/>
                      <a:pt x="24" y="162"/>
                    </a:cubicBezTo>
                    <a:cubicBezTo>
                      <a:pt x="45" y="140"/>
                      <a:pt x="45" y="140"/>
                      <a:pt x="45" y="140"/>
                    </a:cubicBezTo>
                    <a:cubicBezTo>
                      <a:pt x="67" y="162"/>
                      <a:pt x="67" y="162"/>
                      <a:pt x="67" y="162"/>
                    </a:cubicBezTo>
                    <a:cubicBezTo>
                      <a:pt x="68" y="163"/>
                      <a:pt x="70" y="163"/>
                      <a:pt x="71" y="163"/>
                    </a:cubicBezTo>
                    <a:cubicBezTo>
                      <a:pt x="73" y="162"/>
                      <a:pt x="74" y="161"/>
                      <a:pt x="74" y="159"/>
                    </a:cubicBezTo>
                    <a:cubicBezTo>
                      <a:pt x="74" y="74"/>
                      <a:pt x="74" y="74"/>
                      <a:pt x="74" y="74"/>
                    </a:cubicBezTo>
                    <a:cubicBezTo>
                      <a:pt x="84" y="66"/>
                      <a:pt x="91" y="54"/>
                      <a:pt x="91" y="42"/>
                    </a:cubicBezTo>
                    <a:cubicBezTo>
                      <a:pt x="91" y="19"/>
                      <a:pt x="70" y="0"/>
                      <a:pt x="45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30"/>
              <p:cNvSpPr/>
              <p:nvPr/>
            </p:nvSpPr>
            <p:spPr bwMode="auto">
              <a:xfrm>
                <a:off x="4030" y="519"/>
                <a:ext cx="213" cy="183"/>
              </a:xfrm>
              <a:custGeom>
                <a:avLst/>
                <a:gdLst>
                  <a:gd name="T0" fmla="*/ 159 w 213"/>
                  <a:gd name="T1" fmla="*/ 0 h 183"/>
                  <a:gd name="T2" fmla="*/ 54 w 213"/>
                  <a:gd name="T3" fmla="*/ 0 h 183"/>
                  <a:gd name="T4" fmla="*/ 0 w 213"/>
                  <a:gd name="T5" fmla="*/ 93 h 183"/>
                  <a:gd name="T6" fmla="*/ 54 w 213"/>
                  <a:gd name="T7" fmla="*/ 183 h 183"/>
                  <a:gd name="T8" fmla="*/ 159 w 213"/>
                  <a:gd name="T9" fmla="*/ 183 h 183"/>
                  <a:gd name="T10" fmla="*/ 213 w 213"/>
                  <a:gd name="T11" fmla="*/ 93 h 183"/>
                  <a:gd name="T12" fmla="*/ 159 w 213"/>
                  <a:gd name="T13" fmla="*/ 0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3" h="183">
                    <a:moveTo>
                      <a:pt x="159" y="0"/>
                    </a:moveTo>
                    <a:lnTo>
                      <a:pt x="54" y="0"/>
                    </a:lnTo>
                    <a:lnTo>
                      <a:pt x="0" y="93"/>
                    </a:lnTo>
                    <a:lnTo>
                      <a:pt x="54" y="183"/>
                    </a:lnTo>
                    <a:lnTo>
                      <a:pt x="159" y="183"/>
                    </a:lnTo>
                    <a:lnTo>
                      <a:pt x="213" y="93"/>
                    </a:lnTo>
                    <a:lnTo>
                      <a:pt x="159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Freeform 31"/>
              <p:cNvSpPr/>
              <p:nvPr/>
            </p:nvSpPr>
            <p:spPr bwMode="auto">
              <a:xfrm>
                <a:off x="4210" y="434"/>
                <a:ext cx="213" cy="185"/>
              </a:xfrm>
              <a:custGeom>
                <a:avLst/>
                <a:gdLst>
                  <a:gd name="T0" fmla="*/ 159 w 213"/>
                  <a:gd name="T1" fmla="*/ 0 h 185"/>
                  <a:gd name="T2" fmla="*/ 53 w 213"/>
                  <a:gd name="T3" fmla="*/ 0 h 185"/>
                  <a:gd name="T4" fmla="*/ 0 w 213"/>
                  <a:gd name="T5" fmla="*/ 93 h 185"/>
                  <a:gd name="T6" fmla="*/ 53 w 213"/>
                  <a:gd name="T7" fmla="*/ 185 h 185"/>
                  <a:gd name="T8" fmla="*/ 159 w 213"/>
                  <a:gd name="T9" fmla="*/ 185 h 185"/>
                  <a:gd name="T10" fmla="*/ 213 w 213"/>
                  <a:gd name="T11" fmla="*/ 93 h 185"/>
                  <a:gd name="T12" fmla="*/ 159 w 213"/>
                  <a:gd name="T13" fmla="*/ 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3" h="185">
                    <a:moveTo>
                      <a:pt x="159" y="0"/>
                    </a:moveTo>
                    <a:lnTo>
                      <a:pt x="53" y="0"/>
                    </a:lnTo>
                    <a:lnTo>
                      <a:pt x="0" y="93"/>
                    </a:lnTo>
                    <a:lnTo>
                      <a:pt x="53" y="185"/>
                    </a:lnTo>
                    <a:lnTo>
                      <a:pt x="159" y="185"/>
                    </a:lnTo>
                    <a:lnTo>
                      <a:pt x="213" y="93"/>
                    </a:lnTo>
                    <a:lnTo>
                      <a:pt x="159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32"/>
              <p:cNvSpPr/>
              <p:nvPr/>
            </p:nvSpPr>
            <p:spPr bwMode="auto">
              <a:xfrm>
                <a:off x="4195" y="630"/>
                <a:ext cx="213" cy="185"/>
              </a:xfrm>
              <a:custGeom>
                <a:avLst/>
                <a:gdLst>
                  <a:gd name="T0" fmla="*/ 161 w 213"/>
                  <a:gd name="T1" fmla="*/ 0 h 185"/>
                  <a:gd name="T2" fmla="*/ 54 w 213"/>
                  <a:gd name="T3" fmla="*/ 0 h 185"/>
                  <a:gd name="T4" fmla="*/ 0 w 213"/>
                  <a:gd name="T5" fmla="*/ 93 h 185"/>
                  <a:gd name="T6" fmla="*/ 54 w 213"/>
                  <a:gd name="T7" fmla="*/ 185 h 185"/>
                  <a:gd name="T8" fmla="*/ 161 w 213"/>
                  <a:gd name="T9" fmla="*/ 185 h 185"/>
                  <a:gd name="T10" fmla="*/ 213 w 213"/>
                  <a:gd name="T11" fmla="*/ 93 h 185"/>
                  <a:gd name="T12" fmla="*/ 161 w 213"/>
                  <a:gd name="T13" fmla="*/ 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3" h="185">
                    <a:moveTo>
                      <a:pt x="161" y="0"/>
                    </a:moveTo>
                    <a:lnTo>
                      <a:pt x="54" y="0"/>
                    </a:lnTo>
                    <a:lnTo>
                      <a:pt x="0" y="93"/>
                    </a:lnTo>
                    <a:lnTo>
                      <a:pt x="54" y="185"/>
                    </a:lnTo>
                    <a:lnTo>
                      <a:pt x="161" y="185"/>
                    </a:lnTo>
                    <a:lnTo>
                      <a:pt x="213" y="93"/>
                    </a:lnTo>
                    <a:lnTo>
                      <a:pt x="16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Freeform 33"/>
              <p:cNvSpPr/>
              <p:nvPr/>
            </p:nvSpPr>
            <p:spPr bwMode="auto">
              <a:xfrm>
                <a:off x="2503" y="1204"/>
                <a:ext cx="103" cy="78"/>
              </a:xfrm>
              <a:custGeom>
                <a:avLst/>
                <a:gdLst>
                  <a:gd name="T0" fmla="*/ 56 w 56"/>
                  <a:gd name="T1" fmla="*/ 16 h 42"/>
                  <a:gd name="T2" fmla="*/ 40 w 56"/>
                  <a:gd name="T3" fmla="*/ 2 h 42"/>
                  <a:gd name="T4" fmla="*/ 36 w 56"/>
                  <a:gd name="T5" fmla="*/ 1 h 42"/>
                  <a:gd name="T6" fmla="*/ 3 w 56"/>
                  <a:gd name="T7" fmla="*/ 9 h 42"/>
                  <a:gd name="T8" fmla="*/ 0 w 56"/>
                  <a:gd name="T9" fmla="*/ 11 h 42"/>
                  <a:gd name="T10" fmla="*/ 1 w 56"/>
                  <a:gd name="T11" fmla="*/ 15 h 42"/>
                  <a:gd name="T12" fmla="*/ 29 w 56"/>
                  <a:gd name="T13" fmla="*/ 42 h 42"/>
                  <a:gd name="T14" fmla="*/ 36 w 56"/>
                  <a:gd name="T15" fmla="*/ 26 h 42"/>
                  <a:gd name="T16" fmla="*/ 56 w 56"/>
                  <a:gd name="T17" fmla="*/ 1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42">
                    <a:moveTo>
                      <a:pt x="56" y="16"/>
                    </a:moveTo>
                    <a:cubicBezTo>
                      <a:pt x="40" y="2"/>
                      <a:pt x="40" y="2"/>
                      <a:pt x="40" y="2"/>
                    </a:cubicBezTo>
                    <a:cubicBezTo>
                      <a:pt x="39" y="1"/>
                      <a:pt x="37" y="0"/>
                      <a:pt x="36" y="1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3"/>
                      <a:pt x="0" y="14"/>
                      <a:pt x="1" y="15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9" y="36"/>
                      <a:pt x="31" y="31"/>
                      <a:pt x="36" y="26"/>
                    </a:cubicBezTo>
                    <a:cubicBezTo>
                      <a:pt x="41" y="20"/>
                      <a:pt x="50" y="17"/>
                      <a:pt x="56" y="1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Freeform 34"/>
              <p:cNvSpPr>
                <a:spLocks noEditPoints="1"/>
              </p:cNvSpPr>
              <p:nvPr/>
            </p:nvSpPr>
            <p:spPr bwMode="auto">
              <a:xfrm>
                <a:off x="2562" y="1239"/>
                <a:ext cx="288" cy="331"/>
              </a:xfrm>
              <a:custGeom>
                <a:avLst/>
                <a:gdLst>
                  <a:gd name="T0" fmla="*/ 133 w 156"/>
                  <a:gd name="T1" fmla="*/ 95 h 179"/>
                  <a:gd name="T2" fmla="*/ 37 w 156"/>
                  <a:gd name="T3" fmla="*/ 1 h 179"/>
                  <a:gd name="T4" fmla="*/ 34 w 156"/>
                  <a:gd name="T5" fmla="*/ 0 h 179"/>
                  <a:gd name="T6" fmla="*/ 27 w 156"/>
                  <a:gd name="T7" fmla="*/ 1 h 179"/>
                  <a:gd name="T8" fmla="*/ 29 w 156"/>
                  <a:gd name="T9" fmla="*/ 3 h 179"/>
                  <a:gd name="T10" fmla="*/ 24 w 156"/>
                  <a:gd name="T11" fmla="*/ 9 h 179"/>
                  <a:gd name="T12" fmla="*/ 23 w 156"/>
                  <a:gd name="T13" fmla="*/ 8 h 179"/>
                  <a:gd name="T14" fmla="*/ 4 w 156"/>
                  <a:gd name="T15" fmla="*/ 25 h 179"/>
                  <a:gd name="T16" fmla="*/ 1 w 156"/>
                  <a:gd name="T17" fmla="*/ 28 h 179"/>
                  <a:gd name="T18" fmla="*/ 0 w 156"/>
                  <a:gd name="T19" fmla="*/ 27 h 179"/>
                  <a:gd name="T20" fmla="*/ 0 w 156"/>
                  <a:gd name="T21" fmla="*/ 31 h 179"/>
                  <a:gd name="T22" fmla="*/ 1 w 156"/>
                  <a:gd name="T23" fmla="*/ 34 h 179"/>
                  <a:gd name="T24" fmla="*/ 80 w 156"/>
                  <a:gd name="T25" fmla="*/ 150 h 179"/>
                  <a:gd name="T26" fmla="*/ 108 w 156"/>
                  <a:gd name="T27" fmla="*/ 179 h 179"/>
                  <a:gd name="T28" fmla="*/ 108 w 156"/>
                  <a:gd name="T29" fmla="*/ 179 h 179"/>
                  <a:gd name="T30" fmla="*/ 125 w 156"/>
                  <a:gd name="T31" fmla="*/ 175 h 179"/>
                  <a:gd name="T32" fmla="*/ 127 w 156"/>
                  <a:gd name="T33" fmla="*/ 174 h 179"/>
                  <a:gd name="T34" fmla="*/ 127 w 156"/>
                  <a:gd name="T35" fmla="*/ 174 h 179"/>
                  <a:gd name="T36" fmla="*/ 149 w 156"/>
                  <a:gd name="T37" fmla="*/ 152 h 179"/>
                  <a:gd name="T38" fmla="*/ 133 w 156"/>
                  <a:gd name="T39" fmla="*/ 95 h 179"/>
                  <a:gd name="T40" fmla="*/ 105 w 156"/>
                  <a:gd name="T41" fmla="*/ 137 h 179"/>
                  <a:gd name="T42" fmla="*/ 24 w 156"/>
                  <a:gd name="T43" fmla="*/ 32 h 179"/>
                  <a:gd name="T44" fmla="*/ 37 w 156"/>
                  <a:gd name="T45" fmla="*/ 23 h 179"/>
                  <a:gd name="T46" fmla="*/ 131 w 156"/>
                  <a:gd name="T47" fmla="*/ 122 h 179"/>
                  <a:gd name="T48" fmla="*/ 105 w 156"/>
                  <a:gd name="T49" fmla="*/ 137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56" h="179">
                    <a:moveTo>
                      <a:pt x="133" y="95"/>
                    </a:moveTo>
                    <a:cubicBezTo>
                      <a:pt x="90" y="48"/>
                      <a:pt x="37" y="2"/>
                      <a:pt x="37" y="1"/>
                    </a:cubicBezTo>
                    <a:cubicBezTo>
                      <a:pt x="36" y="0"/>
                      <a:pt x="35" y="0"/>
                      <a:pt x="34" y="0"/>
                    </a:cubicBezTo>
                    <a:cubicBezTo>
                      <a:pt x="34" y="0"/>
                      <a:pt x="31" y="0"/>
                      <a:pt x="27" y="1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8"/>
                      <a:pt x="0" y="30"/>
                      <a:pt x="0" y="31"/>
                    </a:cubicBezTo>
                    <a:cubicBezTo>
                      <a:pt x="0" y="32"/>
                      <a:pt x="0" y="33"/>
                      <a:pt x="1" y="34"/>
                    </a:cubicBezTo>
                    <a:cubicBezTo>
                      <a:pt x="2" y="35"/>
                      <a:pt x="72" y="112"/>
                      <a:pt x="80" y="150"/>
                    </a:cubicBezTo>
                    <a:cubicBezTo>
                      <a:pt x="85" y="174"/>
                      <a:pt x="98" y="179"/>
                      <a:pt x="108" y="179"/>
                    </a:cubicBezTo>
                    <a:cubicBezTo>
                      <a:pt x="108" y="179"/>
                      <a:pt x="108" y="179"/>
                      <a:pt x="108" y="179"/>
                    </a:cubicBezTo>
                    <a:cubicBezTo>
                      <a:pt x="115" y="179"/>
                      <a:pt x="122" y="176"/>
                      <a:pt x="125" y="175"/>
                    </a:cubicBezTo>
                    <a:cubicBezTo>
                      <a:pt x="126" y="174"/>
                      <a:pt x="126" y="174"/>
                      <a:pt x="127" y="174"/>
                    </a:cubicBezTo>
                    <a:cubicBezTo>
                      <a:pt x="127" y="174"/>
                      <a:pt x="127" y="174"/>
                      <a:pt x="127" y="174"/>
                    </a:cubicBezTo>
                    <a:cubicBezTo>
                      <a:pt x="131" y="173"/>
                      <a:pt x="143" y="165"/>
                      <a:pt x="149" y="152"/>
                    </a:cubicBezTo>
                    <a:cubicBezTo>
                      <a:pt x="154" y="141"/>
                      <a:pt x="156" y="121"/>
                      <a:pt x="133" y="95"/>
                    </a:cubicBezTo>
                    <a:close/>
                    <a:moveTo>
                      <a:pt x="105" y="137"/>
                    </a:moveTo>
                    <a:cubicBezTo>
                      <a:pt x="102" y="125"/>
                      <a:pt x="24" y="32"/>
                      <a:pt x="24" y="32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53" y="34"/>
                      <a:pt x="131" y="122"/>
                      <a:pt x="131" y="122"/>
                    </a:cubicBezTo>
                    <a:lnTo>
                      <a:pt x="105" y="13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Freeform 35"/>
              <p:cNvSpPr/>
              <p:nvPr/>
            </p:nvSpPr>
            <p:spPr bwMode="auto">
              <a:xfrm>
                <a:off x="2562" y="1241"/>
                <a:ext cx="54" cy="50"/>
              </a:xfrm>
              <a:custGeom>
                <a:avLst/>
                <a:gdLst>
                  <a:gd name="T0" fmla="*/ 4 w 29"/>
                  <a:gd name="T1" fmla="*/ 24 h 27"/>
                  <a:gd name="T2" fmla="*/ 23 w 29"/>
                  <a:gd name="T3" fmla="*/ 7 h 27"/>
                  <a:gd name="T4" fmla="*/ 24 w 29"/>
                  <a:gd name="T5" fmla="*/ 8 h 27"/>
                  <a:gd name="T6" fmla="*/ 29 w 29"/>
                  <a:gd name="T7" fmla="*/ 2 h 27"/>
                  <a:gd name="T8" fmla="*/ 27 w 29"/>
                  <a:gd name="T9" fmla="*/ 0 h 27"/>
                  <a:gd name="T10" fmla="*/ 7 w 29"/>
                  <a:gd name="T11" fmla="*/ 10 h 27"/>
                  <a:gd name="T12" fmla="*/ 0 w 29"/>
                  <a:gd name="T13" fmla="*/ 26 h 27"/>
                  <a:gd name="T14" fmla="*/ 1 w 29"/>
                  <a:gd name="T15" fmla="*/ 27 h 27"/>
                  <a:gd name="T16" fmla="*/ 4 w 29"/>
                  <a:gd name="T17" fmla="*/ 2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27">
                    <a:moveTo>
                      <a:pt x="4" y="24"/>
                    </a:moveTo>
                    <a:cubicBezTo>
                      <a:pt x="23" y="7"/>
                      <a:pt x="23" y="7"/>
                      <a:pt x="23" y="7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1" y="1"/>
                      <a:pt x="13" y="3"/>
                      <a:pt x="7" y="10"/>
                    </a:cubicBezTo>
                    <a:cubicBezTo>
                      <a:pt x="3" y="14"/>
                      <a:pt x="1" y="19"/>
                      <a:pt x="0" y="26"/>
                    </a:cubicBezTo>
                    <a:cubicBezTo>
                      <a:pt x="1" y="27"/>
                      <a:pt x="1" y="27"/>
                      <a:pt x="1" y="27"/>
                    </a:cubicBezTo>
                    <a:lnTo>
                      <a:pt x="4" y="2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" name="Freeform 36"/>
              <p:cNvSpPr/>
              <p:nvPr/>
            </p:nvSpPr>
            <p:spPr bwMode="auto">
              <a:xfrm>
                <a:off x="2497" y="776"/>
                <a:ext cx="359" cy="15"/>
              </a:xfrm>
              <a:custGeom>
                <a:avLst/>
                <a:gdLst>
                  <a:gd name="T0" fmla="*/ 190 w 194"/>
                  <a:gd name="T1" fmla="*/ 8 h 8"/>
                  <a:gd name="T2" fmla="*/ 4 w 194"/>
                  <a:gd name="T3" fmla="*/ 8 h 8"/>
                  <a:gd name="T4" fmla="*/ 0 w 194"/>
                  <a:gd name="T5" fmla="*/ 4 h 8"/>
                  <a:gd name="T6" fmla="*/ 4 w 194"/>
                  <a:gd name="T7" fmla="*/ 0 h 8"/>
                  <a:gd name="T8" fmla="*/ 190 w 194"/>
                  <a:gd name="T9" fmla="*/ 0 h 8"/>
                  <a:gd name="T10" fmla="*/ 194 w 194"/>
                  <a:gd name="T11" fmla="*/ 4 h 8"/>
                  <a:gd name="T12" fmla="*/ 190 w 194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4" h="8">
                    <a:moveTo>
                      <a:pt x="190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1" y="8"/>
                      <a:pt x="0" y="6"/>
                      <a:pt x="0" y="4"/>
                    </a:cubicBezTo>
                    <a:cubicBezTo>
                      <a:pt x="0" y="1"/>
                      <a:pt x="1" y="0"/>
                      <a:pt x="4" y="0"/>
                    </a:cubicBezTo>
                    <a:cubicBezTo>
                      <a:pt x="190" y="0"/>
                      <a:pt x="190" y="0"/>
                      <a:pt x="190" y="0"/>
                    </a:cubicBezTo>
                    <a:cubicBezTo>
                      <a:pt x="192" y="0"/>
                      <a:pt x="194" y="1"/>
                      <a:pt x="194" y="4"/>
                    </a:cubicBezTo>
                    <a:cubicBezTo>
                      <a:pt x="194" y="6"/>
                      <a:pt x="192" y="8"/>
                      <a:pt x="190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" name="Freeform 37"/>
              <p:cNvSpPr/>
              <p:nvPr/>
            </p:nvSpPr>
            <p:spPr bwMode="auto">
              <a:xfrm>
                <a:off x="2549" y="432"/>
                <a:ext cx="15" cy="115"/>
              </a:xfrm>
              <a:custGeom>
                <a:avLst/>
                <a:gdLst>
                  <a:gd name="T0" fmla="*/ 4 w 8"/>
                  <a:gd name="T1" fmla="*/ 62 h 62"/>
                  <a:gd name="T2" fmla="*/ 0 w 8"/>
                  <a:gd name="T3" fmla="*/ 58 h 62"/>
                  <a:gd name="T4" fmla="*/ 0 w 8"/>
                  <a:gd name="T5" fmla="*/ 4 h 62"/>
                  <a:gd name="T6" fmla="*/ 4 w 8"/>
                  <a:gd name="T7" fmla="*/ 0 h 62"/>
                  <a:gd name="T8" fmla="*/ 8 w 8"/>
                  <a:gd name="T9" fmla="*/ 4 h 62"/>
                  <a:gd name="T10" fmla="*/ 8 w 8"/>
                  <a:gd name="T11" fmla="*/ 58 h 62"/>
                  <a:gd name="T12" fmla="*/ 4 w 8"/>
                  <a:gd name="T13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62">
                    <a:moveTo>
                      <a:pt x="4" y="62"/>
                    </a:moveTo>
                    <a:cubicBezTo>
                      <a:pt x="2" y="62"/>
                      <a:pt x="0" y="60"/>
                      <a:pt x="0" y="5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7" y="0"/>
                      <a:pt x="8" y="1"/>
                      <a:pt x="8" y="4"/>
                    </a:cubicBezTo>
                    <a:cubicBezTo>
                      <a:pt x="8" y="58"/>
                      <a:pt x="8" y="58"/>
                      <a:pt x="8" y="58"/>
                    </a:cubicBezTo>
                    <a:cubicBezTo>
                      <a:pt x="8" y="60"/>
                      <a:pt x="7" y="62"/>
                      <a:pt x="4" y="6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Freeform 38"/>
              <p:cNvSpPr/>
              <p:nvPr/>
            </p:nvSpPr>
            <p:spPr bwMode="auto">
              <a:xfrm>
                <a:off x="2669" y="432"/>
                <a:ext cx="15" cy="183"/>
              </a:xfrm>
              <a:custGeom>
                <a:avLst/>
                <a:gdLst>
                  <a:gd name="T0" fmla="*/ 4 w 8"/>
                  <a:gd name="T1" fmla="*/ 99 h 99"/>
                  <a:gd name="T2" fmla="*/ 0 w 8"/>
                  <a:gd name="T3" fmla="*/ 95 h 99"/>
                  <a:gd name="T4" fmla="*/ 0 w 8"/>
                  <a:gd name="T5" fmla="*/ 4 h 99"/>
                  <a:gd name="T6" fmla="*/ 4 w 8"/>
                  <a:gd name="T7" fmla="*/ 0 h 99"/>
                  <a:gd name="T8" fmla="*/ 8 w 8"/>
                  <a:gd name="T9" fmla="*/ 4 h 99"/>
                  <a:gd name="T10" fmla="*/ 8 w 8"/>
                  <a:gd name="T11" fmla="*/ 95 h 99"/>
                  <a:gd name="T12" fmla="*/ 4 w 8"/>
                  <a:gd name="T13" fmla="*/ 9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99">
                    <a:moveTo>
                      <a:pt x="4" y="99"/>
                    </a:moveTo>
                    <a:cubicBezTo>
                      <a:pt x="1" y="99"/>
                      <a:pt x="0" y="97"/>
                      <a:pt x="0" y="9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1" y="0"/>
                      <a:pt x="4" y="0"/>
                    </a:cubicBezTo>
                    <a:cubicBezTo>
                      <a:pt x="6" y="0"/>
                      <a:pt x="8" y="1"/>
                      <a:pt x="8" y="4"/>
                    </a:cubicBezTo>
                    <a:cubicBezTo>
                      <a:pt x="8" y="95"/>
                      <a:pt x="8" y="95"/>
                      <a:pt x="8" y="95"/>
                    </a:cubicBezTo>
                    <a:cubicBezTo>
                      <a:pt x="8" y="97"/>
                      <a:pt x="6" y="99"/>
                      <a:pt x="4" y="9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Freeform 39"/>
              <p:cNvSpPr/>
              <p:nvPr/>
            </p:nvSpPr>
            <p:spPr bwMode="auto">
              <a:xfrm>
                <a:off x="2788" y="432"/>
                <a:ext cx="14" cy="252"/>
              </a:xfrm>
              <a:custGeom>
                <a:avLst/>
                <a:gdLst>
                  <a:gd name="T0" fmla="*/ 4 w 8"/>
                  <a:gd name="T1" fmla="*/ 136 h 136"/>
                  <a:gd name="T2" fmla="*/ 0 w 8"/>
                  <a:gd name="T3" fmla="*/ 132 h 136"/>
                  <a:gd name="T4" fmla="*/ 0 w 8"/>
                  <a:gd name="T5" fmla="*/ 4 h 136"/>
                  <a:gd name="T6" fmla="*/ 4 w 8"/>
                  <a:gd name="T7" fmla="*/ 0 h 136"/>
                  <a:gd name="T8" fmla="*/ 8 w 8"/>
                  <a:gd name="T9" fmla="*/ 4 h 136"/>
                  <a:gd name="T10" fmla="*/ 8 w 8"/>
                  <a:gd name="T11" fmla="*/ 132 h 136"/>
                  <a:gd name="T12" fmla="*/ 4 w 8"/>
                  <a:gd name="T13" fmla="*/ 136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36">
                    <a:moveTo>
                      <a:pt x="4" y="136"/>
                    </a:moveTo>
                    <a:cubicBezTo>
                      <a:pt x="2" y="136"/>
                      <a:pt x="0" y="134"/>
                      <a:pt x="0" y="13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6" y="0"/>
                      <a:pt x="8" y="1"/>
                      <a:pt x="8" y="4"/>
                    </a:cubicBezTo>
                    <a:cubicBezTo>
                      <a:pt x="8" y="132"/>
                      <a:pt x="8" y="132"/>
                      <a:pt x="8" y="132"/>
                    </a:cubicBezTo>
                    <a:cubicBezTo>
                      <a:pt x="8" y="134"/>
                      <a:pt x="6" y="136"/>
                      <a:pt x="4" y="13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Freeform 40"/>
              <p:cNvSpPr/>
              <p:nvPr/>
            </p:nvSpPr>
            <p:spPr bwMode="auto">
              <a:xfrm>
                <a:off x="2549" y="738"/>
                <a:ext cx="15" cy="53"/>
              </a:xfrm>
              <a:custGeom>
                <a:avLst/>
                <a:gdLst>
                  <a:gd name="T0" fmla="*/ 4 w 8"/>
                  <a:gd name="T1" fmla="*/ 29 h 29"/>
                  <a:gd name="T2" fmla="*/ 0 w 8"/>
                  <a:gd name="T3" fmla="*/ 25 h 29"/>
                  <a:gd name="T4" fmla="*/ 0 w 8"/>
                  <a:gd name="T5" fmla="*/ 4 h 29"/>
                  <a:gd name="T6" fmla="*/ 4 w 8"/>
                  <a:gd name="T7" fmla="*/ 0 h 29"/>
                  <a:gd name="T8" fmla="*/ 8 w 8"/>
                  <a:gd name="T9" fmla="*/ 4 h 29"/>
                  <a:gd name="T10" fmla="*/ 8 w 8"/>
                  <a:gd name="T11" fmla="*/ 25 h 29"/>
                  <a:gd name="T12" fmla="*/ 4 w 8"/>
                  <a:gd name="T13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9">
                    <a:moveTo>
                      <a:pt x="4" y="29"/>
                    </a:moveTo>
                    <a:cubicBezTo>
                      <a:pt x="2" y="29"/>
                      <a:pt x="0" y="27"/>
                      <a:pt x="0" y="2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7" y="0"/>
                      <a:pt x="8" y="2"/>
                      <a:pt x="8" y="4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7"/>
                      <a:pt x="7" y="29"/>
                      <a:pt x="4" y="2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" name="Freeform 41"/>
              <p:cNvSpPr/>
              <p:nvPr/>
            </p:nvSpPr>
            <p:spPr bwMode="auto">
              <a:xfrm>
                <a:off x="2669" y="738"/>
                <a:ext cx="15" cy="53"/>
              </a:xfrm>
              <a:custGeom>
                <a:avLst/>
                <a:gdLst>
                  <a:gd name="T0" fmla="*/ 4 w 8"/>
                  <a:gd name="T1" fmla="*/ 29 h 29"/>
                  <a:gd name="T2" fmla="*/ 0 w 8"/>
                  <a:gd name="T3" fmla="*/ 25 h 29"/>
                  <a:gd name="T4" fmla="*/ 0 w 8"/>
                  <a:gd name="T5" fmla="*/ 4 h 29"/>
                  <a:gd name="T6" fmla="*/ 4 w 8"/>
                  <a:gd name="T7" fmla="*/ 0 h 29"/>
                  <a:gd name="T8" fmla="*/ 8 w 8"/>
                  <a:gd name="T9" fmla="*/ 4 h 29"/>
                  <a:gd name="T10" fmla="*/ 8 w 8"/>
                  <a:gd name="T11" fmla="*/ 25 h 29"/>
                  <a:gd name="T12" fmla="*/ 4 w 8"/>
                  <a:gd name="T13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9">
                    <a:moveTo>
                      <a:pt x="4" y="29"/>
                    </a:moveTo>
                    <a:cubicBezTo>
                      <a:pt x="1" y="29"/>
                      <a:pt x="0" y="27"/>
                      <a:pt x="0" y="2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7"/>
                      <a:pt x="6" y="29"/>
                      <a:pt x="4" y="2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Freeform 42"/>
              <p:cNvSpPr/>
              <p:nvPr/>
            </p:nvSpPr>
            <p:spPr bwMode="auto">
              <a:xfrm>
                <a:off x="2788" y="738"/>
                <a:ext cx="14" cy="53"/>
              </a:xfrm>
              <a:custGeom>
                <a:avLst/>
                <a:gdLst>
                  <a:gd name="T0" fmla="*/ 4 w 8"/>
                  <a:gd name="T1" fmla="*/ 29 h 29"/>
                  <a:gd name="T2" fmla="*/ 0 w 8"/>
                  <a:gd name="T3" fmla="*/ 25 h 29"/>
                  <a:gd name="T4" fmla="*/ 0 w 8"/>
                  <a:gd name="T5" fmla="*/ 4 h 29"/>
                  <a:gd name="T6" fmla="*/ 4 w 8"/>
                  <a:gd name="T7" fmla="*/ 0 h 29"/>
                  <a:gd name="T8" fmla="*/ 8 w 8"/>
                  <a:gd name="T9" fmla="*/ 4 h 29"/>
                  <a:gd name="T10" fmla="*/ 8 w 8"/>
                  <a:gd name="T11" fmla="*/ 25 h 29"/>
                  <a:gd name="T12" fmla="*/ 4 w 8"/>
                  <a:gd name="T13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9">
                    <a:moveTo>
                      <a:pt x="4" y="29"/>
                    </a:moveTo>
                    <a:cubicBezTo>
                      <a:pt x="2" y="29"/>
                      <a:pt x="0" y="27"/>
                      <a:pt x="0" y="2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7"/>
                      <a:pt x="6" y="29"/>
                      <a:pt x="4" y="2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Oval 43"/>
              <p:cNvSpPr>
                <a:spLocks noChangeArrowheads="1"/>
              </p:cNvSpPr>
              <p:nvPr/>
            </p:nvSpPr>
            <p:spPr bwMode="auto">
              <a:xfrm>
                <a:off x="2641" y="676"/>
                <a:ext cx="69" cy="69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Oval 44"/>
              <p:cNvSpPr>
                <a:spLocks noChangeArrowheads="1"/>
              </p:cNvSpPr>
              <p:nvPr/>
            </p:nvSpPr>
            <p:spPr bwMode="auto">
              <a:xfrm>
                <a:off x="2760" y="676"/>
                <a:ext cx="70" cy="69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Oval 45"/>
              <p:cNvSpPr>
                <a:spLocks noChangeArrowheads="1"/>
              </p:cNvSpPr>
              <p:nvPr/>
            </p:nvSpPr>
            <p:spPr bwMode="auto">
              <a:xfrm>
                <a:off x="2641" y="608"/>
                <a:ext cx="69" cy="68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Oval 46"/>
              <p:cNvSpPr>
                <a:spLocks noChangeArrowheads="1"/>
              </p:cNvSpPr>
              <p:nvPr/>
            </p:nvSpPr>
            <p:spPr bwMode="auto">
              <a:xfrm>
                <a:off x="2523" y="676"/>
                <a:ext cx="69" cy="69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Oval 47"/>
              <p:cNvSpPr>
                <a:spLocks noChangeArrowheads="1"/>
              </p:cNvSpPr>
              <p:nvPr/>
            </p:nvSpPr>
            <p:spPr bwMode="auto">
              <a:xfrm>
                <a:off x="2523" y="608"/>
                <a:ext cx="69" cy="68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" name="Oval 48"/>
              <p:cNvSpPr>
                <a:spLocks noChangeArrowheads="1"/>
              </p:cNvSpPr>
              <p:nvPr/>
            </p:nvSpPr>
            <p:spPr bwMode="auto">
              <a:xfrm>
                <a:off x="2523" y="539"/>
                <a:ext cx="69" cy="69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" name="Freeform 49"/>
              <p:cNvSpPr/>
              <p:nvPr/>
            </p:nvSpPr>
            <p:spPr bwMode="auto">
              <a:xfrm>
                <a:off x="3588" y="682"/>
                <a:ext cx="50" cy="48"/>
              </a:xfrm>
              <a:custGeom>
                <a:avLst/>
                <a:gdLst>
                  <a:gd name="T0" fmla="*/ 20 w 27"/>
                  <a:gd name="T1" fmla="*/ 5 h 26"/>
                  <a:gd name="T2" fmla="*/ 13 w 27"/>
                  <a:gd name="T3" fmla="*/ 0 h 26"/>
                  <a:gd name="T4" fmla="*/ 0 w 27"/>
                  <a:gd name="T5" fmla="*/ 16 h 26"/>
                  <a:gd name="T6" fmla="*/ 6 w 27"/>
                  <a:gd name="T7" fmla="*/ 21 h 26"/>
                  <a:gd name="T8" fmla="*/ 24 w 27"/>
                  <a:gd name="T9" fmla="*/ 22 h 26"/>
                  <a:gd name="T10" fmla="*/ 20 w 27"/>
                  <a:gd name="T11" fmla="*/ 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26">
                    <a:moveTo>
                      <a:pt x="20" y="5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12" y="26"/>
                      <a:pt x="20" y="26"/>
                      <a:pt x="24" y="22"/>
                    </a:cubicBezTo>
                    <a:cubicBezTo>
                      <a:pt x="27" y="17"/>
                      <a:pt x="26" y="10"/>
                      <a:pt x="20" y="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" name="Freeform 50"/>
              <p:cNvSpPr/>
              <p:nvPr/>
            </p:nvSpPr>
            <p:spPr bwMode="auto">
              <a:xfrm>
                <a:off x="3437" y="562"/>
                <a:ext cx="170" cy="146"/>
              </a:xfrm>
              <a:custGeom>
                <a:avLst/>
                <a:gdLst>
                  <a:gd name="T0" fmla="*/ 92 w 92"/>
                  <a:gd name="T1" fmla="*/ 63 h 79"/>
                  <a:gd name="T2" fmla="*/ 26 w 92"/>
                  <a:gd name="T3" fmla="*/ 9 h 79"/>
                  <a:gd name="T4" fmla="*/ 1 w 92"/>
                  <a:gd name="T5" fmla="*/ 2 h 79"/>
                  <a:gd name="T6" fmla="*/ 12 w 92"/>
                  <a:gd name="T7" fmla="*/ 25 h 79"/>
                  <a:gd name="T8" fmla="*/ 79 w 92"/>
                  <a:gd name="T9" fmla="*/ 79 h 79"/>
                  <a:gd name="T10" fmla="*/ 85 w 92"/>
                  <a:gd name="T11" fmla="*/ 71 h 79"/>
                  <a:gd name="T12" fmla="*/ 85 w 92"/>
                  <a:gd name="T13" fmla="*/ 71 h 79"/>
                  <a:gd name="T14" fmla="*/ 92 w 92"/>
                  <a:gd name="T15" fmla="*/ 63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2" h="79">
                    <a:moveTo>
                      <a:pt x="92" y="63"/>
                    </a:moveTo>
                    <a:cubicBezTo>
                      <a:pt x="26" y="9"/>
                      <a:pt x="26" y="9"/>
                      <a:pt x="26" y="9"/>
                    </a:cubicBezTo>
                    <a:cubicBezTo>
                      <a:pt x="26" y="9"/>
                      <a:pt x="5" y="0"/>
                      <a:pt x="1" y="2"/>
                    </a:cubicBezTo>
                    <a:cubicBezTo>
                      <a:pt x="0" y="4"/>
                      <a:pt x="12" y="25"/>
                      <a:pt x="12" y="25"/>
                    </a:cubicBezTo>
                    <a:cubicBezTo>
                      <a:pt x="79" y="79"/>
                      <a:pt x="79" y="79"/>
                      <a:pt x="79" y="79"/>
                    </a:cubicBezTo>
                    <a:cubicBezTo>
                      <a:pt x="85" y="71"/>
                      <a:pt x="85" y="71"/>
                      <a:pt x="85" y="71"/>
                    </a:cubicBezTo>
                    <a:cubicBezTo>
                      <a:pt x="85" y="71"/>
                      <a:pt x="85" y="71"/>
                      <a:pt x="85" y="71"/>
                    </a:cubicBezTo>
                    <a:lnTo>
                      <a:pt x="92" y="6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" name="Freeform 51"/>
              <p:cNvSpPr/>
              <p:nvPr/>
            </p:nvSpPr>
            <p:spPr bwMode="auto">
              <a:xfrm>
                <a:off x="3274" y="669"/>
                <a:ext cx="279" cy="128"/>
              </a:xfrm>
              <a:custGeom>
                <a:avLst/>
                <a:gdLst>
                  <a:gd name="T0" fmla="*/ 0 w 151"/>
                  <a:gd name="T1" fmla="*/ 67 h 69"/>
                  <a:gd name="T2" fmla="*/ 1 w 151"/>
                  <a:gd name="T3" fmla="*/ 68 h 69"/>
                  <a:gd name="T4" fmla="*/ 3 w 151"/>
                  <a:gd name="T5" fmla="*/ 69 h 69"/>
                  <a:gd name="T6" fmla="*/ 4 w 151"/>
                  <a:gd name="T7" fmla="*/ 69 h 69"/>
                  <a:gd name="T8" fmla="*/ 149 w 151"/>
                  <a:gd name="T9" fmla="*/ 34 h 69"/>
                  <a:gd name="T10" fmla="*/ 151 w 151"/>
                  <a:gd name="T11" fmla="*/ 33 h 69"/>
                  <a:gd name="T12" fmla="*/ 90 w 151"/>
                  <a:gd name="T13" fmla="*/ 0 h 69"/>
                  <a:gd name="T14" fmla="*/ 0 w 151"/>
                  <a:gd name="T15" fmla="*/ 67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1" h="69">
                    <a:moveTo>
                      <a:pt x="0" y="67"/>
                    </a:moveTo>
                    <a:cubicBezTo>
                      <a:pt x="0" y="67"/>
                      <a:pt x="0" y="68"/>
                      <a:pt x="1" y="68"/>
                    </a:cubicBezTo>
                    <a:cubicBezTo>
                      <a:pt x="1" y="68"/>
                      <a:pt x="2" y="69"/>
                      <a:pt x="3" y="69"/>
                    </a:cubicBezTo>
                    <a:cubicBezTo>
                      <a:pt x="4" y="69"/>
                      <a:pt x="4" y="69"/>
                      <a:pt x="4" y="69"/>
                    </a:cubicBezTo>
                    <a:cubicBezTo>
                      <a:pt x="149" y="34"/>
                      <a:pt x="149" y="34"/>
                      <a:pt x="149" y="34"/>
                    </a:cubicBezTo>
                    <a:cubicBezTo>
                      <a:pt x="150" y="34"/>
                      <a:pt x="151" y="34"/>
                      <a:pt x="151" y="33"/>
                    </a:cubicBezTo>
                    <a:cubicBezTo>
                      <a:pt x="90" y="0"/>
                      <a:pt x="90" y="0"/>
                      <a:pt x="90" y="0"/>
                    </a:cubicBezTo>
                    <a:lnTo>
                      <a:pt x="0" y="6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" name="Freeform 52"/>
              <p:cNvSpPr>
                <a:spLocks noEditPoints="1"/>
              </p:cNvSpPr>
              <p:nvPr/>
            </p:nvSpPr>
            <p:spPr bwMode="auto">
              <a:xfrm>
                <a:off x="3272" y="438"/>
                <a:ext cx="283" cy="337"/>
              </a:xfrm>
              <a:custGeom>
                <a:avLst/>
                <a:gdLst>
                  <a:gd name="T0" fmla="*/ 93 w 153"/>
                  <a:gd name="T1" fmla="*/ 116 h 182"/>
                  <a:gd name="T2" fmla="*/ 153 w 153"/>
                  <a:gd name="T3" fmla="*/ 150 h 182"/>
                  <a:gd name="T4" fmla="*/ 153 w 153"/>
                  <a:gd name="T5" fmla="*/ 138 h 182"/>
                  <a:gd name="T6" fmla="*/ 99 w 153"/>
                  <a:gd name="T7" fmla="*/ 94 h 182"/>
                  <a:gd name="T8" fmla="*/ 99 w 153"/>
                  <a:gd name="T9" fmla="*/ 94 h 182"/>
                  <a:gd name="T10" fmla="*/ 87 w 153"/>
                  <a:gd name="T11" fmla="*/ 68 h 182"/>
                  <a:gd name="T12" fmla="*/ 87 w 153"/>
                  <a:gd name="T13" fmla="*/ 67 h 182"/>
                  <a:gd name="T14" fmla="*/ 89 w 153"/>
                  <a:gd name="T15" fmla="*/ 66 h 182"/>
                  <a:gd name="T16" fmla="*/ 91 w 153"/>
                  <a:gd name="T17" fmla="*/ 66 h 182"/>
                  <a:gd name="T18" fmla="*/ 116 w 153"/>
                  <a:gd name="T19" fmla="*/ 74 h 182"/>
                  <a:gd name="T20" fmla="*/ 116 w 153"/>
                  <a:gd name="T21" fmla="*/ 74 h 182"/>
                  <a:gd name="T22" fmla="*/ 153 w 153"/>
                  <a:gd name="T23" fmla="*/ 104 h 182"/>
                  <a:gd name="T24" fmla="*/ 153 w 153"/>
                  <a:gd name="T25" fmla="*/ 4 h 182"/>
                  <a:gd name="T26" fmla="*/ 149 w 153"/>
                  <a:gd name="T27" fmla="*/ 0 h 182"/>
                  <a:gd name="T28" fmla="*/ 4 w 153"/>
                  <a:gd name="T29" fmla="*/ 0 h 182"/>
                  <a:gd name="T30" fmla="*/ 0 w 153"/>
                  <a:gd name="T31" fmla="*/ 4 h 182"/>
                  <a:gd name="T32" fmla="*/ 0 w 153"/>
                  <a:gd name="T33" fmla="*/ 182 h 182"/>
                  <a:gd name="T34" fmla="*/ 88 w 153"/>
                  <a:gd name="T35" fmla="*/ 117 h 182"/>
                  <a:gd name="T36" fmla="*/ 93 w 153"/>
                  <a:gd name="T37" fmla="*/ 116 h 182"/>
                  <a:gd name="T38" fmla="*/ 31 w 153"/>
                  <a:gd name="T39" fmla="*/ 21 h 182"/>
                  <a:gd name="T40" fmla="*/ 116 w 153"/>
                  <a:gd name="T41" fmla="*/ 21 h 182"/>
                  <a:gd name="T42" fmla="*/ 120 w 153"/>
                  <a:gd name="T43" fmla="*/ 25 h 182"/>
                  <a:gd name="T44" fmla="*/ 116 w 153"/>
                  <a:gd name="T45" fmla="*/ 29 h 182"/>
                  <a:gd name="T46" fmla="*/ 31 w 153"/>
                  <a:gd name="T47" fmla="*/ 29 h 182"/>
                  <a:gd name="T48" fmla="*/ 27 w 153"/>
                  <a:gd name="T49" fmla="*/ 25 h 182"/>
                  <a:gd name="T50" fmla="*/ 31 w 153"/>
                  <a:gd name="T51" fmla="*/ 21 h 182"/>
                  <a:gd name="T52" fmla="*/ 31 w 153"/>
                  <a:gd name="T53" fmla="*/ 48 h 182"/>
                  <a:gd name="T54" fmla="*/ 116 w 153"/>
                  <a:gd name="T55" fmla="*/ 48 h 182"/>
                  <a:gd name="T56" fmla="*/ 120 w 153"/>
                  <a:gd name="T57" fmla="*/ 52 h 182"/>
                  <a:gd name="T58" fmla="*/ 116 w 153"/>
                  <a:gd name="T59" fmla="*/ 56 h 182"/>
                  <a:gd name="T60" fmla="*/ 31 w 153"/>
                  <a:gd name="T61" fmla="*/ 56 h 182"/>
                  <a:gd name="T62" fmla="*/ 27 w 153"/>
                  <a:gd name="T63" fmla="*/ 52 h 182"/>
                  <a:gd name="T64" fmla="*/ 31 w 153"/>
                  <a:gd name="T65" fmla="*/ 48 h 182"/>
                  <a:gd name="T66" fmla="*/ 31 w 153"/>
                  <a:gd name="T67" fmla="*/ 76 h 182"/>
                  <a:gd name="T68" fmla="*/ 86 w 153"/>
                  <a:gd name="T69" fmla="*/ 76 h 182"/>
                  <a:gd name="T70" fmla="*/ 90 w 153"/>
                  <a:gd name="T71" fmla="*/ 80 h 182"/>
                  <a:gd name="T72" fmla="*/ 86 w 153"/>
                  <a:gd name="T73" fmla="*/ 84 h 182"/>
                  <a:gd name="T74" fmla="*/ 31 w 153"/>
                  <a:gd name="T75" fmla="*/ 84 h 182"/>
                  <a:gd name="T76" fmla="*/ 27 w 153"/>
                  <a:gd name="T77" fmla="*/ 80 h 182"/>
                  <a:gd name="T78" fmla="*/ 31 w 153"/>
                  <a:gd name="T79" fmla="*/ 76 h 182"/>
                  <a:gd name="T80" fmla="*/ 27 w 153"/>
                  <a:gd name="T81" fmla="*/ 107 h 182"/>
                  <a:gd name="T82" fmla="*/ 31 w 153"/>
                  <a:gd name="T83" fmla="*/ 103 h 182"/>
                  <a:gd name="T84" fmla="*/ 103 w 153"/>
                  <a:gd name="T85" fmla="*/ 103 h 182"/>
                  <a:gd name="T86" fmla="*/ 107 w 153"/>
                  <a:gd name="T87" fmla="*/ 107 h 182"/>
                  <a:gd name="T88" fmla="*/ 103 w 153"/>
                  <a:gd name="T89" fmla="*/ 111 h 182"/>
                  <a:gd name="T90" fmla="*/ 31 w 153"/>
                  <a:gd name="T91" fmla="*/ 111 h 182"/>
                  <a:gd name="T92" fmla="*/ 27 w 153"/>
                  <a:gd name="T93" fmla="*/ 107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53" h="182">
                    <a:moveTo>
                      <a:pt x="93" y="116"/>
                    </a:moveTo>
                    <a:cubicBezTo>
                      <a:pt x="153" y="150"/>
                      <a:pt x="153" y="150"/>
                      <a:pt x="153" y="150"/>
                    </a:cubicBezTo>
                    <a:cubicBezTo>
                      <a:pt x="153" y="138"/>
                      <a:pt x="153" y="138"/>
                      <a:pt x="153" y="138"/>
                    </a:cubicBezTo>
                    <a:cubicBezTo>
                      <a:pt x="99" y="94"/>
                      <a:pt x="99" y="94"/>
                      <a:pt x="99" y="94"/>
                    </a:cubicBezTo>
                    <a:cubicBezTo>
                      <a:pt x="99" y="94"/>
                      <a:pt x="99" y="94"/>
                      <a:pt x="99" y="94"/>
                    </a:cubicBezTo>
                    <a:cubicBezTo>
                      <a:pt x="86" y="72"/>
                      <a:pt x="87" y="69"/>
                      <a:pt x="87" y="68"/>
                    </a:cubicBezTo>
                    <a:cubicBezTo>
                      <a:pt x="87" y="67"/>
                      <a:pt x="87" y="67"/>
                      <a:pt x="87" y="67"/>
                    </a:cubicBezTo>
                    <a:cubicBezTo>
                      <a:pt x="89" y="66"/>
                      <a:pt x="89" y="66"/>
                      <a:pt x="89" y="66"/>
                    </a:cubicBezTo>
                    <a:cubicBezTo>
                      <a:pt x="89" y="66"/>
                      <a:pt x="90" y="66"/>
                      <a:pt x="91" y="66"/>
                    </a:cubicBezTo>
                    <a:cubicBezTo>
                      <a:pt x="98" y="66"/>
                      <a:pt x="114" y="73"/>
                      <a:pt x="116" y="74"/>
                    </a:cubicBezTo>
                    <a:cubicBezTo>
                      <a:pt x="116" y="74"/>
                      <a:pt x="116" y="74"/>
                      <a:pt x="116" y="74"/>
                    </a:cubicBezTo>
                    <a:cubicBezTo>
                      <a:pt x="153" y="104"/>
                      <a:pt x="153" y="104"/>
                      <a:pt x="153" y="104"/>
                    </a:cubicBezTo>
                    <a:cubicBezTo>
                      <a:pt x="153" y="4"/>
                      <a:pt x="153" y="4"/>
                      <a:pt x="153" y="4"/>
                    </a:cubicBezTo>
                    <a:cubicBezTo>
                      <a:pt x="153" y="2"/>
                      <a:pt x="152" y="0"/>
                      <a:pt x="14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82"/>
                      <a:pt x="0" y="182"/>
                      <a:pt x="0" y="182"/>
                    </a:cubicBezTo>
                    <a:cubicBezTo>
                      <a:pt x="88" y="117"/>
                      <a:pt x="88" y="117"/>
                      <a:pt x="88" y="117"/>
                    </a:cubicBezTo>
                    <a:cubicBezTo>
                      <a:pt x="90" y="116"/>
                      <a:pt x="91" y="116"/>
                      <a:pt x="93" y="116"/>
                    </a:cubicBezTo>
                    <a:close/>
                    <a:moveTo>
                      <a:pt x="31" y="21"/>
                    </a:moveTo>
                    <a:cubicBezTo>
                      <a:pt x="116" y="21"/>
                      <a:pt x="116" y="21"/>
                      <a:pt x="116" y="21"/>
                    </a:cubicBezTo>
                    <a:cubicBezTo>
                      <a:pt x="118" y="21"/>
                      <a:pt x="120" y="23"/>
                      <a:pt x="120" y="25"/>
                    </a:cubicBezTo>
                    <a:cubicBezTo>
                      <a:pt x="120" y="28"/>
                      <a:pt x="118" y="29"/>
                      <a:pt x="116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29" y="29"/>
                      <a:pt x="27" y="28"/>
                      <a:pt x="27" y="25"/>
                    </a:cubicBezTo>
                    <a:cubicBezTo>
                      <a:pt x="27" y="23"/>
                      <a:pt x="29" y="21"/>
                      <a:pt x="31" y="21"/>
                    </a:cubicBezTo>
                    <a:close/>
                    <a:moveTo>
                      <a:pt x="31" y="48"/>
                    </a:moveTo>
                    <a:cubicBezTo>
                      <a:pt x="116" y="48"/>
                      <a:pt x="116" y="48"/>
                      <a:pt x="116" y="48"/>
                    </a:cubicBezTo>
                    <a:cubicBezTo>
                      <a:pt x="118" y="48"/>
                      <a:pt x="120" y="50"/>
                      <a:pt x="120" y="52"/>
                    </a:cubicBezTo>
                    <a:cubicBezTo>
                      <a:pt x="120" y="55"/>
                      <a:pt x="118" y="56"/>
                      <a:pt x="116" y="56"/>
                    </a:cubicBezTo>
                    <a:cubicBezTo>
                      <a:pt x="31" y="56"/>
                      <a:pt x="31" y="56"/>
                      <a:pt x="31" y="56"/>
                    </a:cubicBezTo>
                    <a:cubicBezTo>
                      <a:pt x="29" y="56"/>
                      <a:pt x="27" y="55"/>
                      <a:pt x="27" y="52"/>
                    </a:cubicBezTo>
                    <a:cubicBezTo>
                      <a:pt x="27" y="50"/>
                      <a:pt x="29" y="48"/>
                      <a:pt x="31" y="48"/>
                    </a:cubicBezTo>
                    <a:close/>
                    <a:moveTo>
                      <a:pt x="31" y="76"/>
                    </a:moveTo>
                    <a:cubicBezTo>
                      <a:pt x="86" y="76"/>
                      <a:pt x="86" y="76"/>
                      <a:pt x="86" y="76"/>
                    </a:cubicBezTo>
                    <a:cubicBezTo>
                      <a:pt x="88" y="76"/>
                      <a:pt x="90" y="77"/>
                      <a:pt x="90" y="80"/>
                    </a:cubicBezTo>
                    <a:cubicBezTo>
                      <a:pt x="90" y="82"/>
                      <a:pt x="88" y="84"/>
                      <a:pt x="86" y="84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29" y="84"/>
                      <a:pt x="27" y="82"/>
                      <a:pt x="27" y="80"/>
                    </a:cubicBezTo>
                    <a:cubicBezTo>
                      <a:pt x="27" y="77"/>
                      <a:pt x="29" y="76"/>
                      <a:pt x="31" y="76"/>
                    </a:cubicBezTo>
                    <a:close/>
                    <a:moveTo>
                      <a:pt x="27" y="107"/>
                    </a:moveTo>
                    <a:cubicBezTo>
                      <a:pt x="27" y="105"/>
                      <a:pt x="29" y="103"/>
                      <a:pt x="31" y="103"/>
                    </a:cubicBezTo>
                    <a:cubicBezTo>
                      <a:pt x="103" y="103"/>
                      <a:pt x="103" y="103"/>
                      <a:pt x="103" y="103"/>
                    </a:cubicBezTo>
                    <a:cubicBezTo>
                      <a:pt x="105" y="103"/>
                      <a:pt x="107" y="105"/>
                      <a:pt x="107" y="107"/>
                    </a:cubicBezTo>
                    <a:cubicBezTo>
                      <a:pt x="107" y="109"/>
                      <a:pt x="105" y="111"/>
                      <a:pt x="103" y="111"/>
                    </a:cubicBezTo>
                    <a:cubicBezTo>
                      <a:pt x="31" y="111"/>
                      <a:pt x="31" y="111"/>
                      <a:pt x="31" y="111"/>
                    </a:cubicBezTo>
                    <a:cubicBezTo>
                      <a:pt x="29" y="111"/>
                      <a:pt x="27" y="109"/>
                      <a:pt x="27" y="10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" name="Freeform 53"/>
              <p:cNvSpPr>
                <a:spLocks noEditPoints="1"/>
              </p:cNvSpPr>
              <p:nvPr/>
            </p:nvSpPr>
            <p:spPr bwMode="auto">
              <a:xfrm>
                <a:off x="7152" y="432"/>
                <a:ext cx="359" cy="359"/>
              </a:xfrm>
              <a:custGeom>
                <a:avLst/>
                <a:gdLst>
                  <a:gd name="T0" fmla="*/ 24 w 194"/>
                  <a:gd name="T1" fmla="*/ 0 h 194"/>
                  <a:gd name="T2" fmla="*/ 0 w 194"/>
                  <a:gd name="T3" fmla="*/ 170 h 194"/>
                  <a:gd name="T4" fmla="*/ 170 w 194"/>
                  <a:gd name="T5" fmla="*/ 194 h 194"/>
                  <a:gd name="T6" fmla="*/ 194 w 194"/>
                  <a:gd name="T7" fmla="*/ 24 h 194"/>
                  <a:gd name="T8" fmla="*/ 23 w 194"/>
                  <a:gd name="T9" fmla="*/ 54 h 194"/>
                  <a:gd name="T10" fmla="*/ 52 w 194"/>
                  <a:gd name="T11" fmla="*/ 85 h 194"/>
                  <a:gd name="T12" fmla="*/ 74 w 194"/>
                  <a:gd name="T13" fmla="*/ 54 h 194"/>
                  <a:gd name="T14" fmla="*/ 117 w 194"/>
                  <a:gd name="T15" fmla="*/ 17 h 194"/>
                  <a:gd name="T16" fmla="*/ 151 w 194"/>
                  <a:gd name="T17" fmla="*/ 51 h 194"/>
                  <a:gd name="T18" fmla="*/ 170 w 194"/>
                  <a:gd name="T19" fmla="*/ 108 h 194"/>
                  <a:gd name="T20" fmla="*/ 165 w 194"/>
                  <a:gd name="T21" fmla="*/ 106 h 194"/>
                  <a:gd name="T22" fmla="*/ 114 w 194"/>
                  <a:gd name="T23" fmla="*/ 26 h 194"/>
                  <a:gd name="T24" fmla="*/ 55 w 194"/>
                  <a:gd name="T25" fmla="*/ 94 h 194"/>
                  <a:gd name="T26" fmla="*/ 49 w 194"/>
                  <a:gd name="T27" fmla="*/ 94 h 194"/>
                  <a:gd name="T28" fmla="*/ 23 w 194"/>
                  <a:gd name="T29" fmla="*/ 54 h 194"/>
                  <a:gd name="T30" fmla="*/ 173 w 194"/>
                  <a:gd name="T31" fmla="*/ 156 h 194"/>
                  <a:gd name="T32" fmla="*/ 165 w 194"/>
                  <a:gd name="T33" fmla="*/ 156 h 194"/>
                  <a:gd name="T34" fmla="*/ 169 w 194"/>
                  <a:gd name="T35" fmla="*/ 120 h 194"/>
                  <a:gd name="T36" fmla="*/ 146 w 194"/>
                  <a:gd name="T37" fmla="*/ 88 h 194"/>
                  <a:gd name="T38" fmla="*/ 142 w 194"/>
                  <a:gd name="T39" fmla="*/ 160 h 194"/>
                  <a:gd name="T40" fmla="*/ 138 w 194"/>
                  <a:gd name="T41" fmla="*/ 88 h 194"/>
                  <a:gd name="T42" fmla="*/ 146 w 194"/>
                  <a:gd name="T43" fmla="*/ 88 h 194"/>
                  <a:gd name="T44" fmla="*/ 118 w 194"/>
                  <a:gd name="T45" fmla="*/ 156 h 194"/>
                  <a:gd name="T46" fmla="*/ 110 w 194"/>
                  <a:gd name="T47" fmla="*/ 156 h 194"/>
                  <a:gd name="T48" fmla="*/ 114 w 194"/>
                  <a:gd name="T49" fmla="*/ 38 h 194"/>
                  <a:gd name="T50" fmla="*/ 90 w 194"/>
                  <a:gd name="T51" fmla="*/ 72 h 194"/>
                  <a:gd name="T52" fmla="*/ 86 w 194"/>
                  <a:gd name="T53" fmla="*/ 160 h 194"/>
                  <a:gd name="T54" fmla="*/ 82 w 194"/>
                  <a:gd name="T55" fmla="*/ 72 h 194"/>
                  <a:gd name="T56" fmla="*/ 90 w 194"/>
                  <a:gd name="T57" fmla="*/ 72 h 194"/>
                  <a:gd name="T58" fmla="*/ 61 w 194"/>
                  <a:gd name="T59" fmla="*/ 156 h 194"/>
                  <a:gd name="T60" fmla="*/ 53 w 194"/>
                  <a:gd name="T61" fmla="*/ 156 h 194"/>
                  <a:gd name="T62" fmla="*/ 57 w 194"/>
                  <a:gd name="T63" fmla="*/ 117 h 194"/>
                  <a:gd name="T64" fmla="*/ 33 w 194"/>
                  <a:gd name="T65" fmla="*/ 92 h 194"/>
                  <a:gd name="T66" fmla="*/ 29 w 194"/>
                  <a:gd name="T67" fmla="*/ 160 h 194"/>
                  <a:gd name="T68" fmla="*/ 25 w 194"/>
                  <a:gd name="T69" fmla="*/ 92 h 194"/>
                  <a:gd name="T70" fmla="*/ 33 w 194"/>
                  <a:gd name="T71" fmla="*/ 92 h 194"/>
                  <a:gd name="T72" fmla="*/ 18 w 194"/>
                  <a:gd name="T73" fmla="*/ 172 h 194"/>
                  <a:gd name="T74" fmla="*/ 18 w 194"/>
                  <a:gd name="T75" fmla="*/ 164 h 194"/>
                  <a:gd name="T76" fmla="*/ 180 w 194"/>
                  <a:gd name="T77" fmla="*/ 168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94" h="194">
                    <a:moveTo>
                      <a:pt x="170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0"/>
                      <a:pt x="0" y="24"/>
                    </a:cubicBezTo>
                    <a:cubicBezTo>
                      <a:pt x="0" y="170"/>
                      <a:pt x="0" y="170"/>
                      <a:pt x="0" y="170"/>
                    </a:cubicBezTo>
                    <a:cubicBezTo>
                      <a:pt x="0" y="183"/>
                      <a:pt x="11" y="194"/>
                      <a:pt x="24" y="194"/>
                    </a:cubicBezTo>
                    <a:cubicBezTo>
                      <a:pt x="170" y="194"/>
                      <a:pt x="170" y="194"/>
                      <a:pt x="170" y="194"/>
                    </a:cubicBezTo>
                    <a:cubicBezTo>
                      <a:pt x="183" y="194"/>
                      <a:pt x="194" y="183"/>
                      <a:pt x="194" y="170"/>
                    </a:cubicBezTo>
                    <a:cubicBezTo>
                      <a:pt x="194" y="24"/>
                      <a:pt x="194" y="24"/>
                      <a:pt x="194" y="24"/>
                    </a:cubicBezTo>
                    <a:cubicBezTo>
                      <a:pt x="194" y="10"/>
                      <a:pt x="183" y="0"/>
                      <a:pt x="170" y="0"/>
                    </a:cubicBezTo>
                    <a:close/>
                    <a:moveTo>
                      <a:pt x="23" y="54"/>
                    </a:moveTo>
                    <a:cubicBezTo>
                      <a:pt x="25" y="52"/>
                      <a:pt x="27" y="53"/>
                      <a:pt x="29" y="54"/>
                    </a:cubicBezTo>
                    <a:cubicBezTo>
                      <a:pt x="52" y="85"/>
                      <a:pt x="52" y="85"/>
                      <a:pt x="52" y="85"/>
                    </a:cubicBezTo>
                    <a:cubicBezTo>
                      <a:pt x="74" y="54"/>
                      <a:pt x="74" y="54"/>
                      <a:pt x="74" y="54"/>
                    </a:cubicBezTo>
                    <a:cubicBezTo>
                      <a:pt x="74" y="54"/>
                      <a:pt x="74" y="54"/>
                      <a:pt x="74" y="54"/>
                    </a:cubicBezTo>
                    <a:cubicBezTo>
                      <a:pt x="111" y="17"/>
                      <a:pt x="111" y="17"/>
                      <a:pt x="111" y="17"/>
                    </a:cubicBezTo>
                    <a:cubicBezTo>
                      <a:pt x="113" y="16"/>
                      <a:pt x="115" y="16"/>
                      <a:pt x="117" y="17"/>
                    </a:cubicBezTo>
                    <a:cubicBezTo>
                      <a:pt x="150" y="50"/>
                      <a:pt x="150" y="50"/>
                      <a:pt x="150" y="50"/>
                    </a:cubicBezTo>
                    <a:cubicBezTo>
                      <a:pt x="151" y="50"/>
                      <a:pt x="151" y="50"/>
                      <a:pt x="151" y="51"/>
                    </a:cubicBezTo>
                    <a:cubicBezTo>
                      <a:pt x="173" y="103"/>
                      <a:pt x="173" y="103"/>
                      <a:pt x="173" y="103"/>
                    </a:cubicBezTo>
                    <a:cubicBezTo>
                      <a:pt x="173" y="105"/>
                      <a:pt x="172" y="107"/>
                      <a:pt x="170" y="108"/>
                    </a:cubicBezTo>
                    <a:cubicBezTo>
                      <a:pt x="170" y="109"/>
                      <a:pt x="169" y="109"/>
                      <a:pt x="169" y="109"/>
                    </a:cubicBezTo>
                    <a:cubicBezTo>
                      <a:pt x="167" y="109"/>
                      <a:pt x="166" y="108"/>
                      <a:pt x="165" y="106"/>
                    </a:cubicBezTo>
                    <a:cubicBezTo>
                      <a:pt x="144" y="55"/>
                      <a:pt x="144" y="55"/>
                      <a:pt x="144" y="55"/>
                    </a:cubicBezTo>
                    <a:cubicBezTo>
                      <a:pt x="114" y="26"/>
                      <a:pt x="114" y="26"/>
                      <a:pt x="114" y="26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55" y="94"/>
                      <a:pt x="55" y="94"/>
                      <a:pt x="55" y="94"/>
                    </a:cubicBezTo>
                    <a:cubicBezTo>
                      <a:pt x="54" y="95"/>
                      <a:pt x="53" y="96"/>
                      <a:pt x="52" y="96"/>
                    </a:cubicBezTo>
                    <a:cubicBezTo>
                      <a:pt x="50" y="96"/>
                      <a:pt x="49" y="95"/>
                      <a:pt x="49" y="94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1" y="57"/>
                      <a:pt x="21" y="55"/>
                      <a:pt x="23" y="54"/>
                    </a:cubicBezTo>
                    <a:close/>
                    <a:moveTo>
                      <a:pt x="173" y="124"/>
                    </a:moveTo>
                    <a:cubicBezTo>
                      <a:pt x="173" y="156"/>
                      <a:pt x="173" y="156"/>
                      <a:pt x="173" y="156"/>
                    </a:cubicBezTo>
                    <a:cubicBezTo>
                      <a:pt x="173" y="159"/>
                      <a:pt x="171" y="160"/>
                      <a:pt x="169" y="160"/>
                    </a:cubicBezTo>
                    <a:cubicBezTo>
                      <a:pt x="167" y="160"/>
                      <a:pt x="165" y="159"/>
                      <a:pt x="165" y="156"/>
                    </a:cubicBezTo>
                    <a:cubicBezTo>
                      <a:pt x="165" y="124"/>
                      <a:pt x="165" y="124"/>
                      <a:pt x="165" y="124"/>
                    </a:cubicBezTo>
                    <a:cubicBezTo>
                      <a:pt x="165" y="121"/>
                      <a:pt x="167" y="120"/>
                      <a:pt x="169" y="120"/>
                    </a:cubicBezTo>
                    <a:cubicBezTo>
                      <a:pt x="171" y="120"/>
                      <a:pt x="173" y="121"/>
                      <a:pt x="173" y="124"/>
                    </a:cubicBezTo>
                    <a:close/>
                    <a:moveTo>
                      <a:pt x="146" y="88"/>
                    </a:moveTo>
                    <a:cubicBezTo>
                      <a:pt x="146" y="156"/>
                      <a:pt x="146" y="156"/>
                      <a:pt x="146" y="156"/>
                    </a:cubicBezTo>
                    <a:cubicBezTo>
                      <a:pt x="146" y="159"/>
                      <a:pt x="145" y="160"/>
                      <a:pt x="142" y="160"/>
                    </a:cubicBezTo>
                    <a:cubicBezTo>
                      <a:pt x="140" y="160"/>
                      <a:pt x="138" y="159"/>
                      <a:pt x="138" y="156"/>
                    </a:cubicBezTo>
                    <a:cubicBezTo>
                      <a:pt x="138" y="88"/>
                      <a:pt x="138" y="88"/>
                      <a:pt x="138" y="88"/>
                    </a:cubicBezTo>
                    <a:cubicBezTo>
                      <a:pt x="138" y="85"/>
                      <a:pt x="140" y="84"/>
                      <a:pt x="142" y="84"/>
                    </a:cubicBezTo>
                    <a:cubicBezTo>
                      <a:pt x="145" y="84"/>
                      <a:pt x="146" y="85"/>
                      <a:pt x="146" y="88"/>
                    </a:cubicBezTo>
                    <a:close/>
                    <a:moveTo>
                      <a:pt x="118" y="42"/>
                    </a:moveTo>
                    <a:cubicBezTo>
                      <a:pt x="118" y="156"/>
                      <a:pt x="118" y="156"/>
                      <a:pt x="118" y="156"/>
                    </a:cubicBezTo>
                    <a:cubicBezTo>
                      <a:pt x="118" y="159"/>
                      <a:pt x="116" y="160"/>
                      <a:pt x="114" y="160"/>
                    </a:cubicBezTo>
                    <a:cubicBezTo>
                      <a:pt x="112" y="160"/>
                      <a:pt x="110" y="159"/>
                      <a:pt x="110" y="156"/>
                    </a:cubicBezTo>
                    <a:cubicBezTo>
                      <a:pt x="110" y="42"/>
                      <a:pt x="110" y="42"/>
                      <a:pt x="110" y="42"/>
                    </a:cubicBezTo>
                    <a:cubicBezTo>
                      <a:pt x="110" y="39"/>
                      <a:pt x="112" y="38"/>
                      <a:pt x="114" y="38"/>
                    </a:cubicBezTo>
                    <a:cubicBezTo>
                      <a:pt x="116" y="38"/>
                      <a:pt x="118" y="39"/>
                      <a:pt x="118" y="42"/>
                    </a:cubicBezTo>
                    <a:close/>
                    <a:moveTo>
                      <a:pt x="90" y="72"/>
                    </a:moveTo>
                    <a:cubicBezTo>
                      <a:pt x="90" y="156"/>
                      <a:pt x="90" y="156"/>
                      <a:pt x="90" y="156"/>
                    </a:cubicBezTo>
                    <a:cubicBezTo>
                      <a:pt x="90" y="159"/>
                      <a:pt x="88" y="160"/>
                      <a:pt x="86" y="160"/>
                    </a:cubicBezTo>
                    <a:cubicBezTo>
                      <a:pt x="84" y="160"/>
                      <a:pt x="82" y="159"/>
                      <a:pt x="82" y="156"/>
                    </a:cubicBezTo>
                    <a:cubicBezTo>
                      <a:pt x="82" y="72"/>
                      <a:pt x="82" y="72"/>
                      <a:pt x="82" y="72"/>
                    </a:cubicBezTo>
                    <a:cubicBezTo>
                      <a:pt x="82" y="70"/>
                      <a:pt x="84" y="68"/>
                      <a:pt x="86" y="68"/>
                    </a:cubicBezTo>
                    <a:cubicBezTo>
                      <a:pt x="88" y="68"/>
                      <a:pt x="90" y="70"/>
                      <a:pt x="90" y="72"/>
                    </a:cubicBezTo>
                    <a:close/>
                    <a:moveTo>
                      <a:pt x="61" y="121"/>
                    </a:moveTo>
                    <a:cubicBezTo>
                      <a:pt x="61" y="156"/>
                      <a:pt x="61" y="156"/>
                      <a:pt x="61" y="156"/>
                    </a:cubicBezTo>
                    <a:cubicBezTo>
                      <a:pt x="61" y="159"/>
                      <a:pt x="60" y="160"/>
                      <a:pt x="57" y="160"/>
                    </a:cubicBezTo>
                    <a:cubicBezTo>
                      <a:pt x="55" y="160"/>
                      <a:pt x="53" y="159"/>
                      <a:pt x="53" y="156"/>
                    </a:cubicBezTo>
                    <a:cubicBezTo>
                      <a:pt x="53" y="121"/>
                      <a:pt x="53" y="121"/>
                      <a:pt x="53" y="121"/>
                    </a:cubicBezTo>
                    <a:cubicBezTo>
                      <a:pt x="53" y="119"/>
                      <a:pt x="55" y="117"/>
                      <a:pt x="57" y="117"/>
                    </a:cubicBezTo>
                    <a:cubicBezTo>
                      <a:pt x="60" y="117"/>
                      <a:pt x="61" y="119"/>
                      <a:pt x="61" y="121"/>
                    </a:cubicBezTo>
                    <a:close/>
                    <a:moveTo>
                      <a:pt x="33" y="92"/>
                    </a:moveTo>
                    <a:cubicBezTo>
                      <a:pt x="33" y="156"/>
                      <a:pt x="33" y="156"/>
                      <a:pt x="33" y="156"/>
                    </a:cubicBezTo>
                    <a:cubicBezTo>
                      <a:pt x="33" y="159"/>
                      <a:pt x="31" y="160"/>
                      <a:pt x="29" y="160"/>
                    </a:cubicBezTo>
                    <a:cubicBezTo>
                      <a:pt x="27" y="160"/>
                      <a:pt x="25" y="159"/>
                      <a:pt x="25" y="156"/>
                    </a:cubicBezTo>
                    <a:cubicBezTo>
                      <a:pt x="25" y="92"/>
                      <a:pt x="25" y="92"/>
                      <a:pt x="25" y="92"/>
                    </a:cubicBezTo>
                    <a:cubicBezTo>
                      <a:pt x="25" y="90"/>
                      <a:pt x="27" y="88"/>
                      <a:pt x="29" y="88"/>
                    </a:cubicBezTo>
                    <a:cubicBezTo>
                      <a:pt x="31" y="88"/>
                      <a:pt x="33" y="90"/>
                      <a:pt x="33" y="92"/>
                    </a:cubicBezTo>
                    <a:close/>
                    <a:moveTo>
                      <a:pt x="176" y="172"/>
                    </a:moveTo>
                    <a:cubicBezTo>
                      <a:pt x="18" y="172"/>
                      <a:pt x="18" y="172"/>
                      <a:pt x="18" y="172"/>
                    </a:cubicBezTo>
                    <a:cubicBezTo>
                      <a:pt x="16" y="172"/>
                      <a:pt x="14" y="170"/>
                      <a:pt x="14" y="168"/>
                    </a:cubicBezTo>
                    <a:cubicBezTo>
                      <a:pt x="14" y="166"/>
                      <a:pt x="16" y="164"/>
                      <a:pt x="18" y="164"/>
                    </a:cubicBezTo>
                    <a:cubicBezTo>
                      <a:pt x="176" y="164"/>
                      <a:pt x="176" y="164"/>
                      <a:pt x="176" y="164"/>
                    </a:cubicBezTo>
                    <a:cubicBezTo>
                      <a:pt x="178" y="164"/>
                      <a:pt x="180" y="166"/>
                      <a:pt x="180" y="168"/>
                    </a:cubicBezTo>
                    <a:cubicBezTo>
                      <a:pt x="180" y="170"/>
                      <a:pt x="178" y="172"/>
                      <a:pt x="176" y="17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" name="Freeform 54"/>
              <p:cNvSpPr/>
              <p:nvPr/>
            </p:nvSpPr>
            <p:spPr bwMode="auto">
              <a:xfrm>
                <a:off x="234" y="1239"/>
                <a:ext cx="159" cy="124"/>
              </a:xfrm>
              <a:custGeom>
                <a:avLst/>
                <a:gdLst>
                  <a:gd name="T0" fmla="*/ 61 w 86"/>
                  <a:gd name="T1" fmla="*/ 47 h 67"/>
                  <a:gd name="T2" fmla="*/ 61 w 86"/>
                  <a:gd name="T3" fmla="*/ 0 h 67"/>
                  <a:gd name="T4" fmla="*/ 24 w 86"/>
                  <a:gd name="T5" fmla="*/ 0 h 67"/>
                  <a:gd name="T6" fmla="*/ 24 w 86"/>
                  <a:gd name="T7" fmla="*/ 47 h 67"/>
                  <a:gd name="T8" fmla="*/ 0 w 86"/>
                  <a:gd name="T9" fmla="*/ 67 h 67"/>
                  <a:gd name="T10" fmla="*/ 86 w 86"/>
                  <a:gd name="T11" fmla="*/ 67 h 67"/>
                  <a:gd name="T12" fmla="*/ 61 w 86"/>
                  <a:gd name="T13" fmla="*/ 4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67">
                    <a:moveTo>
                      <a:pt x="61" y="47"/>
                    </a:moveTo>
                    <a:cubicBezTo>
                      <a:pt x="61" y="0"/>
                      <a:pt x="61" y="0"/>
                      <a:pt x="61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47"/>
                      <a:pt x="24" y="47"/>
                      <a:pt x="24" y="47"/>
                    </a:cubicBezTo>
                    <a:cubicBezTo>
                      <a:pt x="14" y="51"/>
                      <a:pt x="6" y="58"/>
                      <a:pt x="0" y="67"/>
                    </a:cubicBezTo>
                    <a:cubicBezTo>
                      <a:pt x="86" y="67"/>
                      <a:pt x="86" y="67"/>
                      <a:pt x="86" y="67"/>
                    </a:cubicBezTo>
                    <a:cubicBezTo>
                      <a:pt x="80" y="58"/>
                      <a:pt x="71" y="51"/>
                      <a:pt x="61" y="4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" name="Freeform 55"/>
              <p:cNvSpPr/>
              <p:nvPr/>
            </p:nvSpPr>
            <p:spPr bwMode="auto">
              <a:xfrm>
                <a:off x="215" y="1378"/>
                <a:ext cx="194" cy="137"/>
              </a:xfrm>
              <a:custGeom>
                <a:avLst/>
                <a:gdLst>
                  <a:gd name="T0" fmla="*/ 100 w 105"/>
                  <a:gd name="T1" fmla="*/ 0 h 74"/>
                  <a:gd name="T2" fmla="*/ 5 w 105"/>
                  <a:gd name="T3" fmla="*/ 0 h 74"/>
                  <a:gd name="T4" fmla="*/ 0 w 105"/>
                  <a:gd name="T5" fmla="*/ 22 h 74"/>
                  <a:gd name="T6" fmla="*/ 53 w 105"/>
                  <a:gd name="T7" fmla="*/ 74 h 74"/>
                  <a:gd name="T8" fmla="*/ 105 w 105"/>
                  <a:gd name="T9" fmla="*/ 22 h 74"/>
                  <a:gd name="T10" fmla="*/ 100 w 105"/>
                  <a:gd name="T11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5" h="74">
                    <a:moveTo>
                      <a:pt x="100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6"/>
                      <a:pt x="0" y="14"/>
                      <a:pt x="0" y="22"/>
                    </a:cubicBezTo>
                    <a:cubicBezTo>
                      <a:pt x="0" y="50"/>
                      <a:pt x="24" y="74"/>
                      <a:pt x="53" y="74"/>
                    </a:cubicBezTo>
                    <a:cubicBezTo>
                      <a:pt x="81" y="74"/>
                      <a:pt x="105" y="50"/>
                      <a:pt x="105" y="22"/>
                    </a:cubicBezTo>
                    <a:cubicBezTo>
                      <a:pt x="105" y="14"/>
                      <a:pt x="103" y="6"/>
                      <a:pt x="10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" name="Freeform 56"/>
              <p:cNvSpPr/>
              <p:nvPr/>
            </p:nvSpPr>
            <p:spPr bwMode="auto">
              <a:xfrm>
                <a:off x="258" y="1221"/>
                <a:ext cx="109" cy="14"/>
              </a:xfrm>
              <a:custGeom>
                <a:avLst/>
                <a:gdLst>
                  <a:gd name="T0" fmla="*/ 55 w 59"/>
                  <a:gd name="T1" fmla="*/ 0 h 8"/>
                  <a:gd name="T2" fmla="*/ 44 w 59"/>
                  <a:gd name="T3" fmla="*/ 0 h 8"/>
                  <a:gd name="T4" fmla="*/ 15 w 59"/>
                  <a:gd name="T5" fmla="*/ 0 h 8"/>
                  <a:gd name="T6" fmla="*/ 4 w 59"/>
                  <a:gd name="T7" fmla="*/ 0 h 8"/>
                  <a:gd name="T8" fmla="*/ 0 w 59"/>
                  <a:gd name="T9" fmla="*/ 4 h 8"/>
                  <a:gd name="T10" fmla="*/ 4 w 59"/>
                  <a:gd name="T11" fmla="*/ 8 h 8"/>
                  <a:gd name="T12" fmla="*/ 11 w 59"/>
                  <a:gd name="T13" fmla="*/ 8 h 8"/>
                  <a:gd name="T14" fmla="*/ 48 w 59"/>
                  <a:gd name="T15" fmla="*/ 8 h 8"/>
                  <a:gd name="T16" fmla="*/ 55 w 59"/>
                  <a:gd name="T17" fmla="*/ 8 h 8"/>
                  <a:gd name="T18" fmla="*/ 59 w 59"/>
                  <a:gd name="T19" fmla="*/ 4 h 8"/>
                  <a:gd name="T20" fmla="*/ 55 w 59"/>
                  <a:gd name="T2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9" h="8">
                    <a:moveTo>
                      <a:pt x="55" y="0"/>
                    </a:moveTo>
                    <a:cubicBezTo>
                      <a:pt x="44" y="0"/>
                      <a:pt x="44" y="0"/>
                      <a:pt x="44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2" y="8"/>
                      <a:pt x="4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55" y="8"/>
                      <a:pt x="55" y="8"/>
                      <a:pt x="55" y="8"/>
                    </a:cubicBezTo>
                    <a:cubicBezTo>
                      <a:pt x="58" y="8"/>
                      <a:pt x="59" y="6"/>
                      <a:pt x="59" y="4"/>
                    </a:cubicBezTo>
                    <a:cubicBezTo>
                      <a:pt x="59" y="2"/>
                      <a:pt x="58" y="0"/>
                      <a:pt x="55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" name="Freeform 57"/>
              <p:cNvSpPr/>
              <p:nvPr/>
            </p:nvSpPr>
            <p:spPr bwMode="auto">
              <a:xfrm>
                <a:off x="165" y="1552"/>
                <a:ext cx="366" cy="22"/>
              </a:xfrm>
              <a:custGeom>
                <a:avLst/>
                <a:gdLst>
                  <a:gd name="T0" fmla="*/ 192 w 198"/>
                  <a:gd name="T1" fmla="*/ 12 h 12"/>
                  <a:gd name="T2" fmla="*/ 6 w 198"/>
                  <a:gd name="T3" fmla="*/ 12 h 12"/>
                  <a:gd name="T4" fmla="*/ 0 w 198"/>
                  <a:gd name="T5" fmla="*/ 6 h 12"/>
                  <a:gd name="T6" fmla="*/ 6 w 198"/>
                  <a:gd name="T7" fmla="*/ 0 h 12"/>
                  <a:gd name="T8" fmla="*/ 192 w 198"/>
                  <a:gd name="T9" fmla="*/ 0 h 12"/>
                  <a:gd name="T10" fmla="*/ 198 w 198"/>
                  <a:gd name="T11" fmla="*/ 6 h 12"/>
                  <a:gd name="T12" fmla="*/ 192 w 198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8" h="12">
                    <a:moveTo>
                      <a:pt x="192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192" y="0"/>
                      <a:pt x="192" y="0"/>
                      <a:pt x="192" y="0"/>
                    </a:cubicBezTo>
                    <a:cubicBezTo>
                      <a:pt x="195" y="0"/>
                      <a:pt x="198" y="2"/>
                      <a:pt x="198" y="6"/>
                    </a:cubicBezTo>
                    <a:cubicBezTo>
                      <a:pt x="198" y="9"/>
                      <a:pt x="195" y="12"/>
                      <a:pt x="192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" name="Freeform 58"/>
              <p:cNvSpPr/>
              <p:nvPr/>
            </p:nvSpPr>
            <p:spPr bwMode="auto">
              <a:xfrm>
                <a:off x="457" y="1208"/>
                <a:ext cx="22" cy="366"/>
              </a:xfrm>
              <a:custGeom>
                <a:avLst/>
                <a:gdLst>
                  <a:gd name="T0" fmla="*/ 6 w 12"/>
                  <a:gd name="T1" fmla="*/ 198 h 198"/>
                  <a:gd name="T2" fmla="*/ 0 w 12"/>
                  <a:gd name="T3" fmla="*/ 192 h 198"/>
                  <a:gd name="T4" fmla="*/ 0 w 12"/>
                  <a:gd name="T5" fmla="*/ 6 h 198"/>
                  <a:gd name="T6" fmla="*/ 6 w 12"/>
                  <a:gd name="T7" fmla="*/ 0 h 198"/>
                  <a:gd name="T8" fmla="*/ 12 w 12"/>
                  <a:gd name="T9" fmla="*/ 6 h 198"/>
                  <a:gd name="T10" fmla="*/ 12 w 12"/>
                  <a:gd name="T11" fmla="*/ 192 h 198"/>
                  <a:gd name="T12" fmla="*/ 6 w 12"/>
                  <a:gd name="T13" fmla="*/ 198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98">
                    <a:moveTo>
                      <a:pt x="6" y="198"/>
                    </a:moveTo>
                    <a:cubicBezTo>
                      <a:pt x="3" y="198"/>
                      <a:pt x="0" y="195"/>
                      <a:pt x="0" y="19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10" y="0"/>
                      <a:pt x="12" y="2"/>
                      <a:pt x="12" y="6"/>
                    </a:cubicBezTo>
                    <a:cubicBezTo>
                      <a:pt x="12" y="192"/>
                      <a:pt x="12" y="192"/>
                      <a:pt x="12" y="192"/>
                    </a:cubicBezTo>
                    <a:cubicBezTo>
                      <a:pt x="12" y="195"/>
                      <a:pt x="10" y="198"/>
                      <a:pt x="6" y="19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" name="Freeform 59"/>
              <p:cNvSpPr/>
              <p:nvPr/>
            </p:nvSpPr>
            <p:spPr bwMode="auto">
              <a:xfrm>
                <a:off x="217" y="1267"/>
                <a:ext cx="314" cy="22"/>
              </a:xfrm>
              <a:custGeom>
                <a:avLst/>
                <a:gdLst>
                  <a:gd name="T0" fmla="*/ 164 w 170"/>
                  <a:gd name="T1" fmla="*/ 12 h 12"/>
                  <a:gd name="T2" fmla="*/ 6 w 170"/>
                  <a:gd name="T3" fmla="*/ 12 h 12"/>
                  <a:gd name="T4" fmla="*/ 0 w 170"/>
                  <a:gd name="T5" fmla="*/ 6 h 12"/>
                  <a:gd name="T6" fmla="*/ 6 w 170"/>
                  <a:gd name="T7" fmla="*/ 0 h 12"/>
                  <a:gd name="T8" fmla="*/ 164 w 170"/>
                  <a:gd name="T9" fmla="*/ 0 h 12"/>
                  <a:gd name="T10" fmla="*/ 170 w 170"/>
                  <a:gd name="T11" fmla="*/ 6 h 12"/>
                  <a:gd name="T12" fmla="*/ 164 w 170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0" h="12">
                    <a:moveTo>
                      <a:pt x="164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164" y="0"/>
                      <a:pt x="164" y="0"/>
                      <a:pt x="164" y="0"/>
                    </a:cubicBezTo>
                    <a:cubicBezTo>
                      <a:pt x="167" y="0"/>
                      <a:pt x="170" y="2"/>
                      <a:pt x="170" y="6"/>
                    </a:cubicBezTo>
                    <a:cubicBezTo>
                      <a:pt x="170" y="9"/>
                      <a:pt x="167" y="12"/>
                      <a:pt x="164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" name="Freeform 60"/>
              <p:cNvSpPr/>
              <p:nvPr/>
            </p:nvSpPr>
            <p:spPr bwMode="auto">
              <a:xfrm>
                <a:off x="1021" y="1202"/>
                <a:ext cx="206" cy="376"/>
              </a:xfrm>
              <a:custGeom>
                <a:avLst/>
                <a:gdLst>
                  <a:gd name="T0" fmla="*/ 9 w 111"/>
                  <a:gd name="T1" fmla="*/ 203 h 203"/>
                  <a:gd name="T2" fmla="*/ 6 w 111"/>
                  <a:gd name="T3" fmla="*/ 202 h 203"/>
                  <a:gd name="T4" fmla="*/ 2 w 111"/>
                  <a:gd name="T5" fmla="*/ 191 h 203"/>
                  <a:gd name="T6" fmla="*/ 95 w 111"/>
                  <a:gd name="T7" fmla="*/ 5 h 203"/>
                  <a:gd name="T8" fmla="*/ 105 w 111"/>
                  <a:gd name="T9" fmla="*/ 2 h 203"/>
                  <a:gd name="T10" fmla="*/ 109 w 111"/>
                  <a:gd name="T11" fmla="*/ 12 h 203"/>
                  <a:gd name="T12" fmla="*/ 16 w 111"/>
                  <a:gd name="T13" fmla="*/ 198 h 203"/>
                  <a:gd name="T14" fmla="*/ 9 w 111"/>
                  <a:gd name="T15" fmla="*/ 203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1" h="203">
                    <a:moveTo>
                      <a:pt x="9" y="203"/>
                    </a:moveTo>
                    <a:cubicBezTo>
                      <a:pt x="8" y="203"/>
                      <a:pt x="7" y="203"/>
                      <a:pt x="6" y="202"/>
                    </a:cubicBezTo>
                    <a:cubicBezTo>
                      <a:pt x="2" y="200"/>
                      <a:pt x="0" y="195"/>
                      <a:pt x="2" y="191"/>
                    </a:cubicBezTo>
                    <a:cubicBezTo>
                      <a:pt x="95" y="5"/>
                      <a:pt x="95" y="5"/>
                      <a:pt x="95" y="5"/>
                    </a:cubicBezTo>
                    <a:cubicBezTo>
                      <a:pt x="97" y="1"/>
                      <a:pt x="101" y="0"/>
                      <a:pt x="105" y="2"/>
                    </a:cubicBezTo>
                    <a:cubicBezTo>
                      <a:pt x="109" y="4"/>
                      <a:pt x="111" y="8"/>
                      <a:pt x="109" y="12"/>
                    </a:cubicBezTo>
                    <a:cubicBezTo>
                      <a:pt x="16" y="198"/>
                      <a:pt x="16" y="198"/>
                      <a:pt x="16" y="198"/>
                    </a:cubicBezTo>
                    <a:cubicBezTo>
                      <a:pt x="15" y="201"/>
                      <a:pt x="12" y="203"/>
                      <a:pt x="9" y="20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" name="Oval 61"/>
              <p:cNvSpPr>
                <a:spLocks noChangeArrowheads="1"/>
              </p:cNvSpPr>
              <p:nvPr/>
            </p:nvSpPr>
            <p:spPr bwMode="auto">
              <a:xfrm>
                <a:off x="973" y="1250"/>
                <a:ext cx="108" cy="128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" name="Oval 62"/>
              <p:cNvSpPr>
                <a:spLocks noChangeArrowheads="1"/>
              </p:cNvSpPr>
              <p:nvPr/>
            </p:nvSpPr>
            <p:spPr bwMode="auto">
              <a:xfrm>
                <a:off x="1167" y="1402"/>
                <a:ext cx="108" cy="130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" name="Freeform 63"/>
              <p:cNvSpPr/>
              <p:nvPr/>
            </p:nvSpPr>
            <p:spPr bwMode="auto">
              <a:xfrm>
                <a:off x="1757" y="1485"/>
                <a:ext cx="285" cy="98"/>
              </a:xfrm>
              <a:custGeom>
                <a:avLst/>
                <a:gdLst>
                  <a:gd name="T0" fmla="*/ 77 w 154"/>
                  <a:gd name="T1" fmla="*/ 23 h 53"/>
                  <a:gd name="T2" fmla="*/ 21 w 154"/>
                  <a:gd name="T3" fmla="*/ 0 h 53"/>
                  <a:gd name="T4" fmla="*/ 0 w 154"/>
                  <a:gd name="T5" fmla="*/ 49 h 53"/>
                  <a:gd name="T6" fmla="*/ 1 w 154"/>
                  <a:gd name="T7" fmla="*/ 52 h 53"/>
                  <a:gd name="T8" fmla="*/ 4 w 154"/>
                  <a:gd name="T9" fmla="*/ 53 h 53"/>
                  <a:gd name="T10" fmla="*/ 150 w 154"/>
                  <a:gd name="T11" fmla="*/ 53 h 53"/>
                  <a:gd name="T12" fmla="*/ 153 w 154"/>
                  <a:gd name="T13" fmla="*/ 52 h 53"/>
                  <a:gd name="T14" fmla="*/ 154 w 154"/>
                  <a:gd name="T15" fmla="*/ 49 h 53"/>
                  <a:gd name="T16" fmla="*/ 134 w 154"/>
                  <a:gd name="T17" fmla="*/ 0 h 53"/>
                  <a:gd name="T18" fmla="*/ 77 w 154"/>
                  <a:gd name="T19" fmla="*/ 2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4" h="53">
                    <a:moveTo>
                      <a:pt x="77" y="23"/>
                    </a:moveTo>
                    <a:cubicBezTo>
                      <a:pt x="55" y="23"/>
                      <a:pt x="35" y="14"/>
                      <a:pt x="21" y="0"/>
                    </a:cubicBezTo>
                    <a:cubicBezTo>
                      <a:pt x="10" y="15"/>
                      <a:pt x="3" y="31"/>
                      <a:pt x="0" y="49"/>
                    </a:cubicBezTo>
                    <a:cubicBezTo>
                      <a:pt x="0" y="50"/>
                      <a:pt x="0" y="51"/>
                      <a:pt x="1" y="52"/>
                    </a:cubicBezTo>
                    <a:cubicBezTo>
                      <a:pt x="2" y="53"/>
                      <a:pt x="3" y="53"/>
                      <a:pt x="4" y="53"/>
                    </a:cubicBezTo>
                    <a:cubicBezTo>
                      <a:pt x="150" y="53"/>
                      <a:pt x="150" y="53"/>
                      <a:pt x="150" y="53"/>
                    </a:cubicBezTo>
                    <a:cubicBezTo>
                      <a:pt x="151" y="53"/>
                      <a:pt x="153" y="53"/>
                      <a:pt x="153" y="52"/>
                    </a:cubicBezTo>
                    <a:cubicBezTo>
                      <a:pt x="154" y="51"/>
                      <a:pt x="154" y="50"/>
                      <a:pt x="154" y="49"/>
                    </a:cubicBezTo>
                    <a:cubicBezTo>
                      <a:pt x="151" y="31"/>
                      <a:pt x="144" y="15"/>
                      <a:pt x="134" y="0"/>
                    </a:cubicBezTo>
                    <a:cubicBezTo>
                      <a:pt x="119" y="14"/>
                      <a:pt x="99" y="23"/>
                      <a:pt x="77" y="2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" name="Freeform 64"/>
              <p:cNvSpPr>
                <a:spLocks noEditPoints="1"/>
              </p:cNvSpPr>
              <p:nvPr/>
            </p:nvSpPr>
            <p:spPr bwMode="auto">
              <a:xfrm>
                <a:off x="1748" y="1211"/>
                <a:ext cx="304" cy="302"/>
              </a:xfrm>
              <a:custGeom>
                <a:avLst/>
                <a:gdLst>
                  <a:gd name="T0" fmla="*/ 82 w 164"/>
                  <a:gd name="T1" fmla="*/ 0 h 163"/>
                  <a:gd name="T2" fmla="*/ 0 w 164"/>
                  <a:gd name="T3" fmla="*/ 81 h 163"/>
                  <a:gd name="T4" fmla="*/ 26 w 164"/>
                  <a:gd name="T5" fmla="*/ 140 h 163"/>
                  <a:gd name="T6" fmla="*/ 82 w 164"/>
                  <a:gd name="T7" fmla="*/ 163 h 163"/>
                  <a:gd name="T8" fmla="*/ 139 w 164"/>
                  <a:gd name="T9" fmla="*/ 140 h 163"/>
                  <a:gd name="T10" fmla="*/ 164 w 164"/>
                  <a:gd name="T11" fmla="*/ 81 h 163"/>
                  <a:gd name="T12" fmla="*/ 82 w 164"/>
                  <a:gd name="T13" fmla="*/ 0 h 163"/>
                  <a:gd name="T14" fmla="*/ 82 w 164"/>
                  <a:gd name="T15" fmla="*/ 129 h 163"/>
                  <a:gd name="T16" fmla="*/ 34 w 164"/>
                  <a:gd name="T17" fmla="*/ 81 h 163"/>
                  <a:gd name="T18" fmla="*/ 82 w 164"/>
                  <a:gd name="T19" fmla="*/ 34 h 163"/>
                  <a:gd name="T20" fmla="*/ 130 w 164"/>
                  <a:gd name="T21" fmla="*/ 81 h 163"/>
                  <a:gd name="T22" fmla="*/ 82 w 164"/>
                  <a:gd name="T23" fmla="*/ 129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" h="163">
                    <a:moveTo>
                      <a:pt x="82" y="0"/>
                    </a:moveTo>
                    <a:cubicBezTo>
                      <a:pt x="37" y="0"/>
                      <a:pt x="0" y="36"/>
                      <a:pt x="0" y="81"/>
                    </a:cubicBezTo>
                    <a:cubicBezTo>
                      <a:pt x="0" y="105"/>
                      <a:pt x="10" y="125"/>
                      <a:pt x="26" y="140"/>
                    </a:cubicBezTo>
                    <a:cubicBezTo>
                      <a:pt x="40" y="154"/>
                      <a:pt x="60" y="163"/>
                      <a:pt x="82" y="163"/>
                    </a:cubicBezTo>
                    <a:cubicBezTo>
                      <a:pt x="104" y="163"/>
                      <a:pt x="124" y="154"/>
                      <a:pt x="139" y="140"/>
                    </a:cubicBezTo>
                    <a:cubicBezTo>
                      <a:pt x="154" y="125"/>
                      <a:pt x="164" y="105"/>
                      <a:pt x="164" y="81"/>
                    </a:cubicBezTo>
                    <a:cubicBezTo>
                      <a:pt x="164" y="36"/>
                      <a:pt x="127" y="0"/>
                      <a:pt x="82" y="0"/>
                    </a:cubicBezTo>
                    <a:close/>
                    <a:moveTo>
                      <a:pt x="82" y="129"/>
                    </a:moveTo>
                    <a:cubicBezTo>
                      <a:pt x="56" y="129"/>
                      <a:pt x="34" y="108"/>
                      <a:pt x="34" y="81"/>
                    </a:cubicBezTo>
                    <a:cubicBezTo>
                      <a:pt x="34" y="55"/>
                      <a:pt x="56" y="34"/>
                      <a:pt x="82" y="34"/>
                    </a:cubicBezTo>
                    <a:cubicBezTo>
                      <a:pt x="108" y="34"/>
                      <a:pt x="130" y="55"/>
                      <a:pt x="130" y="81"/>
                    </a:cubicBezTo>
                    <a:cubicBezTo>
                      <a:pt x="130" y="108"/>
                      <a:pt x="108" y="129"/>
                      <a:pt x="82" y="12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" name="Freeform 65"/>
              <p:cNvSpPr/>
              <p:nvPr/>
            </p:nvSpPr>
            <p:spPr bwMode="auto">
              <a:xfrm>
                <a:off x="3322" y="1211"/>
                <a:ext cx="259" cy="359"/>
              </a:xfrm>
              <a:custGeom>
                <a:avLst/>
                <a:gdLst>
                  <a:gd name="T0" fmla="*/ 130 w 140"/>
                  <a:gd name="T1" fmla="*/ 26 h 194"/>
                  <a:gd name="T2" fmla="*/ 136 w 140"/>
                  <a:gd name="T3" fmla="*/ 26 h 194"/>
                  <a:gd name="T4" fmla="*/ 140 w 140"/>
                  <a:gd name="T5" fmla="*/ 22 h 194"/>
                  <a:gd name="T6" fmla="*/ 140 w 140"/>
                  <a:gd name="T7" fmla="*/ 4 h 194"/>
                  <a:gd name="T8" fmla="*/ 136 w 140"/>
                  <a:gd name="T9" fmla="*/ 0 h 194"/>
                  <a:gd name="T10" fmla="*/ 4 w 140"/>
                  <a:gd name="T11" fmla="*/ 0 h 194"/>
                  <a:gd name="T12" fmla="*/ 0 w 140"/>
                  <a:gd name="T13" fmla="*/ 4 h 194"/>
                  <a:gd name="T14" fmla="*/ 0 w 140"/>
                  <a:gd name="T15" fmla="*/ 22 h 194"/>
                  <a:gd name="T16" fmla="*/ 4 w 140"/>
                  <a:gd name="T17" fmla="*/ 26 h 194"/>
                  <a:gd name="T18" fmla="*/ 10 w 140"/>
                  <a:gd name="T19" fmla="*/ 26 h 194"/>
                  <a:gd name="T20" fmla="*/ 52 w 140"/>
                  <a:gd name="T21" fmla="*/ 96 h 194"/>
                  <a:gd name="T22" fmla="*/ 10 w 140"/>
                  <a:gd name="T23" fmla="*/ 168 h 194"/>
                  <a:gd name="T24" fmla="*/ 4 w 140"/>
                  <a:gd name="T25" fmla="*/ 168 h 194"/>
                  <a:gd name="T26" fmla="*/ 0 w 140"/>
                  <a:gd name="T27" fmla="*/ 172 h 194"/>
                  <a:gd name="T28" fmla="*/ 0 w 140"/>
                  <a:gd name="T29" fmla="*/ 190 h 194"/>
                  <a:gd name="T30" fmla="*/ 4 w 140"/>
                  <a:gd name="T31" fmla="*/ 194 h 194"/>
                  <a:gd name="T32" fmla="*/ 136 w 140"/>
                  <a:gd name="T33" fmla="*/ 194 h 194"/>
                  <a:gd name="T34" fmla="*/ 140 w 140"/>
                  <a:gd name="T35" fmla="*/ 190 h 194"/>
                  <a:gd name="T36" fmla="*/ 140 w 140"/>
                  <a:gd name="T37" fmla="*/ 172 h 194"/>
                  <a:gd name="T38" fmla="*/ 136 w 140"/>
                  <a:gd name="T39" fmla="*/ 168 h 194"/>
                  <a:gd name="T40" fmla="*/ 130 w 140"/>
                  <a:gd name="T41" fmla="*/ 168 h 194"/>
                  <a:gd name="T42" fmla="*/ 88 w 140"/>
                  <a:gd name="T43" fmla="*/ 96 h 194"/>
                  <a:gd name="T44" fmla="*/ 130 w 140"/>
                  <a:gd name="T45" fmla="*/ 26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40" h="194">
                    <a:moveTo>
                      <a:pt x="130" y="26"/>
                    </a:moveTo>
                    <a:cubicBezTo>
                      <a:pt x="136" y="26"/>
                      <a:pt x="136" y="26"/>
                      <a:pt x="136" y="26"/>
                    </a:cubicBezTo>
                    <a:cubicBezTo>
                      <a:pt x="139" y="26"/>
                      <a:pt x="140" y="24"/>
                      <a:pt x="140" y="22"/>
                    </a:cubicBezTo>
                    <a:cubicBezTo>
                      <a:pt x="140" y="4"/>
                      <a:pt x="140" y="4"/>
                      <a:pt x="140" y="4"/>
                    </a:cubicBezTo>
                    <a:cubicBezTo>
                      <a:pt x="140" y="2"/>
                      <a:pt x="139" y="0"/>
                      <a:pt x="13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4"/>
                      <a:pt x="2" y="26"/>
                      <a:pt x="4" y="26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14" y="60"/>
                      <a:pt x="30" y="87"/>
                      <a:pt x="52" y="96"/>
                    </a:cubicBezTo>
                    <a:cubicBezTo>
                      <a:pt x="30" y="106"/>
                      <a:pt x="14" y="134"/>
                      <a:pt x="10" y="168"/>
                    </a:cubicBezTo>
                    <a:cubicBezTo>
                      <a:pt x="4" y="168"/>
                      <a:pt x="4" y="168"/>
                      <a:pt x="4" y="168"/>
                    </a:cubicBezTo>
                    <a:cubicBezTo>
                      <a:pt x="2" y="168"/>
                      <a:pt x="0" y="169"/>
                      <a:pt x="0" y="172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0" y="192"/>
                      <a:pt x="2" y="194"/>
                      <a:pt x="4" y="194"/>
                    </a:cubicBezTo>
                    <a:cubicBezTo>
                      <a:pt x="136" y="194"/>
                      <a:pt x="136" y="194"/>
                      <a:pt x="136" y="194"/>
                    </a:cubicBezTo>
                    <a:cubicBezTo>
                      <a:pt x="139" y="194"/>
                      <a:pt x="140" y="192"/>
                      <a:pt x="140" y="190"/>
                    </a:cubicBezTo>
                    <a:cubicBezTo>
                      <a:pt x="140" y="172"/>
                      <a:pt x="140" y="172"/>
                      <a:pt x="140" y="172"/>
                    </a:cubicBezTo>
                    <a:cubicBezTo>
                      <a:pt x="140" y="169"/>
                      <a:pt x="139" y="168"/>
                      <a:pt x="136" y="168"/>
                    </a:cubicBezTo>
                    <a:cubicBezTo>
                      <a:pt x="130" y="168"/>
                      <a:pt x="130" y="168"/>
                      <a:pt x="130" y="168"/>
                    </a:cubicBezTo>
                    <a:cubicBezTo>
                      <a:pt x="127" y="134"/>
                      <a:pt x="110" y="106"/>
                      <a:pt x="88" y="96"/>
                    </a:cubicBezTo>
                    <a:cubicBezTo>
                      <a:pt x="110" y="87"/>
                      <a:pt x="127" y="60"/>
                      <a:pt x="130" y="2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" name="Freeform 66"/>
              <p:cNvSpPr/>
              <p:nvPr/>
            </p:nvSpPr>
            <p:spPr bwMode="auto">
              <a:xfrm>
                <a:off x="5098" y="1211"/>
                <a:ext cx="90" cy="76"/>
              </a:xfrm>
              <a:custGeom>
                <a:avLst/>
                <a:gdLst>
                  <a:gd name="T0" fmla="*/ 39 w 49"/>
                  <a:gd name="T1" fmla="*/ 2 h 41"/>
                  <a:gd name="T2" fmla="*/ 30 w 49"/>
                  <a:gd name="T3" fmla="*/ 0 h 41"/>
                  <a:gd name="T4" fmla="*/ 15 w 49"/>
                  <a:gd name="T5" fmla="*/ 9 h 41"/>
                  <a:gd name="T6" fmla="*/ 0 w 49"/>
                  <a:gd name="T7" fmla="*/ 34 h 41"/>
                  <a:gd name="T8" fmla="*/ 2 w 49"/>
                  <a:gd name="T9" fmla="*/ 34 h 41"/>
                  <a:gd name="T10" fmla="*/ 2 w 49"/>
                  <a:gd name="T11" fmla="*/ 38 h 41"/>
                  <a:gd name="T12" fmla="*/ 7 w 49"/>
                  <a:gd name="T13" fmla="*/ 39 h 41"/>
                  <a:gd name="T14" fmla="*/ 22 w 49"/>
                  <a:gd name="T15" fmla="*/ 13 h 41"/>
                  <a:gd name="T16" fmla="*/ 30 w 49"/>
                  <a:gd name="T17" fmla="*/ 8 h 41"/>
                  <a:gd name="T18" fmla="*/ 35 w 49"/>
                  <a:gd name="T19" fmla="*/ 9 h 41"/>
                  <a:gd name="T20" fmla="*/ 37 w 49"/>
                  <a:gd name="T21" fmla="*/ 24 h 41"/>
                  <a:gd name="T22" fmla="*/ 27 w 49"/>
                  <a:gd name="T23" fmla="*/ 40 h 41"/>
                  <a:gd name="T24" fmla="*/ 32 w 49"/>
                  <a:gd name="T25" fmla="*/ 41 h 41"/>
                  <a:gd name="T26" fmla="*/ 34 w 49"/>
                  <a:gd name="T27" fmla="*/ 38 h 41"/>
                  <a:gd name="T28" fmla="*/ 36 w 49"/>
                  <a:gd name="T29" fmla="*/ 40 h 41"/>
                  <a:gd name="T30" fmla="*/ 43 w 49"/>
                  <a:gd name="T31" fmla="*/ 28 h 41"/>
                  <a:gd name="T32" fmla="*/ 39 w 49"/>
                  <a:gd name="T33" fmla="*/ 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9" h="41">
                    <a:moveTo>
                      <a:pt x="39" y="2"/>
                    </a:moveTo>
                    <a:cubicBezTo>
                      <a:pt x="37" y="1"/>
                      <a:pt x="34" y="0"/>
                      <a:pt x="30" y="0"/>
                    </a:cubicBezTo>
                    <a:cubicBezTo>
                      <a:pt x="24" y="0"/>
                      <a:pt x="19" y="3"/>
                      <a:pt x="15" y="9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4" y="10"/>
                      <a:pt x="27" y="8"/>
                      <a:pt x="30" y="8"/>
                    </a:cubicBezTo>
                    <a:cubicBezTo>
                      <a:pt x="32" y="8"/>
                      <a:pt x="33" y="8"/>
                      <a:pt x="35" y="9"/>
                    </a:cubicBezTo>
                    <a:cubicBezTo>
                      <a:pt x="39" y="12"/>
                      <a:pt x="40" y="19"/>
                      <a:pt x="37" y="24"/>
                    </a:cubicBezTo>
                    <a:cubicBezTo>
                      <a:pt x="27" y="40"/>
                      <a:pt x="27" y="40"/>
                      <a:pt x="27" y="40"/>
                    </a:cubicBezTo>
                    <a:cubicBezTo>
                      <a:pt x="32" y="41"/>
                      <a:pt x="32" y="41"/>
                      <a:pt x="32" y="41"/>
                    </a:cubicBezTo>
                    <a:cubicBezTo>
                      <a:pt x="34" y="38"/>
                      <a:pt x="34" y="38"/>
                      <a:pt x="34" y="38"/>
                    </a:cubicBezTo>
                    <a:cubicBezTo>
                      <a:pt x="35" y="38"/>
                      <a:pt x="36" y="39"/>
                      <a:pt x="36" y="40"/>
                    </a:cubicBezTo>
                    <a:cubicBezTo>
                      <a:pt x="43" y="28"/>
                      <a:pt x="43" y="28"/>
                      <a:pt x="43" y="28"/>
                    </a:cubicBezTo>
                    <a:cubicBezTo>
                      <a:pt x="49" y="19"/>
                      <a:pt x="47" y="8"/>
                      <a:pt x="39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" name="Freeform 67"/>
              <p:cNvSpPr/>
              <p:nvPr/>
            </p:nvSpPr>
            <p:spPr bwMode="auto">
              <a:xfrm>
                <a:off x="5090" y="1284"/>
                <a:ext cx="57" cy="57"/>
              </a:xfrm>
              <a:custGeom>
                <a:avLst/>
                <a:gdLst>
                  <a:gd name="T0" fmla="*/ 5 w 31"/>
                  <a:gd name="T1" fmla="*/ 28 h 31"/>
                  <a:gd name="T2" fmla="*/ 17 w 31"/>
                  <a:gd name="T3" fmla="*/ 24 h 31"/>
                  <a:gd name="T4" fmla="*/ 31 w 31"/>
                  <a:gd name="T5" fmla="*/ 1 h 31"/>
                  <a:gd name="T6" fmla="*/ 11 w 31"/>
                  <a:gd name="T7" fmla="*/ 0 h 31"/>
                  <a:gd name="T8" fmla="*/ 3 w 31"/>
                  <a:gd name="T9" fmla="*/ 14 h 31"/>
                  <a:gd name="T10" fmla="*/ 5 w 31"/>
                  <a:gd name="T11" fmla="*/ 28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31">
                    <a:moveTo>
                      <a:pt x="5" y="28"/>
                    </a:moveTo>
                    <a:cubicBezTo>
                      <a:pt x="8" y="31"/>
                      <a:pt x="14" y="29"/>
                      <a:pt x="17" y="24"/>
                    </a:cubicBezTo>
                    <a:cubicBezTo>
                      <a:pt x="31" y="1"/>
                      <a:pt x="31" y="1"/>
                      <a:pt x="31" y="1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0" y="19"/>
                      <a:pt x="0" y="25"/>
                      <a:pt x="5" y="2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" name="Freeform 68"/>
              <p:cNvSpPr>
                <a:spLocks noEditPoints="1"/>
              </p:cNvSpPr>
              <p:nvPr/>
            </p:nvSpPr>
            <p:spPr bwMode="auto">
              <a:xfrm>
                <a:off x="4824" y="1274"/>
                <a:ext cx="346" cy="296"/>
              </a:xfrm>
              <a:custGeom>
                <a:avLst/>
                <a:gdLst>
                  <a:gd name="T0" fmla="*/ 140 w 187"/>
                  <a:gd name="T1" fmla="*/ 14 h 160"/>
                  <a:gd name="T2" fmla="*/ 0 w 187"/>
                  <a:gd name="T3" fmla="*/ 15 h 160"/>
                  <a:gd name="T4" fmla="*/ 174 w 187"/>
                  <a:gd name="T5" fmla="*/ 160 h 160"/>
                  <a:gd name="T6" fmla="*/ 184 w 187"/>
                  <a:gd name="T7" fmla="*/ 6 h 160"/>
                  <a:gd name="T8" fmla="*/ 45 w 187"/>
                  <a:gd name="T9" fmla="*/ 66 h 160"/>
                  <a:gd name="T10" fmla="*/ 44 w 187"/>
                  <a:gd name="T11" fmla="*/ 75 h 160"/>
                  <a:gd name="T12" fmla="*/ 27 w 187"/>
                  <a:gd name="T13" fmla="*/ 94 h 160"/>
                  <a:gd name="T14" fmla="*/ 20 w 187"/>
                  <a:gd name="T15" fmla="*/ 101 h 160"/>
                  <a:gd name="T16" fmla="*/ 45 w 187"/>
                  <a:gd name="T17" fmla="*/ 66 h 160"/>
                  <a:gd name="T18" fmla="*/ 50 w 187"/>
                  <a:gd name="T19" fmla="*/ 85 h 160"/>
                  <a:gd name="T20" fmla="*/ 79 w 187"/>
                  <a:gd name="T21" fmla="*/ 80 h 160"/>
                  <a:gd name="T22" fmla="*/ 79 w 187"/>
                  <a:gd name="T23" fmla="*/ 74 h 160"/>
                  <a:gd name="T24" fmla="*/ 117 w 187"/>
                  <a:gd name="T25" fmla="*/ 101 h 160"/>
                  <a:gd name="T26" fmla="*/ 116 w 187"/>
                  <a:gd name="T27" fmla="*/ 77 h 160"/>
                  <a:gd name="T28" fmla="*/ 108 w 187"/>
                  <a:gd name="T29" fmla="*/ 78 h 160"/>
                  <a:gd name="T30" fmla="*/ 108 w 187"/>
                  <a:gd name="T31" fmla="*/ 101 h 160"/>
                  <a:gd name="T32" fmla="*/ 101 w 187"/>
                  <a:gd name="T33" fmla="*/ 79 h 160"/>
                  <a:gd name="T34" fmla="*/ 95 w 187"/>
                  <a:gd name="T35" fmla="*/ 76 h 160"/>
                  <a:gd name="T36" fmla="*/ 86 w 187"/>
                  <a:gd name="T37" fmla="*/ 101 h 160"/>
                  <a:gd name="T38" fmla="*/ 92 w 187"/>
                  <a:gd name="T39" fmla="*/ 71 h 160"/>
                  <a:gd name="T40" fmla="*/ 106 w 187"/>
                  <a:gd name="T41" fmla="*/ 73 h 160"/>
                  <a:gd name="T42" fmla="*/ 121 w 187"/>
                  <a:gd name="T43" fmla="*/ 71 h 160"/>
                  <a:gd name="T44" fmla="*/ 124 w 187"/>
                  <a:gd name="T45" fmla="*/ 101 h 160"/>
                  <a:gd name="T46" fmla="*/ 148 w 187"/>
                  <a:gd name="T47" fmla="*/ 78 h 160"/>
                  <a:gd name="T48" fmla="*/ 142 w 187"/>
                  <a:gd name="T49" fmla="*/ 75 h 160"/>
                  <a:gd name="T50" fmla="*/ 135 w 187"/>
                  <a:gd name="T51" fmla="*/ 93 h 160"/>
                  <a:gd name="T52" fmla="*/ 148 w 187"/>
                  <a:gd name="T53" fmla="*/ 92 h 160"/>
                  <a:gd name="T54" fmla="*/ 150 w 187"/>
                  <a:gd name="T55" fmla="*/ 99 h 160"/>
                  <a:gd name="T56" fmla="*/ 145 w 187"/>
                  <a:gd name="T57" fmla="*/ 101 h 160"/>
                  <a:gd name="T58" fmla="*/ 135 w 187"/>
                  <a:gd name="T59" fmla="*/ 101 h 160"/>
                  <a:gd name="T60" fmla="*/ 126 w 187"/>
                  <a:gd name="T61" fmla="*/ 85 h 160"/>
                  <a:gd name="T62" fmla="*/ 135 w 187"/>
                  <a:gd name="T63" fmla="*/ 70 h 160"/>
                  <a:gd name="T64" fmla="*/ 150 w 187"/>
                  <a:gd name="T65" fmla="*/ 71 h 160"/>
                  <a:gd name="T66" fmla="*/ 153 w 187"/>
                  <a:gd name="T67" fmla="*/ 82 h 160"/>
                  <a:gd name="T68" fmla="*/ 156 w 187"/>
                  <a:gd name="T69" fmla="*/ 75 h 160"/>
                  <a:gd name="T70" fmla="*/ 162 w 187"/>
                  <a:gd name="T71" fmla="*/ 65 h 160"/>
                  <a:gd name="T72" fmla="*/ 160 w 187"/>
                  <a:gd name="T73" fmla="*/ 63 h 160"/>
                  <a:gd name="T74" fmla="*/ 156 w 187"/>
                  <a:gd name="T75" fmla="*/ 64 h 160"/>
                  <a:gd name="T76" fmla="*/ 153 w 187"/>
                  <a:gd name="T77" fmla="*/ 65 h 160"/>
                  <a:gd name="T78" fmla="*/ 154 w 187"/>
                  <a:gd name="T79" fmla="*/ 60 h 160"/>
                  <a:gd name="T80" fmla="*/ 167 w 187"/>
                  <a:gd name="T81" fmla="*/ 65 h 160"/>
                  <a:gd name="T82" fmla="*/ 164 w 187"/>
                  <a:gd name="T83" fmla="*/ 72 h 160"/>
                  <a:gd name="T84" fmla="*/ 159 w 187"/>
                  <a:gd name="T85" fmla="*/ 78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87" h="160">
                    <a:moveTo>
                      <a:pt x="153" y="42"/>
                    </a:moveTo>
                    <a:cubicBezTo>
                      <a:pt x="150" y="42"/>
                      <a:pt x="147" y="41"/>
                      <a:pt x="144" y="40"/>
                    </a:cubicBezTo>
                    <a:cubicBezTo>
                      <a:pt x="136" y="34"/>
                      <a:pt x="135" y="23"/>
                      <a:pt x="140" y="14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145"/>
                      <a:pt x="0" y="145"/>
                      <a:pt x="0" y="145"/>
                    </a:cubicBezTo>
                    <a:cubicBezTo>
                      <a:pt x="0" y="153"/>
                      <a:pt x="7" y="160"/>
                      <a:pt x="14" y="160"/>
                    </a:cubicBezTo>
                    <a:cubicBezTo>
                      <a:pt x="174" y="160"/>
                      <a:pt x="174" y="160"/>
                      <a:pt x="174" y="160"/>
                    </a:cubicBezTo>
                    <a:cubicBezTo>
                      <a:pt x="181" y="160"/>
                      <a:pt x="187" y="153"/>
                      <a:pt x="187" y="145"/>
                    </a:cubicBezTo>
                    <a:cubicBezTo>
                      <a:pt x="187" y="15"/>
                      <a:pt x="187" y="15"/>
                      <a:pt x="187" y="15"/>
                    </a:cubicBezTo>
                    <a:cubicBezTo>
                      <a:pt x="187" y="12"/>
                      <a:pt x="186" y="8"/>
                      <a:pt x="184" y="6"/>
                    </a:cubicBezTo>
                    <a:cubicBezTo>
                      <a:pt x="168" y="33"/>
                      <a:pt x="168" y="33"/>
                      <a:pt x="168" y="33"/>
                    </a:cubicBezTo>
                    <a:cubicBezTo>
                      <a:pt x="165" y="39"/>
                      <a:pt x="159" y="42"/>
                      <a:pt x="153" y="42"/>
                    </a:cubicBezTo>
                    <a:close/>
                    <a:moveTo>
                      <a:pt x="45" y="66"/>
                    </a:moveTo>
                    <a:cubicBezTo>
                      <a:pt x="27" y="66"/>
                      <a:pt x="27" y="66"/>
                      <a:pt x="27" y="66"/>
                    </a:cubicBezTo>
                    <a:cubicBezTo>
                      <a:pt x="27" y="75"/>
                      <a:pt x="27" y="75"/>
                      <a:pt x="27" y="75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44" y="82"/>
                      <a:pt x="44" y="82"/>
                      <a:pt x="44" y="82"/>
                    </a:cubicBezTo>
                    <a:cubicBezTo>
                      <a:pt x="27" y="82"/>
                      <a:pt x="27" y="82"/>
                      <a:pt x="27" y="82"/>
                    </a:cubicBezTo>
                    <a:cubicBezTo>
                      <a:pt x="27" y="94"/>
                      <a:pt x="27" y="94"/>
                      <a:pt x="27" y="94"/>
                    </a:cubicBezTo>
                    <a:cubicBezTo>
                      <a:pt x="45" y="94"/>
                      <a:pt x="45" y="94"/>
                      <a:pt x="45" y="94"/>
                    </a:cubicBezTo>
                    <a:cubicBezTo>
                      <a:pt x="45" y="101"/>
                      <a:pt x="45" y="101"/>
                      <a:pt x="45" y="101"/>
                    </a:cubicBezTo>
                    <a:cubicBezTo>
                      <a:pt x="20" y="101"/>
                      <a:pt x="20" y="101"/>
                      <a:pt x="20" y="101"/>
                    </a:cubicBezTo>
                    <a:cubicBezTo>
                      <a:pt x="20" y="59"/>
                      <a:pt x="20" y="59"/>
                      <a:pt x="20" y="59"/>
                    </a:cubicBezTo>
                    <a:cubicBezTo>
                      <a:pt x="45" y="59"/>
                      <a:pt x="45" y="59"/>
                      <a:pt x="45" y="59"/>
                    </a:cubicBezTo>
                    <a:lnTo>
                      <a:pt x="45" y="66"/>
                    </a:lnTo>
                    <a:close/>
                    <a:moveTo>
                      <a:pt x="79" y="91"/>
                    </a:moveTo>
                    <a:cubicBezTo>
                      <a:pt x="50" y="91"/>
                      <a:pt x="50" y="91"/>
                      <a:pt x="50" y="91"/>
                    </a:cubicBezTo>
                    <a:cubicBezTo>
                      <a:pt x="50" y="85"/>
                      <a:pt x="50" y="85"/>
                      <a:pt x="50" y="85"/>
                    </a:cubicBezTo>
                    <a:cubicBezTo>
                      <a:pt x="79" y="85"/>
                      <a:pt x="79" y="85"/>
                      <a:pt x="79" y="85"/>
                    </a:cubicBezTo>
                    <a:lnTo>
                      <a:pt x="79" y="91"/>
                    </a:lnTo>
                    <a:close/>
                    <a:moveTo>
                      <a:pt x="79" y="80"/>
                    </a:moveTo>
                    <a:cubicBezTo>
                      <a:pt x="50" y="80"/>
                      <a:pt x="50" y="80"/>
                      <a:pt x="50" y="80"/>
                    </a:cubicBezTo>
                    <a:cubicBezTo>
                      <a:pt x="50" y="74"/>
                      <a:pt x="50" y="74"/>
                      <a:pt x="50" y="74"/>
                    </a:cubicBezTo>
                    <a:cubicBezTo>
                      <a:pt x="79" y="74"/>
                      <a:pt x="79" y="74"/>
                      <a:pt x="79" y="74"/>
                    </a:cubicBezTo>
                    <a:lnTo>
                      <a:pt x="79" y="80"/>
                    </a:lnTo>
                    <a:close/>
                    <a:moveTo>
                      <a:pt x="124" y="101"/>
                    </a:moveTo>
                    <a:cubicBezTo>
                      <a:pt x="117" y="101"/>
                      <a:pt x="117" y="101"/>
                      <a:pt x="117" y="101"/>
                    </a:cubicBezTo>
                    <a:cubicBezTo>
                      <a:pt x="117" y="83"/>
                      <a:pt x="117" y="83"/>
                      <a:pt x="117" y="83"/>
                    </a:cubicBezTo>
                    <a:cubicBezTo>
                      <a:pt x="117" y="81"/>
                      <a:pt x="117" y="80"/>
                      <a:pt x="117" y="79"/>
                    </a:cubicBezTo>
                    <a:cubicBezTo>
                      <a:pt x="117" y="78"/>
                      <a:pt x="117" y="77"/>
                      <a:pt x="116" y="77"/>
                    </a:cubicBezTo>
                    <a:cubicBezTo>
                      <a:pt x="116" y="76"/>
                      <a:pt x="116" y="76"/>
                      <a:pt x="115" y="76"/>
                    </a:cubicBezTo>
                    <a:cubicBezTo>
                      <a:pt x="115" y="75"/>
                      <a:pt x="113" y="75"/>
                      <a:pt x="111" y="76"/>
                    </a:cubicBezTo>
                    <a:cubicBezTo>
                      <a:pt x="110" y="76"/>
                      <a:pt x="109" y="77"/>
                      <a:pt x="108" y="78"/>
                    </a:cubicBezTo>
                    <a:cubicBezTo>
                      <a:pt x="108" y="79"/>
                      <a:pt x="108" y="79"/>
                      <a:pt x="108" y="79"/>
                    </a:cubicBezTo>
                    <a:cubicBezTo>
                      <a:pt x="108" y="79"/>
                      <a:pt x="108" y="80"/>
                      <a:pt x="108" y="80"/>
                    </a:cubicBezTo>
                    <a:cubicBezTo>
                      <a:pt x="108" y="101"/>
                      <a:pt x="108" y="101"/>
                      <a:pt x="108" y="101"/>
                    </a:cubicBezTo>
                    <a:cubicBezTo>
                      <a:pt x="101" y="101"/>
                      <a:pt x="101" y="101"/>
                      <a:pt x="101" y="101"/>
                    </a:cubicBezTo>
                    <a:cubicBezTo>
                      <a:pt x="101" y="83"/>
                      <a:pt x="101" y="83"/>
                      <a:pt x="101" y="83"/>
                    </a:cubicBezTo>
                    <a:cubicBezTo>
                      <a:pt x="101" y="81"/>
                      <a:pt x="101" y="80"/>
                      <a:pt x="101" y="79"/>
                    </a:cubicBezTo>
                    <a:cubicBezTo>
                      <a:pt x="101" y="78"/>
                      <a:pt x="101" y="77"/>
                      <a:pt x="101" y="77"/>
                    </a:cubicBezTo>
                    <a:cubicBezTo>
                      <a:pt x="100" y="76"/>
                      <a:pt x="100" y="76"/>
                      <a:pt x="100" y="76"/>
                    </a:cubicBezTo>
                    <a:cubicBezTo>
                      <a:pt x="99" y="75"/>
                      <a:pt x="97" y="75"/>
                      <a:pt x="95" y="76"/>
                    </a:cubicBezTo>
                    <a:cubicBezTo>
                      <a:pt x="94" y="77"/>
                      <a:pt x="93" y="77"/>
                      <a:pt x="92" y="78"/>
                    </a:cubicBezTo>
                    <a:cubicBezTo>
                      <a:pt x="92" y="101"/>
                      <a:pt x="92" y="101"/>
                      <a:pt x="92" y="101"/>
                    </a:cubicBezTo>
                    <a:cubicBezTo>
                      <a:pt x="86" y="101"/>
                      <a:pt x="86" y="101"/>
                      <a:pt x="86" y="101"/>
                    </a:cubicBezTo>
                    <a:cubicBezTo>
                      <a:pt x="86" y="69"/>
                      <a:pt x="86" y="69"/>
                      <a:pt x="86" y="69"/>
                    </a:cubicBezTo>
                    <a:cubicBezTo>
                      <a:pt x="92" y="69"/>
                      <a:pt x="92" y="69"/>
                      <a:pt x="92" y="69"/>
                    </a:cubicBezTo>
                    <a:cubicBezTo>
                      <a:pt x="92" y="71"/>
                      <a:pt x="92" y="71"/>
                      <a:pt x="92" y="71"/>
                    </a:cubicBezTo>
                    <a:cubicBezTo>
                      <a:pt x="93" y="71"/>
                      <a:pt x="94" y="70"/>
                      <a:pt x="94" y="70"/>
                    </a:cubicBezTo>
                    <a:cubicBezTo>
                      <a:pt x="97" y="68"/>
                      <a:pt x="101" y="68"/>
                      <a:pt x="104" y="70"/>
                    </a:cubicBezTo>
                    <a:cubicBezTo>
                      <a:pt x="105" y="70"/>
                      <a:pt x="106" y="71"/>
                      <a:pt x="106" y="73"/>
                    </a:cubicBezTo>
                    <a:cubicBezTo>
                      <a:pt x="107" y="71"/>
                      <a:pt x="109" y="71"/>
                      <a:pt x="110" y="70"/>
                    </a:cubicBezTo>
                    <a:cubicBezTo>
                      <a:pt x="112" y="68"/>
                      <a:pt x="116" y="68"/>
                      <a:pt x="118" y="69"/>
                    </a:cubicBezTo>
                    <a:cubicBezTo>
                      <a:pt x="119" y="69"/>
                      <a:pt x="120" y="70"/>
                      <a:pt x="121" y="71"/>
                    </a:cubicBezTo>
                    <a:cubicBezTo>
                      <a:pt x="122" y="72"/>
                      <a:pt x="123" y="74"/>
                      <a:pt x="123" y="75"/>
                    </a:cubicBezTo>
                    <a:cubicBezTo>
                      <a:pt x="123" y="76"/>
                      <a:pt x="124" y="78"/>
                      <a:pt x="124" y="80"/>
                    </a:cubicBezTo>
                    <a:lnTo>
                      <a:pt x="124" y="101"/>
                    </a:lnTo>
                    <a:close/>
                    <a:moveTo>
                      <a:pt x="150" y="78"/>
                    </a:moveTo>
                    <a:cubicBezTo>
                      <a:pt x="148" y="78"/>
                      <a:pt x="148" y="78"/>
                      <a:pt x="148" y="78"/>
                    </a:cubicBezTo>
                    <a:cubicBezTo>
                      <a:pt x="148" y="78"/>
                      <a:pt x="148" y="78"/>
                      <a:pt x="148" y="78"/>
                    </a:cubicBezTo>
                    <a:cubicBezTo>
                      <a:pt x="147" y="78"/>
                      <a:pt x="147" y="78"/>
                      <a:pt x="146" y="77"/>
                    </a:cubicBezTo>
                    <a:cubicBezTo>
                      <a:pt x="146" y="77"/>
                      <a:pt x="145" y="76"/>
                      <a:pt x="145" y="76"/>
                    </a:cubicBezTo>
                    <a:cubicBezTo>
                      <a:pt x="144" y="76"/>
                      <a:pt x="143" y="75"/>
                      <a:pt x="142" y="75"/>
                    </a:cubicBezTo>
                    <a:cubicBezTo>
                      <a:pt x="139" y="74"/>
                      <a:pt x="137" y="75"/>
                      <a:pt x="135" y="77"/>
                    </a:cubicBezTo>
                    <a:cubicBezTo>
                      <a:pt x="134" y="79"/>
                      <a:pt x="133" y="82"/>
                      <a:pt x="133" y="85"/>
                    </a:cubicBezTo>
                    <a:cubicBezTo>
                      <a:pt x="133" y="88"/>
                      <a:pt x="134" y="91"/>
                      <a:pt x="135" y="93"/>
                    </a:cubicBezTo>
                    <a:cubicBezTo>
                      <a:pt x="136" y="94"/>
                      <a:pt x="138" y="95"/>
                      <a:pt x="140" y="95"/>
                    </a:cubicBezTo>
                    <a:cubicBezTo>
                      <a:pt x="142" y="95"/>
                      <a:pt x="143" y="95"/>
                      <a:pt x="144" y="94"/>
                    </a:cubicBezTo>
                    <a:cubicBezTo>
                      <a:pt x="145" y="94"/>
                      <a:pt x="147" y="93"/>
                      <a:pt x="148" y="92"/>
                    </a:cubicBezTo>
                    <a:cubicBezTo>
                      <a:pt x="148" y="92"/>
                      <a:pt x="148" y="92"/>
                      <a:pt x="148" y="92"/>
                    </a:cubicBezTo>
                    <a:cubicBezTo>
                      <a:pt x="150" y="92"/>
                      <a:pt x="150" y="92"/>
                      <a:pt x="150" y="92"/>
                    </a:cubicBezTo>
                    <a:cubicBezTo>
                      <a:pt x="150" y="99"/>
                      <a:pt x="150" y="99"/>
                      <a:pt x="150" y="99"/>
                    </a:cubicBezTo>
                    <a:cubicBezTo>
                      <a:pt x="149" y="99"/>
                      <a:pt x="149" y="99"/>
                      <a:pt x="149" y="99"/>
                    </a:cubicBezTo>
                    <a:cubicBezTo>
                      <a:pt x="148" y="99"/>
                      <a:pt x="148" y="100"/>
                      <a:pt x="147" y="100"/>
                    </a:cubicBezTo>
                    <a:cubicBezTo>
                      <a:pt x="146" y="100"/>
                      <a:pt x="146" y="101"/>
                      <a:pt x="145" y="101"/>
                    </a:cubicBezTo>
                    <a:cubicBezTo>
                      <a:pt x="144" y="101"/>
                      <a:pt x="144" y="101"/>
                      <a:pt x="143" y="101"/>
                    </a:cubicBezTo>
                    <a:cubicBezTo>
                      <a:pt x="142" y="102"/>
                      <a:pt x="141" y="102"/>
                      <a:pt x="140" y="102"/>
                    </a:cubicBezTo>
                    <a:cubicBezTo>
                      <a:pt x="138" y="102"/>
                      <a:pt x="136" y="101"/>
                      <a:pt x="135" y="101"/>
                    </a:cubicBezTo>
                    <a:cubicBezTo>
                      <a:pt x="133" y="100"/>
                      <a:pt x="131" y="99"/>
                      <a:pt x="130" y="97"/>
                    </a:cubicBezTo>
                    <a:cubicBezTo>
                      <a:pt x="129" y="96"/>
                      <a:pt x="128" y="94"/>
                      <a:pt x="127" y="92"/>
                    </a:cubicBezTo>
                    <a:cubicBezTo>
                      <a:pt x="127" y="90"/>
                      <a:pt x="126" y="88"/>
                      <a:pt x="126" y="85"/>
                    </a:cubicBezTo>
                    <a:cubicBezTo>
                      <a:pt x="126" y="82"/>
                      <a:pt x="127" y="80"/>
                      <a:pt x="127" y="78"/>
                    </a:cubicBezTo>
                    <a:cubicBezTo>
                      <a:pt x="128" y="76"/>
                      <a:pt x="129" y="74"/>
                      <a:pt x="130" y="73"/>
                    </a:cubicBezTo>
                    <a:cubicBezTo>
                      <a:pt x="131" y="72"/>
                      <a:pt x="133" y="70"/>
                      <a:pt x="135" y="70"/>
                    </a:cubicBezTo>
                    <a:cubicBezTo>
                      <a:pt x="138" y="68"/>
                      <a:pt x="142" y="68"/>
                      <a:pt x="145" y="69"/>
                    </a:cubicBezTo>
                    <a:cubicBezTo>
                      <a:pt x="147" y="70"/>
                      <a:pt x="148" y="70"/>
                      <a:pt x="149" y="71"/>
                    </a:cubicBezTo>
                    <a:cubicBezTo>
                      <a:pt x="150" y="71"/>
                      <a:pt x="150" y="71"/>
                      <a:pt x="150" y="71"/>
                    </a:cubicBezTo>
                    <a:lnTo>
                      <a:pt x="150" y="78"/>
                    </a:lnTo>
                    <a:close/>
                    <a:moveTo>
                      <a:pt x="167" y="82"/>
                    </a:moveTo>
                    <a:cubicBezTo>
                      <a:pt x="153" y="82"/>
                      <a:pt x="153" y="82"/>
                      <a:pt x="153" y="82"/>
                    </a:cubicBezTo>
                    <a:cubicBezTo>
                      <a:pt x="153" y="78"/>
                      <a:pt x="153" y="78"/>
                      <a:pt x="153" y="78"/>
                    </a:cubicBezTo>
                    <a:cubicBezTo>
                      <a:pt x="153" y="78"/>
                      <a:pt x="153" y="78"/>
                      <a:pt x="153" y="78"/>
                    </a:cubicBezTo>
                    <a:cubicBezTo>
                      <a:pt x="154" y="77"/>
                      <a:pt x="155" y="76"/>
                      <a:pt x="156" y="75"/>
                    </a:cubicBezTo>
                    <a:cubicBezTo>
                      <a:pt x="157" y="74"/>
                      <a:pt x="157" y="73"/>
                      <a:pt x="158" y="73"/>
                    </a:cubicBezTo>
                    <a:cubicBezTo>
                      <a:pt x="160" y="71"/>
                      <a:pt x="161" y="69"/>
                      <a:pt x="161" y="68"/>
                    </a:cubicBezTo>
                    <a:cubicBezTo>
                      <a:pt x="162" y="67"/>
                      <a:pt x="162" y="66"/>
                      <a:pt x="162" y="65"/>
                    </a:cubicBezTo>
                    <a:cubicBezTo>
                      <a:pt x="162" y="65"/>
                      <a:pt x="162" y="65"/>
                      <a:pt x="162" y="64"/>
                    </a:cubicBezTo>
                    <a:cubicBezTo>
                      <a:pt x="161" y="64"/>
                      <a:pt x="161" y="64"/>
                      <a:pt x="161" y="63"/>
                    </a:cubicBezTo>
                    <a:cubicBezTo>
                      <a:pt x="161" y="63"/>
                      <a:pt x="161" y="63"/>
                      <a:pt x="160" y="63"/>
                    </a:cubicBezTo>
                    <a:cubicBezTo>
                      <a:pt x="160" y="63"/>
                      <a:pt x="159" y="63"/>
                      <a:pt x="158" y="63"/>
                    </a:cubicBezTo>
                    <a:cubicBezTo>
                      <a:pt x="158" y="63"/>
                      <a:pt x="157" y="63"/>
                      <a:pt x="157" y="63"/>
                    </a:cubicBezTo>
                    <a:cubicBezTo>
                      <a:pt x="156" y="64"/>
                      <a:pt x="156" y="64"/>
                      <a:pt x="156" y="64"/>
                    </a:cubicBezTo>
                    <a:cubicBezTo>
                      <a:pt x="156" y="64"/>
                      <a:pt x="155" y="64"/>
                      <a:pt x="155" y="64"/>
                    </a:cubicBezTo>
                    <a:cubicBezTo>
                      <a:pt x="155" y="65"/>
                      <a:pt x="155" y="65"/>
                      <a:pt x="155" y="65"/>
                    </a:cubicBezTo>
                    <a:cubicBezTo>
                      <a:pt x="153" y="65"/>
                      <a:pt x="153" y="65"/>
                      <a:pt x="153" y="65"/>
                    </a:cubicBezTo>
                    <a:cubicBezTo>
                      <a:pt x="153" y="64"/>
                      <a:pt x="153" y="64"/>
                      <a:pt x="153" y="64"/>
                    </a:cubicBezTo>
                    <a:cubicBezTo>
                      <a:pt x="153" y="60"/>
                      <a:pt x="153" y="60"/>
                      <a:pt x="153" y="60"/>
                    </a:cubicBezTo>
                    <a:cubicBezTo>
                      <a:pt x="154" y="60"/>
                      <a:pt x="154" y="60"/>
                      <a:pt x="154" y="60"/>
                    </a:cubicBezTo>
                    <a:cubicBezTo>
                      <a:pt x="154" y="59"/>
                      <a:pt x="155" y="59"/>
                      <a:pt x="156" y="59"/>
                    </a:cubicBezTo>
                    <a:cubicBezTo>
                      <a:pt x="160" y="58"/>
                      <a:pt x="163" y="58"/>
                      <a:pt x="165" y="60"/>
                    </a:cubicBezTo>
                    <a:cubicBezTo>
                      <a:pt x="166" y="61"/>
                      <a:pt x="167" y="63"/>
                      <a:pt x="167" y="65"/>
                    </a:cubicBezTo>
                    <a:cubicBezTo>
                      <a:pt x="167" y="66"/>
                      <a:pt x="166" y="67"/>
                      <a:pt x="166" y="68"/>
                    </a:cubicBezTo>
                    <a:cubicBezTo>
                      <a:pt x="166" y="69"/>
                      <a:pt x="166" y="69"/>
                      <a:pt x="165" y="70"/>
                    </a:cubicBezTo>
                    <a:cubicBezTo>
                      <a:pt x="165" y="71"/>
                      <a:pt x="165" y="71"/>
                      <a:pt x="164" y="72"/>
                    </a:cubicBezTo>
                    <a:cubicBezTo>
                      <a:pt x="164" y="73"/>
                      <a:pt x="163" y="73"/>
                      <a:pt x="163" y="74"/>
                    </a:cubicBezTo>
                    <a:cubicBezTo>
                      <a:pt x="162" y="75"/>
                      <a:pt x="161" y="76"/>
                      <a:pt x="160" y="77"/>
                    </a:cubicBezTo>
                    <a:cubicBezTo>
                      <a:pt x="159" y="77"/>
                      <a:pt x="159" y="78"/>
                      <a:pt x="159" y="78"/>
                    </a:cubicBezTo>
                    <a:cubicBezTo>
                      <a:pt x="167" y="78"/>
                      <a:pt x="167" y="78"/>
                      <a:pt x="167" y="78"/>
                    </a:cubicBezTo>
                    <a:lnTo>
                      <a:pt x="167" y="8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" name="Freeform 69"/>
              <p:cNvSpPr/>
              <p:nvPr/>
            </p:nvSpPr>
            <p:spPr bwMode="auto">
              <a:xfrm>
                <a:off x="5601" y="1300"/>
                <a:ext cx="358" cy="95"/>
              </a:xfrm>
              <a:custGeom>
                <a:avLst/>
                <a:gdLst>
                  <a:gd name="T0" fmla="*/ 188 w 194"/>
                  <a:gd name="T1" fmla="*/ 35 h 51"/>
                  <a:gd name="T2" fmla="*/ 146 w 194"/>
                  <a:gd name="T3" fmla="*/ 12 h 51"/>
                  <a:gd name="T4" fmla="*/ 130 w 194"/>
                  <a:gd name="T5" fmla="*/ 4 h 51"/>
                  <a:gd name="T6" fmla="*/ 129 w 194"/>
                  <a:gd name="T7" fmla="*/ 0 h 51"/>
                  <a:gd name="T8" fmla="*/ 65 w 194"/>
                  <a:gd name="T9" fmla="*/ 0 h 51"/>
                  <a:gd name="T10" fmla="*/ 64 w 194"/>
                  <a:gd name="T11" fmla="*/ 4 h 51"/>
                  <a:gd name="T12" fmla="*/ 48 w 194"/>
                  <a:gd name="T13" fmla="*/ 12 h 51"/>
                  <a:gd name="T14" fmla="*/ 6 w 194"/>
                  <a:gd name="T15" fmla="*/ 35 h 51"/>
                  <a:gd name="T16" fmla="*/ 0 w 194"/>
                  <a:gd name="T17" fmla="*/ 51 h 51"/>
                  <a:gd name="T18" fmla="*/ 194 w 194"/>
                  <a:gd name="T19" fmla="*/ 51 h 51"/>
                  <a:gd name="T20" fmla="*/ 188 w 194"/>
                  <a:gd name="T21" fmla="*/ 3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4" h="51">
                    <a:moveTo>
                      <a:pt x="188" y="35"/>
                    </a:moveTo>
                    <a:cubicBezTo>
                      <a:pt x="180" y="23"/>
                      <a:pt x="165" y="15"/>
                      <a:pt x="146" y="12"/>
                    </a:cubicBezTo>
                    <a:cubicBezTo>
                      <a:pt x="138" y="11"/>
                      <a:pt x="132" y="8"/>
                      <a:pt x="130" y="4"/>
                    </a:cubicBezTo>
                    <a:cubicBezTo>
                      <a:pt x="129" y="3"/>
                      <a:pt x="129" y="1"/>
                      <a:pt x="129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65" y="1"/>
                      <a:pt x="65" y="3"/>
                      <a:pt x="64" y="4"/>
                    </a:cubicBezTo>
                    <a:cubicBezTo>
                      <a:pt x="62" y="8"/>
                      <a:pt x="56" y="11"/>
                      <a:pt x="48" y="12"/>
                    </a:cubicBezTo>
                    <a:cubicBezTo>
                      <a:pt x="29" y="15"/>
                      <a:pt x="14" y="23"/>
                      <a:pt x="6" y="35"/>
                    </a:cubicBezTo>
                    <a:cubicBezTo>
                      <a:pt x="3" y="39"/>
                      <a:pt x="1" y="45"/>
                      <a:pt x="0" y="51"/>
                    </a:cubicBezTo>
                    <a:cubicBezTo>
                      <a:pt x="194" y="51"/>
                      <a:pt x="194" y="51"/>
                      <a:pt x="194" y="51"/>
                    </a:cubicBezTo>
                    <a:cubicBezTo>
                      <a:pt x="193" y="45"/>
                      <a:pt x="191" y="39"/>
                      <a:pt x="188" y="3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" name="Freeform 70"/>
              <p:cNvSpPr/>
              <p:nvPr/>
            </p:nvSpPr>
            <p:spPr bwMode="auto">
              <a:xfrm>
                <a:off x="5702" y="1198"/>
                <a:ext cx="156" cy="89"/>
              </a:xfrm>
              <a:custGeom>
                <a:avLst/>
                <a:gdLst>
                  <a:gd name="T0" fmla="*/ 70 w 84"/>
                  <a:gd name="T1" fmla="*/ 0 h 48"/>
                  <a:gd name="T2" fmla="*/ 14 w 84"/>
                  <a:gd name="T3" fmla="*/ 0 h 48"/>
                  <a:gd name="T4" fmla="*/ 0 w 84"/>
                  <a:gd name="T5" fmla="*/ 14 h 48"/>
                  <a:gd name="T6" fmla="*/ 0 w 84"/>
                  <a:gd name="T7" fmla="*/ 48 h 48"/>
                  <a:gd name="T8" fmla="*/ 10 w 84"/>
                  <a:gd name="T9" fmla="*/ 48 h 48"/>
                  <a:gd name="T10" fmla="*/ 74 w 84"/>
                  <a:gd name="T11" fmla="*/ 48 h 48"/>
                  <a:gd name="T12" fmla="*/ 84 w 84"/>
                  <a:gd name="T13" fmla="*/ 48 h 48"/>
                  <a:gd name="T14" fmla="*/ 84 w 84"/>
                  <a:gd name="T15" fmla="*/ 14 h 48"/>
                  <a:gd name="T16" fmla="*/ 70 w 84"/>
                  <a:gd name="T1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4" h="48">
                    <a:moveTo>
                      <a:pt x="70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7"/>
                      <a:pt x="0" y="14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0" y="48"/>
                      <a:pt x="10" y="48"/>
                      <a:pt x="10" y="48"/>
                    </a:cubicBezTo>
                    <a:cubicBezTo>
                      <a:pt x="74" y="48"/>
                      <a:pt x="74" y="48"/>
                      <a:pt x="74" y="48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4" y="14"/>
                      <a:pt x="84" y="14"/>
                      <a:pt x="84" y="14"/>
                    </a:cubicBezTo>
                    <a:cubicBezTo>
                      <a:pt x="84" y="7"/>
                      <a:pt x="78" y="0"/>
                      <a:pt x="7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5" name="Freeform 71"/>
              <p:cNvSpPr/>
              <p:nvPr/>
            </p:nvSpPr>
            <p:spPr bwMode="auto">
              <a:xfrm>
                <a:off x="5601" y="1409"/>
                <a:ext cx="358" cy="161"/>
              </a:xfrm>
              <a:custGeom>
                <a:avLst/>
                <a:gdLst>
                  <a:gd name="T0" fmla="*/ 0 w 194"/>
                  <a:gd name="T1" fmla="*/ 0 h 87"/>
                  <a:gd name="T2" fmla="*/ 1 w 194"/>
                  <a:gd name="T3" fmla="*/ 4 h 87"/>
                  <a:gd name="T4" fmla="*/ 28 w 194"/>
                  <a:gd name="T5" fmla="*/ 84 h 87"/>
                  <a:gd name="T6" fmla="*/ 29 w 194"/>
                  <a:gd name="T7" fmla="*/ 87 h 87"/>
                  <a:gd name="T8" fmla="*/ 97 w 194"/>
                  <a:gd name="T9" fmla="*/ 87 h 87"/>
                  <a:gd name="T10" fmla="*/ 97 w 194"/>
                  <a:gd name="T11" fmla="*/ 87 h 87"/>
                  <a:gd name="T12" fmla="*/ 165 w 194"/>
                  <a:gd name="T13" fmla="*/ 87 h 87"/>
                  <a:gd name="T14" fmla="*/ 166 w 194"/>
                  <a:gd name="T15" fmla="*/ 84 h 87"/>
                  <a:gd name="T16" fmla="*/ 193 w 194"/>
                  <a:gd name="T17" fmla="*/ 4 h 87"/>
                  <a:gd name="T18" fmla="*/ 194 w 194"/>
                  <a:gd name="T19" fmla="*/ 0 h 87"/>
                  <a:gd name="T20" fmla="*/ 0 w 194"/>
                  <a:gd name="T21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4" h="87">
                    <a:moveTo>
                      <a:pt x="0" y="0"/>
                    </a:moveTo>
                    <a:cubicBezTo>
                      <a:pt x="0" y="1"/>
                      <a:pt x="0" y="2"/>
                      <a:pt x="1" y="4"/>
                    </a:cubicBezTo>
                    <a:cubicBezTo>
                      <a:pt x="6" y="30"/>
                      <a:pt x="27" y="82"/>
                      <a:pt x="28" y="84"/>
                    </a:cubicBezTo>
                    <a:cubicBezTo>
                      <a:pt x="29" y="87"/>
                      <a:pt x="29" y="87"/>
                      <a:pt x="29" y="87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66" y="84"/>
                      <a:pt x="166" y="84"/>
                      <a:pt x="166" y="84"/>
                    </a:cubicBezTo>
                    <a:cubicBezTo>
                      <a:pt x="167" y="82"/>
                      <a:pt x="188" y="30"/>
                      <a:pt x="193" y="4"/>
                    </a:cubicBezTo>
                    <a:cubicBezTo>
                      <a:pt x="193" y="2"/>
                      <a:pt x="194" y="1"/>
                      <a:pt x="194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6" name="Freeform 72"/>
              <p:cNvSpPr>
                <a:spLocks noEditPoints="1"/>
              </p:cNvSpPr>
              <p:nvPr/>
            </p:nvSpPr>
            <p:spPr bwMode="auto">
              <a:xfrm>
                <a:off x="7152" y="1211"/>
                <a:ext cx="359" cy="359"/>
              </a:xfrm>
              <a:custGeom>
                <a:avLst/>
                <a:gdLst>
                  <a:gd name="T0" fmla="*/ 318 w 359"/>
                  <a:gd name="T1" fmla="*/ 0 h 359"/>
                  <a:gd name="T2" fmla="*/ 318 w 359"/>
                  <a:gd name="T3" fmla="*/ 143 h 359"/>
                  <a:gd name="T4" fmla="*/ 43 w 359"/>
                  <a:gd name="T5" fmla="*/ 143 h 359"/>
                  <a:gd name="T6" fmla="*/ 43 w 359"/>
                  <a:gd name="T7" fmla="*/ 0 h 359"/>
                  <a:gd name="T8" fmla="*/ 0 w 359"/>
                  <a:gd name="T9" fmla="*/ 0 h 359"/>
                  <a:gd name="T10" fmla="*/ 0 w 359"/>
                  <a:gd name="T11" fmla="*/ 359 h 359"/>
                  <a:gd name="T12" fmla="*/ 359 w 359"/>
                  <a:gd name="T13" fmla="*/ 359 h 359"/>
                  <a:gd name="T14" fmla="*/ 359 w 359"/>
                  <a:gd name="T15" fmla="*/ 0 h 359"/>
                  <a:gd name="T16" fmla="*/ 318 w 359"/>
                  <a:gd name="T17" fmla="*/ 0 h 359"/>
                  <a:gd name="T18" fmla="*/ 47 w 359"/>
                  <a:gd name="T19" fmla="*/ 304 h 359"/>
                  <a:gd name="T20" fmla="*/ 47 w 359"/>
                  <a:gd name="T21" fmla="*/ 248 h 359"/>
                  <a:gd name="T22" fmla="*/ 313 w 359"/>
                  <a:gd name="T23" fmla="*/ 248 h 359"/>
                  <a:gd name="T24" fmla="*/ 313 w 359"/>
                  <a:gd name="T25" fmla="*/ 304 h 359"/>
                  <a:gd name="T26" fmla="*/ 47 w 359"/>
                  <a:gd name="T27" fmla="*/ 304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9" h="359">
                    <a:moveTo>
                      <a:pt x="318" y="0"/>
                    </a:moveTo>
                    <a:lnTo>
                      <a:pt x="318" y="143"/>
                    </a:lnTo>
                    <a:lnTo>
                      <a:pt x="43" y="143"/>
                    </a:lnTo>
                    <a:lnTo>
                      <a:pt x="43" y="0"/>
                    </a:lnTo>
                    <a:lnTo>
                      <a:pt x="0" y="0"/>
                    </a:lnTo>
                    <a:lnTo>
                      <a:pt x="0" y="359"/>
                    </a:lnTo>
                    <a:lnTo>
                      <a:pt x="359" y="359"/>
                    </a:lnTo>
                    <a:lnTo>
                      <a:pt x="359" y="0"/>
                    </a:lnTo>
                    <a:lnTo>
                      <a:pt x="318" y="0"/>
                    </a:lnTo>
                    <a:close/>
                    <a:moveTo>
                      <a:pt x="47" y="304"/>
                    </a:moveTo>
                    <a:lnTo>
                      <a:pt x="47" y="248"/>
                    </a:lnTo>
                    <a:lnTo>
                      <a:pt x="313" y="248"/>
                    </a:lnTo>
                    <a:lnTo>
                      <a:pt x="313" y="304"/>
                    </a:lnTo>
                    <a:lnTo>
                      <a:pt x="47" y="30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7" name="Freeform 73"/>
              <p:cNvSpPr/>
              <p:nvPr/>
            </p:nvSpPr>
            <p:spPr bwMode="auto">
              <a:xfrm>
                <a:off x="7200" y="1210"/>
                <a:ext cx="50" cy="151"/>
              </a:xfrm>
              <a:custGeom>
                <a:avLst/>
                <a:gdLst>
                  <a:gd name="T0" fmla="*/ 27 w 27"/>
                  <a:gd name="T1" fmla="*/ 82 h 82"/>
                  <a:gd name="T2" fmla="*/ 19 w 27"/>
                  <a:gd name="T3" fmla="*/ 82 h 82"/>
                  <a:gd name="T4" fmla="*/ 19 w 27"/>
                  <a:gd name="T5" fmla="*/ 22 h 82"/>
                  <a:gd name="T6" fmla="*/ 14 w 27"/>
                  <a:gd name="T7" fmla="*/ 13 h 82"/>
                  <a:gd name="T8" fmla="*/ 8 w 27"/>
                  <a:gd name="T9" fmla="*/ 22 h 82"/>
                  <a:gd name="T10" fmla="*/ 8 w 27"/>
                  <a:gd name="T11" fmla="*/ 82 h 82"/>
                  <a:gd name="T12" fmla="*/ 0 w 27"/>
                  <a:gd name="T13" fmla="*/ 82 h 82"/>
                  <a:gd name="T14" fmla="*/ 0 w 27"/>
                  <a:gd name="T15" fmla="*/ 21 h 82"/>
                  <a:gd name="T16" fmla="*/ 1 w 27"/>
                  <a:gd name="T17" fmla="*/ 19 h 82"/>
                  <a:gd name="T18" fmla="*/ 10 w 27"/>
                  <a:gd name="T19" fmla="*/ 2 h 82"/>
                  <a:gd name="T20" fmla="*/ 17 w 27"/>
                  <a:gd name="T21" fmla="*/ 2 h 82"/>
                  <a:gd name="T22" fmla="*/ 27 w 27"/>
                  <a:gd name="T23" fmla="*/ 19 h 82"/>
                  <a:gd name="T24" fmla="*/ 27 w 27"/>
                  <a:gd name="T25" fmla="*/ 21 h 82"/>
                  <a:gd name="T26" fmla="*/ 27 w 27"/>
                  <a:gd name="T27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7" h="82">
                    <a:moveTo>
                      <a:pt x="27" y="82"/>
                    </a:moveTo>
                    <a:cubicBezTo>
                      <a:pt x="19" y="82"/>
                      <a:pt x="19" y="82"/>
                      <a:pt x="19" y="82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82"/>
                      <a:pt x="8" y="82"/>
                      <a:pt x="8" y="82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0"/>
                      <a:pt x="1" y="20"/>
                      <a:pt x="1" y="19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2" y="0"/>
                      <a:pt x="16" y="0"/>
                      <a:pt x="17" y="2"/>
                    </a:cubicBezTo>
                    <a:cubicBezTo>
                      <a:pt x="27" y="19"/>
                      <a:pt x="27" y="19"/>
                      <a:pt x="27" y="19"/>
                    </a:cubicBezTo>
                    <a:cubicBezTo>
                      <a:pt x="27" y="20"/>
                      <a:pt x="27" y="20"/>
                      <a:pt x="27" y="21"/>
                    </a:cubicBezTo>
                    <a:lnTo>
                      <a:pt x="27" y="8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" name="Rectangle 74"/>
              <p:cNvSpPr>
                <a:spLocks noChangeArrowheads="1"/>
              </p:cNvSpPr>
              <p:nvPr/>
            </p:nvSpPr>
            <p:spPr bwMode="auto">
              <a:xfrm>
                <a:off x="7200" y="1454"/>
                <a:ext cx="15" cy="68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" name="Rectangle 75"/>
              <p:cNvSpPr>
                <a:spLocks noChangeArrowheads="1"/>
              </p:cNvSpPr>
              <p:nvPr/>
            </p:nvSpPr>
            <p:spPr bwMode="auto">
              <a:xfrm>
                <a:off x="7236" y="1454"/>
                <a:ext cx="14" cy="68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" name="Freeform 76"/>
              <p:cNvSpPr/>
              <p:nvPr/>
            </p:nvSpPr>
            <p:spPr bwMode="auto">
              <a:xfrm>
                <a:off x="7236" y="1210"/>
                <a:ext cx="49" cy="151"/>
              </a:xfrm>
              <a:custGeom>
                <a:avLst/>
                <a:gdLst>
                  <a:gd name="T0" fmla="*/ 27 w 27"/>
                  <a:gd name="T1" fmla="*/ 82 h 82"/>
                  <a:gd name="T2" fmla="*/ 19 w 27"/>
                  <a:gd name="T3" fmla="*/ 82 h 82"/>
                  <a:gd name="T4" fmla="*/ 19 w 27"/>
                  <a:gd name="T5" fmla="*/ 22 h 82"/>
                  <a:gd name="T6" fmla="*/ 14 w 27"/>
                  <a:gd name="T7" fmla="*/ 13 h 82"/>
                  <a:gd name="T8" fmla="*/ 8 w 27"/>
                  <a:gd name="T9" fmla="*/ 22 h 82"/>
                  <a:gd name="T10" fmla="*/ 8 w 27"/>
                  <a:gd name="T11" fmla="*/ 82 h 82"/>
                  <a:gd name="T12" fmla="*/ 0 w 27"/>
                  <a:gd name="T13" fmla="*/ 82 h 82"/>
                  <a:gd name="T14" fmla="*/ 0 w 27"/>
                  <a:gd name="T15" fmla="*/ 21 h 82"/>
                  <a:gd name="T16" fmla="*/ 1 w 27"/>
                  <a:gd name="T17" fmla="*/ 19 h 82"/>
                  <a:gd name="T18" fmla="*/ 10 w 27"/>
                  <a:gd name="T19" fmla="*/ 2 h 82"/>
                  <a:gd name="T20" fmla="*/ 17 w 27"/>
                  <a:gd name="T21" fmla="*/ 2 h 82"/>
                  <a:gd name="T22" fmla="*/ 27 w 27"/>
                  <a:gd name="T23" fmla="*/ 19 h 82"/>
                  <a:gd name="T24" fmla="*/ 27 w 27"/>
                  <a:gd name="T25" fmla="*/ 21 h 82"/>
                  <a:gd name="T26" fmla="*/ 27 w 27"/>
                  <a:gd name="T27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7" h="82">
                    <a:moveTo>
                      <a:pt x="27" y="82"/>
                    </a:moveTo>
                    <a:cubicBezTo>
                      <a:pt x="19" y="82"/>
                      <a:pt x="19" y="82"/>
                      <a:pt x="19" y="82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82"/>
                      <a:pt x="8" y="82"/>
                      <a:pt x="8" y="82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0"/>
                      <a:pt x="1" y="20"/>
                      <a:pt x="1" y="19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2" y="0"/>
                      <a:pt x="16" y="0"/>
                      <a:pt x="17" y="2"/>
                    </a:cubicBezTo>
                    <a:cubicBezTo>
                      <a:pt x="27" y="19"/>
                      <a:pt x="27" y="19"/>
                      <a:pt x="27" y="19"/>
                    </a:cubicBezTo>
                    <a:cubicBezTo>
                      <a:pt x="27" y="20"/>
                      <a:pt x="27" y="20"/>
                      <a:pt x="27" y="21"/>
                    </a:cubicBezTo>
                    <a:lnTo>
                      <a:pt x="27" y="8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1" name="Rectangle 77"/>
              <p:cNvSpPr>
                <a:spLocks noChangeArrowheads="1"/>
              </p:cNvSpPr>
              <p:nvPr/>
            </p:nvSpPr>
            <p:spPr bwMode="auto">
              <a:xfrm>
                <a:off x="7236" y="1454"/>
                <a:ext cx="14" cy="68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2" name="Rectangle 78"/>
              <p:cNvSpPr>
                <a:spLocks noChangeArrowheads="1"/>
              </p:cNvSpPr>
              <p:nvPr/>
            </p:nvSpPr>
            <p:spPr bwMode="auto">
              <a:xfrm>
                <a:off x="7271" y="1454"/>
                <a:ext cx="14" cy="68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3" name="Freeform 79"/>
              <p:cNvSpPr/>
              <p:nvPr/>
            </p:nvSpPr>
            <p:spPr bwMode="auto">
              <a:xfrm>
                <a:off x="7271" y="1210"/>
                <a:ext cx="51" cy="151"/>
              </a:xfrm>
              <a:custGeom>
                <a:avLst/>
                <a:gdLst>
                  <a:gd name="T0" fmla="*/ 28 w 28"/>
                  <a:gd name="T1" fmla="*/ 82 h 82"/>
                  <a:gd name="T2" fmla="*/ 20 w 28"/>
                  <a:gd name="T3" fmla="*/ 82 h 82"/>
                  <a:gd name="T4" fmla="*/ 20 w 28"/>
                  <a:gd name="T5" fmla="*/ 22 h 82"/>
                  <a:gd name="T6" fmla="*/ 14 w 28"/>
                  <a:gd name="T7" fmla="*/ 13 h 82"/>
                  <a:gd name="T8" fmla="*/ 8 w 28"/>
                  <a:gd name="T9" fmla="*/ 22 h 82"/>
                  <a:gd name="T10" fmla="*/ 8 w 28"/>
                  <a:gd name="T11" fmla="*/ 82 h 82"/>
                  <a:gd name="T12" fmla="*/ 0 w 28"/>
                  <a:gd name="T13" fmla="*/ 82 h 82"/>
                  <a:gd name="T14" fmla="*/ 0 w 28"/>
                  <a:gd name="T15" fmla="*/ 21 h 82"/>
                  <a:gd name="T16" fmla="*/ 1 w 28"/>
                  <a:gd name="T17" fmla="*/ 19 h 82"/>
                  <a:gd name="T18" fmla="*/ 11 w 28"/>
                  <a:gd name="T19" fmla="*/ 2 h 82"/>
                  <a:gd name="T20" fmla="*/ 17 w 28"/>
                  <a:gd name="T21" fmla="*/ 2 h 82"/>
                  <a:gd name="T22" fmla="*/ 27 w 28"/>
                  <a:gd name="T23" fmla="*/ 19 h 82"/>
                  <a:gd name="T24" fmla="*/ 28 w 28"/>
                  <a:gd name="T25" fmla="*/ 21 h 82"/>
                  <a:gd name="T26" fmla="*/ 28 w 28"/>
                  <a:gd name="T27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" h="82">
                    <a:moveTo>
                      <a:pt x="28" y="82"/>
                    </a:moveTo>
                    <a:cubicBezTo>
                      <a:pt x="20" y="82"/>
                      <a:pt x="20" y="82"/>
                      <a:pt x="20" y="82"/>
                    </a:cubicBezTo>
                    <a:cubicBezTo>
                      <a:pt x="20" y="22"/>
                      <a:pt x="20" y="22"/>
                      <a:pt x="20" y="22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82"/>
                      <a:pt x="8" y="82"/>
                      <a:pt x="8" y="82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0"/>
                      <a:pt x="1" y="20"/>
                      <a:pt x="1" y="19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2" y="0"/>
                      <a:pt x="16" y="0"/>
                      <a:pt x="17" y="2"/>
                    </a:cubicBezTo>
                    <a:cubicBezTo>
                      <a:pt x="27" y="19"/>
                      <a:pt x="27" y="19"/>
                      <a:pt x="27" y="19"/>
                    </a:cubicBezTo>
                    <a:cubicBezTo>
                      <a:pt x="27" y="20"/>
                      <a:pt x="28" y="20"/>
                      <a:pt x="28" y="21"/>
                    </a:cubicBezTo>
                    <a:lnTo>
                      <a:pt x="28" y="8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4" name="Rectangle 80"/>
              <p:cNvSpPr>
                <a:spLocks noChangeArrowheads="1"/>
              </p:cNvSpPr>
              <p:nvPr/>
            </p:nvSpPr>
            <p:spPr bwMode="auto">
              <a:xfrm>
                <a:off x="7271" y="1454"/>
                <a:ext cx="14" cy="68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5" name="Rectangle 81"/>
              <p:cNvSpPr>
                <a:spLocks noChangeArrowheads="1"/>
              </p:cNvSpPr>
              <p:nvPr/>
            </p:nvSpPr>
            <p:spPr bwMode="auto">
              <a:xfrm>
                <a:off x="7308" y="1454"/>
                <a:ext cx="14" cy="68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" name="Freeform 82"/>
              <p:cNvSpPr/>
              <p:nvPr/>
            </p:nvSpPr>
            <p:spPr bwMode="auto">
              <a:xfrm>
                <a:off x="7308" y="1210"/>
                <a:ext cx="50" cy="151"/>
              </a:xfrm>
              <a:custGeom>
                <a:avLst/>
                <a:gdLst>
                  <a:gd name="T0" fmla="*/ 27 w 27"/>
                  <a:gd name="T1" fmla="*/ 82 h 82"/>
                  <a:gd name="T2" fmla="*/ 19 w 27"/>
                  <a:gd name="T3" fmla="*/ 82 h 82"/>
                  <a:gd name="T4" fmla="*/ 19 w 27"/>
                  <a:gd name="T5" fmla="*/ 22 h 82"/>
                  <a:gd name="T6" fmla="*/ 13 w 27"/>
                  <a:gd name="T7" fmla="*/ 13 h 82"/>
                  <a:gd name="T8" fmla="*/ 8 w 27"/>
                  <a:gd name="T9" fmla="*/ 22 h 82"/>
                  <a:gd name="T10" fmla="*/ 8 w 27"/>
                  <a:gd name="T11" fmla="*/ 82 h 82"/>
                  <a:gd name="T12" fmla="*/ 0 w 27"/>
                  <a:gd name="T13" fmla="*/ 82 h 82"/>
                  <a:gd name="T14" fmla="*/ 0 w 27"/>
                  <a:gd name="T15" fmla="*/ 21 h 82"/>
                  <a:gd name="T16" fmla="*/ 0 w 27"/>
                  <a:gd name="T17" fmla="*/ 19 h 82"/>
                  <a:gd name="T18" fmla="*/ 10 w 27"/>
                  <a:gd name="T19" fmla="*/ 2 h 82"/>
                  <a:gd name="T20" fmla="*/ 17 w 27"/>
                  <a:gd name="T21" fmla="*/ 2 h 82"/>
                  <a:gd name="T22" fmla="*/ 26 w 27"/>
                  <a:gd name="T23" fmla="*/ 19 h 82"/>
                  <a:gd name="T24" fmla="*/ 27 w 27"/>
                  <a:gd name="T25" fmla="*/ 21 h 82"/>
                  <a:gd name="T26" fmla="*/ 27 w 27"/>
                  <a:gd name="T27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7" h="82">
                    <a:moveTo>
                      <a:pt x="27" y="82"/>
                    </a:moveTo>
                    <a:cubicBezTo>
                      <a:pt x="19" y="82"/>
                      <a:pt x="19" y="82"/>
                      <a:pt x="19" y="82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82"/>
                      <a:pt x="8" y="82"/>
                      <a:pt x="8" y="82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0"/>
                      <a:pt x="0" y="20"/>
                      <a:pt x="0" y="19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1" y="0"/>
                      <a:pt x="15" y="0"/>
                      <a:pt x="17" y="2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6" y="20"/>
                      <a:pt x="27" y="20"/>
                      <a:pt x="27" y="21"/>
                    </a:cubicBezTo>
                    <a:lnTo>
                      <a:pt x="27" y="8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7" name="Rectangle 83"/>
              <p:cNvSpPr>
                <a:spLocks noChangeArrowheads="1"/>
              </p:cNvSpPr>
              <p:nvPr/>
            </p:nvSpPr>
            <p:spPr bwMode="auto">
              <a:xfrm>
                <a:off x="7308" y="1454"/>
                <a:ext cx="14" cy="68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8" name="Rectangle 84"/>
              <p:cNvSpPr>
                <a:spLocks noChangeArrowheads="1"/>
              </p:cNvSpPr>
              <p:nvPr/>
            </p:nvSpPr>
            <p:spPr bwMode="auto">
              <a:xfrm>
                <a:off x="7343" y="1454"/>
                <a:ext cx="15" cy="68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9" name="Freeform 85"/>
              <p:cNvSpPr/>
              <p:nvPr/>
            </p:nvSpPr>
            <p:spPr bwMode="auto">
              <a:xfrm>
                <a:off x="7343" y="1210"/>
                <a:ext cx="50" cy="151"/>
              </a:xfrm>
              <a:custGeom>
                <a:avLst/>
                <a:gdLst>
                  <a:gd name="T0" fmla="*/ 27 w 27"/>
                  <a:gd name="T1" fmla="*/ 82 h 82"/>
                  <a:gd name="T2" fmla="*/ 19 w 27"/>
                  <a:gd name="T3" fmla="*/ 82 h 82"/>
                  <a:gd name="T4" fmla="*/ 19 w 27"/>
                  <a:gd name="T5" fmla="*/ 22 h 82"/>
                  <a:gd name="T6" fmla="*/ 13 w 27"/>
                  <a:gd name="T7" fmla="*/ 13 h 82"/>
                  <a:gd name="T8" fmla="*/ 8 w 27"/>
                  <a:gd name="T9" fmla="*/ 22 h 82"/>
                  <a:gd name="T10" fmla="*/ 8 w 27"/>
                  <a:gd name="T11" fmla="*/ 82 h 82"/>
                  <a:gd name="T12" fmla="*/ 0 w 27"/>
                  <a:gd name="T13" fmla="*/ 82 h 82"/>
                  <a:gd name="T14" fmla="*/ 0 w 27"/>
                  <a:gd name="T15" fmla="*/ 21 h 82"/>
                  <a:gd name="T16" fmla="*/ 0 w 27"/>
                  <a:gd name="T17" fmla="*/ 19 h 82"/>
                  <a:gd name="T18" fmla="*/ 10 w 27"/>
                  <a:gd name="T19" fmla="*/ 2 h 82"/>
                  <a:gd name="T20" fmla="*/ 13 w 27"/>
                  <a:gd name="T21" fmla="*/ 0 h 82"/>
                  <a:gd name="T22" fmla="*/ 13 w 27"/>
                  <a:gd name="T23" fmla="*/ 0 h 82"/>
                  <a:gd name="T24" fmla="*/ 17 w 27"/>
                  <a:gd name="T25" fmla="*/ 2 h 82"/>
                  <a:gd name="T26" fmla="*/ 26 w 27"/>
                  <a:gd name="T27" fmla="*/ 19 h 82"/>
                  <a:gd name="T28" fmla="*/ 27 w 27"/>
                  <a:gd name="T29" fmla="*/ 21 h 82"/>
                  <a:gd name="T30" fmla="*/ 27 w 27"/>
                  <a:gd name="T31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7" h="82">
                    <a:moveTo>
                      <a:pt x="27" y="82"/>
                    </a:moveTo>
                    <a:cubicBezTo>
                      <a:pt x="19" y="82"/>
                      <a:pt x="19" y="82"/>
                      <a:pt x="19" y="82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82"/>
                      <a:pt x="8" y="82"/>
                      <a:pt x="8" y="82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0"/>
                      <a:pt x="0" y="20"/>
                      <a:pt x="0" y="19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1"/>
                      <a:pt x="12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5" y="0"/>
                      <a:pt x="16" y="1"/>
                      <a:pt x="17" y="2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6" y="20"/>
                      <a:pt x="27" y="20"/>
                      <a:pt x="27" y="21"/>
                    </a:cubicBezTo>
                    <a:lnTo>
                      <a:pt x="27" y="8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0" name="Rectangle 86"/>
              <p:cNvSpPr>
                <a:spLocks noChangeArrowheads="1"/>
              </p:cNvSpPr>
              <p:nvPr/>
            </p:nvSpPr>
            <p:spPr bwMode="auto">
              <a:xfrm>
                <a:off x="7343" y="1454"/>
                <a:ext cx="15" cy="68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1" name="Rectangle 87"/>
              <p:cNvSpPr>
                <a:spLocks noChangeArrowheads="1"/>
              </p:cNvSpPr>
              <p:nvPr/>
            </p:nvSpPr>
            <p:spPr bwMode="auto">
              <a:xfrm>
                <a:off x="7378" y="1454"/>
                <a:ext cx="15" cy="68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2" name="Freeform 88"/>
              <p:cNvSpPr/>
              <p:nvPr/>
            </p:nvSpPr>
            <p:spPr bwMode="auto">
              <a:xfrm>
                <a:off x="7378" y="1210"/>
                <a:ext cx="50" cy="151"/>
              </a:xfrm>
              <a:custGeom>
                <a:avLst/>
                <a:gdLst>
                  <a:gd name="T0" fmla="*/ 27 w 27"/>
                  <a:gd name="T1" fmla="*/ 82 h 82"/>
                  <a:gd name="T2" fmla="*/ 19 w 27"/>
                  <a:gd name="T3" fmla="*/ 82 h 82"/>
                  <a:gd name="T4" fmla="*/ 19 w 27"/>
                  <a:gd name="T5" fmla="*/ 22 h 82"/>
                  <a:gd name="T6" fmla="*/ 13 w 27"/>
                  <a:gd name="T7" fmla="*/ 13 h 82"/>
                  <a:gd name="T8" fmla="*/ 8 w 27"/>
                  <a:gd name="T9" fmla="*/ 22 h 82"/>
                  <a:gd name="T10" fmla="*/ 8 w 27"/>
                  <a:gd name="T11" fmla="*/ 82 h 82"/>
                  <a:gd name="T12" fmla="*/ 0 w 27"/>
                  <a:gd name="T13" fmla="*/ 82 h 82"/>
                  <a:gd name="T14" fmla="*/ 0 w 27"/>
                  <a:gd name="T15" fmla="*/ 21 h 82"/>
                  <a:gd name="T16" fmla="*/ 0 w 27"/>
                  <a:gd name="T17" fmla="*/ 19 h 82"/>
                  <a:gd name="T18" fmla="*/ 10 w 27"/>
                  <a:gd name="T19" fmla="*/ 2 h 82"/>
                  <a:gd name="T20" fmla="*/ 17 w 27"/>
                  <a:gd name="T21" fmla="*/ 2 h 82"/>
                  <a:gd name="T22" fmla="*/ 26 w 27"/>
                  <a:gd name="T23" fmla="*/ 19 h 82"/>
                  <a:gd name="T24" fmla="*/ 27 w 27"/>
                  <a:gd name="T25" fmla="*/ 21 h 82"/>
                  <a:gd name="T26" fmla="*/ 27 w 27"/>
                  <a:gd name="T27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7" h="82">
                    <a:moveTo>
                      <a:pt x="27" y="82"/>
                    </a:moveTo>
                    <a:cubicBezTo>
                      <a:pt x="19" y="82"/>
                      <a:pt x="19" y="82"/>
                      <a:pt x="19" y="82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82"/>
                      <a:pt x="8" y="82"/>
                      <a:pt x="8" y="82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0"/>
                      <a:pt x="0" y="20"/>
                      <a:pt x="0" y="19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1" y="0"/>
                      <a:pt x="15" y="0"/>
                      <a:pt x="17" y="2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7" y="20"/>
                      <a:pt x="27" y="20"/>
                      <a:pt x="27" y="21"/>
                    </a:cubicBezTo>
                    <a:lnTo>
                      <a:pt x="27" y="8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" name="Rectangle 89"/>
              <p:cNvSpPr>
                <a:spLocks noChangeArrowheads="1"/>
              </p:cNvSpPr>
              <p:nvPr/>
            </p:nvSpPr>
            <p:spPr bwMode="auto">
              <a:xfrm>
                <a:off x="7378" y="1454"/>
                <a:ext cx="15" cy="68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" name="Rectangle 90"/>
              <p:cNvSpPr>
                <a:spLocks noChangeArrowheads="1"/>
              </p:cNvSpPr>
              <p:nvPr/>
            </p:nvSpPr>
            <p:spPr bwMode="auto">
              <a:xfrm>
                <a:off x="7413" y="1454"/>
                <a:ext cx="15" cy="68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5" name="Freeform 91"/>
              <p:cNvSpPr/>
              <p:nvPr/>
            </p:nvSpPr>
            <p:spPr bwMode="auto">
              <a:xfrm>
                <a:off x="7413" y="1210"/>
                <a:ext cx="50" cy="151"/>
              </a:xfrm>
              <a:custGeom>
                <a:avLst/>
                <a:gdLst>
                  <a:gd name="T0" fmla="*/ 27 w 27"/>
                  <a:gd name="T1" fmla="*/ 82 h 82"/>
                  <a:gd name="T2" fmla="*/ 19 w 27"/>
                  <a:gd name="T3" fmla="*/ 82 h 82"/>
                  <a:gd name="T4" fmla="*/ 19 w 27"/>
                  <a:gd name="T5" fmla="*/ 22 h 82"/>
                  <a:gd name="T6" fmla="*/ 13 w 27"/>
                  <a:gd name="T7" fmla="*/ 13 h 82"/>
                  <a:gd name="T8" fmla="*/ 8 w 27"/>
                  <a:gd name="T9" fmla="*/ 22 h 82"/>
                  <a:gd name="T10" fmla="*/ 8 w 27"/>
                  <a:gd name="T11" fmla="*/ 82 h 82"/>
                  <a:gd name="T12" fmla="*/ 0 w 27"/>
                  <a:gd name="T13" fmla="*/ 82 h 82"/>
                  <a:gd name="T14" fmla="*/ 0 w 27"/>
                  <a:gd name="T15" fmla="*/ 21 h 82"/>
                  <a:gd name="T16" fmla="*/ 0 w 27"/>
                  <a:gd name="T17" fmla="*/ 19 h 82"/>
                  <a:gd name="T18" fmla="*/ 10 w 27"/>
                  <a:gd name="T19" fmla="*/ 2 h 82"/>
                  <a:gd name="T20" fmla="*/ 17 w 27"/>
                  <a:gd name="T21" fmla="*/ 2 h 82"/>
                  <a:gd name="T22" fmla="*/ 26 w 27"/>
                  <a:gd name="T23" fmla="*/ 19 h 82"/>
                  <a:gd name="T24" fmla="*/ 27 w 27"/>
                  <a:gd name="T25" fmla="*/ 21 h 82"/>
                  <a:gd name="T26" fmla="*/ 27 w 27"/>
                  <a:gd name="T27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7" h="82">
                    <a:moveTo>
                      <a:pt x="27" y="82"/>
                    </a:moveTo>
                    <a:cubicBezTo>
                      <a:pt x="19" y="82"/>
                      <a:pt x="19" y="82"/>
                      <a:pt x="19" y="82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82"/>
                      <a:pt x="8" y="82"/>
                      <a:pt x="8" y="82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0"/>
                      <a:pt x="0" y="20"/>
                      <a:pt x="0" y="19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1" y="0"/>
                      <a:pt x="15" y="0"/>
                      <a:pt x="17" y="2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7" y="20"/>
                      <a:pt x="27" y="20"/>
                      <a:pt x="27" y="21"/>
                    </a:cubicBezTo>
                    <a:lnTo>
                      <a:pt x="27" y="8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6" name="Rectangle 92"/>
              <p:cNvSpPr>
                <a:spLocks noChangeArrowheads="1"/>
              </p:cNvSpPr>
              <p:nvPr/>
            </p:nvSpPr>
            <p:spPr bwMode="auto">
              <a:xfrm>
                <a:off x="7413" y="1454"/>
                <a:ext cx="15" cy="68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7" name="Rectangle 93"/>
              <p:cNvSpPr>
                <a:spLocks noChangeArrowheads="1"/>
              </p:cNvSpPr>
              <p:nvPr/>
            </p:nvSpPr>
            <p:spPr bwMode="auto">
              <a:xfrm>
                <a:off x="7448" y="1454"/>
                <a:ext cx="15" cy="68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8" name="Freeform 94"/>
              <p:cNvSpPr>
                <a:spLocks noEditPoints="1"/>
              </p:cNvSpPr>
              <p:nvPr/>
            </p:nvSpPr>
            <p:spPr bwMode="auto">
              <a:xfrm>
                <a:off x="6418" y="1304"/>
                <a:ext cx="181" cy="172"/>
              </a:xfrm>
              <a:custGeom>
                <a:avLst/>
                <a:gdLst>
                  <a:gd name="T0" fmla="*/ 95 w 98"/>
                  <a:gd name="T1" fmla="*/ 42 h 93"/>
                  <a:gd name="T2" fmla="*/ 63 w 98"/>
                  <a:gd name="T3" fmla="*/ 37 h 93"/>
                  <a:gd name="T4" fmla="*/ 57 w 98"/>
                  <a:gd name="T5" fmla="*/ 22 h 93"/>
                  <a:gd name="T6" fmla="*/ 43 w 98"/>
                  <a:gd name="T7" fmla="*/ 5 h 93"/>
                  <a:gd name="T8" fmla="*/ 14 w 98"/>
                  <a:gd name="T9" fmla="*/ 14 h 93"/>
                  <a:gd name="T10" fmla="*/ 0 w 98"/>
                  <a:gd name="T11" fmla="*/ 69 h 93"/>
                  <a:gd name="T12" fmla="*/ 26 w 98"/>
                  <a:gd name="T13" fmla="*/ 89 h 93"/>
                  <a:gd name="T14" fmla="*/ 29 w 98"/>
                  <a:gd name="T15" fmla="*/ 90 h 93"/>
                  <a:gd name="T16" fmla="*/ 42 w 98"/>
                  <a:gd name="T17" fmla="*/ 91 h 93"/>
                  <a:gd name="T18" fmla="*/ 43 w 98"/>
                  <a:gd name="T19" fmla="*/ 91 h 93"/>
                  <a:gd name="T20" fmla="*/ 50 w 98"/>
                  <a:gd name="T21" fmla="*/ 93 h 93"/>
                  <a:gd name="T22" fmla="*/ 51 w 98"/>
                  <a:gd name="T23" fmla="*/ 93 h 93"/>
                  <a:gd name="T24" fmla="*/ 55 w 98"/>
                  <a:gd name="T25" fmla="*/ 91 h 93"/>
                  <a:gd name="T26" fmla="*/ 54 w 98"/>
                  <a:gd name="T27" fmla="*/ 86 h 93"/>
                  <a:gd name="T28" fmla="*/ 76 w 98"/>
                  <a:gd name="T29" fmla="*/ 64 h 93"/>
                  <a:gd name="T30" fmla="*/ 79 w 98"/>
                  <a:gd name="T31" fmla="*/ 65 h 93"/>
                  <a:gd name="T32" fmla="*/ 84 w 98"/>
                  <a:gd name="T33" fmla="*/ 61 h 93"/>
                  <a:gd name="T34" fmla="*/ 82 w 98"/>
                  <a:gd name="T35" fmla="*/ 58 h 93"/>
                  <a:gd name="T36" fmla="*/ 91 w 98"/>
                  <a:gd name="T37" fmla="*/ 49 h 93"/>
                  <a:gd name="T38" fmla="*/ 93 w 98"/>
                  <a:gd name="T39" fmla="*/ 49 h 93"/>
                  <a:gd name="T40" fmla="*/ 98 w 98"/>
                  <a:gd name="T41" fmla="*/ 46 h 93"/>
                  <a:gd name="T42" fmla="*/ 95 w 98"/>
                  <a:gd name="T43" fmla="*/ 42 h 93"/>
                  <a:gd name="T44" fmla="*/ 63 w 98"/>
                  <a:gd name="T45" fmla="*/ 69 h 93"/>
                  <a:gd name="T46" fmla="*/ 62 w 98"/>
                  <a:gd name="T47" fmla="*/ 68 h 93"/>
                  <a:gd name="T48" fmla="*/ 43 w 98"/>
                  <a:gd name="T49" fmla="*/ 63 h 93"/>
                  <a:gd name="T50" fmla="*/ 44 w 98"/>
                  <a:gd name="T51" fmla="*/ 57 h 93"/>
                  <a:gd name="T52" fmla="*/ 44 w 98"/>
                  <a:gd name="T53" fmla="*/ 57 h 93"/>
                  <a:gd name="T54" fmla="*/ 49 w 98"/>
                  <a:gd name="T55" fmla="*/ 62 h 93"/>
                  <a:gd name="T56" fmla="*/ 50 w 98"/>
                  <a:gd name="T57" fmla="*/ 62 h 93"/>
                  <a:gd name="T58" fmla="*/ 73 w 98"/>
                  <a:gd name="T59" fmla="*/ 64 h 93"/>
                  <a:gd name="T60" fmla="*/ 63 w 98"/>
                  <a:gd name="T61" fmla="*/ 69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98" h="93">
                    <a:moveTo>
                      <a:pt x="95" y="42"/>
                    </a:moveTo>
                    <a:cubicBezTo>
                      <a:pt x="63" y="37"/>
                      <a:pt x="63" y="37"/>
                      <a:pt x="63" y="37"/>
                    </a:cubicBezTo>
                    <a:cubicBezTo>
                      <a:pt x="57" y="22"/>
                      <a:pt x="57" y="22"/>
                      <a:pt x="57" y="22"/>
                    </a:cubicBezTo>
                    <a:cubicBezTo>
                      <a:pt x="52" y="12"/>
                      <a:pt x="50" y="9"/>
                      <a:pt x="43" y="5"/>
                    </a:cubicBezTo>
                    <a:cubicBezTo>
                      <a:pt x="33" y="0"/>
                      <a:pt x="20" y="4"/>
                      <a:pt x="14" y="14"/>
                    </a:cubicBezTo>
                    <a:cubicBezTo>
                      <a:pt x="5" y="32"/>
                      <a:pt x="0" y="50"/>
                      <a:pt x="0" y="69"/>
                    </a:cubicBezTo>
                    <a:cubicBezTo>
                      <a:pt x="0" y="82"/>
                      <a:pt x="13" y="93"/>
                      <a:pt x="26" y="89"/>
                    </a:cubicBezTo>
                    <a:cubicBezTo>
                      <a:pt x="27" y="90"/>
                      <a:pt x="28" y="90"/>
                      <a:pt x="29" y="90"/>
                    </a:cubicBezTo>
                    <a:cubicBezTo>
                      <a:pt x="29" y="90"/>
                      <a:pt x="36" y="89"/>
                      <a:pt x="42" y="91"/>
                    </a:cubicBezTo>
                    <a:cubicBezTo>
                      <a:pt x="43" y="91"/>
                      <a:pt x="43" y="91"/>
                      <a:pt x="43" y="91"/>
                    </a:cubicBezTo>
                    <a:cubicBezTo>
                      <a:pt x="44" y="91"/>
                      <a:pt x="48" y="93"/>
                      <a:pt x="50" y="93"/>
                    </a:cubicBezTo>
                    <a:cubicBezTo>
                      <a:pt x="50" y="93"/>
                      <a:pt x="51" y="93"/>
                      <a:pt x="51" y="93"/>
                    </a:cubicBezTo>
                    <a:cubicBezTo>
                      <a:pt x="53" y="93"/>
                      <a:pt x="54" y="92"/>
                      <a:pt x="55" y="91"/>
                    </a:cubicBezTo>
                    <a:cubicBezTo>
                      <a:pt x="56" y="89"/>
                      <a:pt x="55" y="88"/>
                      <a:pt x="54" y="86"/>
                    </a:cubicBezTo>
                    <a:cubicBezTo>
                      <a:pt x="76" y="64"/>
                      <a:pt x="76" y="64"/>
                      <a:pt x="76" y="64"/>
                    </a:cubicBezTo>
                    <a:cubicBezTo>
                      <a:pt x="79" y="65"/>
                      <a:pt x="79" y="65"/>
                      <a:pt x="79" y="65"/>
                    </a:cubicBezTo>
                    <a:cubicBezTo>
                      <a:pt x="82" y="65"/>
                      <a:pt x="84" y="63"/>
                      <a:pt x="84" y="61"/>
                    </a:cubicBezTo>
                    <a:cubicBezTo>
                      <a:pt x="84" y="60"/>
                      <a:pt x="83" y="58"/>
                      <a:pt x="82" y="58"/>
                    </a:cubicBezTo>
                    <a:cubicBezTo>
                      <a:pt x="91" y="49"/>
                      <a:pt x="91" y="49"/>
                      <a:pt x="91" y="49"/>
                    </a:cubicBezTo>
                    <a:cubicBezTo>
                      <a:pt x="93" y="49"/>
                      <a:pt x="93" y="49"/>
                      <a:pt x="93" y="49"/>
                    </a:cubicBezTo>
                    <a:cubicBezTo>
                      <a:pt x="96" y="50"/>
                      <a:pt x="98" y="48"/>
                      <a:pt x="98" y="46"/>
                    </a:cubicBezTo>
                    <a:cubicBezTo>
                      <a:pt x="98" y="44"/>
                      <a:pt x="97" y="42"/>
                      <a:pt x="95" y="42"/>
                    </a:cubicBezTo>
                    <a:close/>
                    <a:moveTo>
                      <a:pt x="63" y="69"/>
                    </a:moveTo>
                    <a:cubicBezTo>
                      <a:pt x="63" y="68"/>
                      <a:pt x="63" y="68"/>
                      <a:pt x="62" y="68"/>
                    </a:cubicBezTo>
                    <a:cubicBezTo>
                      <a:pt x="60" y="65"/>
                      <a:pt x="55" y="64"/>
                      <a:pt x="43" y="63"/>
                    </a:cubicBezTo>
                    <a:cubicBezTo>
                      <a:pt x="43" y="61"/>
                      <a:pt x="43" y="59"/>
                      <a:pt x="44" y="57"/>
                    </a:cubicBezTo>
                    <a:cubicBezTo>
                      <a:pt x="44" y="57"/>
                      <a:pt x="44" y="57"/>
                      <a:pt x="44" y="57"/>
                    </a:cubicBezTo>
                    <a:cubicBezTo>
                      <a:pt x="45" y="59"/>
                      <a:pt x="47" y="61"/>
                      <a:pt x="49" y="62"/>
                    </a:cubicBezTo>
                    <a:cubicBezTo>
                      <a:pt x="49" y="62"/>
                      <a:pt x="50" y="62"/>
                      <a:pt x="50" y="62"/>
                    </a:cubicBezTo>
                    <a:cubicBezTo>
                      <a:pt x="73" y="64"/>
                      <a:pt x="73" y="64"/>
                      <a:pt x="73" y="64"/>
                    </a:cubicBezTo>
                    <a:lnTo>
                      <a:pt x="63" y="6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9" name="Freeform 95"/>
              <p:cNvSpPr/>
              <p:nvPr/>
            </p:nvSpPr>
            <p:spPr bwMode="auto">
              <a:xfrm>
                <a:off x="6505" y="1211"/>
                <a:ext cx="227" cy="359"/>
              </a:xfrm>
              <a:custGeom>
                <a:avLst/>
                <a:gdLst>
                  <a:gd name="T0" fmla="*/ 119 w 123"/>
                  <a:gd name="T1" fmla="*/ 0 h 194"/>
                  <a:gd name="T2" fmla="*/ 58 w 123"/>
                  <a:gd name="T3" fmla="*/ 0 h 194"/>
                  <a:gd name="T4" fmla="*/ 55 w 123"/>
                  <a:gd name="T5" fmla="*/ 1 h 194"/>
                  <a:gd name="T6" fmla="*/ 54 w 123"/>
                  <a:gd name="T7" fmla="*/ 5 h 194"/>
                  <a:gd name="T8" fmla="*/ 60 w 123"/>
                  <a:gd name="T9" fmla="*/ 38 h 194"/>
                  <a:gd name="T10" fmla="*/ 4 w 123"/>
                  <a:gd name="T11" fmla="*/ 119 h 194"/>
                  <a:gd name="T12" fmla="*/ 0 w 123"/>
                  <a:gd name="T13" fmla="*/ 123 h 194"/>
                  <a:gd name="T14" fmla="*/ 0 w 123"/>
                  <a:gd name="T15" fmla="*/ 190 h 194"/>
                  <a:gd name="T16" fmla="*/ 4 w 123"/>
                  <a:gd name="T17" fmla="*/ 194 h 194"/>
                  <a:gd name="T18" fmla="*/ 119 w 123"/>
                  <a:gd name="T19" fmla="*/ 194 h 194"/>
                  <a:gd name="T20" fmla="*/ 123 w 123"/>
                  <a:gd name="T21" fmla="*/ 190 h 194"/>
                  <a:gd name="T22" fmla="*/ 123 w 123"/>
                  <a:gd name="T23" fmla="*/ 4 h 194"/>
                  <a:gd name="T24" fmla="*/ 119 w 123"/>
                  <a:gd name="T25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3" h="194">
                    <a:moveTo>
                      <a:pt x="119" y="0"/>
                    </a:moveTo>
                    <a:cubicBezTo>
                      <a:pt x="58" y="0"/>
                      <a:pt x="58" y="0"/>
                      <a:pt x="58" y="0"/>
                    </a:cubicBezTo>
                    <a:cubicBezTo>
                      <a:pt x="57" y="0"/>
                      <a:pt x="56" y="0"/>
                      <a:pt x="55" y="1"/>
                    </a:cubicBezTo>
                    <a:cubicBezTo>
                      <a:pt x="54" y="3"/>
                      <a:pt x="54" y="4"/>
                      <a:pt x="54" y="5"/>
                    </a:cubicBezTo>
                    <a:cubicBezTo>
                      <a:pt x="58" y="16"/>
                      <a:pt x="60" y="27"/>
                      <a:pt x="60" y="38"/>
                    </a:cubicBezTo>
                    <a:cubicBezTo>
                      <a:pt x="60" y="80"/>
                      <a:pt x="35" y="116"/>
                      <a:pt x="4" y="119"/>
                    </a:cubicBezTo>
                    <a:cubicBezTo>
                      <a:pt x="2" y="119"/>
                      <a:pt x="0" y="121"/>
                      <a:pt x="0" y="123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0" y="192"/>
                      <a:pt x="2" y="194"/>
                      <a:pt x="4" y="194"/>
                    </a:cubicBezTo>
                    <a:cubicBezTo>
                      <a:pt x="119" y="194"/>
                      <a:pt x="119" y="194"/>
                      <a:pt x="119" y="194"/>
                    </a:cubicBezTo>
                    <a:cubicBezTo>
                      <a:pt x="121" y="194"/>
                      <a:pt x="123" y="192"/>
                      <a:pt x="123" y="190"/>
                    </a:cubicBezTo>
                    <a:cubicBezTo>
                      <a:pt x="123" y="4"/>
                      <a:pt x="123" y="4"/>
                      <a:pt x="123" y="4"/>
                    </a:cubicBezTo>
                    <a:cubicBezTo>
                      <a:pt x="123" y="2"/>
                      <a:pt x="121" y="0"/>
                      <a:pt x="119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0" name="Oval 96"/>
              <p:cNvSpPr>
                <a:spLocks noChangeArrowheads="1"/>
              </p:cNvSpPr>
              <p:nvPr/>
            </p:nvSpPr>
            <p:spPr bwMode="auto">
              <a:xfrm>
                <a:off x="6472" y="1228"/>
                <a:ext cx="81" cy="81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1" name="Freeform 97"/>
              <p:cNvSpPr/>
              <p:nvPr/>
            </p:nvSpPr>
            <p:spPr bwMode="auto">
              <a:xfrm>
                <a:off x="6379" y="1339"/>
                <a:ext cx="37" cy="231"/>
              </a:xfrm>
              <a:custGeom>
                <a:avLst/>
                <a:gdLst>
                  <a:gd name="T0" fmla="*/ 16 w 20"/>
                  <a:gd name="T1" fmla="*/ 125 h 125"/>
                  <a:gd name="T2" fmla="*/ 12 w 20"/>
                  <a:gd name="T3" fmla="*/ 121 h 125"/>
                  <a:gd name="T4" fmla="*/ 12 w 20"/>
                  <a:gd name="T5" fmla="*/ 73 h 125"/>
                  <a:gd name="T6" fmla="*/ 0 w 20"/>
                  <a:gd name="T7" fmla="*/ 5 h 125"/>
                  <a:gd name="T8" fmla="*/ 3 w 20"/>
                  <a:gd name="T9" fmla="*/ 0 h 125"/>
                  <a:gd name="T10" fmla="*/ 8 w 20"/>
                  <a:gd name="T11" fmla="*/ 4 h 125"/>
                  <a:gd name="T12" fmla="*/ 20 w 20"/>
                  <a:gd name="T13" fmla="*/ 72 h 125"/>
                  <a:gd name="T14" fmla="*/ 20 w 20"/>
                  <a:gd name="T15" fmla="*/ 73 h 125"/>
                  <a:gd name="T16" fmla="*/ 20 w 20"/>
                  <a:gd name="T17" fmla="*/ 121 h 125"/>
                  <a:gd name="T18" fmla="*/ 16 w 20"/>
                  <a:gd name="T19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125">
                    <a:moveTo>
                      <a:pt x="16" y="125"/>
                    </a:moveTo>
                    <a:cubicBezTo>
                      <a:pt x="14" y="125"/>
                      <a:pt x="12" y="123"/>
                      <a:pt x="12" y="121"/>
                    </a:cubicBezTo>
                    <a:cubicBezTo>
                      <a:pt x="12" y="73"/>
                      <a:pt x="12" y="73"/>
                      <a:pt x="12" y="73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1" y="1"/>
                      <a:pt x="3" y="0"/>
                    </a:cubicBezTo>
                    <a:cubicBezTo>
                      <a:pt x="5" y="0"/>
                      <a:pt x="7" y="1"/>
                      <a:pt x="8" y="4"/>
                    </a:cubicBezTo>
                    <a:cubicBezTo>
                      <a:pt x="20" y="72"/>
                      <a:pt x="20" y="72"/>
                      <a:pt x="20" y="72"/>
                    </a:cubicBezTo>
                    <a:cubicBezTo>
                      <a:pt x="20" y="73"/>
                      <a:pt x="20" y="73"/>
                      <a:pt x="20" y="73"/>
                    </a:cubicBezTo>
                    <a:cubicBezTo>
                      <a:pt x="20" y="121"/>
                      <a:pt x="20" y="121"/>
                      <a:pt x="20" y="121"/>
                    </a:cubicBezTo>
                    <a:cubicBezTo>
                      <a:pt x="20" y="123"/>
                      <a:pt x="18" y="125"/>
                      <a:pt x="16" y="12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2" name="Freeform 98"/>
              <p:cNvSpPr/>
              <p:nvPr/>
            </p:nvSpPr>
            <p:spPr bwMode="auto">
              <a:xfrm>
                <a:off x="6401" y="1467"/>
                <a:ext cx="108" cy="100"/>
              </a:xfrm>
              <a:custGeom>
                <a:avLst/>
                <a:gdLst>
                  <a:gd name="T0" fmla="*/ 53 w 58"/>
                  <a:gd name="T1" fmla="*/ 54 h 54"/>
                  <a:gd name="T2" fmla="*/ 49 w 58"/>
                  <a:gd name="T3" fmla="*/ 50 h 54"/>
                  <a:gd name="T4" fmla="*/ 41 w 58"/>
                  <a:gd name="T5" fmla="*/ 8 h 54"/>
                  <a:gd name="T6" fmla="*/ 4 w 58"/>
                  <a:gd name="T7" fmla="*/ 8 h 54"/>
                  <a:gd name="T8" fmla="*/ 0 w 58"/>
                  <a:gd name="T9" fmla="*/ 4 h 54"/>
                  <a:gd name="T10" fmla="*/ 4 w 58"/>
                  <a:gd name="T11" fmla="*/ 0 h 54"/>
                  <a:gd name="T12" fmla="*/ 44 w 58"/>
                  <a:gd name="T13" fmla="*/ 0 h 54"/>
                  <a:gd name="T14" fmla="*/ 48 w 58"/>
                  <a:gd name="T15" fmla="*/ 3 h 54"/>
                  <a:gd name="T16" fmla="*/ 57 w 58"/>
                  <a:gd name="T17" fmla="*/ 49 h 54"/>
                  <a:gd name="T18" fmla="*/ 54 w 58"/>
                  <a:gd name="T19" fmla="*/ 54 h 54"/>
                  <a:gd name="T20" fmla="*/ 53 w 58"/>
                  <a:gd name="T21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54">
                    <a:moveTo>
                      <a:pt x="53" y="54"/>
                    </a:moveTo>
                    <a:cubicBezTo>
                      <a:pt x="51" y="54"/>
                      <a:pt x="50" y="52"/>
                      <a:pt x="49" y="50"/>
                    </a:cubicBezTo>
                    <a:cubicBezTo>
                      <a:pt x="41" y="8"/>
                      <a:pt x="41" y="8"/>
                      <a:pt x="41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6" y="0"/>
                      <a:pt x="47" y="1"/>
                      <a:pt x="48" y="3"/>
                    </a:cubicBezTo>
                    <a:cubicBezTo>
                      <a:pt x="57" y="49"/>
                      <a:pt x="57" y="49"/>
                      <a:pt x="57" y="49"/>
                    </a:cubicBezTo>
                    <a:cubicBezTo>
                      <a:pt x="58" y="51"/>
                      <a:pt x="56" y="53"/>
                      <a:pt x="54" y="54"/>
                    </a:cubicBezTo>
                    <a:cubicBezTo>
                      <a:pt x="54" y="54"/>
                      <a:pt x="53" y="54"/>
                      <a:pt x="53" y="5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3" name="Oval 99"/>
              <p:cNvSpPr>
                <a:spLocks noChangeArrowheads="1"/>
              </p:cNvSpPr>
              <p:nvPr/>
            </p:nvSpPr>
            <p:spPr bwMode="auto">
              <a:xfrm>
                <a:off x="217" y="2009"/>
                <a:ext cx="68" cy="69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4" name="Freeform 100"/>
              <p:cNvSpPr/>
              <p:nvPr/>
            </p:nvSpPr>
            <p:spPr bwMode="auto">
              <a:xfrm>
                <a:off x="206" y="2083"/>
                <a:ext cx="188" cy="252"/>
              </a:xfrm>
              <a:custGeom>
                <a:avLst/>
                <a:gdLst>
                  <a:gd name="T0" fmla="*/ 99 w 102"/>
                  <a:gd name="T1" fmla="*/ 14 h 136"/>
                  <a:gd name="T2" fmla="*/ 81 w 102"/>
                  <a:gd name="T3" fmla="*/ 11 h 136"/>
                  <a:gd name="T4" fmla="*/ 59 w 102"/>
                  <a:gd name="T5" fmla="*/ 27 h 136"/>
                  <a:gd name="T6" fmla="*/ 43 w 102"/>
                  <a:gd name="T7" fmla="*/ 11 h 136"/>
                  <a:gd name="T8" fmla="*/ 22 w 102"/>
                  <a:gd name="T9" fmla="*/ 0 h 136"/>
                  <a:gd name="T10" fmla="*/ 15 w 102"/>
                  <a:gd name="T11" fmla="*/ 0 h 136"/>
                  <a:gd name="T12" fmla="*/ 0 w 102"/>
                  <a:gd name="T13" fmla="*/ 15 h 136"/>
                  <a:gd name="T14" fmla="*/ 0 w 102"/>
                  <a:gd name="T15" fmla="*/ 68 h 136"/>
                  <a:gd name="T16" fmla="*/ 15 w 102"/>
                  <a:gd name="T17" fmla="*/ 84 h 136"/>
                  <a:gd name="T18" fmla="*/ 25 w 102"/>
                  <a:gd name="T19" fmla="*/ 84 h 136"/>
                  <a:gd name="T20" fmla="*/ 27 w 102"/>
                  <a:gd name="T21" fmla="*/ 84 h 136"/>
                  <a:gd name="T22" fmla="*/ 55 w 102"/>
                  <a:gd name="T23" fmla="*/ 84 h 136"/>
                  <a:gd name="T24" fmla="*/ 55 w 102"/>
                  <a:gd name="T25" fmla="*/ 123 h 136"/>
                  <a:gd name="T26" fmla="*/ 67 w 102"/>
                  <a:gd name="T27" fmla="*/ 136 h 136"/>
                  <a:gd name="T28" fmla="*/ 80 w 102"/>
                  <a:gd name="T29" fmla="*/ 123 h 136"/>
                  <a:gd name="T30" fmla="*/ 80 w 102"/>
                  <a:gd name="T31" fmla="*/ 71 h 136"/>
                  <a:gd name="T32" fmla="*/ 67 w 102"/>
                  <a:gd name="T33" fmla="*/ 58 h 136"/>
                  <a:gd name="T34" fmla="*/ 44 w 102"/>
                  <a:gd name="T35" fmla="*/ 58 h 136"/>
                  <a:gd name="T36" fmla="*/ 44 w 102"/>
                  <a:gd name="T37" fmla="*/ 48 h 136"/>
                  <a:gd name="T38" fmla="*/ 48 w 102"/>
                  <a:gd name="T39" fmla="*/ 53 h 136"/>
                  <a:gd name="T40" fmla="*/ 65 w 102"/>
                  <a:gd name="T41" fmla="*/ 54 h 136"/>
                  <a:gd name="T42" fmla="*/ 96 w 102"/>
                  <a:gd name="T43" fmla="*/ 31 h 136"/>
                  <a:gd name="T44" fmla="*/ 101 w 102"/>
                  <a:gd name="T45" fmla="*/ 23 h 136"/>
                  <a:gd name="T46" fmla="*/ 99 w 102"/>
                  <a:gd name="T47" fmla="*/ 14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02" h="136">
                    <a:moveTo>
                      <a:pt x="99" y="14"/>
                    </a:moveTo>
                    <a:cubicBezTo>
                      <a:pt x="95" y="8"/>
                      <a:pt x="87" y="7"/>
                      <a:pt x="81" y="11"/>
                    </a:cubicBezTo>
                    <a:cubicBezTo>
                      <a:pt x="59" y="27"/>
                      <a:pt x="59" y="27"/>
                      <a:pt x="59" y="27"/>
                    </a:cubicBezTo>
                    <a:cubicBezTo>
                      <a:pt x="43" y="11"/>
                      <a:pt x="43" y="11"/>
                      <a:pt x="43" y="11"/>
                    </a:cubicBezTo>
                    <a:cubicBezTo>
                      <a:pt x="38" y="4"/>
                      <a:pt x="29" y="0"/>
                      <a:pt x="2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7"/>
                      <a:pt x="7" y="84"/>
                      <a:pt x="15" y="84"/>
                    </a:cubicBezTo>
                    <a:cubicBezTo>
                      <a:pt x="25" y="84"/>
                      <a:pt x="25" y="84"/>
                      <a:pt x="25" y="84"/>
                    </a:cubicBezTo>
                    <a:cubicBezTo>
                      <a:pt x="25" y="84"/>
                      <a:pt x="26" y="84"/>
                      <a:pt x="27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55" y="123"/>
                      <a:pt x="55" y="123"/>
                      <a:pt x="55" y="123"/>
                    </a:cubicBezTo>
                    <a:cubicBezTo>
                      <a:pt x="55" y="130"/>
                      <a:pt x="60" y="136"/>
                      <a:pt x="67" y="136"/>
                    </a:cubicBezTo>
                    <a:cubicBezTo>
                      <a:pt x="74" y="136"/>
                      <a:pt x="80" y="130"/>
                      <a:pt x="80" y="123"/>
                    </a:cubicBezTo>
                    <a:cubicBezTo>
                      <a:pt x="80" y="71"/>
                      <a:pt x="80" y="71"/>
                      <a:pt x="80" y="71"/>
                    </a:cubicBezTo>
                    <a:cubicBezTo>
                      <a:pt x="80" y="64"/>
                      <a:pt x="74" y="58"/>
                      <a:pt x="67" y="58"/>
                    </a:cubicBezTo>
                    <a:cubicBezTo>
                      <a:pt x="44" y="58"/>
                      <a:pt x="44" y="58"/>
                      <a:pt x="44" y="58"/>
                    </a:cubicBezTo>
                    <a:cubicBezTo>
                      <a:pt x="44" y="48"/>
                      <a:pt x="44" y="48"/>
                      <a:pt x="44" y="48"/>
                    </a:cubicBezTo>
                    <a:cubicBezTo>
                      <a:pt x="48" y="53"/>
                      <a:pt x="48" y="53"/>
                      <a:pt x="48" y="53"/>
                    </a:cubicBezTo>
                    <a:cubicBezTo>
                      <a:pt x="53" y="57"/>
                      <a:pt x="60" y="58"/>
                      <a:pt x="65" y="54"/>
                    </a:cubicBezTo>
                    <a:cubicBezTo>
                      <a:pt x="96" y="31"/>
                      <a:pt x="96" y="31"/>
                      <a:pt x="96" y="31"/>
                    </a:cubicBezTo>
                    <a:cubicBezTo>
                      <a:pt x="99" y="29"/>
                      <a:pt x="101" y="26"/>
                      <a:pt x="101" y="23"/>
                    </a:cubicBezTo>
                    <a:cubicBezTo>
                      <a:pt x="102" y="20"/>
                      <a:pt x="101" y="16"/>
                      <a:pt x="99" y="1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5" name="Freeform 101"/>
              <p:cNvSpPr/>
              <p:nvPr/>
            </p:nvSpPr>
            <p:spPr bwMode="auto">
              <a:xfrm>
                <a:off x="418" y="2013"/>
                <a:ext cx="93" cy="120"/>
              </a:xfrm>
              <a:custGeom>
                <a:avLst/>
                <a:gdLst>
                  <a:gd name="T0" fmla="*/ 47 w 50"/>
                  <a:gd name="T1" fmla="*/ 14 h 65"/>
                  <a:gd name="T2" fmla="*/ 5 w 50"/>
                  <a:gd name="T3" fmla="*/ 1 h 65"/>
                  <a:gd name="T4" fmla="*/ 2 w 50"/>
                  <a:gd name="T5" fmla="*/ 1 h 65"/>
                  <a:gd name="T6" fmla="*/ 0 w 50"/>
                  <a:gd name="T7" fmla="*/ 5 h 65"/>
                  <a:gd name="T8" fmla="*/ 0 w 50"/>
                  <a:gd name="T9" fmla="*/ 61 h 65"/>
                  <a:gd name="T10" fmla="*/ 2 w 50"/>
                  <a:gd name="T11" fmla="*/ 65 h 65"/>
                  <a:gd name="T12" fmla="*/ 4 w 50"/>
                  <a:gd name="T13" fmla="*/ 65 h 65"/>
                  <a:gd name="T14" fmla="*/ 5 w 50"/>
                  <a:gd name="T15" fmla="*/ 65 h 65"/>
                  <a:gd name="T16" fmla="*/ 47 w 50"/>
                  <a:gd name="T17" fmla="*/ 52 h 65"/>
                  <a:gd name="T18" fmla="*/ 50 w 50"/>
                  <a:gd name="T19" fmla="*/ 48 h 65"/>
                  <a:gd name="T20" fmla="*/ 50 w 50"/>
                  <a:gd name="T21" fmla="*/ 18 h 65"/>
                  <a:gd name="T22" fmla="*/ 47 w 50"/>
                  <a:gd name="T23" fmla="*/ 14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0" h="65">
                    <a:moveTo>
                      <a:pt x="47" y="14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3" y="1"/>
                      <a:pt x="2" y="1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63"/>
                      <a:pt x="1" y="64"/>
                      <a:pt x="2" y="65"/>
                    </a:cubicBezTo>
                    <a:cubicBezTo>
                      <a:pt x="2" y="65"/>
                      <a:pt x="3" y="65"/>
                      <a:pt x="4" y="65"/>
                    </a:cubicBezTo>
                    <a:cubicBezTo>
                      <a:pt x="4" y="65"/>
                      <a:pt x="5" y="65"/>
                      <a:pt x="5" y="65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9" y="52"/>
                      <a:pt x="50" y="50"/>
                      <a:pt x="50" y="48"/>
                    </a:cubicBezTo>
                    <a:cubicBezTo>
                      <a:pt x="50" y="18"/>
                      <a:pt x="50" y="18"/>
                      <a:pt x="50" y="18"/>
                    </a:cubicBezTo>
                    <a:cubicBezTo>
                      <a:pt x="50" y="16"/>
                      <a:pt x="49" y="15"/>
                      <a:pt x="47" y="1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6" name="Freeform 102"/>
              <p:cNvSpPr/>
              <p:nvPr/>
            </p:nvSpPr>
            <p:spPr bwMode="auto">
              <a:xfrm>
                <a:off x="437" y="2105"/>
                <a:ext cx="55" cy="41"/>
              </a:xfrm>
              <a:custGeom>
                <a:avLst/>
                <a:gdLst>
                  <a:gd name="T0" fmla="*/ 26 w 30"/>
                  <a:gd name="T1" fmla="*/ 22 h 22"/>
                  <a:gd name="T2" fmla="*/ 4 w 30"/>
                  <a:gd name="T3" fmla="*/ 22 h 22"/>
                  <a:gd name="T4" fmla="*/ 0 w 30"/>
                  <a:gd name="T5" fmla="*/ 18 h 22"/>
                  <a:gd name="T6" fmla="*/ 0 w 30"/>
                  <a:gd name="T7" fmla="*/ 10 h 22"/>
                  <a:gd name="T8" fmla="*/ 4 w 30"/>
                  <a:gd name="T9" fmla="*/ 6 h 22"/>
                  <a:gd name="T10" fmla="*/ 8 w 30"/>
                  <a:gd name="T11" fmla="*/ 10 h 22"/>
                  <a:gd name="T12" fmla="*/ 8 w 30"/>
                  <a:gd name="T13" fmla="*/ 14 h 22"/>
                  <a:gd name="T14" fmla="*/ 22 w 30"/>
                  <a:gd name="T15" fmla="*/ 14 h 22"/>
                  <a:gd name="T16" fmla="*/ 22 w 30"/>
                  <a:gd name="T17" fmla="*/ 4 h 22"/>
                  <a:gd name="T18" fmla="*/ 26 w 30"/>
                  <a:gd name="T19" fmla="*/ 0 h 22"/>
                  <a:gd name="T20" fmla="*/ 30 w 30"/>
                  <a:gd name="T21" fmla="*/ 4 h 22"/>
                  <a:gd name="T22" fmla="*/ 30 w 30"/>
                  <a:gd name="T23" fmla="*/ 18 h 22"/>
                  <a:gd name="T24" fmla="*/ 26 w 30"/>
                  <a:gd name="T2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0" h="22">
                    <a:moveTo>
                      <a:pt x="26" y="22"/>
                    </a:moveTo>
                    <a:cubicBezTo>
                      <a:pt x="4" y="22"/>
                      <a:pt x="4" y="22"/>
                      <a:pt x="4" y="22"/>
                    </a:cubicBezTo>
                    <a:cubicBezTo>
                      <a:pt x="2" y="22"/>
                      <a:pt x="0" y="21"/>
                      <a:pt x="0" y="18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8"/>
                      <a:pt x="2" y="6"/>
                      <a:pt x="4" y="6"/>
                    </a:cubicBezTo>
                    <a:cubicBezTo>
                      <a:pt x="6" y="6"/>
                      <a:pt x="8" y="8"/>
                      <a:pt x="8" y="10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1"/>
                      <a:pt x="24" y="0"/>
                      <a:pt x="26" y="0"/>
                    </a:cubicBezTo>
                    <a:cubicBezTo>
                      <a:pt x="29" y="0"/>
                      <a:pt x="30" y="1"/>
                      <a:pt x="30" y="4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21"/>
                      <a:pt x="29" y="22"/>
                      <a:pt x="26" y="2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7" name="Freeform 103"/>
              <p:cNvSpPr/>
              <p:nvPr/>
            </p:nvSpPr>
            <p:spPr bwMode="auto">
              <a:xfrm>
                <a:off x="376" y="2150"/>
                <a:ext cx="152" cy="185"/>
              </a:xfrm>
              <a:custGeom>
                <a:avLst/>
                <a:gdLst>
                  <a:gd name="T0" fmla="*/ 27 w 82"/>
                  <a:gd name="T1" fmla="*/ 100 h 100"/>
                  <a:gd name="T2" fmla="*/ 25 w 82"/>
                  <a:gd name="T3" fmla="*/ 100 h 100"/>
                  <a:gd name="T4" fmla="*/ 24 w 82"/>
                  <a:gd name="T5" fmla="*/ 94 h 100"/>
                  <a:gd name="T6" fmla="*/ 73 w 82"/>
                  <a:gd name="T7" fmla="*/ 19 h 100"/>
                  <a:gd name="T8" fmla="*/ 67 w 82"/>
                  <a:gd name="T9" fmla="*/ 8 h 100"/>
                  <a:gd name="T10" fmla="*/ 4 w 82"/>
                  <a:gd name="T11" fmla="*/ 8 h 100"/>
                  <a:gd name="T12" fmla="*/ 0 w 82"/>
                  <a:gd name="T13" fmla="*/ 4 h 100"/>
                  <a:gd name="T14" fmla="*/ 4 w 82"/>
                  <a:gd name="T15" fmla="*/ 0 h 100"/>
                  <a:gd name="T16" fmla="*/ 69 w 82"/>
                  <a:gd name="T17" fmla="*/ 0 h 100"/>
                  <a:gd name="T18" fmla="*/ 72 w 82"/>
                  <a:gd name="T19" fmla="*/ 2 h 100"/>
                  <a:gd name="T20" fmla="*/ 81 w 82"/>
                  <a:gd name="T21" fmla="*/ 17 h 100"/>
                  <a:gd name="T22" fmla="*/ 81 w 82"/>
                  <a:gd name="T23" fmla="*/ 21 h 100"/>
                  <a:gd name="T24" fmla="*/ 30 w 82"/>
                  <a:gd name="T25" fmla="*/ 98 h 100"/>
                  <a:gd name="T26" fmla="*/ 27 w 82"/>
                  <a:gd name="T27" fmla="*/ 10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2" h="100">
                    <a:moveTo>
                      <a:pt x="27" y="100"/>
                    </a:moveTo>
                    <a:cubicBezTo>
                      <a:pt x="26" y="100"/>
                      <a:pt x="25" y="100"/>
                      <a:pt x="25" y="100"/>
                    </a:cubicBezTo>
                    <a:cubicBezTo>
                      <a:pt x="23" y="98"/>
                      <a:pt x="22" y="96"/>
                      <a:pt x="24" y="94"/>
                    </a:cubicBezTo>
                    <a:cubicBezTo>
                      <a:pt x="73" y="19"/>
                      <a:pt x="73" y="19"/>
                      <a:pt x="73" y="19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1" y="8"/>
                      <a:pt x="0" y="7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70" y="0"/>
                      <a:pt x="72" y="1"/>
                      <a:pt x="72" y="2"/>
                    </a:cubicBezTo>
                    <a:cubicBezTo>
                      <a:pt x="81" y="17"/>
                      <a:pt x="81" y="17"/>
                      <a:pt x="81" y="17"/>
                    </a:cubicBezTo>
                    <a:cubicBezTo>
                      <a:pt x="82" y="18"/>
                      <a:pt x="82" y="20"/>
                      <a:pt x="81" y="21"/>
                    </a:cubicBezTo>
                    <a:cubicBezTo>
                      <a:pt x="30" y="98"/>
                      <a:pt x="30" y="98"/>
                      <a:pt x="30" y="98"/>
                    </a:cubicBezTo>
                    <a:cubicBezTo>
                      <a:pt x="29" y="100"/>
                      <a:pt x="28" y="100"/>
                      <a:pt x="27" y="10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8" name="Freeform 104"/>
              <p:cNvSpPr/>
              <p:nvPr/>
            </p:nvSpPr>
            <p:spPr bwMode="auto">
              <a:xfrm>
                <a:off x="376" y="2320"/>
                <a:ext cx="135" cy="15"/>
              </a:xfrm>
              <a:custGeom>
                <a:avLst/>
                <a:gdLst>
                  <a:gd name="T0" fmla="*/ 69 w 73"/>
                  <a:gd name="T1" fmla="*/ 8 h 8"/>
                  <a:gd name="T2" fmla="*/ 4 w 73"/>
                  <a:gd name="T3" fmla="*/ 8 h 8"/>
                  <a:gd name="T4" fmla="*/ 0 w 73"/>
                  <a:gd name="T5" fmla="*/ 4 h 8"/>
                  <a:gd name="T6" fmla="*/ 4 w 73"/>
                  <a:gd name="T7" fmla="*/ 0 h 8"/>
                  <a:gd name="T8" fmla="*/ 69 w 73"/>
                  <a:gd name="T9" fmla="*/ 0 h 8"/>
                  <a:gd name="T10" fmla="*/ 73 w 73"/>
                  <a:gd name="T11" fmla="*/ 4 h 8"/>
                  <a:gd name="T12" fmla="*/ 69 w 73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" h="8">
                    <a:moveTo>
                      <a:pt x="69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1" y="8"/>
                      <a:pt x="0" y="6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71" y="0"/>
                      <a:pt x="73" y="2"/>
                      <a:pt x="73" y="4"/>
                    </a:cubicBezTo>
                    <a:cubicBezTo>
                      <a:pt x="73" y="6"/>
                      <a:pt x="71" y="8"/>
                      <a:pt x="69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9" name="Freeform 105"/>
              <p:cNvSpPr/>
              <p:nvPr/>
            </p:nvSpPr>
            <p:spPr bwMode="auto">
              <a:xfrm>
                <a:off x="169" y="2122"/>
                <a:ext cx="131" cy="130"/>
              </a:xfrm>
              <a:custGeom>
                <a:avLst/>
                <a:gdLst>
                  <a:gd name="T0" fmla="*/ 67 w 71"/>
                  <a:gd name="T1" fmla="*/ 70 h 70"/>
                  <a:gd name="T2" fmla="*/ 18 w 71"/>
                  <a:gd name="T3" fmla="*/ 70 h 70"/>
                  <a:gd name="T4" fmla="*/ 15 w 71"/>
                  <a:gd name="T5" fmla="*/ 67 h 70"/>
                  <a:gd name="T6" fmla="*/ 0 w 71"/>
                  <a:gd name="T7" fmla="*/ 5 h 70"/>
                  <a:gd name="T8" fmla="*/ 3 w 71"/>
                  <a:gd name="T9" fmla="*/ 0 h 70"/>
                  <a:gd name="T10" fmla="*/ 8 w 71"/>
                  <a:gd name="T11" fmla="*/ 3 h 70"/>
                  <a:gd name="T12" fmla="*/ 22 w 71"/>
                  <a:gd name="T13" fmla="*/ 62 h 70"/>
                  <a:gd name="T14" fmla="*/ 67 w 71"/>
                  <a:gd name="T15" fmla="*/ 62 h 70"/>
                  <a:gd name="T16" fmla="*/ 71 w 71"/>
                  <a:gd name="T17" fmla="*/ 66 h 70"/>
                  <a:gd name="T18" fmla="*/ 67 w 71"/>
                  <a:gd name="T19" fmla="*/ 7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1" h="70">
                    <a:moveTo>
                      <a:pt x="67" y="70"/>
                    </a:moveTo>
                    <a:cubicBezTo>
                      <a:pt x="18" y="70"/>
                      <a:pt x="18" y="70"/>
                      <a:pt x="18" y="70"/>
                    </a:cubicBezTo>
                    <a:cubicBezTo>
                      <a:pt x="17" y="70"/>
                      <a:pt x="15" y="69"/>
                      <a:pt x="15" y="67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1" y="1"/>
                      <a:pt x="3" y="0"/>
                    </a:cubicBezTo>
                    <a:cubicBezTo>
                      <a:pt x="5" y="0"/>
                      <a:pt x="7" y="1"/>
                      <a:pt x="8" y="3"/>
                    </a:cubicBezTo>
                    <a:cubicBezTo>
                      <a:pt x="22" y="62"/>
                      <a:pt x="22" y="62"/>
                      <a:pt x="22" y="62"/>
                    </a:cubicBezTo>
                    <a:cubicBezTo>
                      <a:pt x="67" y="62"/>
                      <a:pt x="67" y="62"/>
                      <a:pt x="67" y="62"/>
                    </a:cubicBezTo>
                    <a:cubicBezTo>
                      <a:pt x="70" y="62"/>
                      <a:pt x="71" y="64"/>
                      <a:pt x="71" y="66"/>
                    </a:cubicBezTo>
                    <a:cubicBezTo>
                      <a:pt x="71" y="68"/>
                      <a:pt x="70" y="70"/>
                      <a:pt x="67" y="7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0" name="Freeform 106"/>
              <p:cNvSpPr/>
              <p:nvPr/>
            </p:nvSpPr>
            <p:spPr bwMode="auto">
              <a:xfrm>
                <a:off x="237" y="2241"/>
                <a:ext cx="15" cy="94"/>
              </a:xfrm>
              <a:custGeom>
                <a:avLst/>
                <a:gdLst>
                  <a:gd name="T0" fmla="*/ 4 w 8"/>
                  <a:gd name="T1" fmla="*/ 51 h 51"/>
                  <a:gd name="T2" fmla="*/ 0 w 8"/>
                  <a:gd name="T3" fmla="*/ 47 h 51"/>
                  <a:gd name="T4" fmla="*/ 0 w 8"/>
                  <a:gd name="T5" fmla="*/ 4 h 51"/>
                  <a:gd name="T6" fmla="*/ 4 w 8"/>
                  <a:gd name="T7" fmla="*/ 0 h 51"/>
                  <a:gd name="T8" fmla="*/ 8 w 8"/>
                  <a:gd name="T9" fmla="*/ 4 h 51"/>
                  <a:gd name="T10" fmla="*/ 8 w 8"/>
                  <a:gd name="T11" fmla="*/ 47 h 51"/>
                  <a:gd name="T12" fmla="*/ 4 w 8"/>
                  <a:gd name="T13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51">
                    <a:moveTo>
                      <a:pt x="4" y="51"/>
                    </a:moveTo>
                    <a:cubicBezTo>
                      <a:pt x="2" y="51"/>
                      <a:pt x="0" y="49"/>
                      <a:pt x="0" y="47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8" y="49"/>
                      <a:pt x="6" y="51"/>
                      <a:pt x="4" y="5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1" name="Freeform 107"/>
              <p:cNvSpPr/>
              <p:nvPr/>
            </p:nvSpPr>
            <p:spPr bwMode="auto">
              <a:xfrm>
                <a:off x="208" y="2320"/>
                <a:ext cx="74" cy="15"/>
              </a:xfrm>
              <a:custGeom>
                <a:avLst/>
                <a:gdLst>
                  <a:gd name="T0" fmla="*/ 36 w 40"/>
                  <a:gd name="T1" fmla="*/ 8 h 8"/>
                  <a:gd name="T2" fmla="*/ 4 w 40"/>
                  <a:gd name="T3" fmla="*/ 8 h 8"/>
                  <a:gd name="T4" fmla="*/ 0 w 40"/>
                  <a:gd name="T5" fmla="*/ 4 h 8"/>
                  <a:gd name="T6" fmla="*/ 4 w 40"/>
                  <a:gd name="T7" fmla="*/ 0 h 8"/>
                  <a:gd name="T8" fmla="*/ 36 w 40"/>
                  <a:gd name="T9" fmla="*/ 0 h 8"/>
                  <a:gd name="T10" fmla="*/ 40 w 40"/>
                  <a:gd name="T11" fmla="*/ 4 h 8"/>
                  <a:gd name="T12" fmla="*/ 36 w 40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8">
                    <a:moveTo>
                      <a:pt x="36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9" y="0"/>
                      <a:pt x="40" y="2"/>
                      <a:pt x="40" y="4"/>
                    </a:cubicBezTo>
                    <a:cubicBezTo>
                      <a:pt x="40" y="6"/>
                      <a:pt x="39" y="8"/>
                      <a:pt x="36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2" name="Freeform 108"/>
              <p:cNvSpPr/>
              <p:nvPr/>
            </p:nvSpPr>
            <p:spPr bwMode="auto">
              <a:xfrm>
                <a:off x="1863" y="2028"/>
                <a:ext cx="133" cy="109"/>
              </a:xfrm>
              <a:custGeom>
                <a:avLst/>
                <a:gdLst>
                  <a:gd name="T0" fmla="*/ 69 w 72"/>
                  <a:gd name="T1" fmla="*/ 38 h 59"/>
                  <a:gd name="T2" fmla="*/ 70 w 72"/>
                  <a:gd name="T3" fmla="*/ 19 h 59"/>
                  <a:gd name="T4" fmla="*/ 14 w 72"/>
                  <a:gd name="T5" fmla="*/ 0 h 59"/>
                  <a:gd name="T6" fmla="*/ 11 w 72"/>
                  <a:gd name="T7" fmla="*/ 27 h 59"/>
                  <a:gd name="T8" fmla="*/ 0 w 72"/>
                  <a:gd name="T9" fmla="*/ 51 h 59"/>
                  <a:gd name="T10" fmla="*/ 59 w 72"/>
                  <a:gd name="T11" fmla="*/ 59 h 59"/>
                  <a:gd name="T12" fmla="*/ 59 w 72"/>
                  <a:gd name="T13" fmla="*/ 57 h 59"/>
                  <a:gd name="T14" fmla="*/ 69 w 72"/>
                  <a:gd name="T15" fmla="*/ 38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2" h="59">
                    <a:moveTo>
                      <a:pt x="69" y="38"/>
                    </a:moveTo>
                    <a:cubicBezTo>
                      <a:pt x="72" y="27"/>
                      <a:pt x="71" y="20"/>
                      <a:pt x="70" y="19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8"/>
                      <a:pt x="14" y="17"/>
                      <a:pt x="11" y="27"/>
                    </a:cubicBezTo>
                    <a:cubicBezTo>
                      <a:pt x="9" y="36"/>
                      <a:pt x="5" y="45"/>
                      <a:pt x="0" y="51"/>
                    </a:cubicBezTo>
                    <a:cubicBezTo>
                      <a:pt x="59" y="59"/>
                      <a:pt x="59" y="59"/>
                      <a:pt x="59" y="59"/>
                    </a:cubicBezTo>
                    <a:cubicBezTo>
                      <a:pt x="59" y="57"/>
                      <a:pt x="59" y="57"/>
                      <a:pt x="59" y="57"/>
                    </a:cubicBezTo>
                    <a:cubicBezTo>
                      <a:pt x="60" y="57"/>
                      <a:pt x="66" y="51"/>
                      <a:pt x="69" y="3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" name="Freeform 109"/>
              <p:cNvSpPr/>
              <p:nvPr/>
            </p:nvSpPr>
            <p:spPr bwMode="auto">
              <a:xfrm>
                <a:off x="1743" y="1991"/>
                <a:ext cx="133" cy="129"/>
              </a:xfrm>
              <a:custGeom>
                <a:avLst/>
                <a:gdLst>
                  <a:gd name="T0" fmla="*/ 71 w 72"/>
                  <a:gd name="T1" fmla="*/ 18 h 70"/>
                  <a:gd name="T2" fmla="*/ 17 w 72"/>
                  <a:gd name="T3" fmla="*/ 0 h 70"/>
                  <a:gd name="T4" fmla="*/ 17 w 72"/>
                  <a:gd name="T5" fmla="*/ 0 h 70"/>
                  <a:gd name="T6" fmla="*/ 25 w 72"/>
                  <a:gd name="T7" fmla="*/ 7 h 70"/>
                  <a:gd name="T8" fmla="*/ 26 w 72"/>
                  <a:gd name="T9" fmla="*/ 36 h 70"/>
                  <a:gd name="T10" fmla="*/ 2 w 72"/>
                  <a:gd name="T11" fmla="*/ 63 h 70"/>
                  <a:gd name="T12" fmla="*/ 0 w 72"/>
                  <a:gd name="T13" fmla="*/ 63 h 70"/>
                  <a:gd name="T14" fmla="*/ 0 w 72"/>
                  <a:gd name="T15" fmla="*/ 63 h 70"/>
                  <a:gd name="T16" fmla="*/ 56 w 72"/>
                  <a:gd name="T17" fmla="*/ 70 h 70"/>
                  <a:gd name="T18" fmla="*/ 69 w 72"/>
                  <a:gd name="T19" fmla="*/ 45 h 70"/>
                  <a:gd name="T20" fmla="*/ 71 w 72"/>
                  <a:gd name="T21" fmla="*/ 18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2" h="70">
                    <a:moveTo>
                      <a:pt x="71" y="18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20" y="1"/>
                      <a:pt x="23" y="3"/>
                      <a:pt x="25" y="7"/>
                    </a:cubicBezTo>
                    <a:cubicBezTo>
                      <a:pt x="29" y="13"/>
                      <a:pt x="29" y="24"/>
                      <a:pt x="26" y="36"/>
                    </a:cubicBezTo>
                    <a:cubicBezTo>
                      <a:pt x="22" y="52"/>
                      <a:pt x="11" y="63"/>
                      <a:pt x="2" y="63"/>
                    </a:cubicBezTo>
                    <a:cubicBezTo>
                      <a:pt x="1" y="63"/>
                      <a:pt x="1" y="63"/>
                      <a:pt x="0" y="63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56" y="70"/>
                      <a:pt x="56" y="70"/>
                      <a:pt x="56" y="70"/>
                    </a:cubicBezTo>
                    <a:cubicBezTo>
                      <a:pt x="59" y="67"/>
                      <a:pt x="65" y="58"/>
                      <a:pt x="69" y="45"/>
                    </a:cubicBezTo>
                    <a:cubicBezTo>
                      <a:pt x="72" y="32"/>
                      <a:pt x="72" y="22"/>
                      <a:pt x="71" y="1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" name="Freeform 110"/>
              <p:cNvSpPr/>
              <p:nvPr/>
            </p:nvSpPr>
            <p:spPr bwMode="auto">
              <a:xfrm>
                <a:off x="1706" y="1985"/>
                <a:ext cx="79" cy="120"/>
              </a:xfrm>
              <a:custGeom>
                <a:avLst/>
                <a:gdLst>
                  <a:gd name="T0" fmla="*/ 38 w 43"/>
                  <a:gd name="T1" fmla="*/ 9 h 65"/>
                  <a:gd name="T2" fmla="*/ 31 w 43"/>
                  <a:gd name="T3" fmla="*/ 3 h 65"/>
                  <a:gd name="T4" fmla="*/ 30 w 43"/>
                  <a:gd name="T5" fmla="*/ 3 h 65"/>
                  <a:gd name="T6" fmla="*/ 4 w 43"/>
                  <a:gd name="T7" fmla="*/ 30 h 65"/>
                  <a:gd name="T8" fmla="*/ 5 w 43"/>
                  <a:gd name="T9" fmla="*/ 59 h 65"/>
                  <a:gd name="T10" fmla="*/ 13 w 43"/>
                  <a:gd name="T11" fmla="*/ 65 h 65"/>
                  <a:gd name="T12" fmla="*/ 13 w 43"/>
                  <a:gd name="T13" fmla="*/ 65 h 65"/>
                  <a:gd name="T14" fmla="*/ 15 w 43"/>
                  <a:gd name="T15" fmla="*/ 65 h 65"/>
                  <a:gd name="T16" fmla="*/ 39 w 43"/>
                  <a:gd name="T17" fmla="*/ 38 h 65"/>
                  <a:gd name="T18" fmla="*/ 38 w 43"/>
                  <a:gd name="T19" fmla="*/ 9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65">
                    <a:moveTo>
                      <a:pt x="38" y="9"/>
                    </a:moveTo>
                    <a:cubicBezTo>
                      <a:pt x="36" y="6"/>
                      <a:pt x="34" y="4"/>
                      <a:pt x="31" y="3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20" y="0"/>
                      <a:pt x="9" y="12"/>
                      <a:pt x="4" y="30"/>
                    </a:cubicBezTo>
                    <a:cubicBezTo>
                      <a:pt x="0" y="41"/>
                      <a:pt x="1" y="52"/>
                      <a:pt x="5" y="59"/>
                    </a:cubicBezTo>
                    <a:cubicBezTo>
                      <a:pt x="7" y="62"/>
                      <a:pt x="10" y="64"/>
                      <a:pt x="13" y="65"/>
                    </a:cubicBezTo>
                    <a:cubicBezTo>
                      <a:pt x="13" y="65"/>
                      <a:pt x="13" y="65"/>
                      <a:pt x="13" y="65"/>
                    </a:cubicBezTo>
                    <a:cubicBezTo>
                      <a:pt x="14" y="65"/>
                      <a:pt x="15" y="65"/>
                      <a:pt x="15" y="65"/>
                    </a:cubicBezTo>
                    <a:cubicBezTo>
                      <a:pt x="25" y="65"/>
                      <a:pt x="35" y="54"/>
                      <a:pt x="39" y="38"/>
                    </a:cubicBezTo>
                    <a:cubicBezTo>
                      <a:pt x="43" y="27"/>
                      <a:pt x="42" y="16"/>
                      <a:pt x="38" y="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" name="Freeform 111"/>
              <p:cNvSpPr/>
              <p:nvPr/>
            </p:nvSpPr>
            <p:spPr bwMode="auto">
              <a:xfrm>
                <a:off x="1989" y="2067"/>
                <a:ext cx="92" cy="81"/>
              </a:xfrm>
              <a:custGeom>
                <a:avLst/>
                <a:gdLst>
                  <a:gd name="T0" fmla="*/ 48 w 50"/>
                  <a:gd name="T1" fmla="*/ 14 h 44"/>
                  <a:gd name="T2" fmla="*/ 49 w 50"/>
                  <a:gd name="T3" fmla="*/ 13 h 44"/>
                  <a:gd name="T4" fmla="*/ 11 w 50"/>
                  <a:gd name="T5" fmla="*/ 0 h 44"/>
                  <a:gd name="T6" fmla="*/ 9 w 50"/>
                  <a:gd name="T7" fmla="*/ 20 h 44"/>
                  <a:gd name="T8" fmla="*/ 0 w 50"/>
                  <a:gd name="T9" fmla="*/ 39 h 44"/>
                  <a:gd name="T10" fmla="*/ 35 w 50"/>
                  <a:gd name="T11" fmla="*/ 43 h 44"/>
                  <a:gd name="T12" fmla="*/ 39 w 50"/>
                  <a:gd name="T13" fmla="*/ 44 h 44"/>
                  <a:gd name="T14" fmla="*/ 39 w 50"/>
                  <a:gd name="T15" fmla="*/ 43 h 44"/>
                  <a:gd name="T16" fmla="*/ 48 w 50"/>
                  <a:gd name="T17" fmla="*/ 29 h 44"/>
                  <a:gd name="T18" fmla="*/ 48 w 50"/>
                  <a:gd name="T19" fmla="*/ 1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44">
                    <a:moveTo>
                      <a:pt x="48" y="14"/>
                    </a:moveTo>
                    <a:cubicBezTo>
                      <a:pt x="49" y="13"/>
                      <a:pt x="49" y="13"/>
                      <a:pt x="49" y="1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6"/>
                      <a:pt x="10" y="14"/>
                      <a:pt x="9" y="20"/>
                    </a:cubicBezTo>
                    <a:cubicBezTo>
                      <a:pt x="7" y="27"/>
                      <a:pt x="3" y="34"/>
                      <a:pt x="0" y="39"/>
                    </a:cubicBezTo>
                    <a:cubicBezTo>
                      <a:pt x="35" y="43"/>
                      <a:pt x="35" y="43"/>
                      <a:pt x="35" y="43"/>
                    </a:cubicBezTo>
                    <a:cubicBezTo>
                      <a:pt x="39" y="44"/>
                      <a:pt x="39" y="44"/>
                      <a:pt x="39" y="44"/>
                    </a:cubicBezTo>
                    <a:cubicBezTo>
                      <a:pt x="39" y="43"/>
                      <a:pt x="39" y="43"/>
                      <a:pt x="39" y="43"/>
                    </a:cubicBezTo>
                    <a:cubicBezTo>
                      <a:pt x="43" y="40"/>
                      <a:pt x="46" y="35"/>
                      <a:pt x="48" y="29"/>
                    </a:cubicBezTo>
                    <a:cubicBezTo>
                      <a:pt x="49" y="24"/>
                      <a:pt x="50" y="18"/>
                      <a:pt x="48" y="1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" name="Freeform 112"/>
              <p:cNvSpPr/>
              <p:nvPr/>
            </p:nvSpPr>
            <p:spPr bwMode="auto">
              <a:xfrm>
                <a:off x="1807" y="2115"/>
                <a:ext cx="211" cy="238"/>
              </a:xfrm>
              <a:custGeom>
                <a:avLst/>
                <a:gdLst>
                  <a:gd name="T0" fmla="*/ 112 w 114"/>
                  <a:gd name="T1" fmla="*/ 109 h 129"/>
                  <a:gd name="T2" fmla="*/ 62 w 114"/>
                  <a:gd name="T3" fmla="*/ 3 h 129"/>
                  <a:gd name="T4" fmla="*/ 57 w 114"/>
                  <a:gd name="T5" fmla="*/ 0 h 129"/>
                  <a:gd name="T6" fmla="*/ 57 w 114"/>
                  <a:gd name="T7" fmla="*/ 0 h 129"/>
                  <a:gd name="T8" fmla="*/ 51 w 114"/>
                  <a:gd name="T9" fmla="*/ 3 h 129"/>
                  <a:gd name="T10" fmla="*/ 1 w 114"/>
                  <a:gd name="T11" fmla="*/ 109 h 129"/>
                  <a:gd name="T12" fmla="*/ 4 w 114"/>
                  <a:gd name="T13" fmla="*/ 117 h 129"/>
                  <a:gd name="T14" fmla="*/ 12 w 114"/>
                  <a:gd name="T15" fmla="*/ 114 h 129"/>
                  <a:gd name="T16" fmla="*/ 51 w 114"/>
                  <a:gd name="T17" fmla="*/ 33 h 129"/>
                  <a:gd name="T18" fmla="*/ 51 w 114"/>
                  <a:gd name="T19" fmla="*/ 123 h 129"/>
                  <a:gd name="T20" fmla="*/ 57 w 114"/>
                  <a:gd name="T21" fmla="*/ 129 h 129"/>
                  <a:gd name="T22" fmla="*/ 63 w 114"/>
                  <a:gd name="T23" fmla="*/ 123 h 129"/>
                  <a:gd name="T24" fmla="*/ 63 w 114"/>
                  <a:gd name="T25" fmla="*/ 33 h 129"/>
                  <a:gd name="T26" fmla="*/ 101 w 114"/>
                  <a:gd name="T27" fmla="*/ 114 h 129"/>
                  <a:gd name="T28" fmla="*/ 107 w 114"/>
                  <a:gd name="T29" fmla="*/ 118 h 129"/>
                  <a:gd name="T30" fmla="*/ 109 w 114"/>
                  <a:gd name="T31" fmla="*/ 117 h 129"/>
                  <a:gd name="T32" fmla="*/ 112 w 114"/>
                  <a:gd name="T33" fmla="*/ 10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4" h="129">
                    <a:moveTo>
                      <a:pt x="112" y="109"/>
                    </a:moveTo>
                    <a:cubicBezTo>
                      <a:pt x="62" y="3"/>
                      <a:pt x="62" y="3"/>
                      <a:pt x="62" y="3"/>
                    </a:cubicBezTo>
                    <a:cubicBezTo>
                      <a:pt x="61" y="1"/>
                      <a:pt x="59" y="0"/>
                      <a:pt x="57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5" y="0"/>
                      <a:pt x="52" y="1"/>
                      <a:pt x="51" y="3"/>
                    </a:cubicBezTo>
                    <a:cubicBezTo>
                      <a:pt x="1" y="109"/>
                      <a:pt x="1" y="109"/>
                      <a:pt x="1" y="109"/>
                    </a:cubicBezTo>
                    <a:cubicBezTo>
                      <a:pt x="0" y="112"/>
                      <a:pt x="1" y="116"/>
                      <a:pt x="4" y="117"/>
                    </a:cubicBezTo>
                    <a:cubicBezTo>
                      <a:pt x="7" y="119"/>
                      <a:pt x="11" y="117"/>
                      <a:pt x="12" y="114"/>
                    </a:cubicBezTo>
                    <a:cubicBezTo>
                      <a:pt x="51" y="33"/>
                      <a:pt x="51" y="33"/>
                      <a:pt x="51" y="33"/>
                    </a:cubicBezTo>
                    <a:cubicBezTo>
                      <a:pt x="51" y="123"/>
                      <a:pt x="51" y="123"/>
                      <a:pt x="51" y="123"/>
                    </a:cubicBezTo>
                    <a:cubicBezTo>
                      <a:pt x="51" y="126"/>
                      <a:pt x="54" y="129"/>
                      <a:pt x="57" y="129"/>
                    </a:cubicBezTo>
                    <a:cubicBezTo>
                      <a:pt x="60" y="129"/>
                      <a:pt x="63" y="126"/>
                      <a:pt x="63" y="123"/>
                    </a:cubicBezTo>
                    <a:cubicBezTo>
                      <a:pt x="63" y="33"/>
                      <a:pt x="63" y="33"/>
                      <a:pt x="63" y="33"/>
                    </a:cubicBezTo>
                    <a:cubicBezTo>
                      <a:pt x="101" y="114"/>
                      <a:pt x="101" y="114"/>
                      <a:pt x="101" y="114"/>
                    </a:cubicBezTo>
                    <a:cubicBezTo>
                      <a:pt x="102" y="116"/>
                      <a:pt x="105" y="118"/>
                      <a:pt x="107" y="118"/>
                    </a:cubicBezTo>
                    <a:cubicBezTo>
                      <a:pt x="108" y="118"/>
                      <a:pt x="108" y="117"/>
                      <a:pt x="109" y="117"/>
                    </a:cubicBezTo>
                    <a:cubicBezTo>
                      <a:pt x="112" y="116"/>
                      <a:pt x="114" y="112"/>
                      <a:pt x="112" y="10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" name="Freeform 113"/>
              <p:cNvSpPr/>
              <p:nvPr/>
            </p:nvSpPr>
            <p:spPr bwMode="auto">
              <a:xfrm>
                <a:off x="7152" y="1978"/>
                <a:ext cx="368" cy="322"/>
              </a:xfrm>
              <a:custGeom>
                <a:avLst/>
                <a:gdLst>
                  <a:gd name="T0" fmla="*/ 98 w 199"/>
                  <a:gd name="T1" fmla="*/ 174 h 174"/>
                  <a:gd name="T2" fmla="*/ 93 w 199"/>
                  <a:gd name="T3" fmla="*/ 172 h 174"/>
                  <a:gd name="T4" fmla="*/ 93 w 199"/>
                  <a:gd name="T5" fmla="*/ 164 h 174"/>
                  <a:gd name="T6" fmla="*/ 169 w 199"/>
                  <a:gd name="T7" fmla="*/ 88 h 174"/>
                  <a:gd name="T8" fmla="*/ 170 w 199"/>
                  <a:gd name="T9" fmla="*/ 29 h 174"/>
                  <a:gd name="T10" fmla="*/ 111 w 199"/>
                  <a:gd name="T11" fmla="*/ 30 h 174"/>
                  <a:gd name="T12" fmla="*/ 10 w 199"/>
                  <a:gd name="T13" fmla="*/ 130 h 174"/>
                  <a:gd name="T14" fmla="*/ 2 w 199"/>
                  <a:gd name="T15" fmla="*/ 130 h 174"/>
                  <a:gd name="T16" fmla="*/ 2 w 199"/>
                  <a:gd name="T17" fmla="*/ 122 h 174"/>
                  <a:gd name="T18" fmla="*/ 103 w 199"/>
                  <a:gd name="T19" fmla="*/ 21 h 174"/>
                  <a:gd name="T20" fmla="*/ 179 w 199"/>
                  <a:gd name="T21" fmla="*/ 20 h 174"/>
                  <a:gd name="T22" fmla="*/ 178 w 199"/>
                  <a:gd name="T23" fmla="*/ 96 h 174"/>
                  <a:gd name="T24" fmla="*/ 102 w 199"/>
                  <a:gd name="T25" fmla="*/ 172 h 174"/>
                  <a:gd name="T26" fmla="*/ 98 w 199"/>
                  <a:gd name="T27" fmla="*/ 174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9" h="174">
                    <a:moveTo>
                      <a:pt x="98" y="174"/>
                    </a:moveTo>
                    <a:cubicBezTo>
                      <a:pt x="96" y="174"/>
                      <a:pt x="95" y="174"/>
                      <a:pt x="93" y="172"/>
                    </a:cubicBezTo>
                    <a:cubicBezTo>
                      <a:pt x="91" y="170"/>
                      <a:pt x="91" y="166"/>
                      <a:pt x="93" y="164"/>
                    </a:cubicBezTo>
                    <a:cubicBezTo>
                      <a:pt x="169" y="88"/>
                      <a:pt x="169" y="88"/>
                      <a:pt x="169" y="88"/>
                    </a:cubicBezTo>
                    <a:cubicBezTo>
                      <a:pt x="186" y="71"/>
                      <a:pt x="186" y="45"/>
                      <a:pt x="170" y="29"/>
                    </a:cubicBezTo>
                    <a:cubicBezTo>
                      <a:pt x="154" y="13"/>
                      <a:pt x="128" y="13"/>
                      <a:pt x="111" y="30"/>
                    </a:cubicBezTo>
                    <a:cubicBezTo>
                      <a:pt x="10" y="130"/>
                      <a:pt x="10" y="130"/>
                      <a:pt x="10" y="130"/>
                    </a:cubicBezTo>
                    <a:cubicBezTo>
                      <a:pt x="8" y="133"/>
                      <a:pt x="4" y="133"/>
                      <a:pt x="2" y="130"/>
                    </a:cubicBezTo>
                    <a:cubicBezTo>
                      <a:pt x="0" y="128"/>
                      <a:pt x="0" y="124"/>
                      <a:pt x="2" y="122"/>
                    </a:cubicBezTo>
                    <a:cubicBezTo>
                      <a:pt x="103" y="21"/>
                      <a:pt x="103" y="21"/>
                      <a:pt x="103" y="21"/>
                    </a:cubicBezTo>
                    <a:cubicBezTo>
                      <a:pt x="124" y="0"/>
                      <a:pt x="158" y="0"/>
                      <a:pt x="179" y="20"/>
                    </a:cubicBezTo>
                    <a:cubicBezTo>
                      <a:pt x="199" y="41"/>
                      <a:pt x="199" y="75"/>
                      <a:pt x="178" y="96"/>
                    </a:cubicBezTo>
                    <a:cubicBezTo>
                      <a:pt x="102" y="172"/>
                      <a:pt x="102" y="172"/>
                      <a:pt x="102" y="172"/>
                    </a:cubicBezTo>
                    <a:cubicBezTo>
                      <a:pt x="101" y="174"/>
                      <a:pt x="99" y="174"/>
                      <a:pt x="98" y="17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8" name="Freeform 114"/>
              <p:cNvSpPr/>
              <p:nvPr/>
            </p:nvSpPr>
            <p:spPr bwMode="auto">
              <a:xfrm>
                <a:off x="7171" y="2118"/>
                <a:ext cx="242" cy="235"/>
              </a:xfrm>
              <a:custGeom>
                <a:avLst/>
                <a:gdLst>
                  <a:gd name="T0" fmla="*/ 44 w 131"/>
                  <a:gd name="T1" fmla="*/ 127 h 127"/>
                  <a:gd name="T2" fmla="*/ 16 w 131"/>
                  <a:gd name="T3" fmla="*/ 115 h 127"/>
                  <a:gd name="T4" fmla="*/ 16 w 131"/>
                  <a:gd name="T5" fmla="*/ 57 h 127"/>
                  <a:gd name="T6" fmla="*/ 72 w 131"/>
                  <a:gd name="T7" fmla="*/ 2 h 127"/>
                  <a:gd name="T8" fmla="*/ 80 w 131"/>
                  <a:gd name="T9" fmla="*/ 2 h 127"/>
                  <a:gd name="T10" fmla="*/ 80 w 131"/>
                  <a:gd name="T11" fmla="*/ 10 h 127"/>
                  <a:gd name="T12" fmla="*/ 25 w 131"/>
                  <a:gd name="T13" fmla="*/ 66 h 127"/>
                  <a:gd name="T14" fmla="*/ 24 w 131"/>
                  <a:gd name="T15" fmla="*/ 107 h 127"/>
                  <a:gd name="T16" fmla="*/ 65 w 131"/>
                  <a:gd name="T17" fmla="*/ 106 h 127"/>
                  <a:gd name="T18" fmla="*/ 121 w 131"/>
                  <a:gd name="T19" fmla="*/ 51 h 127"/>
                  <a:gd name="T20" fmla="*/ 129 w 131"/>
                  <a:gd name="T21" fmla="*/ 51 h 127"/>
                  <a:gd name="T22" fmla="*/ 129 w 131"/>
                  <a:gd name="T23" fmla="*/ 59 h 127"/>
                  <a:gd name="T24" fmla="*/ 74 w 131"/>
                  <a:gd name="T25" fmla="*/ 115 h 127"/>
                  <a:gd name="T26" fmla="*/ 44 w 131"/>
                  <a:gd name="T27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1" h="127">
                    <a:moveTo>
                      <a:pt x="44" y="127"/>
                    </a:moveTo>
                    <a:cubicBezTo>
                      <a:pt x="34" y="127"/>
                      <a:pt x="24" y="123"/>
                      <a:pt x="16" y="115"/>
                    </a:cubicBezTo>
                    <a:cubicBezTo>
                      <a:pt x="0" y="99"/>
                      <a:pt x="0" y="74"/>
                      <a:pt x="16" y="57"/>
                    </a:cubicBezTo>
                    <a:cubicBezTo>
                      <a:pt x="72" y="2"/>
                      <a:pt x="72" y="2"/>
                      <a:pt x="72" y="2"/>
                    </a:cubicBezTo>
                    <a:cubicBezTo>
                      <a:pt x="74" y="0"/>
                      <a:pt x="78" y="0"/>
                      <a:pt x="80" y="2"/>
                    </a:cubicBezTo>
                    <a:cubicBezTo>
                      <a:pt x="83" y="4"/>
                      <a:pt x="83" y="8"/>
                      <a:pt x="80" y="10"/>
                    </a:cubicBezTo>
                    <a:cubicBezTo>
                      <a:pt x="25" y="66"/>
                      <a:pt x="25" y="66"/>
                      <a:pt x="25" y="66"/>
                    </a:cubicBezTo>
                    <a:cubicBezTo>
                      <a:pt x="13" y="77"/>
                      <a:pt x="13" y="96"/>
                      <a:pt x="24" y="107"/>
                    </a:cubicBezTo>
                    <a:cubicBezTo>
                      <a:pt x="35" y="118"/>
                      <a:pt x="54" y="118"/>
                      <a:pt x="65" y="106"/>
                    </a:cubicBezTo>
                    <a:cubicBezTo>
                      <a:pt x="121" y="51"/>
                      <a:pt x="121" y="51"/>
                      <a:pt x="121" y="51"/>
                    </a:cubicBezTo>
                    <a:cubicBezTo>
                      <a:pt x="123" y="48"/>
                      <a:pt x="127" y="48"/>
                      <a:pt x="129" y="51"/>
                    </a:cubicBezTo>
                    <a:cubicBezTo>
                      <a:pt x="131" y="53"/>
                      <a:pt x="131" y="57"/>
                      <a:pt x="129" y="59"/>
                    </a:cubicBezTo>
                    <a:cubicBezTo>
                      <a:pt x="74" y="115"/>
                      <a:pt x="74" y="115"/>
                      <a:pt x="74" y="115"/>
                    </a:cubicBezTo>
                    <a:cubicBezTo>
                      <a:pt x="65" y="123"/>
                      <a:pt x="55" y="127"/>
                      <a:pt x="44" y="12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9" name="Freeform 115"/>
              <p:cNvSpPr/>
              <p:nvPr/>
            </p:nvSpPr>
            <p:spPr bwMode="auto">
              <a:xfrm>
                <a:off x="7261" y="2035"/>
                <a:ext cx="196" cy="230"/>
              </a:xfrm>
              <a:custGeom>
                <a:avLst/>
                <a:gdLst>
                  <a:gd name="T0" fmla="*/ 15 w 106"/>
                  <a:gd name="T1" fmla="*/ 124 h 124"/>
                  <a:gd name="T2" fmla="*/ 10 w 106"/>
                  <a:gd name="T3" fmla="*/ 123 h 124"/>
                  <a:gd name="T4" fmla="*/ 10 w 106"/>
                  <a:gd name="T5" fmla="*/ 114 h 124"/>
                  <a:gd name="T6" fmla="*/ 87 w 106"/>
                  <a:gd name="T7" fmla="*/ 37 h 124"/>
                  <a:gd name="T8" fmla="*/ 87 w 106"/>
                  <a:gd name="T9" fmla="*/ 18 h 124"/>
                  <a:gd name="T10" fmla="*/ 68 w 106"/>
                  <a:gd name="T11" fmla="*/ 18 h 124"/>
                  <a:gd name="T12" fmla="*/ 10 w 106"/>
                  <a:gd name="T13" fmla="*/ 76 h 124"/>
                  <a:gd name="T14" fmla="*/ 2 w 106"/>
                  <a:gd name="T15" fmla="*/ 76 h 124"/>
                  <a:gd name="T16" fmla="*/ 2 w 106"/>
                  <a:gd name="T17" fmla="*/ 68 h 124"/>
                  <a:gd name="T18" fmla="*/ 60 w 106"/>
                  <a:gd name="T19" fmla="*/ 10 h 124"/>
                  <a:gd name="T20" fmla="*/ 96 w 106"/>
                  <a:gd name="T21" fmla="*/ 10 h 124"/>
                  <a:gd name="T22" fmla="*/ 96 w 106"/>
                  <a:gd name="T23" fmla="*/ 46 h 124"/>
                  <a:gd name="T24" fmla="*/ 19 w 106"/>
                  <a:gd name="T25" fmla="*/ 123 h 124"/>
                  <a:gd name="T26" fmla="*/ 15 w 106"/>
                  <a:gd name="T27" fmla="*/ 12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6" h="124">
                    <a:moveTo>
                      <a:pt x="15" y="124"/>
                    </a:moveTo>
                    <a:cubicBezTo>
                      <a:pt x="13" y="124"/>
                      <a:pt x="12" y="124"/>
                      <a:pt x="10" y="123"/>
                    </a:cubicBezTo>
                    <a:cubicBezTo>
                      <a:pt x="8" y="120"/>
                      <a:pt x="8" y="117"/>
                      <a:pt x="10" y="114"/>
                    </a:cubicBezTo>
                    <a:cubicBezTo>
                      <a:pt x="87" y="37"/>
                      <a:pt x="87" y="37"/>
                      <a:pt x="87" y="37"/>
                    </a:cubicBezTo>
                    <a:cubicBezTo>
                      <a:pt x="93" y="32"/>
                      <a:pt x="93" y="23"/>
                      <a:pt x="87" y="18"/>
                    </a:cubicBezTo>
                    <a:cubicBezTo>
                      <a:pt x="82" y="13"/>
                      <a:pt x="74" y="13"/>
                      <a:pt x="68" y="18"/>
                    </a:cubicBezTo>
                    <a:cubicBezTo>
                      <a:pt x="10" y="76"/>
                      <a:pt x="10" y="76"/>
                      <a:pt x="10" y="76"/>
                    </a:cubicBezTo>
                    <a:cubicBezTo>
                      <a:pt x="8" y="79"/>
                      <a:pt x="4" y="79"/>
                      <a:pt x="2" y="76"/>
                    </a:cubicBezTo>
                    <a:cubicBezTo>
                      <a:pt x="0" y="74"/>
                      <a:pt x="0" y="70"/>
                      <a:pt x="2" y="68"/>
                    </a:cubicBezTo>
                    <a:cubicBezTo>
                      <a:pt x="60" y="10"/>
                      <a:pt x="60" y="10"/>
                      <a:pt x="60" y="10"/>
                    </a:cubicBezTo>
                    <a:cubicBezTo>
                      <a:pt x="70" y="0"/>
                      <a:pt x="86" y="0"/>
                      <a:pt x="96" y="10"/>
                    </a:cubicBezTo>
                    <a:cubicBezTo>
                      <a:pt x="106" y="20"/>
                      <a:pt x="106" y="36"/>
                      <a:pt x="96" y="46"/>
                    </a:cubicBezTo>
                    <a:cubicBezTo>
                      <a:pt x="19" y="123"/>
                      <a:pt x="19" y="123"/>
                      <a:pt x="19" y="123"/>
                    </a:cubicBezTo>
                    <a:cubicBezTo>
                      <a:pt x="18" y="124"/>
                      <a:pt x="16" y="124"/>
                      <a:pt x="15" y="12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0" name="Freeform 116"/>
              <p:cNvSpPr/>
              <p:nvPr/>
            </p:nvSpPr>
            <p:spPr bwMode="auto">
              <a:xfrm>
                <a:off x="960" y="2022"/>
                <a:ext cx="139" cy="331"/>
              </a:xfrm>
              <a:custGeom>
                <a:avLst/>
                <a:gdLst>
                  <a:gd name="T0" fmla="*/ 69 w 75"/>
                  <a:gd name="T1" fmla="*/ 179 h 179"/>
                  <a:gd name="T2" fmla="*/ 63 w 75"/>
                  <a:gd name="T3" fmla="*/ 173 h 179"/>
                  <a:gd name="T4" fmla="*/ 63 w 75"/>
                  <a:gd name="T5" fmla="*/ 12 h 179"/>
                  <a:gd name="T6" fmla="*/ 12 w 75"/>
                  <a:gd name="T7" fmla="*/ 12 h 179"/>
                  <a:gd name="T8" fmla="*/ 12 w 75"/>
                  <a:gd name="T9" fmla="*/ 173 h 179"/>
                  <a:gd name="T10" fmla="*/ 6 w 75"/>
                  <a:gd name="T11" fmla="*/ 179 h 179"/>
                  <a:gd name="T12" fmla="*/ 0 w 75"/>
                  <a:gd name="T13" fmla="*/ 173 h 179"/>
                  <a:gd name="T14" fmla="*/ 0 w 75"/>
                  <a:gd name="T15" fmla="*/ 6 h 179"/>
                  <a:gd name="T16" fmla="*/ 6 w 75"/>
                  <a:gd name="T17" fmla="*/ 0 h 179"/>
                  <a:gd name="T18" fmla="*/ 69 w 75"/>
                  <a:gd name="T19" fmla="*/ 0 h 179"/>
                  <a:gd name="T20" fmla="*/ 75 w 75"/>
                  <a:gd name="T21" fmla="*/ 6 h 179"/>
                  <a:gd name="T22" fmla="*/ 75 w 75"/>
                  <a:gd name="T23" fmla="*/ 173 h 179"/>
                  <a:gd name="T24" fmla="*/ 69 w 75"/>
                  <a:gd name="T25" fmla="*/ 179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5" h="179">
                    <a:moveTo>
                      <a:pt x="69" y="179"/>
                    </a:moveTo>
                    <a:cubicBezTo>
                      <a:pt x="66" y="179"/>
                      <a:pt x="63" y="176"/>
                      <a:pt x="63" y="173"/>
                    </a:cubicBezTo>
                    <a:cubicBezTo>
                      <a:pt x="63" y="12"/>
                      <a:pt x="63" y="12"/>
                      <a:pt x="63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73"/>
                      <a:pt x="12" y="173"/>
                      <a:pt x="12" y="173"/>
                    </a:cubicBezTo>
                    <a:cubicBezTo>
                      <a:pt x="12" y="176"/>
                      <a:pt x="9" y="179"/>
                      <a:pt x="6" y="179"/>
                    </a:cubicBezTo>
                    <a:cubicBezTo>
                      <a:pt x="3" y="179"/>
                      <a:pt x="0" y="176"/>
                      <a:pt x="0" y="173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73" y="0"/>
                      <a:pt x="75" y="3"/>
                      <a:pt x="75" y="6"/>
                    </a:cubicBezTo>
                    <a:cubicBezTo>
                      <a:pt x="75" y="173"/>
                      <a:pt x="75" y="173"/>
                      <a:pt x="75" y="173"/>
                    </a:cubicBezTo>
                    <a:cubicBezTo>
                      <a:pt x="75" y="176"/>
                      <a:pt x="73" y="179"/>
                      <a:pt x="69" y="17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1" name="Freeform 117"/>
              <p:cNvSpPr/>
              <p:nvPr/>
            </p:nvSpPr>
            <p:spPr bwMode="auto">
              <a:xfrm>
                <a:off x="964" y="2111"/>
                <a:ext cx="131" cy="48"/>
              </a:xfrm>
              <a:custGeom>
                <a:avLst/>
                <a:gdLst>
                  <a:gd name="T0" fmla="*/ 67 w 71"/>
                  <a:gd name="T1" fmla="*/ 26 h 26"/>
                  <a:gd name="T2" fmla="*/ 4 w 71"/>
                  <a:gd name="T3" fmla="*/ 26 h 26"/>
                  <a:gd name="T4" fmla="*/ 0 w 71"/>
                  <a:gd name="T5" fmla="*/ 13 h 26"/>
                  <a:gd name="T6" fmla="*/ 4 w 71"/>
                  <a:gd name="T7" fmla="*/ 0 h 26"/>
                  <a:gd name="T8" fmla="*/ 67 w 71"/>
                  <a:gd name="T9" fmla="*/ 0 h 26"/>
                  <a:gd name="T10" fmla="*/ 71 w 71"/>
                  <a:gd name="T11" fmla="*/ 13 h 26"/>
                  <a:gd name="T12" fmla="*/ 67 w 71"/>
                  <a:gd name="T13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26">
                    <a:moveTo>
                      <a:pt x="67" y="26"/>
                    </a:moveTo>
                    <a:cubicBezTo>
                      <a:pt x="4" y="26"/>
                      <a:pt x="4" y="26"/>
                      <a:pt x="4" y="26"/>
                    </a:cubicBezTo>
                    <a:cubicBezTo>
                      <a:pt x="2" y="26"/>
                      <a:pt x="0" y="20"/>
                      <a:pt x="0" y="13"/>
                    </a:cubicBezTo>
                    <a:cubicBezTo>
                      <a:pt x="0" y="6"/>
                      <a:pt x="2" y="0"/>
                      <a:pt x="4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70" y="0"/>
                      <a:pt x="71" y="6"/>
                      <a:pt x="71" y="13"/>
                    </a:cubicBezTo>
                    <a:cubicBezTo>
                      <a:pt x="71" y="20"/>
                      <a:pt x="70" y="26"/>
                      <a:pt x="67" y="2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2" name="Freeform 118"/>
              <p:cNvSpPr/>
              <p:nvPr/>
            </p:nvSpPr>
            <p:spPr bwMode="auto">
              <a:xfrm>
                <a:off x="1118" y="2154"/>
                <a:ext cx="157" cy="199"/>
              </a:xfrm>
              <a:custGeom>
                <a:avLst/>
                <a:gdLst>
                  <a:gd name="T0" fmla="*/ 79 w 85"/>
                  <a:gd name="T1" fmla="*/ 108 h 108"/>
                  <a:gd name="T2" fmla="*/ 73 w 85"/>
                  <a:gd name="T3" fmla="*/ 102 h 108"/>
                  <a:gd name="T4" fmla="*/ 73 w 85"/>
                  <a:gd name="T5" fmla="*/ 12 h 108"/>
                  <a:gd name="T6" fmla="*/ 12 w 85"/>
                  <a:gd name="T7" fmla="*/ 12 h 108"/>
                  <a:gd name="T8" fmla="*/ 12 w 85"/>
                  <a:gd name="T9" fmla="*/ 102 h 108"/>
                  <a:gd name="T10" fmla="*/ 6 w 85"/>
                  <a:gd name="T11" fmla="*/ 108 h 108"/>
                  <a:gd name="T12" fmla="*/ 0 w 85"/>
                  <a:gd name="T13" fmla="*/ 102 h 108"/>
                  <a:gd name="T14" fmla="*/ 0 w 85"/>
                  <a:gd name="T15" fmla="*/ 6 h 108"/>
                  <a:gd name="T16" fmla="*/ 6 w 85"/>
                  <a:gd name="T17" fmla="*/ 0 h 108"/>
                  <a:gd name="T18" fmla="*/ 79 w 85"/>
                  <a:gd name="T19" fmla="*/ 0 h 108"/>
                  <a:gd name="T20" fmla="*/ 85 w 85"/>
                  <a:gd name="T21" fmla="*/ 6 h 108"/>
                  <a:gd name="T22" fmla="*/ 85 w 85"/>
                  <a:gd name="T23" fmla="*/ 102 h 108"/>
                  <a:gd name="T24" fmla="*/ 79 w 85"/>
                  <a:gd name="T25" fmla="*/ 108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5" h="108">
                    <a:moveTo>
                      <a:pt x="79" y="108"/>
                    </a:moveTo>
                    <a:cubicBezTo>
                      <a:pt x="76" y="108"/>
                      <a:pt x="73" y="105"/>
                      <a:pt x="73" y="102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02"/>
                      <a:pt x="12" y="102"/>
                      <a:pt x="12" y="102"/>
                    </a:cubicBezTo>
                    <a:cubicBezTo>
                      <a:pt x="12" y="105"/>
                      <a:pt x="9" y="108"/>
                      <a:pt x="6" y="108"/>
                    </a:cubicBezTo>
                    <a:cubicBezTo>
                      <a:pt x="3" y="108"/>
                      <a:pt x="0" y="105"/>
                      <a:pt x="0" y="10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83" y="0"/>
                      <a:pt x="85" y="3"/>
                      <a:pt x="85" y="6"/>
                    </a:cubicBezTo>
                    <a:cubicBezTo>
                      <a:pt x="85" y="102"/>
                      <a:pt x="85" y="102"/>
                      <a:pt x="85" y="102"/>
                    </a:cubicBezTo>
                    <a:cubicBezTo>
                      <a:pt x="85" y="105"/>
                      <a:pt x="83" y="108"/>
                      <a:pt x="79" y="10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3" name="Freeform 119"/>
              <p:cNvSpPr/>
              <p:nvPr/>
            </p:nvSpPr>
            <p:spPr bwMode="auto">
              <a:xfrm>
                <a:off x="1253" y="1987"/>
                <a:ext cx="55" cy="189"/>
              </a:xfrm>
              <a:custGeom>
                <a:avLst/>
                <a:gdLst>
                  <a:gd name="T0" fmla="*/ 6 w 30"/>
                  <a:gd name="T1" fmla="*/ 102 h 102"/>
                  <a:gd name="T2" fmla="*/ 5 w 30"/>
                  <a:gd name="T3" fmla="*/ 102 h 102"/>
                  <a:gd name="T4" fmla="*/ 0 w 30"/>
                  <a:gd name="T5" fmla="*/ 95 h 102"/>
                  <a:gd name="T6" fmla="*/ 18 w 30"/>
                  <a:gd name="T7" fmla="*/ 5 h 102"/>
                  <a:gd name="T8" fmla="*/ 25 w 30"/>
                  <a:gd name="T9" fmla="*/ 0 h 102"/>
                  <a:gd name="T10" fmla="*/ 29 w 30"/>
                  <a:gd name="T11" fmla="*/ 7 h 102"/>
                  <a:gd name="T12" fmla="*/ 12 w 30"/>
                  <a:gd name="T13" fmla="*/ 97 h 102"/>
                  <a:gd name="T14" fmla="*/ 6 w 30"/>
                  <a:gd name="T15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102">
                    <a:moveTo>
                      <a:pt x="6" y="102"/>
                    </a:moveTo>
                    <a:cubicBezTo>
                      <a:pt x="6" y="102"/>
                      <a:pt x="6" y="102"/>
                      <a:pt x="5" y="102"/>
                    </a:cubicBezTo>
                    <a:cubicBezTo>
                      <a:pt x="2" y="102"/>
                      <a:pt x="0" y="98"/>
                      <a:pt x="0" y="9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2"/>
                      <a:pt x="21" y="0"/>
                      <a:pt x="25" y="0"/>
                    </a:cubicBezTo>
                    <a:cubicBezTo>
                      <a:pt x="28" y="1"/>
                      <a:pt x="30" y="4"/>
                      <a:pt x="29" y="7"/>
                    </a:cubicBezTo>
                    <a:cubicBezTo>
                      <a:pt x="12" y="97"/>
                      <a:pt x="12" y="97"/>
                      <a:pt x="12" y="97"/>
                    </a:cubicBezTo>
                    <a:cubicBezTo>
                      <a:pt x="12" y="100"/>
                      <a:pt x="9" y="102"/>
                      <a:pt x="6" y="10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4" name="Freeform 120"/>
              <p:cNvSpPr/>
              <p:nvPr/>
            </p:nvSpPr>
            <p:spPr bwMode="auto">
              <a:xfrm>
                <a:off x="942" y="2022"/>
                <a:ext cx="185" cy="22"/>
              </a:xfrm>
              <a:custGeom>
                <a:avLst/>
                <a:gdLst>
                  <a:gd name="T0" fmla="*/ 94 w 100"/>
                  <a:gd name="T1" fmla="*/ 12 h 12"/>
                  <a:gd name="T2" fmla="*/ 6 w 100"/>
                  <a:gd name="T3" fmla="*/ 12 h 12"/>
                  <a:gd name="T4" fmla="*/ 0 w 100"/>
                  <a:gd name="T5" fmla="*/ 6 h 12"/>
                  <a:gd name="T6" fmla="*/ 6 w 100"/>
                  <a:gd name="T7" fmla="*/ 0 h 12"/>
                  <a:gd name="T8" fmla="*/ 94 w 100"/>
                  <a:gd name="T9" fmla="*/ 0 h 12"/>
                  <a:gd name="T10" fmla="*/ 100 w 100"/>
                  <a:gd name="T11" fmla="*/ 6 h 12"/>
                  <a:gd name="T12" fmla="*/ 94 w 100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0" h="12">
                    <a:moveTo>
                      <a:pt x="94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7" y="0"/>
                      <a:pt x="100" y="3"/>
                      <a:pt x="100" y="6"/>
                    </a:cubicBezTo>
                    <a:cubicBezTo>
                      <a:pt x="100" y="9"/>
                      <a:pt x="97" y="12"/>
                      <a:pt x="94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5" name="Freeform 121"/>
              <p:cNvSpPr>
                <a:spLocks noEditPoints="1"/>
              </p:cNvSpPr>
              <p:nvPr/>
            </p:nvSpPr>
            <p:spPr bwMode="auto">
              <a:xfrm>
                <a:off x="2497" y="2024"/>
                <a:ext cx="359" cy="326"/>
              </a:xfrm>
              <a:custGeom>
                <a:avLst/>
                <a:gdLst>
                  <a:gd name="T0" fmla="*/ 176 w 194"/>
                  <a:gd name="T1" fmla="*/ 0 h 176"/>
                  <a:gd name="T2" fmla="*/ 18 w 194"/>
                  <a:gd name="T3" fmla="*/ 0 h 176"/>
                  <a:gd name="T4" fmla="*/ 0 w 194"/>
                  <a:gd name="T5" fmla="*/ 18 h 176"/>
                  <a:gd name="T6" fmla="*/ 0 w 194"/>
                  <a:gd name="T7" fmla="*/ 158 h 176"/>
                  <a:gd name="T8" fmla="*/ 18 w 194"/>
                  <a:gd name="T9" fmla="*/ 176 h 176"/>
                  <a:gd name="T10" fmla="*/ 176 w 194"/>
                  <a:gd name="T11" fmla="*/ 176 h 176"/>
                  <a:gd name="T12" fmla="*/ 194 w 194"/>
                  <a:gd name="T13" fmla="*/ 158 h 176"/>
                  <a:gd name="T14" fmla="*/ 194 w 194"/>
                  <a:gd name="T15" fmla="*/ 18 h 176"/>
                  <a:gd name="T16" fmla="*/ 176 w 194"/>
                  <a:gd name="T17" fmla="*/ 0 h 176"/>
                  <a:gd name="T18" fmla="*/ 172 w 194"/>
                  <a:gd name="T19" fmla="*/ 150 h 176"/>
                  <a:gd name="T20" fmla="*/ 168 w 194"/>
                  <a:gd name="T21" fmla="*/ 154 h 176"/>
                  <a:gd name="T22" fmla="*/ 26 w 194"/>
                  <a:gd name="T23" fmla="*/ 154 h 176"/>
                  <a:gd name="T24" fmla="*/ 22 w 194"/>
                  <a:gd name="T25" fmla="*/ 150 h 176"/>
                  <a:gd name="T26" fmla="*/ 22 w 194"/>
                  <a:gd name="T27" fmla="*/ 52 h 176"/>
                  <a:gd name="T28" fmla="*/ 26 w 194"/>
                  <a:gd name="T29" fmla="*/ 48 h 176"/>
                  <a:gd name="T30" fmla="*/ 168 w 194"/>
                  <a:gd name="T31" fmla="*/ 48 h 176"/>
                  <a:gd name="T32" fmla="*/ 172 w 194"/>
                  <a:gd name="T33" fmla="*/ 52 h 176"/>
                  <a:gd name="T34" fmla="*/ 172 w 194"/>
                  <a:gd name="T35" fmla="*/ 15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4" h="176">
                    <a:moveTo>
                      <a:pt x="176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158"/>
                      <a:pt x="0" y="158"/>
                      <a:pt x="0" y="158"/>
                    </a:cubicBezTo>
                    <a:cubicBezTo>
                      <a:pt x="0" y="168"/>
                      <a:pt x="8" y="176"/>
                      <a:pt x="18" y="176"/>
                    </a:cubicBezTo>
                    <a:cubicBezTo>
                      <a:pt x="176" y="176"/>
                      <a:pt x="176" y="176"/>
                      <a:pt x="176" y="176"/>
                    </a:cubicBezTo>
                    <a:cubicBezTo>
                      <a:pt x="186" y="176"/>
                      <a:pt x="194" y="168"/>
                      <a:pt x="194" y="158"/>
                    </a:cubicBezTo>
                    <a:cubicBezTo>
                      <a:pt x="194" y="18"/>
                      <a:pt x="194" y="18"/>
                      <a:pt x="194" y="18"/>
                    </a:cubicBezTo>
                    <a:cubicBezTo>
                      <a:pt x="194" y="8"/>
                      <a:pt x="186" y="0"/>
                      <a:pt x="176" y="0"/>
                    </a:cubicBezTo>
                    <a:close/>
                    <a:moveTo>
                      <a:pt x="172" y="150"/>
                    </a:moveTo>
                    <a:cubicBezTo>
                      <a:pt x="172" y="152"/>
                      <a:pt x="170" y="154"/>
                      <a:pt x="168" y="154"/>
                    </a:cubicBezTo>
                    <a:cubicBezTo>
                      <a:pt x="26" y="154"/>
                      <a:pt x="26" y="154"/>
                      <a:pt x="26" y="154"/>
                    </a:cubicBezTo>
                    <a:cubicBezTo>
                      <a:pt x="24" y="154"/>
                      <a:pt x="22" y="152"/>
                      <a:pt x="22" y="150"/>
                    </a:cubicBezTo>
                    <a:cubicBezTo>
                      <a:pt x="22" y="52"/>
                      <a:pt x="22" y="52"/>
                      <a:pt x="22" y="52"/>
                    </a:cubicBezTo>
                    <a:cubicBezTo>
                      <a:pt x="22" y="50"/>
                      <a:pt x="24" y="48"/>
                      <a:pt x="26" y="48"/>
                    </a:cubicBezTo>
                    <a:cubicBezTo>
                      <a:pt x="168" y="48"/>
                      <a:pt x="168" y="48"/>
                      <a:pt x="168" y="48"/>
                    </a:cubicBezTo>
                    <a:cubicBezTo>
                      <a:pt x="170" y="48"/>
                      <a:pt x="172" y="50"/>
                      <a:pt x="172" y="52"/>
                    </a:cubicBezTo>
                    <a:lnTo>
                      <a:pt x="172" y="15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6" name="Freeform 122"/>
              <p:cNvSpPr/>
              <p:nvPr/>
            </p:nvSpPr>
            <p:spPr bwMode="auto">
              <a:xfrm>
                <a:off x="2562" y="1991"/>
                <a:ext cx="15" cy="66"/>
              </a:xfrm>
              <a:custGeom>
                <a:avLst/>
                <a:gdLst>
                  <a:gd name="T0" fmla="*/ 4 w 8"/>
                  <a:gd name="T1" fmla="*/ 36 h 36"/>
                  <a:gd name="T2" fmla="*/ 0 w 8"/>
                  <a:gd name="T3" fmla="*/ 32 h 36"/>
                  <a:gd name="T4" fmla="*/ 0 w 8"/>
                  <a:gd name="T5" fmla="*/ 4 h 36"/>
                  <a:gd name="T6" fmla="*/ 4 w 8"/>
                  <a:gd name="T7" fmla="*/ 0 h 36"/>
                  <a:gd name="T8" fmla="*/ 8 w 8"/>
                  <a:gd name="T9" fmla="*/ 4 h 36"/>
                  <a:gd name="T10" fmla="*/ 8 w 8"/>
                  <a:gd name="T11" fmla="*/ 32 h 36"/>
                  <a:gd name="T12" fmla="*/ 4 w 8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6">
                    <a:moveTo>
                      <a:pt x="4" y="36"/>
                    </a:moveTo>
                    <a:cubicBezTo>
                      <a:pt x="2" y="36"/>
                      <a:pt x="0" y="34"/>
                      <a:pt x="0" y="3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7" y="0"/>
                      <a:pt x="8" y="2"/>
                      <a:pt x="8" y="4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8" y="34"/>
                      <a:pt x="7" y="36"/>
                      <a:pt x="4" y="3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7" name="Freeform 123"/>
              <p:cNvSpPr/>
              <p:nvPr/>
            </p:nvSpPr>
            <p:spPr bwMode="auto">
              <a:xfrm>
                <a:off x="2616" y="1991"/>
                <a:ext cx="14" cy="66"/>
              </a:xfrm>
              <a:custGeom>
                <a:avLst/>
                <a:gdLst>
                  <a:gd name="T0" fmla="*/ 4 w 8"/>
                  <a:gd name="T1" fmla="*/ 36 h 36"/>
                  <a:gd name="T2" fmla="*/ 0 w 8"/>
                  <a:gd name="T3" fmla="*/ 32 h 36"/>
                  <a:gd name="T4" fmla="*/ 0 w 8"/>
                  <a:gd name="T5" fmla="*/ 4 h 36"/>
                  <a:gd name="T6" fmla="*/ 4 w 8"/>
                  <a:gd name="T7" fmla="*/ 0 h 36"/>
                  <a:gd name="T8" fmla="*/ 8 w 8"/>
                  <a:gd name="T9" fmla="*/ 4 h 36"/>
                  <a:gd name="T10" fmla="*/ 8 w 8"/>
                  <a:gd name="T11" fmla="*/ 32 h 36"/>
                  <a:gd name="T12" fmla="*/ 4 w 8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6">
                    <a:moveTo>
                      <a:pt x="4" y="36"/>
                    </a:moveTo>
                    <a:cubicBezTo>
                      <a:pt x="2" y="36"/>
                      <a:pt x="0" y="34"/>
                      <a:pt x="0" y="3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8" y="34"/>
                      <a:pt x="6" y="36"/>
                      <a:pt x="4" y="3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8" name="Freeform 124"/>
              <p:cNvSpPr/>
              <p:nvPr/>
            </p:nvSpPr>
            <p:spPr bwMode="auto">
              <a:xfrm>
                <a:off x="2669" y="1991"/>
                <a:ext cx="15" cy="66"/>
              </a:xfrm>
              <a:custGeom>
                <a:avLst/>
                <a:gdLst>
                  <a:gd name="T0" fmla="*/ 4 w 8"/>
                  <a:gd name="T1" fmla="*/ 36 h 36"/>
                  <a:gd name="T2" fmla="*/ 0 w 8"/>
                  <a:gd name="T3" fmla="*/ 32 h 36"/>
                  <a:gd name="T4" fmla="*/ 0 w 8"/>
                  <a:gd name="T5" fmla="*/ 4 h 36"/>
                  <a:gd name="T6" fmla="*/ 4 w 8"/>
                  <a:gd name="T7" fmla="*/ 0 h 36"/>
                  <a:gd name="T8" fmla="*/ 8 w 8"/>
                  <a:gd name="T9" fmla="*/ 4 h 36"/>
                  <a:gd name="T10" fmla="*/ 8 w 8"/>
                  <a:gd name="T11" fmla="*/ 32 h 36"/>
                  <a:gd name="T12" fmla="*/ 4 w 8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6">
                    <a:moveTo>
                      <a:pt x="4" y="36"/>
                    </a:moveTo>
                    <a:cubicBezTo>
                      <a:pt x="1" y="36"/>
                      <a:pt x="0" y="34"/>
                      <a:pt x="0" y="3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8" y="34"/>
                      <a:pt x="6" y="36"/>
                      <a:pt x="4" y="3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9" name="Freeform 125"/>
              <p:cNvSpPr/>
              <p:nvPr/>
            </p:nvSpPr>
            <p:spPr bwMode="auto">
              <a:xfrm>
                <a:off x="2721" y="1991"/>
                <a:ext cx="15" cy="66"/>
              </a:xfrm>
              <a:custGeom>
                <a:avLst/>
                <a:gdLst>
                  <a:gd name="T0" fmla="*/ 4 w 8"/>
                  <a:gd name="T1" fmla="*/ 36 h 36"/>
                  <a:gd name="T2" fmla="*/ 0 w 8"/>
                  <a:gd name="T3" fmla="*/ 32 h 36"/>
                  <a:gd name="T4" fmla="*/ 0 w 8"/>
                  <a:gd name="T5" fmla="*/ 4 h 36"/>
                  <a:gd name="T6" fmla="*/ 4 w 8"/>
                  <a:gd name="T7" fmla="*/ 0 h 36"/>
                  <a:gd name="T8" fmla="*/ 8 w 8"/>
                  <a:gd name="T9" fmla="*/ 4 h 36"/>
                  <a:gd name="T10" fmla="*/ 8 w 8"/>
                  <a:gd name="T11" fmla="*/ 32 h 36"/>
                  <a:gd name="T12" fmla="*/ 4 w 8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6">
                    <a:moveTo>
                      <a:pt x="4" y="36"/>
                    </a:moveTo>
                    <a:cubicBezTo>
                      <a:pt x="2" y="36"/>
                      <a:pt x="0" y="34"/>
                      <a:pt x="0" y="3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7" y="0"/>
                      <a:pt x="8" y="2"/>
                      <a:pt x="8" y="4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8" y="34"/>
                      <a:pt x="7" y="36"/>
                      <a:pt x="4" y="3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0" name="Freeform 126"/>
              <p:cNvSpPr/>
              <p:nvPr/>
            </p:nvSpPr>
            <p:spPr bwMode="auto">
              <a:xfrm>
                <a:off x="2775" y="1991"/>
                <a:ext cx="14" cy="66"/>
              </a:xfrm>
              <a:custGeom>
                <a:avLst/>
                <a:gdLst>
                  <a:gd name="T0" fmla="*/ 4 w 8"/>
                  <a:gd name="T1" fmla="*/ 36 h 36"/>
                  <a:gd name="T2" fmla="*/ 0 w 8"/>
                  <a:gd name="T3" fmla="*/ 32 h 36"/>
                  <a:gd name="T4" fmla="*/ 0 w 8"/>
                  <a:gd name="T5" fmla="*/ 4 h 36"/>
                  <a:gd name="T6" fmla="*/ 4 w 8"/>
                  <a:gd name="T7" fmla="*/ 0 h 36"/>
                  <a:gd name="T8" fmla="*/ 8 w 8"/>
                  <a:gd name="T9" fmla="*/ 4 h 36"/>
                  <a:gd name="T10" fmla="*/ 8 w 8"/>
                  <a:gd name="T11" fmla="*/ 32 h 36"/>
                  <a:gd name="T12" fmla="*/ 4 w 8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6">
                    <a:moveTo>
                      <a:pt x="4" y="36"/>
                    </a:moveTo>
                    <a:cubicBezTo>
                      <a:pt x="2" y="36"/>
                      <a:pt x="0" y="34"/>
                      <a:pt x="0" y="3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8" y="34"/>
                      <a:pt x="6" y="36"/>
                      <a:pt x="4" y="3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1" name="Freeform 127"/>
              <p:cNvSpPr/>
              <p:nvPr/>
            </p:nvSpPr>
            <p:spPr bwMode="auto">
              <a:xfrm>
                <a:off x="2584" y="2161"/>
                <a:ext cx="39" cy="15"/>
              </a:xfrm>
              <a:custGeom>
                <a:avLst/>
                <a:gdLst>
                  <a:gd name="T0" fmla="*/ 17 w 21"/>
                  <a:gd name="T1" fmla="*/ 8 h 8"/>
                  <a:gd name="T2" fmla="*/ 4 w 21"/>
                  <a:gd name="T3" fmla="*/ 8 h 8"/>
                  <a:gd name="T4" fmla="*/ 0 w 21"/>
                  <a:gd name="T5" fmla="*/ 4 h 8"/>
                  <a:gd name="T6" fmla="*/ 4 w 21"/>
                  <a:gd name="T7" fmla="*/ 0 h 8"/>
                  <a:gd name="T8" fmla="*/ 17 w 21"/>
                  <a:gd name="T9" fmla="*/ 0 h 8"/>
                  <a:gd name="T10" fmla="*/ 21 w 21"/>
                  <a:gd name="T11" fmla="*/ 4 h 8"/>
                  <a:gd name="T12" fmla="*/ 17 w 21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8">
                    <a:moveTo>
                      <a:pt x="17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1" y="2"/>
                      <a:pt x="21" y="4"/>
                    </a:cubicBezTo>
                    <a:cubicBezTo>
                      <a:pt x="21" y="6"/>
                      <a:pt x="19" y="8"/>
                      <a:pt x="17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2" name="Freeform 128"/>
              <p:cNvSpPr/>
              <p:nvPr/>
            </p:nvSpPr>
            <p:spPr bwMode="auto">
              <a:xfrm>
                <a:off x="2658" y="2161"/>
                <a:ext cx="37" cy="15"/>
              </a:xfrm>
              <a:custGeom>
                <a:avLst/>
                <a:gdLst>
                  <a:gd name="T0" fmla="*/ 16 w 20"/>
                  <a:gd name="T1" fmla="*/ 8 h 8"/>
                  <a:gd name="T2" fmla="*/ 4 w 20"/>
                  <a:gd name="T3" fmla="*/ 8 h 8"/>
                  <a:gd name="T4" fmla="*/ 0 w 20"/>
                  <a:gd name="T5" fmla="*/ 4 h 8"/>
                  <a:gd name="T6" fmla="*/ 4 w 20"/>
                  <a:gd name="T7" fmla="*/ 0 h 8"/>
                  <a:gd name="T8" fmla="*/ 16 w 20"/>
                  <a:gd name="T9" fmla="*/ 0 h 8"/>
                  <a:gd name="T10" fmla="*/ 20 w 20"/>
                  <a:gd name="T11" fmla="*/ 4 h 8"/>
                  <a:gd name="T12" fmla="*/ 16 w 20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8">
                    <a:moveTo>
                      <a:pt x="16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9" y="0"/>
                      <a:pt x="20" y="2"/>
                      <a:pt x="20" y="4"/>
                    </a:cubicBezTo>
                    <a:cubicBezTo>
                      <a:pt x="20" y="6"/>
                      <a:pt x="19" y="8"/>
                      <a:pt x="16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3" name="Freeform 129"/>
              <p:cNvSpPr/>
              <p:nvPr/>
            </p:nvSpPr>
            <p:spPr bwMode="auto">
              <a:xfrm>
                <a:off x="2732" y="2161"/>
                <a:ext cx="37" cy="15"/>
              </a:xfrm>
              <a:custGeom>
                <a:avLst/>
                <a:gdLst>
                  <a:gd name="T0" fmla="*/ 16 w 20"/>
                  <a:gd name="T1" fmla="*/ 8 h 8"/>
                  <a:gd name="T2" fmla="*/ 4 w 20"/>
                  <a:gd name="T3" fmla="*/ 8 h 8"/>
                  <a:gd name="T4" fmla="*/ 0 w 20"/>
                  <a:gd name="T5" fmla="*/ 4 h 8"/>
                  <a:gd name="T6" fmla="*/ 4 w 20"/>
                  <a:gd name="T7" fmla="*/ 0 h 8"/>
                  <a:gd name="T8" fmla="*/ 16 w 20"/>
                  <a:gd name="T9" fmla="*/ 0 h 8"/>
                  <a:gd name="T10" fmla="*/ 20 w 20"/>
                  <a:gd name="T11" fmla="*/ 4 h 8"/>
                  <a:gd name="T12" fmla="*/ 16 w 20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8">
                    <a:moveTo>
                      <a:pt x="16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1" y="8"/>
                      <a:pt x="0" y="6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8" y="0"/>
                      <a:pt x="20" y="2"/>
                      <a:pt x="20" y="4"/>
                    </a:cubicBezTo>
                    <a:cubicBezTo>
                      <a:pt x="20" y="6"/>
                      <a:pt x="18" y="8"/>
                      <a:pt x="16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4" name="Freeform 130"/>
              <p:cNvSpPr/>
              <p:nvPr/>
            </p:nvSpPr>
            <p:spPr bwMode="auto">
              <a:xfrm>
                <a:off x="2584" y="2204"/>
                <a:ext cx="39" cy="14"/>
              </a:xfrm>
              <a:custGeom>
                <a:avLst/>
                <a:gdLst>
                  <a:gd name="T0" fmla="*/ 17 w 21"/>
                  <a:gd name="T1" fmla="*/ 8 h 8"/>
                  <a:gd name="T2" fmla="*/ 4 w 21"/>
                  <a:gd name="T3" fmla="*/ 8 h 8"/>
                  <a:gd name="T4" fmla="*/ 0 w 21"/>
                  <a:gd name="T5" fmla="*/ 4 h 8"/>
                  <a:gd name="T6" fmla="*/ 4 w 21"/>
                  <a:gd name="T7" fmla="*/ 0 h 8"/>
                  <a:gd name="T8" fmla="*/ 17 w 21"/>
                  <a:gd name="T9" fmla="*/ 0 h 8"/>
                  <a:gd name="T10" fmla="*/ 21 w 21"/>
                  <a:gd name="T11" fmla="*/ 4 h 8"/>
                  <a:gd name="T12" fmla="*/ 17 w 21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8">
                    <a:moveTo>
                      <a:pt x="17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1" y="2"/>
                      <a:pt x="21" y="4"/>
                    </a:cubicBezTo>
                    <a:cubicBezTo>
                      <a:pt x="21" y="6"/>
                      <a:pt x="19" y="8"/>
                      <a:pt x="17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5" name="Freeform 131"/>
              <p:cNvSpPr/>
              <p:nvPr/>
            </p:nvSpPr>
            <p:spPr bwMode="auto">
              <a:xfrm>
                <a:off x="2658" y="2204"/>
                <a:ext cx="37" cy="14"/>
              </a:xfrm>
              <a:custGeom>
                <a:avLst/>
                <a:gdLst>
                  <a:gd name="T0" fmla="*/ 16 w 20"/>
                  <a:gd name="T1" fmla="*/ 8 h 8"/>
                  <a:gd name="T2" fmla="*/ 4 w 20"/>
                  <a:gd name="T3" fmla="*/ 8 h 8"/>
                  <a:gd name="T4" fmla="*/ 0 w 20"/>
                  <a:gd name="T5" fmla="*/ 4 h 8"/>
                  <a:gd name="T6" fmla="*/ 4 w 20"/>
                  <a:gd name="T7" fmla="*/ 0 h 8"/>
                  <a:gd name="T8" fmla="*/ 16 w 20"/>
                  <a:gd name="T9" fmla="*/ 0 h 8"/>
                  <a:gd name="T10" fmla="*/ 20 w 20"/>
                  <a:gd name="T11" fmla="*/ 4 h 8"/>
                  <a:gd name="T12" fmla="*/ 16 w 20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8">
                    <a:moveTo>
                      <a:pt x="16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9" y="0"/>
                      <a:pt x="20" y="2"/>
                      <a:pt x="20" y="4"/>
                    </a:cubicBezTo>
                    <a:cubicBezTo>
                      <a:pt x="20" y="6"/>
                      <a:pt x="19" y="8"/>
                      <a:pt x="16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6" name="Freeform 132"/>
              <p:cNvSpPr/>
              <p:nvPr/>
            </p:nvSpPr>
            <p:spPr bwMode="auto">
              <a:xfrm>
                <a:off x="2732" y="2204"/>
                <a:ext cx="37" cy="14"/>
              </a:xfrm>
              <a:custGeom>
                <a:avLst/>
                <a:gdLst>
                  <a:gd name="T0" fmla="*/ 16 w 20"/>
                  <a:gd name="T1" fmla="*/ 8 h 8"/>
                  <a:gd name="T2" fmla="*/ 4 w 20"/>
                  <a:gd name="T3" fmla="*/ 8 h 8"/>
                  <a:gd name="T4" fmla="*/ 0 w 20"/>
                  <a:gd name="T5" fmla="*/ 4 h 8"/>
                  <a:gd name="T6" fmla="*/ 4 w 20"/>
                  <a:gd name="T7" fmla="*/ 0 h 8"/>
                  <a:gd name="T8" fmla="*/ 16 w 20"/>
                  <a:gd name="T9" fmla="*/ 0 h 8"/>
                  <a:gd name="T10" fmla="*/ 20 w 20"/>
                  <a:gd name="T11" fmla="*/ 4 h 8"/>
                  <a:gd name="T12" fmla="*/ 16 w 20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8">
                    <a:moveTo>
                      <a:pt x="16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1" y="8"/>
                      <a:pt x="0" y="6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8" y="0"/>
                      <a:pt x="20" y="2"/>
                      <a:pt x="20" y="4"/>
                    </a:cubicBezTo>
                    <a:cubicBezTo>
                      <a:pt x="20" y="6"/>
                      <a:pt x="18" y="8"/>
                      <a:pt x="16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7" name="Freeform 133"/>
              <p:cNvSpPr/>
              <p:nvPr/>
            </p:nvSpPr>
            <p:spPr bwMode="auto">
              <a:xfrm>
                <a:off x="2584" y="2246"/>
                <a:ext cx="39" cy="15"/>
              </a:xfrm>
              <a:custGeom>
                <a:avLst/>
                <a:gdLst>
                  <a:gd name="T0" fmla="*/ 17 w 21"/>
                  <a:gd name="T1" fmla="*/ 8 h 8"/>
                  <a:gd name="T2" fmla="*/ 4 w 21"/>
                  <a:gd name="T3" fmla="*/ 8 h 8"/>
                  <a:gd name="T4" fmla="*/ 0 w 21"/>
                  <a:gd name="T5" fmla="*/ 4 h 8"/>
                  <a:gd name="T6" fmla="*/ 4 w 21"/>
                  <a:gd name="T7" fmla="*/ 0 h 8"/>
                  <a:gd name="T8" fmla="*/ 17 w 21"/>
                  <a:gd name="T9" fmla="*/ 0 h 8"/>
                  <a:gd name="T10" fmla="*/ 21 w 21"/>
                  <a:gd name="T11" fmla="*/ 4 h 8"/>
                  <a:gd name="T12" fmla="*/ 17 w 21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8">
                    <a:moveTo>
                      <a:pt x="17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1" y="2"/>
                      <a:pt x="21" y="4"/>
                    </a:cubicBezTo>
                    <a:cubicBezTo>
                      <a:pt x="21" y="6"/>
                      <a:pt x="19" y="8"/>
                      <a:pt x="17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8" name="Freeform 134"/>
              <p:cNvSpPr/>
              <p:nvPr/>
            </p:nvSpPr>
            <p:spPr bwMode="auto">
              <a:xfrm>
                <a:off x="2658" y="2246"/>
                <a:ext cx="37" cy="15"/>
              </a:xfrm>
              <a:custGeom>
                <a:avLst/>
                <a:gdLst>
                  <a:gd name="T0" fmla="*/ 16 w 20"/>
                  <a:gd name="T1" fmla="*/ 8 h 8"/>
                  <a:gd name="T2" fmla="*/ 4 w 20"/>
                  <a:gd name="T3" fmla="*/ 8 h 8"/>
                  <a:gd name="T4" fmla="*/ 0 w 20"/>
                  <a:gd name="T5" fmla="*/ 4 h 8"/>
                  <a:gd name="T6" fmla="*/ 4 w 20"/>
                  <a:gd name="T7" fmla="*/ 0 h 8"/>
                  <a:gd name="T8" fmla="*/ 16 w 20"/>
                  <a:gd name="T9" fmla="*/ 0 h 8"/>
                  <a:gd name="T10" fmla="*/ 20 w 20"/>
                  <a:gd name="T11" fmla="*/ 4 h 8"/>
                  <a:gd name="T12" fmla="*/ 16 w 20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8">
                    <a:moveTo>
                      <a:pt x="16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9" y="0"/>
                      <a:pt x="20" y="2"/>
                      <a:pt x="20" y="4"/>
                    </a:cubicBezTo>
                    <a:cubicBezTo>
                      <a:pt x="20" y="6"/>
                      <a:pt x="19" y="8"/>
                      <a:pt x="16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9" name="Freeform 135"/>
              <p:cNvSpPr/>
              <p:nvPr/>
            </p:nvSpPr>
            <p:spPr bwMode="auto">
              <a:xfrm>
                <a:off x="2732" y="2246"/>
                <a:ext cx="37" cy="15"/>
              </a:xfrm>
              <a:custGeom>
                <a:avLst/>
                <a:gdLst>
                  <a:gd name="T0" fmla="*/ 16 w 20"/>
                  <a:gd name="T1" fmla="*/ 8 h 8"/>
                  <a:gd name="T2" fmla="*/ 4 w 20"/>
                  <a:gd name="T3" fmla="*/ 8 h 8"/>
                  <a:gd name="T4" fmla="*/ 0 w 20"/>
                  <a:gd name="T5" fmla="*/ 4 h 8"/>
                  <a:gd name="T6" fmla="*/ 4 w 20"/>
                  <a:gd name="T7" fmla="*/ 0 h 8"/>
                  <a:gd name="T8" fmla="*/ 16 w 20"/>
                  <a:gd name="T9" fmla="*/ 0 h 8"/>
                  <a:gd name="T10" fmla="*/ 20 w 20"/>
                  <a:gd name="T11" fmla="*/ 4 h 8"/>
                  <a:gd name="T12" fmla="*/ 16 w 20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8">
                    <a:moveTo>
                      <a:pt x="16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1" y="8"/>
                      <a:pt x="0" y="6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8" y="0"/>
                      <a:pt x="20" y="2"/>
                      <a:pt x="20" y="4"/>
                    </a:cubicBezTo>
                    <a:cubicBezTo>
                      <a:pt x="20" y="6"/>
                      <a:pt x="18" y="8"/>
                      <a:pt x="16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0" name="Freeform 136"/>
              <p:cNvSpPr/>
              <p:nvPr/>
            </p:nvSpPr>
            <p:spPr bwMode="auto">
              <a:xfrm>
                <a:off x="4042" y="1983"/>
                <a:ext cx="373" cy="374"/>
              </a:xfrm>
              <a:custGeom>
                <a:avLst/>
                <a:gdLst>
                  <a:gd name="T0" fmla="*/ 194 w 202"/>
                  <a:gd name="T1" fmla="*/ 202 h 202"/>
                  <a:gd name="T2" fmla="*/ 8 w 202"/>
                  <a:gd name="T3" fmla="*/ 202 h 202"/>
                  <a:gd name="T4" fmla="*/ 0 w 202"/>
                  <a:gd name="T5" fmla="*/ 194 h 202"/>
                  <a:gd name="T6" fmla="*/ 0 w 202"/>
                  <a:gd name="T7" fmla="*/ 8 h 202"/>
                  <a:gd name="T8" fmla="*/ 8 w 202"/>
                  <a:gd name="T9" fmla="*/ 0 h 202"/>
                  <a:gd name="T10" fmla="*/ 16 w 202"/>
                  <a:gd name="T11" fmla="*/ 8 h 202"/>
                  <a:gd name="T12" fmla="*/ 16 w 202"/>
                  <a:gd name="T13" fmla="*/ 186 h 202"/>
                  <a:gd name="T14" fmla="*/ 194 w 202"/>
                  <a:gd name="T15" fmla="*/ 186 h 202"/>
                  <a:gd name="T16" fmla="*/ 202 w 202"/>
                  <a:gd name="T17" fmla="*/ 194 h 202"/>
                  <a:gd name="T18" fmla="*/ 194 w 202"/>
                  <a:gd name="T19" fmla="*/ 202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2" h="202">
                    <a:moveTo>
                      <a:pt x="194" y="202"/>
                    </a:moveTo>
                    <a:cubicBezTo>
                      <a:pt x="8" y="202"/>
                      <a:pt x="8" y="202"/>
                      <a:pt x="8" y="202"/>
                    </a:cubicBezTo>
                    <a:cubicBezTo>
                      <a:pt x="3" y="202"/>
                      <a:pt x="0" y="198"/>
                      <a:pt x="0" y="19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12" y="0"/>
                      <a:pt x="16" y="4"/>
                      <a:pt x="16" y="8"/>
                    </a:cubicBezTo>
                    <a:cubicBezTo>
                      <a:pt x="16" y="186"/>
                      <a:pt x="16" y="186"/>
                      <a:pt x="16" y="186"/>
                    </a:cubicBezTo>
                    <a:cubicBezTo>
                      <a:pt x="194" y="186"/>
                      <a:pt x="194" y="186"/>
                      <a:pt x="194" y="186"/>
                    </a:cubicBezTo>
                    <a:cubicBezTo>
                      <a:pt x="198" y="186"/>
                      <a:pt x="202" y="190"/>
                      <a:pt x="202" y="194"/>
                    </a:cubicBezTo>
                    <a:cubicBezTo>
                      <a:pt x="202" y="198"/>
                      <a:pt x="198" y="202"/>
                      <a:pt x="194" y="20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1" name="Freeform 137"/>
              <p:cNvSpPr/>
              <p:nvPr/>
            </p:nvSpPr>
            <p:spPr bwMode="auto">
              <a:xfrm>
                <a:off x="4075" y="2013"/>
                <a:ext cx="327" cy="222"/>
              </a:xfrm>
              <a:custGeom>
                <a:avLst/>
                <a:gdLst>
                  <a:gd name="T0" fmla="*/ 121 w 177"/>
                  <a:gd name="T1" fmla="*/ 120 h 120"/>
                  <a:gd name="T2" fmla="*/ 116 w 177"/>
                  <a:gd name="T3" fmla="*/ 118 h 120"/>
                  <a:gd name="T4" fmla="*/ 48 w 177"/>
                  <a:gd name="T5" fmla="*/ 70 h 120"/>
                  <a:gd name="T6" fmla="*/ 16 w 177"/>
                  <a:gd name="T7" fmla="*/ 113 h 120"/>
                  <a:gd name="T8" fmla="*/ 5 w 177"/>
                  <a:gd name="T9" fmla="*/ 115 h 120"/>
                  <a:gd name="T10" fmla="*/ 3 w 177"/>
                  <a:gd name="T11" fmla="*/ 103 h 120"/>
                  <a:gd name="T12" fmla="*/ 40 w 177"/>
                  <a:gd name="T13" fmla="*/ 54 h 120"/>
                  <a:gd name="T14" fmla="*/ 51 w 177"/>
                  <a:gd name="T15" fmla="*/ 53 h 120"/>
                  <a:gd name="T16" fmla="*/ 118 w 177"/>
                  <a:gd name="T17" fmla="*/ 100 h 120"/>
                  <a:gd name="T18" fmla="*/ 161 w 177"/>
                  <a:gd name="T19" fmla="*/ 6 h 120"/>
                  <a:gd name="T20" fmla="*/ 171 w 177"/>
                  <a:gd name="T21" fmla="*/ 2 h 120"/>
                  <a:gd name="T22" fmla="*/ 175 w 177"/>
                  <a:gd name="T23" fmla="*/ 13 h 120"/>
                  <a:gd name="T24" fmla="*/ 128 w 177"/>
                  <a:gd name="T25" fmla="*/ 115 h 120"/>
                  <a:gd name="T26" fmla="*/ 123 w 177"/>
                  <a:gd name="T27" fmla="*/ 119 h 120"/>
                  <a:gd name="T28" fmla="*/ 121 w 177"/>
                  <a:gd name="T29" fmla="*/ 12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7" h="120">
                    <a:moveTo>
                      <a:pt x="121" y="120"/>
                    </a:moveTo>
                    <a:cubicBezTo>
                      <a:pt x="119" y="120"/>
                      <a:pt x="118" y="119"/>
                      <a:pt x="116" y="118"/>
                    </a:cubicBezTo>
                    <a:cubicBezTo>
                      <a:pt x="48" y="70"/>
                      <a:pt x="48" y="70"/>
                      <a:pt x="48" y="70"/>
                    </a:cubicBezTo>
                    <a:cubicBezTo>
                      <a:pt x="16" y="113"/>
                      <a:pt x="16" y="113"/>
                      <a:pt x="16" y="113"/>
                    </a:cubicBezTo>
                    <a:cubicBezTo>
                      <a:pt x="13" y="117"/>
                      <a:pt x="8" y="117"/>
                      <a:pt x="5" y="115"/>
                    </a:cubicBezTo>
                    <a:cubicBezTo>
                      <a:pt x="1" y="112"/>
                      <a:pt x="0" y="107"/>
                      <a:pt x="3" y="103"/>
                    </a:cubicBezTo>
                    <a:cubicBezTo>
                      <a:pt x="40" y="54"/>
                      <a:pt x="40" y="54"/>
                      <a:pt x="40" y="54"/>
                    </a:cubicBezTo>
                    <a:cubicBezTo>
                      <a:pt x="43" y="51"/>
                      <a:pt x="48" y="50"/>
                      <a:pt x="51" y="53"/>
                    </a:cubicBezTo>
                    <a:cubicBezTo>
                      <a:pt x="118" y="100"/>
                      <a:pt x="118" y="100"/>
                      <a:pt x="118" y="100"/>
                    </a:cubicBezTo>
                    <a:cubicBezTo>
                      <a:pt x="161" y="6"/>
                      <a:pt x="161" y="6"/>
                      <a:pt x="161" y="6"/>
                    </a:cubicBezTo>
                    <a:cubicBezTo>
                      <a:pt x="162" y="2"/>
                      <a:pt x="167" y="0"/>
                      <a:pt x="171" y="2"/>
                    </a:cubicBezTo>
                    <a:cubicBezTo>
                      <a:pt x="175" y="4"/>
                      <a:pt x="177" y="9"/>
                      <a:pt x="175" y="13"/>
                    </a:cubicBezTo>
                    <a:cubicBezTo>
                      <a:pt x="128" y="115"/>
                      <a:pt x="128" y="115"/>
                      <a:pt x="128" y="115"/>
                    </a:cubicBezTo>
                    <a:cubicBezTo>
                      <a:pt x="127" y="117"/>
                      <a:pt x="125" y="119"/>
                      <a:pt x="123" y="119"/>
                    </a:cubicBezTo>
                    <a:cubicBezTo>
                      <a:pt x="122" y="120"/>
                      <a:pt x="122" y="120"/>
                      <a:pt x="121" y="12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2" name="Freeform 138"/>
              <p:cNvSpPr/>
              <p:nvPr/>
            </p:nvSpPr>
            <p:spPr bwMode="auto">
              <a:xfrm>
                <a:off x="4323" y="2011"/>
                <a:ext cx="94" cy="80"/>
              </a:xfrm>
              <a:custGeom>
                <a:avLst/>
                <a:gdLst>
                  <a:gd name="T0" fmla="*/ 42 w 51"/>
                  <a:gd name="T1" fmla="*/ 43 h 43"/>
                  <a:gd name="T2" fmla="*/ 34 w 51"/>
                  <a:gd name="T3" fmla="*/ 37 h 43"/>
                  <a:gd name="T4" fmla="*/ 30 w 51"/>
                  <a:gd name="T5" fmla="*/ 19 h 43"/>
                  <a:gd name="T6" fmla="*/ 11 w 51"/>
                  <a:gd name="T7" fmla="*/ 25 h 43"/>
                  <a:gd name="T8" fmla="*/ 1 w 51"/>
                  <a:gd name="T9" fmla="*/ 20 h 43"/>
                  <a:gd name="T10" fmla="*/ 6 w 51"/>
                  <a:gd name="T11" fmla="*/ 10 h 43"/>
                  <a:gd name="T12" fmla="*/ 34 w 51"/>
                  <a:gd name="T13" fmla="*/ 1 h 43"/>
                  <a:gd name="T14" fmla="*/ 40 w 51"/>
                  <a:gd name="T15" fmla="*/ 2 h 43"/>
                  <a:gd name="T16" fmla="*/ 44 w 51"/>
                  <a:gd name="T17" fmla="*/ 7 h 43"/>
                  <a:gd name="T18" fmla="*/ 50 w 51"/>
                  <a:gd name="T19" fmla="*/ 34 h 43"/>
                  <a:gd name="T20" fmla="*/ 43 w 51"/>
                  <a:gd name="T21" fmla="*/ 43 h 43"/>
                  <a:gd name="T22" fmla="*/ 42 w 51"/>
                  <a:gd name="T23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1" h="43">
                    <a:moveTo>
                      <a:pt x="42" y="43"/>
                    </a:moveTo>
                    <a:cubicBezTo>
                      <a:pt x="38" y="43"/>
                      <a:pt x="35" y="41"/>
                      <a:pt x="34" y="37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7" y="27"/>
                      <a:pt x="2" y="24"/>
                      <a:pt x="1" y="20"/>
                    </a:cubicBezTo>
                    <a:cubicBezTo>
                      <a:pt x="0" y="16"/>
                      <a:pt x="2" y="11"/>
                      <a:pt x="6" y="10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6" y="0"/>
                      <a:pt x="38" y="1"/>
                      <a:pt x="40" y="2"/>
                    </a:cubicBezTo>
                    <a:cubicBezTo>
                      <a:pt x="42" y="3"/>
                      <a:pt x="43" y="5"/>
                      <a:pt x="44" y="7"/>
                    </a:cubicBezTo>
                    <a:cubicBezTo>
                      <a:pt x="50" y="34"/>
                      <a:pt x="50" y="34"/>
                      <a:pt x="50" y="34"/>
                    </a:cubicBezTo>
                    <a:cubicBezTo>
                      <a:pt x="51" y="38"/>
                      <a:pt x="48" y="42"/>
                      <a:pt x="43" y="43"/>
                    </a:cubicBezTo>
                    <a:cubicBezTo>
                      <a:pt x="43" y="43"/>
                      <a:pt x="42" y="43"/>
                      <a:pt x="42" y="4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3" name="Freeform 139"/>
              <p:cNvSpPr/>
              <p:nvPr/>
            </p:nvSpPr>
            <p:spPr bwMode="auto">
              <a:xfrm>
                <a:off x="4824" y="2307"/>
                <a:ext cx="359" cy="15"/>
              </a:xfrm>
              <a:custGeom>
                <a:avLst/>
                <a:gdLst>
                  <a:gd name="T0" fmla="*/ 190 w 194"/>
                  <a:gd name="T1" fmla="*/ 8 h 8"/>
                  <a:gd name="T2" fmla="*/ 4 w 194"/>
                  <a:gd name="T3" fmla="*/ 8 h 8"/>
                  <a:gd name="T4" fmla="*/ 0 w 194"/>
                  <a:gd name="T5" fmla="*/ 4 h 8"/>
                  <a:gd name="T6" fmla="*/ 4 w 194"/>
                  <a:gd name="T7" fmla="*/ 0 h 8"/>
                  <a:gd name="T8" fmla="*/ 190 w 194"/>
                  <a:gd name="T9" fmla="*/ 0 h 8"/>
                  <a:gd name="T10" fmla="*/ 194 w 194"/>
                  <a:gd name="T11" fmla="*/ 4 h 8"/>
                  <a:gd name="T12" fmla="*/ 190 w 194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4" h="8">
                    <a:moveTo>
                      <a:pt x="190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90" y="0"/>
                      <a:pt x="190" y="0"/>
                      <a:pt x="190" y="0"/>
                    </a:cubicBezTo>
                    <a:cubicBezTo>
                      <a:pt x="193" y="0"/>
                      <a:pt x="194" y="2"/>
                      <a:pt x="194" y="4"/>
                    </a:cubicBezTo>
                    <a:cubicBezTo>
                      <a:pt x="194" y="6"/>
                      <a:pt x="193" y="8"/>
                      <a:pt x="190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4" name="Freeform 140"/>
              <p:cNvSpPr/>
              <p:nvPr/>
            </p:nvSpPr>
            <p:spPr bwMode="auto">
              <a:xfrm>
                <a:off x="4824" y="2335"/>
                <a:ext cx="359" cy="15"/>
              </a:xfrm>
              <a:custGeom>
                <a:avLst/>
                <a:gdLst>
                  <a:gd name="T0" fmla="*/ 190 w 194"/>
                  <a:gd name="T1" fmla="*/ 8 h 8"/>
                  <a:gd name="T2" fmla="*/ 4 w 194"/>
                  <a:gd name="T3" fmla="*/ 8 h 8"/>
                  <a:gd name="T4" fmla="*/ 0 w 194"/>
                  <a:gd name="T5" fmla="*/ 4 h 8"/>
                  <a:gd name="T6" fmla="*/ 4 w 194"/>
                  <a:gd name="T7" fmla="*/ 0 h 8"/>
                  <a:gd name="T8" fmla="*/ 190 w 194"/>
                  <a:gd name="T9" fmla="*/ 0 h 8"/>
                  <a:gd name="T10" fmla="*/ 194 w 194"/>
                  <a:gd name="T11" fmla="*/ 4 h 8"/>
                  <a:gd name="T12" fmla="*/ 190 w 194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4" h="8">
                    <a:moveTo>
                      <a:pt x="190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90" y="0"/>
                      <a:pt x="190" y="0"/>
                      <a:pt x="190" y="0"/>
                    </a:cubicBezTo>
                    <a:cubicBezTo>
                      <a:pt x="193" y="0"/>
                      <a:pt x="194" y="2"/>
                      <a:pt x="194" y="4"/>
                    </a:cubicBezTo>
                    <a:cubicBezTo>
                      <a:pt x="194" y="6"/>
                      <a:pt x="193" y="8"/>
                      <a:pt x="190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5" name="Freeform 141"/>
              <p:cNvSpPr>
                <a:spLocks noEditPoints="1"/>
              </p:cNvSpPr>
              <p:nvPr/>
            </p:nvSpPr>
            <p:spPr bwMode="auto">
              <a:xfrm>
                <a:off x="4824" y="2052"/>
                <a:ext cx="359" cy="244"/>
              </a:xfrm>
              <a:custGeom>
                <a:avLst/>
                <a:gdLst>
                  <a:gd name="T0" fmla="*/ 142 w 194"/>
                  <a:gd name="T1" fmla="*/ 30 h 132"/>
                  <a:gd name="T2" fmla="*/ 149 w 194"/>
                  <a:gd name="T3" fmla="*/ 26 h 132"/>
                  <a:gd name="T4" fmla="*/ 96 w 194"/>
                  <a:gd name="T5" fmla="*/ 1 h 132"/>
                  <a:gd name="T6" fmla="*/ 50 w 194"/>
                  <a:gd name="T7" fmla="*/ 30 h 132"/>
                  <a:gd name="T8" fmla="*/ 4 w 194"/>
                  <a:gd name="T9" fmla="*/ 57 h 132"/>
                  <a:gd name="T10" fmla="*/ 4 w 194"/>
                  <a:gd name="T11" fmla="*/ 132 h 132"/>
                  <a:gd name="T12" fmla="*/ 82 w 194"/>
                  <a:gd name="T13" fmla="*/ 86 h 132"/>
                  <a:gd name="T14" fmla="*/ 116 w 194"/>
                  <a:gd name="T15" fmla="*/ 132 h 132"/>
                  <a:gd name="T16" fmla="*/ 194 w 194"/>
                  <a:gd name="T17" fmla="*/ 61 h 132"/>
                  <a:gd name="T18" fmla="*/ 23 w 194"/>
                  <a:gd name="T19" fmla="*/ 121 h 132"/>
                  <a:gd name="T20" fmla="*/ 23 w 194"/>
                  <a:gd name="T21" fmla="*/ 101 h 132"/>
                  <a:gd name="T22" fmla="*/ 27 w 194"/>
                  <a:gd name="T23" fmla="*/ 90 h 132"/>
                  <a:gd name="T24" fmla="*/ 19 w 194"/>
                  <a:gd name="T25" fmla="*/ 79 h 132"/>
                  <a:gd name="T26" fmla="*/ 27 w 194"/>
                  <a:gd name="T27" fmla="*/ 90 h 132"/>
                  <a:gd name="T28" fmla="*/ 36 w 194"/>
                  <a:gd name="T29" fmla="*/ 117 h 132"/>
                  <a:gd name="T30" fmla="*/ 44 w 194"/>
                  <a:gd name="T31" fmla="*/ 105 h 132"/>
                  <a:gd name="T32" fmla="*/ 40 w 194"/>
                  <a:gd name="T33" fmla="*/ 94 h 132"/>
                  <a:gd name="T34" fmla="*/ 40 w 194"/>
                  <a:gd name="T35" fmla="*/ 75 h 132"/>
                  <a:gd name="T36" fmla="*/ 62 w 194"/>
                  <a:gd name="T37" fmla="*/ 117 h 132"/>
                  <a:gd name="T38" fmla="*/ 54 w 194"/>
                  <a:gd name="T39" fmla="*/ 105 h 132"/>
                  <a:gd name="T40" fmla="*/ 62 w 194"/>
                  <a:gd name="T41" fmla="*/ 117 h 132"/>
                  <a:gd name="T42" fmla="*/ 54 w 194"/>
                  <a:gd name="T43" fmla="*/ 90 h 132"/>
                  <a:gd name="T44" fmla="*/ 62 w 194"/>
                  <a:gd name="T45" fmla="*/ 79 h 132"/>
                  <a:gd name="T46" fmla="*/ 80 w 194"/>
                  <a:gd name="T47" fmla="*/ 72 h 132"/>
                  <a:gd name="T48" fmla="*/ 80 w 194"/>
                  <a:gd name="T49" fmla="*/ 53 h 132"/>
                  <a:gd name="T50" fmla="*/ 84 w 194"/>
                  <a:gd name="T51" fmla="*/ 42 h 132"/>
                  <a:gd name="T52" fmla="*/ 76 w 194"/>
                  <a:gd name="T53" fmla="*/ 30 h 132"/>
                  <a:gd name="T54" fmla="*/ 84 w 194"/>
                  <a:gd name="T55" fmla="*/ 42 h 132"/>
                  <a:gd name="T56" fmla="*/ 93 w 194"/>
                  <a:gd name="T57" fmla="*/ 68 h 132"/>
                  <a:gd name="T58" fmla="*/ 101 w 194"/>
                  <a:gd name="T59" fmla="*/ 57 h 132"/>
                  <a:gd name="T60" fmla="*/ 97 w 194"/>
                  <a:gd name="T61" fmla="*/ 46 h 132"/>
                  <a:gd name="T62" fmla="*/ 97 w 194"/>
                  <a:gd name="T63" fmla="*/ 26 h 132"/>
                  <a:gd name="T64" fmla="*/ 119 w 194"/>
                  <a:gd name="T65" fmla="*/ 68 h 132"/>
                  <a:gd name="T66" fmla="*/ 111 w 194"/>
                  <a:gd name="T67" fmla="*/ 57 h 132"/>
                  <a:gd name="T68" fmla="*/ 119 w 194"/>
                  <a:gd name="T69" fmla="*/ 68 h 132"/>
                  <a:gd name="T70" fmla="*/ 111 w 194"/>
                  <a:gd name="T71" fmla="*/ 42 h 132"/>
                  <a:gd name="T72" fmla="*/ 119 w 194"/>
                  <a:gd name="T73" fmla="*/ 30 h 132"/>
                  <a:gd name="T74" fmla="*/ 137 w 194"/>
                  <a:gd name="T75" fmla="*/ 121 h 132"/>
                  <a:gd name="T76" fmla="*/ 137 w 194"/>
                  <a:gd name="T77" fmla="*/ 101 h 132"/>
                  <a:gd name="T78" fmla="*/ 141 w 194"/>
                  <a:gd name="T79" fmla="*/ 90 h 132"/>
                  <a:gd name="T80" fmla="*/ 133 w 194"/>
                  <a:gd name="T81" fmla="*/ 79 h 132"/>
                  <a:gd name="T82" fmla="*/ 141 w 194"/>
                  <a:gd name="T83" fmla="*/ 90 h 132"/>
                  <a:gd name="T84" fmla="*/ 151 w 194"/>
                  <a:gd name="T85" fmla="*/ 117 h 132"/>
                  <a:gd name="T86" fmla="*/ 159 w 194"/>
                  <a:gd name="T87" fmla="*/ 105 h 132"/>
                  <a:gd name="T88" fmla="*/ 155 w 194"/>
                  <a:gd name="T89" fmla="*/ 94 h 132"/>
                  <a:gd name="T90" fmla="*/ 155 w 194"/>
                  <a:gd name="T91" fmla="*/ 75 h 132"/>
                  <a:gd name="T92" fmla="*/ 176 w 194"/>
                  <a:gd name="T93" fmla="*/ 117 h 132"/>
                  <a:gd name="T94" fmla="*/ 168 w 194"/>
                  <a:gd name="T95" fmla="*/ 105 h 132"/>
                  <a:gd name="T96" fmla="*/ 176 w 194"/>
                  <a:gd name="T97" fmla="*/ 117 h 132"/>
                  <a:gd name="T98" fmla="*/ 168 w 194"/>
                  <a:gd name="T99" fmla="*/ 90 h 132"/>
                  <a:gd name="T100" fmla="*/ 176 w 194"/>
                  <a:gd name="T101" fmla="*/ 79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4" h="132">
                    <a:moveTo>
                      <a:pt x="190" y="57"/>
                    </a:moveTo>
                    <a:cubicBezTo>
                      <a:pt x="142" y="57"/>
                      <a:pt x="142" y="57"/>
                      <a:pt x="142" y="57"/>
                    </a:cubicBezTo>
                    <a:cubicBezTo>
                      <a:pt x="142" y="30"/>
                      <a:pt x="142" y="30"/>
                      <a:pt x="142" y="30"/>
                    </a:cubicBezTo>
                    <a:cubicBezTo>
                      <a:pt x="145" y="30"/>
                      <a:pt x="145" y="30"/>
                      <a:pt x="145" y="30"/>
                    </a:cubicBezTo>
                    <a:cubicBezTo>
                      <a:pt x="145" y="30"/>
                      <a:pt x="145" y="30"/>
                      <a:pt x="145" y="30"/>
                    </a:cubicBezTo>
                    <a:cubicBezTo>
                      <a:pt x="147" y="30"/>
                      <a:pt x="149" y="28"/>
                      <a:pt x="149" y="26"/>
                    </a:cubicBezTo>
                    <a:cubicBezTo>
                      <a:pt x="149" y="24"/>
                      <a:pt x="148" y="23"/>
                      <a:pt x="146" y="22"/>
                    </a:cubicBezTo>
                    <a:cubicBezTo>
                      <a:pt x="99" y="1"/>
                      <a:pt x="99" y="1"/>
                      <a:pt x="99" y="1"/>
                    </a:cubicBezTo>
                    <a:cubicBezTo>
                      <a:pt x="98" y="0"/>
                      <a:pt x="97" y="0"/>
                      <a:pt x="96" y="1"/>
                    </a:cubicBezTo>
                    <a:cubicBezTo>
                      <a:pt x="48" y="22"/>
                      <a:pt x="48" y="22"/>
                      <a:pt x="48" y="22"/>
                    </a:cubicBezTo>
                    <a:cubicBezTo>
                      <a:pt x="46" y="23"/>
                      <a:pt x="45" y="25"/>
                      <a:pt x="46" y="27"/>
                    </a:cubicBezTo>
                    <a:cubicBezTo>
                      <a:pt x="46" y="29"/>
                      <a:pt x="48" y="30"/>
                      <a:pt x="50" y="30"/>
                    </a:cubicBezTo>
                    <a:cubicBezTo>
                      <a:pt x="53" y="30"/>
                      <a:pt x="53" y="30"/>
                      <a:pt x="53" y="30"/>
                    </a:cubicBezTo>
                    <a:cubicBezTo>
                      <a:pt x="53" y="57"/>
                      <a:pt x="53" y="57"/>
                      <a:pt x="53" y="57"/>
                    </a:cubicBezTo>
                    <a:cubicBezTo>
                      <a:pt x="4" y="57"/>
                      <a:pt x="4" y="57"/>
                      <a:pt x="4" y="57"/>
                    </a:cubicBezTo>
                    <a:cubicBezTo>
                      <a:pt x="2" y="57"/>
                      <a:pt x="0" y="59"/>
                      <a:pt x="0" y="61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30"/>
                      <a:pt x="2" y="132"/>
                      <a:pt x="4" y="132"/>
                    </a:cubicBezTo>
                    <a:cubicBezTo>
                      <a:pt x="78" y="132"/>
                      <a:pt x="78" y="132"/>
                      <a:pt x="78" y="132"/>
                    </a:cubicBezTo>
                    <a:cubicBezTo>
                      <a:pt x="78" y="90"/>
                      <a:pt x="78" y="90"/>
                      <a:pt x="78" y="90"/>
                    </a:cubicBezTo>
                    <a:cubicBezTo>
                      <a:pt x="78" y="88"/>
                      <a:pt x="80" y="86"/>
                      <a:pt x="82" y="86"/>
                    </a:cubicBezTo>
                    <a:cubicBezTo>
                      <a:pt x="112" y="86"/>
                      <a:pt x="112" y="86"/>
                      <a:pt x="112" y="86"/>
                    </a:cubicBezTo>
                    <a:cubicBezTo>
                      <a:pt x="115" y="86"/>
                      <a:pt x="116" y="88"/>
                      <a:pt x="116" y="90"/>
                    </a:cubicBezTo>
                    <a:cubicBezTo>
                      <a:pt x="116" y="132"/>
                      <a:pt x="116" y="132"/>
                      <a:pt x="116" y="132"/>
                    </a:cubicBezTo>
                    <a:cubicBezTo>
                      <a:pt x="190" y="132"/>
                      <a:pt x="190" y="132"/>
                      <a:pt x="190" y="132"/>
                    </a:cubicBezTo>
                    <a:cubicBezTo>
                      <a:pt x="193" y="132"/>
                      <a:pt x="194" y="130"/>
                      <a:pt x="194" y="128"/>
                    </a:cubicBezTo>
                    <a:cubicBezTo>
                      <a:pt x="194" y="61"/>
                      <a:pt x="194" y="61"/>
                      <a:pt x="194" y="61"/>
                    </a:cubicBezTo>
                    <a:cubicBezTo>
                      <a:pt x="194" y="59"/>
                      <a:pt x="193" y="57"/>
                      <a:pt x="190" y="57"/>
                    </a:cubicBezTo>
                    <a:close/>
                    <a:moveTo>
                      <a:pt x="27" y="117"/>
                    </a:moveTo>
                    <a:cubicBezTo>
                      <a:pt x="27" y="119"/>
                      <a:pt x="25" y="121"/>
                      <a:pt x="23" y="121"/>
                    </a:cubicBezTo>
                    <a:cubicBezTo>
                      <a:pt x="20" y="121"/>
                      <a:pt x="19" y="119"/>
                      <a:pt x="19" y="117"/>
                    </a:cubicBezTo>
                    <a:cubicBezTo>
                      <a:pt x="19" y="105"/>
                      <a:pt x="19" y="105"/>
                      <a:pt x="19" y="105"/>
                    </a:cubicBezTo>
                    <a:cubicBezTo>
                      <a:pt x="19" y="103"/>
                      <a:pt x="20" y="101"/>
                      <a:pt x="23" y="101"/>
                    </a:cubicBezTo>
                    <a:cubicBezTo>
                      <a:pt x="25" y="101"/>
                      <a:pt x="27" y="103"/>
                      <a:pt x="27" y="105"/>
                    </a:cubicBezTo>
                    <a:lnTo>
                      <a:pt x="27" y="117"/>
                    </a:lnTo>
                    <a:close/>
                    <a:moveTo>
                      <a:pt x="27" y="90"/>
                    </a:moveTo>
                    <a:cubicBezTo>
                      <a:pt x="27" y="92"/>
                      <a:pt x="25" y="94"/>
                      <a:pt x="23" y="94"/>
                    </a:cubicBezTo>
                    <a:cubicBezTo>
                      <a:pt x="20" y="94"/>
                      <a:pt x="19" y="92"/>
                      <a:pt x="19" y="90"/>
                    </a:cubicBezTo>
                    <a:cubicBezTo>
                      <a:pt x="19" y="79"/>
                      <a:pt x="19" y="79"/>
                      <a:pt x="19" y="79"/>
                    </a:cubicBezTo>
                    <a:cubicBezTo>
                      <a:pt x="19" y="76"/>
                      <a:pt x="20" y="75"/>
                      <a:pt x="23" y="75"/>
                    </a:cubicBezTo>
                    <a:cubicBezTo>
                      <a:pt x="25" y="75"/>
                      <a:pt x="27" y="76"/>
                      <a:pt x="27" y="79"/>
                    </a:cubicBezTo>
                    <a:lnTo>
                      <a:pt x="27" y="90"/>
                    </a:lnTo>
                    <a:close/>
                    <a:moveTo>
                      <a:pt x="44" y="117"/>
                    </a:moveTo>
                    <a:cubicBezTo>
                      <a:pt x="44" y="119"/>
                      <a:pt x="42" y="121"/>
                      <a:pt x="40" y="121"/>
                    </a:cubicBezTo>
                    <a:cubicBezTo>
                      <a:pt x="38" y="121"/>
                      <a:pt x="36" y="119"/>
                      <a:pt x="36" y="117"/>
                    </a:cubicBezTo>
                    <a:cubicBezTo>
                      <a:pt x="36" y="105"/>
                      <a:pt x="36" y="105"/>
                      <a:pt x="36" y="105"/>
                    </a:cubicBezTo>
                    <a:cubicBezTo>
                      <a:pt x="36" y="103"/>
                      <a:pt x="38" y="101"/>
                      <a:pt x="40" y="101"/>
                    </a:cubicBezTo>
                    <a:cubicBezTo>
                      <a:pt x="42" y="101"/>
                      <a:pt x="44" y="103"/>
                      <a:pt x="44" y="105"/>
                    </a:cubicBezTo>
                    <a:lnTo>
                      <a:pt x="44" y="117"/>
                    </a:lnTo>
                    <a:close/>
                    <a:moveTo>
                      <a:pt x="44" y="90"/>
                    </a:moveTo>
                    <a:cubicBezTo>
                      <a:pt x="44" y="92"/>
                      <a:pt x="42" y="94"/>
                      <a:pt x="40" y="94"/>
                    </a:cubicBezTo>
                    <a:cubicBezTo>
                      <a:pt x="38" y="94"/>
                      <a:pt x="36" y="92"/>
                      <a:pt x="36" y="90"/>
                    </a:cubicBezTo>
                    <a:cubicBezTo>
                      <a:pt x="36" y="79"/>
                      <a:pt x="36" y="79"/>
                      <a:pt x="36" y="79"/>
                    </a:cubicBezTo>
                    <a:cubicBezTo>
                      <a:pt x="36" y="76"/>
                      <a:pt x="38" y="75"/>
                      <a:pt x="40" y="75"/>
                    </a:cubicBezTo>
                    <a:cubicBezTo>
                      <a:pt x="42" y="75"/>
                      <a:pt x="44" y="76"/>
                      <a:pt x="44" y="79"/>
                    </a:cubicBezTo>
                    <a:lnTo>
                      <a:pt x="44" y="90"/>
                    </a:lnTo>
                    <a:close/>
                    <a:moveTo>
                      <a:pt x="62" y="117"/>
                    </a:moveTo>
                    <a:cubicBezTo>
                      <a:pt x="62" y="119"/>
                      <a:pt x="60" y="121"/>
                      <a:pt x="58" y="121"/>
                    </a:cubicBezTo>
                    <a:cubicBezTo>
                      <a:pt x="56" y="121"/>
                      <a:pt x="54" y="119"/>
                      <a:pt x="54" y="117"/>
                    </a:cubicBezTo>
                    <a:cubicBezTo>
                      <a:pt x="54" y="105"/>
                      <a:pt x="54" y="105"/>
                      <a:pt x="54" y="105"/>
                    </a:cubicBezTo>
                    <a:cubicBezTo>
                      <a:pt x="54" y="103"/>
                      <a:pt x="56" y="101"/>
                      <a:pt x="58" y="101"/>
                    </a:cubicBezTo>
                    <a:cubicBezTo>
                      <a:pt x="60" y="101"/>
                      <a:pt x="62" y="103"/>
                      <a:pt x="62" y="105"/>
                    </a:cubicBezTo>
                    <a:lnTo>
                      <a:pt x="62" y="117"/>
                    </a:lnTo>
                    <a:close/>
                    <a:moveTo>
                      <a:pt x="62" y="90"/>
                    </a:moveTo>
                    <a:cubicBezTo>
                      <a:pt x="62" y="92"/>
                      <a:pt x="60" y="94"/>
                      <a:pt x="58" y="94"/>
                    </a:cubicBezTo>
                    <a:cubicBezTo>
                      <a:pt x="56" y="94"/>
                      <a:pt x="54" y="92"/>
                      <a:pt x="54" y="90"/>
                    </a:cubicBezTo>
                    <a:cubicBezTo>
                      <a:pt x="54" y="79"/>
                      <a:pt x="54" y="79"/>
                      <a:pt x="54" y="79"/>
                    </a:cubicBezTo>
                    <a:cubicBezTo>
                      <a:pt x="54" y="76"/>
                      <a:pt x="56" y="75"/>
                      <a:pt x="58" y="75"/>
                    </a:cubicBezTo>
                    <a:cubicBezTo>
                      <a:pt x="60" y="75"/>
                      <a:pt x="62" y="76"/>
                      <a:pt x="62" y="79"/>
                    </a:cubicBezTo>
                    <a:lnTo>
                      <a:pt x="62" y="90"/>
                    </a:lnTo>
                    <a:close/>
                    <a:moveTo>
                      <a:pt x="84" y="68"/>
                    </a:moveTo>
                    <a:cubicBezTo>
                      <a:pt x="84" y="70"/>
                      <a:pt x="82" y="72"/>
                      <a:pt x="80" y="72"/>
                    </a:cubicBezTo>
                    <a:cubicBezTo>
                      <a:pt x="78" y="72"/>
                      <a:pt x="76" y="70"/>
                      <a:pt x="76" y="68"/>
                    </a:cubicBezTo>
                    <a:cubicBezTo>
                      <a:pt x="76" y="57"/>
                      <a:pt x="76" y="57"/>
                      <a:pt x="76" y="57"/>
                    </a:cubicBezTo>
                    <a:cubicBezTo>
                      <a:pt x="76" y="55"/>
                      <a:pt x="78" y="53"/>
                      <a:pt x="80" y="53"/>
                    </a:cubicBezTo>
                    <a:cubicBezTo>
                      <a:pt x="82" y="53"/>
                      <a:pt x="84" y="55"/>
                      <a:pt x="84" y="57"/>
                    </a:cubicBezTo>
                    <a:lnTo>
                      <a:pt x="84" y="68"/>
                    </a:lnTo>
                    <a:close/>
                    <a:moveTo>
                      <a:pt x="84" y="42"/>
                    </a:moveTo>
                    <a:cubicBezTo>
                      <a:pt x="84" y="44"/>
                      <a:pt x="82" y="46"/>
                      <a:pt x="80" y="46"/>
                    </a:cubicBezTo>
                    <a:cubicBezTo>
                      <a:pt x="78" y="46"/>
                      <a:pt x="76" y="44"/>
                      <a:pt x="76" y="42"/>
                    </a:cubicBezTo>
                    <a:cubicBezTo>
                      <a:pt x="76" y="30"/>
                      <a:pt x="76" y="30"/>
                      <a:pt x="76" y="30"/>
                    </a:cubicBezTo>
                    <a:cubicBezTo>
                      <a:pt x="76" y="28"/>
                      <a:pt x="78" y="26"/>
                      <a:pt x="80" y="26"/>
                    </a:cubicBezTo>
                    <a:cubicBezTo>
                      <a:pt x="82" y="26"/>
                      <a:pt x="84" y="28"/>
                      <a:pt x="84" y="30"/>
                    </a:cubicBezTo>
                    <a:lnTo>
                      <a:pt x="84" y="42"/>
                    </a:lnTo>
                    <a:close/>
                    <a:moveTo>
                      <a:pt x="101" y="68"/>
                    </a:moveTo>
                    <a:cubicBezTo>
                      <a:pt x="101" y="70"/>
                      <a:pt x="100" y="72"/>
                      <a:pt x="97" y="72"/>
                    </a:cubicBezTo>
                    <a:cubicBezTo>
                      <a:pt x="95" y="72"/>
                      <a:pt x="93" y="70"/>
                      <a:pt x="93" y="68"/>
                    </a:cubicBezTo>
                    <a:cubicBezTo>
                      <a:pt x="93" y="57"/>
                      <a:pt x="93" y="57"/>
                      <a:pt x="93" y="57"/>
                    </a:cubicBezTo>
                    <a:cubicBezTo>
                      <a:pt x="93" y="55"/>
                      <a:pt x="95" y="53"/>
                      <a:pt x="97" y="53"/>
                    </a:cubicBezTo>
                    <a:cubicBezTo>
                      <a:pt x="100" y="53"/>
                      <a:pt x="101" y="55"/>
                      <a:pt x="101" y="57"/>
                    </a:cubicBezTo>
                    <a:lnTo>
                      <a:pt x="101" y="68"/>
                    </a:lnTo>
                    <a:close/>
                    <a:moveTo>
                      <a:pt x="101" y="42"/>
                    </a:moveTo>
                    <a:cubicBezTo>
                      <a:pt x="101" y="44"/>
                      <a:pt x="100" y="46"/>
                      <a:pt x="97" y="46"/>
                    </a:cubicBezTo>
                    <a:cubicBezTo>
                      <a:pt x="95" y="46"/>
                      <a:pt x="93" y="44"/>
                      <a:pt x="93" y="42"/>
                    </a:cubicBezTo>
                    <a:cubicBezTo>
                      <a:pt x="93" y="30"/>
                      <a:pt x="93" y="30"/>
                      <a:pt x="93" y="30"/>
                    </a:cubicBezTo>
                    <a:cubicBezTo>
                      <a:pt x="93" y="28"/>
                      <a:pt x="95" y="26"/>
                      <a:pt x="97" y="26"/>
                    </a:cubicBezTo>
                    <a:cubicBezTo>
                      <a:pt x="100" y="26"/>
                      <a:pt x="101" y="28"/>
                      <a:pt x="101" y="30"/>
                    </a:cubicBezTo>
                    <a:lnTo>
                      <a:pt x="101" y="42"/>
                    </a:lnTo>
                    <a:close/>
                    <a:moveTo>
                      <a:pt x="119" y="68"/>
                    </a:moveTo>
                    <a:cubicBezTo>
                      <a:pt x="119" y="70"/>
                      <a:pt x="117" y="72"/>
                      <a:pt x="115" y="72"/>
                    </a:cubicBezTo>
                    <a:cubicBezTo>
                      <a:pt x="113" y="72"/>
                      <a:pt x="111" y="70"/>
                      <a:pt x="111" y="68"/>
                    </a:cubicBezTo>
                    <a:cubicBezTo>
                      <a:pt x="111" y="57"/>
                      <a:pt x="111" y="57"/>
                      <a:pt x="111" y="57"/>
                    </a:cubicBezTo>
                    <a:cubicBezTo>
                      <a:pt x="111" y="55"/>
                      <a:pt x="113" y="53"/>
                      <a:pt x="115" y="53"/>
                    </a:cubicBezTo>
                    <a:cubicBezTo>
                      <a:pt x="117" y="53"/>
                      <a:pt x="119" y="55"/>
                      <a:pt x="119" y="57"/>
                    </a:cubicBezTo>
                    <a:lnTo>
                      <a:pt x="119" y="68"/>
                    </a:lnTo>
                    <a:close/>
                    <a:moveTo>
                      <a:pt x="119" y="42"/>
                    </a:moveTo>
                    <a:cubicBezTo>
                      <a:pt x="119" y="44"/>
                      <a:pt x="117" y="46"/>
                      <a:pt x="115" y="46"/>
                    </a:cubicBezTo>
                    <a:cubicBezTo>
                      <a:pt x="113" y="46"/>
                      <a:pt x="111" y="44"/>
                      <a:pt x="111" y="42"/>
                    </a:cubicBezTo>
                    <a:cubicBezTo>
                      <a:pt x="111" y="30"/>
                      <a:pt x="111" y="30"/>
                      <a:pt x="111" y="30"/>
                    </a:cubicBezTo>
                    <a:cubicBezTo>
                      <a:pt x="111" y="28"/>
                      <a:pt x="113" y="26"/>
                      <a:pt x="115" y="26"/>
                    </a:cubicBezTo>
                    <a:cubicBezTo>
                      <a:pt x="117" y="26"/>
                      <a:pt x="119" y="28"/>
                      <a:pt x="119" y="30"/>
                    </a:cubicBezTo>
                    <a:lnTo>
                      <a:pt x="119" y="42"/>
                    </a:lnTo>
                    <a:close/>
                    <a:moveTo>
                      <a:pt x="141" y="117"/>
                    </a:moveTo>
                    <a:cubicBezTo>
                      <a:pt x="141" y="119"/>
                      <a:pt x="139" y="121"/>
                      <a:pt x="137" y="121"/>
                    </a:cubicBezTo>
                    <a:cubicBezTo>
                      <a:pt x="135" y="121"/>
                      <a:pt x="133" y="119"/>
                      <a:pt x="133" y="117"/>
                    </a:cubicBezTo>
                    <a:cubicBezTo>
                      <a:pt x="133" y="105"/>
                      <a:pt x="133" y="105"/>
                      <a:pt x="133" y="105"/>
                    </a:cubicBezTo>
                    <a:cubicBezTo>
                      <a:pt x="133" y="103"/>
                      <a:pt x="135" y="101"/>
                      <a:pt x="137" y="101"/>
                    </a:cubicBezTo>
                    <a:cubicBezTo>
                      <a:pt x="139" y="101"/>
                      <a:pt x="141" y="103"/>
                      <a:pt x="141" y="105"/>
                    </a:cubicBezTo>
                    <a:lnTo>
                      <a:pt x="141" y="117"/>
                    </a:lnTo>
                    <a:close/>
                    <a:moveTo>
                      <a:pt x="141" y="90"/>
                    </a:moveTo>
                    <a:cubicBezTo>
                      <a:pt x="141" y="92"/>
                      <a:pt x="139" y="94"/>
                      <a:pt x="137" y="94"/>
                    </a:cubicBezTo>
                    <a:cubicBezTo>
                      <a:pt x="135" y="94"/>
                      <a:pt x="133" y="92"/>
                      <a:pt x="133" y="90"/>
                    </a:cubicBezTo>
                    <a:cubicBezTo>
                      <a:pt x="133" y="79"/>
                      <a:pt x="133" y="79"/>
                      <a:pt x="133" y="79"/>
                    </a:cubicBezTo>
                    <a:cubicBezTo>
                      <a:pt x="133" y="76"/>
                      <a:pt x="135" y="75"/>
                      <a:pt x="137" y="75"/>
                    </a:cubicBezTo>
                    <a:cubicBezTo>
                      <a:pt x="139" y="75"/>
                      <a:pt x="141" y="76"/>
                      <a:pt x="141" y="79"/>
                    </a:cubicBezTo>
                    <a:lnTo>
                      <a:pt x="141" y="90"/>
                    </a:lnTo>
                    <a:close/>
                    <a:moveTo>
                      <a:pt x="159" y="117"/>
                    </a:moveTo>
                    <a:cubicBezTo>
                      <a:pt x="159" y="119"/>
                      <a:pt x="157" y="121"/>
                      <a:pt x="155" y="121"/>
                    </a:cubicBezTo>
                    <a:cubicBezTo>
                      <a:pt x="152" y="121"/>
                      <a:pt x="151" y="119"/>
                      <a:pt x="151" y="117"/>
                    </a:cubicBezTo>
                    <a:cubicBezTo>
                      <a:pt x="151" y="105"/>
                      <a:pt x="151" y="105"/>
                      <a:pt x="151" y="105"/>
                    </a:cubicBezTo>
                    <a:cubicBezTo>
                      <a:pt x="151" y="103"/>
                      <a:pt x="152" y="101"/>
                      <a:pt x="155" y="101"/>
                    </a:cubicBezTo>
                    <a:cubicBezTo>
                      <a:pt x="157" y="101"/>
                      <a:pt x="159" y="103"/>
                      <a:pt x="159" y="105"/>
                    </a:cubicBezTo>
                    <a:lnTo>
                      <a:pt x="159" y="117"/>
                    </a:lnTo>
                    <a:close/>
                    <a:moveTo>
                      <a:pt x="159" y="90"/>
                    </a:moveTo>
                    <a:cubicBezTo>
                      <a:pt x="159" y="92"/>
                      <a:pt x="157" y="94"/>
                      <a:pt x="155" y="94"/>
                    </a:cubicBezTo>
                    <a:cubicBezTo>
                      <a:pt x="152" y="94"/>
                      <a:pt x="151" y="92"/>
                      <a:pt x="151" y="90"/>
                    </a:cubicBezTo>
                    <a:cubicBezTo>
                      <a:pt x="151" y="79"/>
                      <a:pt x="151" y="79"/>
                      <a:pt x="151" y="79"/>
                    </a:cubicBezTo>
                    <a:cubicBezTo>
                      <a:pt x="151" y="76"/>
                      <a:pt x="152" y="75"/>
                      <a:pt x="155" y="75"/>
                    </a:cubicBezTo>
                    <a:cubicBezTo>
                      <a:pt x="157" y="75"/>
                      <a:pt x="159" y="76"/>
                      <a:pt x="159" y="79"/>
                    </a:cubicBezTo>
                    <a:lnTo>
                      <a:pt x="159" y="90"/>
                    </a:lnTo>
                    <a:close/>
                    <a:moveTo>
                      <a:pt x="176" y="117"/>
                    </a:moveTo>
                    <a:cubicBezTo>
                      <a:pt x="176" y="119"/>
                      <a:pt x="174" y="121"/>
                      <a:pt x="172" y="121"/>
                    </a:cubicBezTo>
                    <a:cubicBezTo>
                      <a:pt x="170" y="121"/>
                      <a:pt x="168" y="119"/>
                      <a:pt x="168" y="117"/>
                    </a:cubicBezTo>
                    <a:cubicBezTo>
                      <a:pt x="168" y="105"/>
                      <a:pt x="168" y="105"/>
                      <a:pt x="168" y="105"/>
                    </a:cubicBezTo>
                    <a:cubicBezTo>
                      <a:pt x="168" y="103"/>
                      <a:pt x="170" y="101"/>
                      <a:pt x="172" y="101"/>
                    </a:cubicBezTo>
                    <a:cubicBezTo>
                      <a:pt x="174" y="101"/>
                      <a:pt x="176" y="103"/>
                      <a:pt x="176" y="105"/>
                    </a:cubicBezTo>
                    <a:lnTo>
                      <a:pt x="176" y="117"/>
                    </a:lnTo>
                    <a:close/>
                    <a:moveTo>
                      <a:pt x="176" y="90"/>
                    </a:moveTo>
                    <a:cubicBezTo>
                      <a:pt x="176" y="92"/>
                      <a:pt x="174" y="94"/>
                      <a:pt x="172" y="94"/>
                    </a:cubicBezTo>
                    <a:cubicBezTo>
                      <a:pt x="170" y="94"/>
                      <a:pt x="168" y="92"/>
                      <a:pt x="168" y="90"/>
                    </a:cubicBezTo>
                    <a:cubicBezTo>
                      <a:pt x="168" y="79"/>
                      <a:pt x="168" y="79"/>
                      <a:pt x="168" y="79"/>
                    </a:cubicBezTo>
                    <a:cubicBezTo>
                      <a:pt x="168" y="76"/>
                      <a:pt x="170" y="75"/>
                      <a:pt x="172" y="75"/>
                    </a:cubicBezTo>
                    <a:cubicBezTo>
                      <a:pt x="174" y="75"/>
                      <a:pt x="176" y="76"/>
                      <a:pt x="176" y="79"/>
                    </a:cubicBezTo>
                    <a:lnTo>
                      <a:pt x="176" y="9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6" name="Freeform 142"/>
              <p:cNvSpPr/>
              <p:nvPr/>
            </p:nvSpPr>
            <p:spPr bwMode="auto">
              <a:xfrm>
                <a:off x="4996" y="1991"/>
                <a:ext cx="15" cy="76"/>
              </a:xfrm>
              <a:custGeom>
                <a:avLst/>
                <a:gdLst>
                  <a:gd name="T0" fmla="*/ 4 w 8"/>
                  <a:gd name="T1" fmla="*/ 41 h 41"/>
                  <a:gd name="T2" fmla="*/ 0 w 8"/>
                  <a:gd name="T3" fmla="*/ 37 h 41"/>
                  <a:gd name="T4" fmla="*/ 0 w 8"/>
                  <a:gd name="T5" fmla="*/ 4 h 41"/>
                  <a:gd name="T6" fmla="*/ 4 w 8"/>
                  <a:gd name="T7" fmla="*/ 0 h 41"/>
                  <a:gd name="T8" fmla="*/ 8 w 8"/>
                  <a:gd name="T9" fmla="*/ 4 h 41"/>
                  <a:gd name="T10" fmla="*/ 8 w 8"/>
                  <a:gd name="T11" fmla="*/ 37 h 41"/>
                  <a:gd name="T12" fmla="*/ 4 w 8"/>
                  <a:gd name="T13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41">
                    <a:moveTo>
                      <a:pt x="4" y="41"/>
                    </a:moveTo>
                    <a:cubicBezTo>
                      <a:pt x="2" y="41"/>
                      <a:pt x="0" y="39"/>
                      <a:pt x="0" y="37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7" y="0"/>
                      <a:pt x="8" y="2"/>
                      <a:pt x="8" y="4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9"/>
                      <a:pt x="7" y="41"/>
                      <a:pt x="4" y="4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7" name="Freeform 143"/>
              <p:cNvSpPr/>
              <p:nvPr/>
            </p:nvSpPr>
            <p:spPr bwMode="auto">
              <a:xfrm>
                <a:off x="4950" y="1998"/>
                <a:ext cx="57" cy="39"/>
              </a:xfrm>
              <a:custGeom>
                <a:avLst/>
                <a:gdLst>
                  <a:gd name="T0" fmla="*/ 26 w 31"/>
                  <a:gd name="T1" fmla="*/ 14 h 21"/>
                  <a:gd name="T2" fmla="*/ 26 w 31"/>
                  <a:gd name="T3" fmla="*/ 7 h 21"/>
                  <a:gd name="T4" fmla="*/ 31 w 31"/>
                  <a:gd name="T5" fmla="*/ 4 h 21"/>
                  <a:gd name="T6" fmla="*/ 26 w 31"/>
                  <a:gd name="T7" fmla="*/ 0 h 21"/>
                  <a:gd name="T8" fmla="*/ 4 w 31"/>
                  <a:gd name="T9" fmla="*/ 0 h 21"/>
                  <a:gd name="T10" fmla="*/ 0 w 31"/>
                  <a:gd name="T11" fmla="*/ 4 h 21"/>
                  <a:gd name="T12" fmla="*/ 0 w 31"/>
                  <a:gd name="T13" fmla="*/ 17 h 21"/>
                  <a:gd name="T14" fmla="*/ 4 w 31"/>
                  <a:gd name="T15" fmla="*/ 21 h 21"/>
                  <a:gd name="T16" fmla="*/ 26 w 31"/>
                  <a:gd name="T17" fmla="*/ 21 h 21"/>
                  <a:gd name="T18" fmla="*/ 31 w 31"/>
                  <a:gd name="T19" fmla="*/ 17 h 21"/>
                  <a:gd name="T20" fmla="*/ 26 w 31"/>
                  <a:gd name="T21" fmla="*/ 1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21">
                    <a:moveTo>
                      <a:pt x="26" y="14"/>
                    </a:moveTo>
                    <a:cubicBezTo>
                      <a:pt x="26" y="7"/>
                      <a:pt x="26" y="7"/>
                      <a:pt x="26" y="7"/>
                    </a:cubicBezTo>
                    <a:cubicBezTo>
                      <a:pt x="29" y="7"/>
                      <a:pt x="31" y="6"/>
                      <a:pt x="31" y="4"/>
                    </a:cubicBezTo>
                    <a:cubicBezTo>
                      <a:pt x="31" y="2"/>
                      <a:pt x="29" y="0"/>
                      <a:pt x="2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9"/>
                      <a:pt x="2" y="21"/>
                      <a:pt x="4" y="21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9" y="21"/>
                      <a:pt x="31" y="19"/>
                      <a:pt x="31" y="17"/>
                    </a:cubicBezTo>
                    <a:cubicBezTo>
                      <a:pt x="31" y="15"/>
                      <a:pt x="29" y="14"/>
                      <a:pt x="26" y="1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8" name="Freeform 144"/>
              <p:cNvSpPr>
                <a:spLocks noEditPoints="1"/>
              </p:cNvSpPr>
              <p:nvPr/>
            </p:nvSpPr>
            <p:spPr bwMode="auto">
              <a:xfrm>
                <a:off x="169" y="2864"/>
                <a:ext cx="359" cy="234"/>
              </a:xfrm>
              <a:custGeom>
                <a:avLst/>
                <a:gdLst>
                  <a:gd name="T0" fmla="*/ 194 w 194"/>
                  <a:gd name="T1" fmla="*/ 120 h 126"/>
                  <a:gd name="T2" fmla="*/ 139 w 194"/>
                  <a:gd name="T3" fmla="*/ 0 h 126"/>
                  <a:gd name="T4" fmla="*/ 36 w 194"/>
                  <a:gd name="T5" fmla="*/ 0 h 126"/>
                  <a:gd name="T6" fmla="*/ 0 w 194"/>
                  <a:gd name="T7" fmla="*/ 88 h 126"/>
                  <a:gd name="T8" fmla="*/ 1 w 194"/>
                  <a:gd name="T9" fmla="*/ 91 h 126"/>
                  <a:gd name="T10" fmla="*/ 4 w 194"/>
                  <a:gd name="T11" fmla="*/ 93 h 126"/>
                  <a:gd name="T12" fmla="*/ 81 w 194"/>
                  <a:gd name="T13" fmla="*/ 93 h 126"/>
                  <a:gd name="T14" fmla="*/ 95 w 194"/>
                  <a:gd name="T15" fmla="*/ 123 h 126"/>
                  <a:gd name="T16" fmla="*/ 99 w 194"/>
                  <a:gd name="T17" fmla="*/ 126 h 126"/>
                  <a:gd name="T18" fmla="*/ 190 w 194"/>
                  <a:gd name="T19" fmla="*/ 126 h 126"/>
                  <a:gd name="T20" fmla="*/ 193 w 194"/>
                  <a:gd name="T21" fmla="*/ 124 h 126"/>
                  <a:gd name="T22" fmla="*/ 194 w 194"/>
                  <a:gd name="T23" fmla="*/ 120 h 126"/>
                  <a:gd name="T24" fmla="*/ 10 w 194"/>
                  <a:gd name="T25" fmla="*/ 85 h 126"/>
                  <a:gd name="T26" fmla="*/ 42 w 194"/>
                  <a:gd name="T27" fmla="*/ 7 h 126"/>
                  <a:gd name="T28" fmla="*/ 78 w 194"/>
                  <a:gd name="T29" fmla="*/ 85 h 126"/>
                  <a:gd name="T30" fmla="*/ 10 w 194"/>
                  <a:gd name="T31" fmla="*/ 85 h 126"/>
                  <a:gd name="T32" fmla="*/ 131 w 194"/>
                  <a:gd name="T33" fmla="*/ 93 h 126"/>
                  <a:gd name="T34" fmla="*/ 129 w 194"/>
                  <a:gd name="T35" fmla="*/ 93 h 126"/>
                  <a:gd name="T36" fmla="*/ 126 w 194"/>
                  <a:gd name="T37" fmla="*/ 92 h 126"/>
                  <a:gd name="T38" fmla="*/ 100 w 194"/>
                  <a:gd name="T39" fmla="*/ 59 h 126"/>
                  <a:gd name="T40" fmla="*/ 100 w 194"/>
                  <a:gd name="T41" fmla="*/ 84 h 126"/>
                  <a:gd name="T42" fmla="*/ 96 w 194"/>
                  <a:gd name="T43" fmla="*/ 88 h 126"/>
                  <a:gd name="T44" fmla="*/ 92 w 194"/>
                  <a:gd name="T45" fmla="*/ 84 h 126"/>
                  <a:gd name="T46" fmla="*/ 92 w 194"/>
                  <a:gd name="T47" fmla="*/ 47 h 126"/>
                  <a:gd name="T48" fmla="*/ 94 w 194"/>
                  <a:gd name="T49" fmla="*/ 43 h 126"/>
                  <a:gd name="T50" fmla="*/ 99 w 194"/>
                  <a:gd name="T51" fmla="*/ 45 h 126"/>
                  <a:gd name="T52" fmla="*/ 124 w 194"/>
                  <a:gd name="T53" fmla="*/ 77 h 126"/>
                  <a:gd name="T54" fmla="*/ 121 w 194"/>
                  <a:gd name="T55" fmla="*/ 14 h 126"/>
                  <a:gd name="T56" fmla="*/ 124 w 194"/>
                  <a:gd name="T57" fmla="*/ 10 h 126"/>
                  <a:gd name="T58" fmla="*/ 129 w 194"/>
                  <a:gd name="T59" fmla="*/ 14 h 126"/>
                  <a:gd name="T60" fmla="*/ 133 w 194"/>
                  <a:gd name="T61" fmla="*/ 89 h 126"/>
                  <a:gd name="T62" fmla="*/ 131 w 194"/>
                  <a:gd name="T63" fmla="*/ 93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94" h="126">
                    <a:moveTo>
                      <a:pt x="194" y="120"/>
                    </a:moveTo>
                    <a:cubicBezTo>
                      <a:pt x="139" y="0"/>
                      <a:pt x="139" y="0"/>
                      <a:pt x="139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89"/>
                      <a:pt x="0" y="90"/>
                      <a:pt x="1" y="91"/>
                    </a:cubicBezTo>
                    <a:cubicBezTo>
                      <a:pt x="1" y="92"/>
                      <a:pt x="3" y="93"/>
                      <a:pt x="4" y="93"/>
                    </a:cubicBezTo>
                    <a:cubicBezTo>
                      <a:pt x="81" y="93"/>
                      <a:pt x="81" y="93"/>
                      <a:pt x="81" y="93"/>
                    </a:cubicBezTo>
                    <a:cubicBezTo>
                      <a:pt x="95" y="123"/>
                      <a:pt x="95" y="123"/>
                      <a:pt x="95" y="123"/>
                    </a:cubicBezTo>
                    <a:cubicBezTo>
                      <a:pt x="96" y="125"/>
                      <a:pt x="97" y="126"/>
                      <a:pt x="99" y="126"/>
                    </a:cubicBezTo>
                    <a:cubicBezTo>
                      <a:pt x="190" y="126"/>
                      <a:pt x="190" y="126"/>
                      <a:pt x="190" y="126"/>
                    </a:cubicBezTo>
                    <a:cubicBezTo>
                      <a:pt x="191" y="126"/>
                      <a:pt x="193" y="125"/>
                      <a:pt x="193" y="124"/>
                    </a:cubicBezTo>
                    <a:cubicBezTo>
                      <a:pt x="194" y="123"/>
                      <a:pt x="194" y="121"/>
                      <a:pt x="194" y="120"/>
                    </a:cubicBezTo>
                    <a:close/>
                    <a:moveTo>
                      <a:pt x="10" y="85"/>
                    </a:moveTo>
                    <a:cubicBezTo>
                      <a:pt x="42" y="7"/>
                      <a:pt x="42" y="7"/>
                      <a:pt x="42" y="7"/>
                    </a:cubicBezTo>
                    <a:cubicBezTo>
                      <a:pt x="78" y="85"/>
                      <a:pt x="78" y="85"/>
                      <a:pt x="78" y="85"/>
                    </a:cubicBezTo>
                    <a:lnTo>
                      <a:pt x="10" y="85"/>
                    </a:lnTo>
                    <a:close/>
                    <a:moveTo>
                      <a:pt x="131" y="93"/>
                    </a:moveTo>
                    <a:cubicBezTo>
                      <a:pt x="130" y="93"/>
                      <a:pt x="130" y="93"/>
                      <a:pt x="129" y="93"/>
                    </a:cubicBezTo>
                    <a:cubicBezTo>
                      <a:pt x="128" y="93"/>
                      <a:pt x="127" y="93"/>
                      <a:pt x="126" y="92"/>
                    </a:cubicBezTo>
                    <a:cubicBezTo>
                      <a:pt x="100" y="59"/>
                      <a:pt x="100" y="59"/>
                      <a:pt x="100" y="59"/>
                    </a:cubicBezTo>
                    <a:cubicBezTo>
                      <a:pt x="100" y="84"/>
                      <a:pt x="100" y="84"/>
                      <a:pt x="100" y="84"/>
                    </a:cubicBezTo>
                    <a:cubicBezTo>
                      <a:pt x="100" y="86"/>
                      <a:pt x="98" y="88"/>
                      <a:pt x="96" y="88"/>
                    </a:cubicBezTo>
                    <a:cubicBezTo>
                      <a:pt x="93" y="88"/>
                      <a:pt x="92" y="86"/>
                      <a:pt x="92" y="84"/>
                    </a:cubicBezTo>
                    <a:cubicBezTo>
                      <a:pt x="92" y="47"/>
                      <a:pt x="92" y="47"/>
                      <a:pt x="92" y="47"/>
                    </a:cubicBezTo>
                    <a:cubicBezTo>
                      <a:pt x="92" y="45"/>
                      <a:pt x="93" y="44"/>
                      <a:pt x="94" y="43"/>
                    </a:cubicBezTo>
                    <a:cubicBezTo>
                      <a:pt x="96" y="43"/>
                      <a:pt x="98" y="43"/>
                      <a:pt x="99" y="45"/>
                    </a:cubicBezTo>
                    <a:cubicBezTo>
                      <a:pt x="124" y="77"/>
                      <a:pt x="124" y="77"/>
                      <a:pt x="124" y="77"/>
                    </a:cubicBezTo>
                    <a:cubicBezTo>
                      <a:pt x="121" y="14"/>
                      <a:pt x="121" y="14"/>
                      <a:pt x="121" y="14"/>
                    </a:cubicBezTo>
                    <a:cubicBezTo>
                      <a:pt x="120" y="12"/>
                      <a:pt x="122" y="10"/>
                      <a:pt x="124" y="10"/>
                    </a:cubicBezTo>
                    <a:cubicBezTo>
                      <a:pt x="127" y="10"/>
                      <a:pt x="128" y="12"/>
                      <a:pt x="129" y="14"/>
                    </a:cubicBezTo>
                    <a:cubicBezTo>
                      <a:pt x="133" y="89"/>
                      <a:pt x="133" y="89"/>
                      <a:pt x="133" y="89"/>
                    </a:cubicBezTo>
                    <a:cubicBezTo>
                      <a:pt x="133" y="91"/>
                      <a:pt x="132" y="92"/>
                      <a:pt x="131" y="9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9" name="Freeform 145"/>
              <p:cNvSpPr/>
              <p:nvPr/>
            </p:nvSpPr>
            <p:spPr bwMode="auto">
              <a:xfrm>
                <a:off x="219" y="2792"/>
                <a:ext cx="222" cy="63"/>
              </a:xfrm>
              <a:custGeom>
                <a:avLst/>
                <a:gdLst>
                  <a:gd name="T0" fmla="*/ 116 w 120"/>
                  <a:gd name="T1" fmla="*/ 0 h 34"/>
                  <a:gd name="T2" fmla="*/ 4 w 120"/>
                  <a:gd name="T3" fmla="*/ 0 h 34"/>
                  <a:gd name="T4" fmla="*/ 0 w 120"/>
                  <a:gd name="T5" fmla="*/ 4 h 34"/>
                  <a:gd name="T6" fmla="*/ 0 w 120"/>
                  <a:gd name="T7" fmla="*/ 30 h 34"/>
                  <a:gd name="T8" fmla="*/ 4 w 120"/>
                  <a:gd name="T9" fmla="*/ 34 h 34"/>
                  <a:gd name="T10" fmla="*/ 9 w 120"/>
                  <a:gd name="T11" fmla="*/ 34 h 34"/>
                  <a:gd name="T12" fmla="*/ 112 w 120"/>
                  <a:gd name="T13" fmla="*/ 34 h 34"/>
                  <a:gd name="T14" fmla="*/ 116 w 120"/>
                  <a:gd name="T15" fmla="*/ 34 h 34"/>
                  <a:gd name="T16" fmla="*/ 120 w 120"/>
                  <a:gd name="T17" fmla="*/ 30 h 34"/>
                  <a:gd name="T18" fmla="*/ 120 w 120"/>
                  <a:gd name="T19" fmla="*/ 4 h 34"/>
                  <a:gd name="T20" fmla="*/ 116 w 120"/>
                  <a:gd name="T21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0" h="34">
                    <a:moveTo>
                      <a:pt x="116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2"/>
                      <a:pt x="2" y="34"/>
                      <a:pt x="4" y="34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112" y="34"/>
                      <a:pt x="112" y="34"/>
                      <a:pt x="112" y="34"/>
                    </a:cubicBezTo>
                    <a:cubicBezTo>
                      <a:pt x="116" y="34"/>
                      <a:pt x="116" y="34"/>
                      <a:pt x="116" y="34"/>
                    </a:cubicBezTo>
                    <a:cubicBezTo>
                      <a:pt x="118" y="34"/>
                      <a:pt x="120" y="32"/>
                      <a:pt x="120" y="30"/>
                    </a:cubicBezTo>
                    <a:cubicBezTo>
                      <a:pt x="120" y="4"/>
                      <a:pt x="120" y="4"/>
                      <a:pt x="120" y="4"/>
                    </a:cubicBezTo>
                    <a:cubicBezTo>
                      <a:pt x="120" y="2"/>
                      <a:pt x="118" y="0"/>
                      <a:pt x="116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0" name="Freeform 146"/>
              <p:cNvSpPr>
                <a:spLocks noEditPoints="1"/>
              </p:cNvSpPr>
              <p:nvPr/>
            </p:nvSpPr>
            <p:spPr bwMode="auto">
              <a:xfrm>
                <a:off x="2538" y="2770"/>
                <a:ext cx="275" cy="359"/>
              </a:xfrm>
              <a:custGeom>
                <a:avLst/>
                <a:gdLst>
                  <a:gd name="T0" fmla="*/ 145 w 149"/>
                  <a:gd name="T1" fmla="*/ 0 h 194"/>
                  <a:gd name="T2" fmla="*/ 4 w 149"/>
                  <a:gd name="T3" fmla="*/ 0 h 194"/>
                  <a:gd name="T4" fmla="*/ 0 w 149"/>
                  <a:gd name="T5" fmla="*/ 4 h 194"/>
                  <a:gd name="T6" fmla="*/ 0 w 149"/>
                  <a:gd name="T7" fmla="*/ 190 h 194"/>
                  <a:gd name="T8" fmla="*/ 4 w 149"/>
                  <a:gd name="T9" fmla="*/ 194 h 194"/>
                  <a:gd name="T10" fmla="*/ 145 w 149"/>
                  <a:gd name="T11" fmla="*/ 194 h 194"/>
                  <a:gd name="T12" fmla="*/ 149 w 149"/>
                  <a:gd name="T13" fmla="*/ 190 h 194"/>
                  <a:gd name="T14" fmla="*/ 149 w 149"/>
                  <a:gd name="T15" fmla="*/ 4 h 194"/>
                  <a:gd name="T16" fmla="*/ 145 w 149"/>
                  <a:gd name="T17" fmla="*/ 0 h 194"/>
                  <a:gd name="T18" fmla="*/ 23 w 149"/>
                  <a:gd name="T19" fmla="*/ 35 h 194"/>
                  <a:gd name="T20" fmla="*/ 27 w 149"/>
                  <a:gd name="T21" fmla="*/ 31 h 194"/>
                  <a:gd name="T22" fmla="*/ 64 w 149"/>
                  <a:gd name="T23" fmla="*/ 31 h 194"/>
                  <a:gd name="T24" fmla="*/ 68 w 149"/>
                  <a:gd name="T25" fmla="*/ 35 h 194"/>
                  <a:gd name="T26" fmla="*/ 68 w 149"/>
                  <a:gd name="T27" fmla="*/ 85 h 194"/>
                  <a:gd name="T28" fmla="*/ 64 w 149"/>
                  <a:gd name="T29" fmla="*/ 89 h 194"/>
                  <a:gd name="T30" fmla="*/ 27 w 149"/>
                  <a:gd name="T31" fmla="*/ 89 h 194"/>
                  <a:gd name="T32" fmla="*/ 23 w 149"/>
                  <a:gd name="T33" fmla="*/ 85 h 194"/>
                  <a:gd name="T34" fmla="*/ 23 w 149"/>
                  <a:gd name="T35" fmla="*/ 35 h 194"/>
                  <a:gd name="T36" fmla="*/ 123 w 149"/>
                  <a:gd name="T37" fmla="*/ 164 h 194"/>
                  <a:gd name="T38" fmla="*/ 27 w 149"/>
                  <a:gd name="T39" fmla="*/ 164 h 194"/>
                  <a:gd name="T40" fmla="*/ 23 w 149"/>
                  <a:gd name="T41" fmla="*/ 160 h 194"/>
                  <a:gd name="T42" fmla="*/ 27 w 149"/>
                  <a:gd name="T43" fmla="*/ 156 h 194"/>
                  <a:gd name="T44" fmla="*/ 123 w 149"/>
                  <a:gd name="T45" fmla="*/ 156 h 194"/>
                  <a:gd name="T46" fmla="*/ 127 w 149"/>
                  <a:gd name="T47" fmla="*/ 160 h 194"/>
                  <a:gd name="T48" fmla="*/ 123 w 149"/>
                  <a:gd name="T49" fmla="*/ 164 h 194"/>
                  <a:gd name="T50" fmla="*/ 123 w 149"/>
                  <a:gd name="T51" fmla="*/ 139 h 194"/>
                  <a:gd name="T52" fmla="*/ 27 w 149"/>
                  <a:gd name="T53" fmla="*/ 139 h 194"/>
                  <a:gd name="T54" fmla="*/ 23 w 149"/>
                  <a:gd name="T55" fmla="*/ 135 h 194"/>
                  <a:gd name="T56" fmla="*/ 27 w 149"/>
                  <a:gd name="T57" fmla="*/ 131 h 194"/>
                  <a:gd name="T58" fmla="*/ 123 w 149"/>
                  <a:gd name="T59" fmla="*/ 131 h 194"/>
                  <a:gd name="T60" fmla="*/ 127 w 149"/>
                  <a:gd name="T61" fmla="*/ 135 h 194"/>
                  <a:gd name="T62" fmla="*/ 123 w 149"/>
                  <a:gd name="T63" fmla="*/ 139 h 194"/>
                  <a:gd name="T64" fmla="*/ 123 w 149"/>
                  <a:gd name="T65" fmla="*/ 114 h 194"/>
                  <a:gd name="T66" fmla="*/ 27 w 149"/>
                  <a:gd name="T67" fmla="*/ 114 h 194"/>
                  <a:gd name="T68" fmla="*/ 23 w 149"/>
                  <a:gd name="T69" fmla="*/ 110 h 194"/>
                  <a:gd name="T70" fmla="*/ 27 w 149"/>
                  <a:gd name="T71" fmla="*/ 106 h 194"/>
                  <a:gd name="T72" fmla="*/ 123 w 149"/>
                  <a:gd name="T73" fmla="*/ 106 h 194"/>
                  <a:gd name="T74" fmla="*/ 127 w 149"/>
                  <a:gd name="T75" fmla="*/ 110 h 194"/>
                  <a:gd name="T76" fmla="*/ 123 w 149"/>
                  <a:gd name="T77" fmla="*/ 114 h 194"/>
                  <a:gd name="T78" fmla="*/ 123 w 149"/>
                  <a:gd name="T79" fmla="*/ 89 h 194"/>
                  <a:gd name="T80" fmla="*/ 90 w 149"/>
                  <a:gd name="T81" fmla="*/ 89 h 194"/>
                  <a:gd name="T82" fmla="*/ 86 w 149"/>
                  <a:gd name="T83" fmla="*/ 85 h 194"/>
                  <a:gd name="T84" fmla="*/ 90 w 149"/>
                  <a:gd name="T85" fmla="*/ 81 h 194"/>
                  <a:gd name="T86" fmla="*/ 123 w 149"/>
                  <a:gd name="T87" fmla="*/ 81 h 194"/>
                  <a:gd name="T88" fmla="*/ 127 w 149"/>
                  <a:gd name="T89" fmla="*/ 85 h 194"/>
                  <a:gd name="T90" fmla="*/ 123 w 149"/>
                  <a:gd name="T91" fmla="*/ 89 h 194"/>
                  <a:gd name="T92" fmla="*/ 123 w 149"/>
                  <a:gd name="T93" fmla="*/ 64 h 194"/>
                  <a:gd name="T94" fmla="*/ 90 w 149"/>
                  <a:gd name="T95" fmla="*/ 64 h 194"/>
                  <a:gd name="T96" fmla="*/ 86 w 149"/>
                  <a:gd name="T97" fmla="*/ 60 h 194"/>
                  <a:gd name="T98" fmla="*/ 90 w 149"/>
                  <a:gd name="T99" fmla="*/ 56 h 194"/>
                  <a:gd name="T100" fmla="*/ 123 w 149"/>
                  <a:gd name="T101" fmla="*/ 56 h 194"/>
                  <a:gd name="T102" fmla="*/ 127 w 149"/>
                  <a:gd name="T103" fmla="*/ 60 h 194"/>
                  <a:gd name="T104" fmla="*/ 123 w 149"/>
                  <a:gd name="T105" fmla="*/ 64 h 194"/>
                  <a:gd name="T106" fmla="*/ 123 w 149"/>
                  <a:gd name="T107" fmla="*/ 39 h 194"/>
                  <a:gd name="T108" fmla="*/ 90 w 149"/>
                  <a:gd name="T109" fmla="*/ 39 h 194"/>
                  <a:gd name="T110" fmla="*/ 86 w 149"/>
                  <a:gd name="T111" fmla="*/ 35 h 194"/>
                  <a:gd name="T112" fmla="*/ 90 w 149"/>
                  <a:gd name="T113" fmla="*/ 31 h 194"/>
                  <a:gd name="T114" fmla="*/ 123 w 149"/>
                  <a:gd name="T115" fmla="*/ 31 h 194"/>
                  <a:gd name="T116" fmla="*/ 127 w 149"/>
                  <a:gd name="T117" fmla="*/ 35 h 194"/>
                  <a:gd name="T118" fmla="*/ 123 w 149"/>
                  <a:gd name="T119" fmla="*/ 39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49" h="194">
                    <a:moveTo>
                      <a:pt x="145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0" y="192"/>
                      <a:pt x="2" y="194"/>
                      <a:pt x="4" y="194"/>
                    </a:cubicBezTo>
                    <a:cubicBezTo>
                      <a:pt x="145" y="194"/>
                      <a:pt x="145" y="194"/>
                      <a:pt x="145" y="194"/>
                    </a:cubicBezTo>
                    <a:cubicBezTo>
                      <a:pt x="148" y="194"/>
                      <a:pt x="149" y="192"/>
                      <a:pt x="149" y="190"/>
                    </a:cubicBezTo>
                    <a:cubicBezTo>
                      <a:pt x="149" y="4"/>
                      <a:pt x="149" y="4"/>
                      <a:pt x="149" y="4"/>
                    </a:cubicBezTo>
                    <a:cubicBezTo>
                      <a:pt x="149" y="2"/>
                      <a:pt x="148" y="0"/>
                      <a:pt x="145" y="0"/>
                    </a:cubicBezTo>
                    <a:close/>
                    <a:moveTo>
                      <a:pt x="23" y="35"/>
                    </a:moveTo>
                    <a:cubicBezTo>
                      <a:pt x="23" y="33"/>
                      <a:pt x="24" y="31"/>
                      <a:pt x="27" y="31"/>
                    </a:cubicBezTo>
                    <a:cubicBezTo>
                      <a:pt x="64" y="31"/>
                      <a:pt x="64" y="31"/>
                      <a:pt x="64" y="31"/>
                    </a:cubicBezTo>
                    <a:cubicBezTo>
                      <a:pt x="66" y="31"/>
                      <a:pt x="68" y="33"/>
                      <a:pt x="68" y="35"/>
                    </a:cubicBezTo>
                    <a:cubicBezTo>
                      <a:pt x="68" y="85"/>
                      <a:pt x="68" y="85"/>
                      <a:pt x="68" y="85"/>
                    </a:cubicBezTo>
                    <a:cubicBezTo>
                      <a:pt x="68" y="87"/>
                      <a:pt x="66" y="89"/>
                      <a:pt x="64" y="89"/>
                    </a:cubicBezTo>
                    <a:cubicBezTo>
                      <a:pt x="27" y="89"/>
                      <a:pt x="27" y="89"/>
                      <a:pt x="27" y="89"/>
                    </a:cubicBezTo>
                    <a:cubicBezTo>
                      <a:pt x="24" y="89"/>
                      <a:pt x="23" y="87"/>
                      <a:pt x="23" y="85"/>
                    </a:cubicBezTo>
                    <a:lnTo>
                      <a:pt x="23" y="35"/>
                    </a:lnTo>
                    <a:close/>
                    <a:moveTo>
                      <a:pt x="123" y="164"/>
                    </a:moveTo>
                    <a:cubicBezTo>
                      <a:pt x="27" y="164"/>
                      <a:pt x="27" y="164"/>
                      <a:pt x="27" y="164"/>
                    </a:cubicBezTo>
                    <a:cubicBezTo>
                      <a:pt x="24" y="164"/>
                      <a:pt x="23" y="162"/>
                      <a:pt x="23" y="160"/>
                    </a:cubicBezTo>
                    <a:cubicBezTo>
                      <a:pt x="23" y="157"/>
                      <a:pt x="24" y="156"/>
                      <a:pt x="27" y="156"/>
                    </a:cubicBezTo>
                    <a:cubicBezTo>
                      <a:pt x="123" y="156"/>
                      <a:pt x="123" y="156"/>
                      <a:pt x="123" y="156"/>
                    </a:cubicBezTo>
                    <a:cubicBezTo>
                      <a:pt x="125" y="156"/>
                      <a:pt x="127" y="157"/>
                      <a:pt x="127" y="160"/>
                    </a:cubicBezTo>
                    <a:cubicBezTo>
                      <a:pt x="127" y="162"/>
                      <a:pt x="125" y="164"/>
                      <a:pt x="123" y="164"/>
                    </a:cubicBezTo>
                    <a:close/>
                    <a:moveTo>
                      <a:pt x="123" y="139"/>
                    </a:moveTo>
                    <a:cubicBezTo>
                      <a:pt x="27" y="139"/>
                      <a:pt x="27" y="139"/>
                      <a:pt x="27" y="139"/>
                    </a:cubicBezTo>
                    <a:cubicBezTo>
                      <a:pt x="24" y="139"/>
                      <a:pt x="23" y="137"/>
                      <a:pt x="23" y="135"/>
                    </a:cubicBezTo>
                    <a:cubicBezTo>
                      <a:pt x="23" y="132"/>
                      <a:pt x="24" y="131"/>
                      <a:pt x="27" y="131"/>
                    </a:cubicBezTo>
                    <a:cubicBezTo>
                      <a:pt x="123" y="131"/>
                      <a:pt x="123" y="131"/>
                      <a:pt x="123" y="131"/>
                    </a:cubicBezTo>
                    <a:cubicBezTo>
                      <a:pt x="125" y="131"/>
                      <a:pt x="127" y="132"/>
                      <a:pt x="127" y="135"/>
                    </a:cubicBezTo>
                    <a:cubicBezTo>
                      <a:pt x="127" y="137"/>
                      <a:pt x="125" y="139"/>
                      <a:pt x="123" y="139"/>
                    </a:cubicBezTo>
                    <a:close/>
                    <a:moveTo>
                      <a:pt x="123" y="114"/>
                    </a:moveTo>
                    <a:cubicBezTo>
                      <a:pt x="27" y="114"/>
                      <a:pt x="27" y="114"/>
                      <a:pt x="27" y="114"/>
                    </a:cubicBezTo>
                    <a:cubicBezTo>
                      <a:pt x="24" y="114"/>
                      <a:pt x="23" y="112"/>
                      <a:pt x="23" y="110"/>
                    </a:cubicBezTo>
                    <a:cubicBezTo>
                      <a:pt x="23" y="107"/>
                      <a:pt x="24" y="106"/>
                      <a:pt x="27" y="106"/>
                    </a:cubicBezTo>
                    <a:cubicBezTo>
                      <a:pt x="123" y="106"/>
                      <a:pt x="123" y="106"/>
                      <a:pt x="123" y="106"/>
                    </a:cubicBezTo>
                    <a:cubicBezTo>
                      <a:pt x="125" y="106"/>
                      <a:pt x="127" y="107"/>
                      <a:pt x="127" y="110"/>
                    </a:cubicBezTo>
                    <a:cubicBezTo>
                      <a:pt x="127" y="112"/>
                      <a:pt x="125" y="114"/>
                      <a:pt x="123" y="114"/>
                    </a:cubicBezTo>
                    <a:close/>
                    <a:moveTo>
                      <a:pt x="123" y="89"/>
                    </a:moveTo>
                    <a:cubicBezTo>
                      <a:pt x="90" y="89"/>
                      <a:pt x="90" y="89"/>
                      <a:pt x="90" y="89"/>
                    </a:cubicBezTo>
                    <a:cubicBezTo>
                      <a:pt x="88" y="89"/>
                      <a:pt x="86" y="87"/>
                      <a:pt x="86" y="85"/>
                    </a:cubicBezTo>
                    <a:cubicBezTo>
                      <a:pt x="86" y="83"/>
                      <a:pt x="88" y="81"/>
                      <a:pt x="90" y="81"/>
                    </a:cubicBezTo>
                    <a:cubicBezTo>
                      <a:pt x="123" y="81"/>
                      <a:pt x="123" y="81"/>
                      <a:pt x="123" y="81"/>
                    </a:cubicBezTo>
                    <a:cubicBezTo>
                      <a:pt x="125" y="81"/>
                      <a:pt x="127" y="83"/>
                      <a:pt x="127" y="85"/>
                    </a:cubicBezTo>
                    <a:cubicBezTo>
                      <a:pt x="127" y="87"/>
                      <a:pt x="125" y="89"/>
                      <a:pt x="123" y="89"/>
                    </a:cubicBezTo>
                    <a:close/>
                    <a:moveTo>
                      <a:pt x="123" y="64"/>
                    </a:moveTo>
                    <a:cubicBezTo>
                      <a:pt x="90" y="64"/>
                      <a:pt x="90" y="64"/>
                      <a:pt x="90" y="64"/>
                    </a:cubicBezTo>
                    <a:cubicBezTo>
                      <a:pt x="88" y="64"/>
                      <a:pt x="86" y="62"/>
                      <a:pt x="86" y="60"/>
                    </a:cubicBezTo>
                    <a:cubicBezTo>
                      <a:pt x="86" y="58"/>
                      <a:pt x="88" y="56"/>
                      <a:pt x="90" y="56"/>
                    </a:cubicBezTo>
                    <a:cubicBezTo>
                      <a:pt x="123" y="56"/>
                      <a:pt x="123" y="56"/>
                      <a:pt x="123" y="56"/>
                    </a:cubicBezTo>
                    <a:cubicBezTo>
                      <a:pt x="125" y="56"/>
                      <a:pt x="127" y="58"/>
                      <a:pt x="127" y="60"/>
                    </a:cubicBezTo>
                    <a:cubicBezTo>
                      <a:pt x="127" y="62"/>
                      <a:pt x="125" y="64"/>
                      <a:pt x="123" y="64"/>
                    </a:cubicBezTo>
                    <a:close/>
                    <a:moveTo>
                      <a:pt x="123" y="39"/>
                    </a:moveTo>
                    <a:cubicBezTo>
                      <a:pt x="90" y="39"/>
                      <a:pt x="90" y="39"/>
                      <a:pt x="90" y="39"/>
                    </a:cubicBezTo>
                    <a:cubicBezTo>
                      <a:pt x="88" y="39"/>
                      <a:pt x="86" y="37"/>
                      <a:pt x="86" y="35"/>
                    </a:cubicBezTo>
                    <a:cubicBezTo>
                      <a:pt x="86" y="33"/>
                      <a:pt x="88" y="31"/>
                      <a:pt x="90" y="31"/>
                    </a:cubicBezTo>
                    <a:cubicBezTo>
                      <a:pt x="123" y="31"/>
                      <a:pt x="123" y="31"/>
                      <a:pt x="123" y="31"/>
                    </a:cubicBezTo>
                    <a:cubicBezTo>
                      <a:pt x="125" y="31"/>
                      <a:pt x="127" y="33"/>
                      <a:pt x="127" y="35"/>
                    </a:cubicBezTo>
                    <a:cubicBezTo>
                      <a:pt x="127" y="37"/>
                      <a:pt x="125" y="39"/>
                      <a:pt x="123" y="3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1" name="Freeform 147"/>
              <p:cNvSpPr/>
              <p:nvPr/>
            </p:nvSpPr>
            <p:spPr bwMode="auto">
              <a:xfrm>
                <a:off x="3344" y="2809"/>
                <a:ext cx="220" cy="285"/>
              </a:xfrm>
              <a:custGeom>
                <a:avLst/>
                <a:gdLst>
                  <a:gd name="T0" fmla="*/ 4 w 119"/>
                  <a:gd name="T1" fmla="*/ 154 h 154"/>
                  <a:gd name="T2" fmla="*/ 0 w 119"/>
                  <a:gd name="T3" fmla="*/ 150 h 154"/>
                  <a:gd name="T4" fmla="*/ 0 w 119"/>
                  <a:gd name="T5" fmla="*/ 4 h 154"/>
                  <a:gd name="T6" fmla="*/ 4 w 119"/>
                  <a:gd name="T7" fmla="*/ 0 h 154"/>
                  <a:gd name="T8" fmla="*/ 115 w 119"/>
                  <a:gd name="T9" fmla="*/ 0 h 154"/>
                  <a:gd name="T10" fmla="*/ 119 w 119"/>
                  <a:gd name="T11" fmla="*/ 4 h 154"/>
                  <a:gd name="T12" fmla="*/ 115 w 119"/>
                  <a:gd name="T13" fmla="*/ 8 h 154"/>
                  <a:gd name="T14" fmla="*/ 8 w 119"/>
                  <a:gd name="T15" fmla="*/ 8 h 154"/>
                  <a:gd name="T16" fmla="*/ 8 w 119"/>
                  <a:gd name="T17" fmla="*/ 150 h 154"/>
                  <a:gd name="T18" fmla="*/ 4 w 119"/>
                  <a:gd name="T19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9" h="154">
                    <a:moveTo>
                      <a:pt x="4" y="154"/>
                    </a:moveTo>
                    <a:cubicBezTo>
                      <a:pt x="2" y="154"/>
                      <a:pt x="0" y="152"/>
                      <a:pt x="0" y="15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117" y="0"/>
                      <a:pt x="119" y="2"/>
                      <a:pt x="119" y="4"/>
                    </a:cubicBezTo>
                    <a:cubicBezTo>
                      <a:pt x="119" y="7"/>
                      <a:pt x="117" y="8"/>
                      <a:pt x="115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150"/>
                      <a:pt x="8" y="150"/>
                      <a:pt x="8" y="150"/>
                    </a:cubicBezTo>
                    <a:cubicBezTo>
                      <a:pt x="8" y="152"/>
                      <a:pt x="6" y="154"/>
                      <a:pt x="4" y="15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2" name="Freeform 148"/>
              <p:cNvSpPr/>
              <p:nvPr/>
            </p:nvSpPr>
            <p:spPr bwMode="auto">
              <a:xfrm>
                <a:off x="3307" y="2770"/>
                <a:ext cx="220" cy="285"/>
              </a:xfrm>
              <a:custGeom>
                <a:avLst/>
                <a:gdLst>
                  <a:gd name="T0" fmla="*/ 4 w 119"/>
                  <a:gd name="T1" fmla="*/ 154 h 154"/>
                  <a:gd name="T2" fmla="*/ 0 w 119"/>
                  <a:gd name="T3" fmla="*/ 150 h 154"/>
                  <a:gd name="T4" fmla="*/ 0 w 119"/>
                  <a:gd name="T5" fmla="*/ 4 h 154"/>
                  <a:gd name="T6" fmla="*/ 4 w 119"/>
                  <a:gd name="T7" fmla="*/ 0 h 154"/>
                  <a:gd name="T8" fmla="*/ 115 w 119"/>
                  <a:gd name="T9" fmla="*/ 0 h 154"/>
                  <a:gd name="T10" fmla="*/ 119 w 119"/>
                  <a:gd name="T11" fmla="*/ 4 h 154"/>
                  <a:gd name="T12" fmla="*/ 115 w 119"/>
                  <a:gd name="T13" fmla="*/ 8 h 154"/>
                  <a:gd name="T14" fmla="*/ 8 w 119"/>
                  <a:gd name="T15" fmla="*/ 8 h 154"/>
                  <a:gd name="T16" fmla="*/ 8 w 119"/>
                  <a:gd name="T17" fmla="*/ 150 h 154"/>
                  <a:gd name="T18" fmla="*/ 4 w 119"/>
                  <a:gd name="T19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9" h="154">
                    <a:moveTo>
                      <a:pt x="4" y="154"/>
                    </a:moveTo>
                    <a:cubicBezTo>
                      <a:pt x="2" y="154"/>
                      <a:pt x="0" y="152"/>
                      <a:pt x="0" y="15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117" y="0"/>
                      <a:pt x="119" y="2"/>
                      <a:pt x="119" y="4"/>
                    </a:cubicBezTo>
                    <a:cubicBezTo>
                      <a:pt x="119" y="6"/>
                      <a:pt x="117" y="8"/>
                      <a:pt x="115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150"/>
                      <a:pt x="8" y="150"/>
                      <a:pt x="8" y="150"/>
                    </a:cubicBezTo>
                    <a:cubicBezTo>
                      <a:pt x="8" y="152"/>
                      <a:pt x="6" y="154"/>
                      <a:pt x="4" y="15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3" name="Freeform 149"/>
              <p:cNvSpPr>
                <a:spLocks noEditPoints="1"/>
              </p:cNvSpPr>
              <p:nvPr/>
            </p:nvSpPr>
            <p:spPr bwMode="auto">
              <a:xfrm>
                <a:off x="3378" y="2846"/>
                <a:ext cx="218" cy="283"/>
              </a:xfrm>
              <a:custGeom>
                <a:avLst/>
                <a:gdLst>
                  <a:gd name="T0" fmla="*/ 114 w 118"/>
                  <a:gd name="T1" fmla="*/ 0 h 153"/>
                  <a:gd name="T2" fmla="*/ 4 w 118"/>
                  <a:gd name="T3" fmla="*/ 0 h 153"/>
                  <a:gd name="T4" fmla="*/ 0 w 118"/>
                  <a:gd name="T5" fmla="*/ 4 h 153"/>
                  <a:gd name="T6" fmla="*/ 0 w 118"/>
                  <a:gd name="T7" fmla="*/ 149 h 153"/>
                  <a:gd name="T8" fmla="*/ 4 w 118"/>
                  <a:gd name="T9" fmla="*/ 153 h 153"/>
                  <a:gd name="T10" fmla="*/ 114 w 118"/>
                  <a:gd name="T11" fmla="*/ 153 h 153"/>
                  <a:gd name="T12" fmla="*/ 118 w 118"/>
                  <a:gd name="T13" fmla="*/ 149 h 153"/>
                  <a:gd name="T14" fmla="*/ 118 w 118"/>
                  <a:gd name="T15" fmla="*/ 4 h 153"/>
                  <a:gd name="T16" fmla="*/ 114 w 118"/>
                  <a:gd name="T17" fmla="*/ 0 h 153"/>
                  <a:gd name="T18" fmla="*/ 97 w 118"/>
                  <a:gd name="T19" fmla="*/ 129 h 153"/>
                  <a:gd name="T20" fmla="*/ 21 w 118"/>
                  <a:gd name="T21" fmla="*/ 129 h 153"/>
                  <a:gd name="T22" fmla="*/ 17 w 118"/>
                  <a:gd name="T23" fmla="*/ 125 h 153"/>
                  <a:gd name="T24" fmla="*/ 21 w 118"/>
                  <a:gd name="T25" fmla="*/ 121 h 153"/>
                  <a:gd name="T26" fmla="*/ 97 w 118"/>
                  <a:gd name="T27" fmla="*/ 121 h 153"/>
                  <a:gd name="T28" fmla="*/ 101 w 118"/>
                  <a:gd name="T29" fmla="*/ 125 h 153"/>
                  <a:gd name="T30" fmla="*/ 97 w 118"/>
                  <a:gd name="T31" fmla="*/ 129 h 153"/>
                  <a:gd name="T32" fmla="*/ 97 w 118"/>
                  <a:gd name="T33" fmla="*/ 105 h 153"/>
                  <a:gd name="T34" fmla="*/ 21 w 118"/>
                  <a:gd name="T35" fmla="*/ 105 h 153"/>
                  <a:gd name="T36" fmla="*/ 17 w 118"/>
                  <a:gd name="T37" fmla="*/ 101 h 153"/>
                  <a:gd name="T38" fmla="*/ 21 w 118"/>
                  <a:gd name="T39" fmla="*/ 97 h 153"/>
                  <a:gd name="T40" fmla="*/ 97 w 118"/>
                  <a:gd name="T41" fmla="*/ 97 h 153"/>
                  <a:gd name="T42" fmla="*/ 101 w 118"/>
                  <a:gd name="T43" fmla="*/ 101 h 153"/>
                  <a:gd name="T44" fmla="*/ 97 w 118"/>
                  <a:gd name="T45" fmla="*/ 105 h 153"/>
                  <a:gd name="T46" fmla="*/ 97 w 118"/>
                  <a:gd name="T47" fmla="*/ 81 h 153"/>
                  <a:gd name="T48" fmla="*/ 21 w 118"/>
                  <a:gd name="T49" fmla="*/ 81 h 153"/>
                  <a:gd name="T50" fmla="*/ 17 w 118"/>
                  <a:gd name="T51" fmla="*/ 77 h 153"/>
                  <a:gd name="T52" fmla="*/ 21 w 118"/>
                  <a:gd name="T53" fmla="*/ 73 h 153"/>
                  <a:gd name="T54" fmla="*/ 97 w 118"/>
                  <a:gd name="T55" fmla="*/ 73 h 153"/>
                  <a:gd name="T56" fmla="*/ 101 w 118"/>
                  <a:gd name="T57" fmla="*/ 77 h 153"/>
                  <a:gd name="T58" fmla="*/ 97 w 118"/>
                  <a:gd name="T59" fmla="*/ 81 h 153"/>
                  <a:gd name="T60" fmla="*/ 97 w 118"/>
                  <a:gd name="T61" fmla="*/ 57 h 153"/>
                  <a:gd name="T62" fmla="*/ 21 w 118"/>
                  <a:gd name="T63" fmla="*/ 57 h 153"/>
                  <a:gd name="T64" fmla="*/ 17 w 118"/>
                  <a:gd name="T65" fmla="*/ 53 h 153"/>
                  <a:gd name="T66" fmla="*/ 21 w 118"/>
                  <a:gd name="T67" fmla="*/ 49 h 153"/>
                  <a:gd name="T68" fmla="*/ 97 w 118"/>
                  <a:gd name="T69" fmla="*/ 49 h 153"/>
                  <a:gd name="T70" fmla="*/ 101 w 118"/>
                  <a:gd name="T71" fmla="*/ 53 h 153"/>
                  <a:gd name="T72" fmla="*/ 97 w 118"/>
                  <a:gd name="T73" fmla="*/ 57 h 153"/>
                  <a:gd name="T74" fmla="*/ 97 w 118"/>
                  <a:gd name="T75" fmla="*/ 33 h 153"/>
                  <a:gd name="T76" fmla="*/ 21 w 118"/>
                  <a:gd name="T77" fmla="*/ 33 h 153"/>
                  <a:gd name="T78" fmla="*/ 17 w 118"/>
                  <a:gd name="T79" fmla="*/ 29 h 153"/>
                  <a:gd name="T80" fmla="*/ 21 w 118"/>
                  <a:gd name="T81" fmla="*/ 25 h 153"/>
                  <a:gd name="T82" fmla="*/ 97 w 118"/>
                  <a:gd name="T83" fmla="*/ 25 h 153"/>
                  <a:gd name="T84" fmla="*/ 101 w 118"/>
                  <a:gd name="T85" fmla="*/ 29 h 153"/>
                  <a:gd name="T86" fmla="*/ 97 w 118"/>
                  <a:gd name="T87" fmla="*/ 33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18" h="153">
                    <a:moveTo>
                      <a:pt x="11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0" y="151"/>
                      <a:pt x="1" y="153"/>
                      <a:pt x="4" y="153"/>
                    </a:cubicBezTo>
                    <a:cubicBezTo>
                      <a:pt x="114" y="153"/>
                      <a:pt x="114" y="153"/>
                      <a:pt x="114" y="153"/>
                    </a:cubicBezTo>
                    <a:cubicBezTo>
                      <a:pt x="117" y="153"/>
                      <a:pt x="118" y="151"/>
                      <a:pt x="118" y="149"/>
                    </a:cubicBezTo>
                    <a:cubicBezTo>
                      <a:pt x="118" y="4"/>
                      <a:pt x="118" y="4"/>
                      <a:pt x="118" y="4"/>
                    </a:cubicBezTo>
                    <a:cubicBezTo>
                      <a:pt x="118" y="2"/>
                      <a:pt x="117" y="0"/>
                      <a:pt x="114" y="0"/>
                    </a:cubicBezTo>
                    <a:close/>
                    <a:moveTo>
                      <a:pt x="97" y="129"/>
                    </a:moveTo>
                    <a:cubicBezTo>
                      <a:pt x="21" y="129"/>
                      <a:pt x="21" y="129"/>
                      <a:pt x="21" y="129"/>
                    </a:cubicBezTo>
                    <a:cubicBezTo>
                      <a:pt x="19" y="129"/>
                      <a:pt x="17" y="128"/>
                      <a:pt x="17" y="125"/>
                    </a:cubicBezTo>
                    <a:cubicBezTo>
                      <a:pt x="17" y="123"/>
                      <a:pt x="19" y="121"/>
                      <a:pt x="21" y="121"/>
                    </a:cubicBezTo>
                    <a:cubicBezTo>
                      <a:pt x="97" y="121"/>
                      <a:pt x="97" y="121"/>
                      <a:pt x="97" y="121"/>
                    </a:cubicBezTo>
                    <a:cubicBezTo>
                      <a:pt x="99" y="121"/>
                      <a:pt x="101" y="123"/>
                      <a:pt x="101" y="125"/>
                    </a:cubicBezTo>
                    <a:cubicBezTo>
                      <a:pt x="101" y="128"/>
                      <a:pt x="99" y="129"/>
                      <a:pt x="97" y="129"/>
                    </a:cubicBezTo>
                    <a:close/>
                    <a:moveTo>
                      <a:pt x="97" y="105"/>
                    </a:moveTo>
                    <a:cubicBezTo>
                      <a:pt x="21" y="105"/>
                      <a:pt x="21" y="105"/>
                      <a:pt x="21" y="105"/>
                    </a:cubicBezTo>
                    <a:cubicBezTo>
                      <a:pt x="19" y="105"/>
                      <a:pt x="17" y="104"/>
                      <a:pt x="17" y="101"/>
                    </a:cubicBezTo>
                    <a:cubicBezTo>
                      <a:pt x="17" y="99"/>
                      <a:pt x="19" y="97"/>
                      <a:pt x="21" y="97"/>
                    </a:cubicBezTo>
                    <a:cubicBezTo>
                      <a:pt x="97" y="97"/>
                      <a:pt x="97" y="97"/>
                      <a:pt x="97" y="97"/>
                    </a:cubicBezTo>
                    <a:cubicBezTo>
                      <a:pt x="99" y="97"/>
                      <a:pt x="101" y="99"/>
                      <a:pt x="101" y="101"/>
                    </a:cubicBezTo>
                    <a:cubicBezTo>
                      <a:pt x="101" y="104"/>
                      <a:pt x="99" y="105"/>
                      <a:pt x="97" y="105"/>
                    </a:cubicBezTo>
                    <a:close/>
                    <a:moveTo>
                      <a:pt x="97" y="81"/>
                    </a:moveTo>
                    <a:cubicBezTo>
                      <a:pt x="21" y="81"/>
                      <a:pt x="21" y="81"/>
                      <a:pt x="21" y="81"/>
                    </a:cubicBezTo>
                    <a:cubicBezTo>
                      <a:pt x="19" y="81"/>
                      <a:pt x="17" y="80"/>
                      <a:pt x="17" y="77"/>
                    </a:cubicBezTo>
                    <a:cubicBezTo>
                      <a:pt x="17" y="75"/>
                      <a:pt x="19" y="73"/>
                      <a:pt x="21" y="73"/>
                    </a:cubicBezTo>
                    <a:cubicBezTo>
                      <a:pt x="97" y="73"/>
                      <a:pt x="97" y="73"/>
                      <a:pt x="97" y="73"/>
                    </a:cubicBezTo>
                    <a:cubicBezTo>
                      <a:pt x="99" y="73"/>
                      <a:pt x="101" y="75"/>
                      <a:pt x="101" y="77"/>
                    </a:cubicBezTo>
                    <a:cubicBezTo>
                      <a:pt x="101" y="80"/>
                      <a:pt x="99" y="81"/>
                      <a:pt x="97" y="81"/>
                    </a:cubicBezTo>
                    <a:close/>
                    <a:moveTo>
                      <a:pt x="97" y="57"/>
                    </a:moveTo>
                    <a:cubicBezTo>
                      <a:pt x="21" y="57"/>
                      <a:pt x="21" y="57"/>
                      <a:pt x="21" y="57"/>
                    </a:cubicBezTo>
                    <a:cubicBezTo>
                      <a:pt x="19" y="57"/>
                      <a:pt x="17" y="56"/>
                      <a:pt x="17" y="53"/>
                    </a:cubicBezTo>
                    <a:cubicBezTo>
                      <a:pt x="17" y="51"/>
                      <a:pt x="19" y="49"/>
                      <a:pt x="21" y="49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99" y="49"/>
                      <a:pt x="101" y="51"/>
                      <a:pt x="101" y="53"/>
                    </a:cubicBezTo>
                    <a:cubicBezTo>
                      <a:pt x="101" y="56"/>
                      <a:pt x="99" y="57"/>
                      <a:pt x="97" y="57"/>
                    </a:cubicBezTo>
                    <a:close/>
                    <a:moveTo>
                      <a:pt x="97" y="33"/>
                    </a:moveTo>
                    <a:cubicBezTo>
                      <a:pt x="21" y="33"/>
                      <a:pt x="21" y="33"/>
                      <a:pt x="21" y="33"/>
                    </a:cubicBezTo>
                    <a:cubicBezTo>
                      <a:pt x="19" y="33"/>
                      <a:pt x="17" y="32"/>
                      <a:pt x="17" y="29"/>
                    </a:cubicBezTo>
                    <a:cubicBezTo>
                      <a:pt x="17" y="27"/>
                      <a:pt x="19" y="25"/>
                      <a:pt x="21" y="25"/>
                    </a:cubicBezTo>
                    <a:cubicBezTo>
                      <a:pt x="97" y="25"/>
                      <a:pt x="97" y="25"/>
                      <a:pt x="97" y="25"/>
                    </a:cubicBezTo>
                    <a:cubicBezTo>
                      <a:pt x="99" y="25"/>
                      <a:pt x="101" y="27"/>
                      <a:pt x="101" y="29"/>
                    </a:cubicBezTo>
                    <a:cubicBezTo>
                      <a:pt x="101" y="32"/>
                      <a:pt x="99" y="33"/>
                      <a:pt x="97" y="3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4" name="Freeform 150"/>
              <p:cNvSpPr>
                <a:spLocks noEditPoints="1"/>
              </p:cNvSpPr>
              <p:nvPr/>
            </p:nvSpPr>
            <p:spPr bwMode="auto">
              <a:xfrm>
                <a:off x="4090" y="2770"/>
                <a:ext cx="277" cy="359"/>
              </a:xfrm>
              <a:custGeom>
                <a:avLst/>
                <a:gdLst>
                  <a:gd name="T0" fmla="*/ 146 w 150"/>
                  <a:gd name="T1" fmla="*/ 0 h 194"/>
                  <a:gd name="T2" fmla="*/ 4 w 150"/>
                  <a:gd name="T3" fmla="*/ 0 h 194"/>
                  <a:gd name="T4" fmla="*/ 0 w 150"/>
                  <a:gd name="T5" fmla="*/ 4 h 194"/>
                  <a:gd name="T6" fmla="*/ 0 w 150"/>
                  <a:gd name="T7" fmla="*/ 190 h 194"/>
                  <a:gd name="T8" fmla="*/ 4 w 150"/>
                  <a:gd name="T9" fmla="*/ 194 h 194"/>
                  <a:gd name="T10" fmla="*/ 146 w 150"/>
                  <a:gd name="T11" fmla="*/ 194 h 194"/>
                  <a:gd name="T12" fmla="*/ 150 w 150"/>
                  <a:gd name="T13" fmla="*/ 190 h 194"/>
                  <a:gd name="T14" fmla="*/ 150 w 150"/>
                  <a:gd name="T15" fmla="*/ 4 h 194"/>
                  <a:gd name="T16" fmla="*/ 146 w 150"/>
                  <a:gd name="T17" fmla="*/ 0 h 194"/>
                  <a:gd name="T18" fmla="*/ 123 w 150"/>
                  <a:gd name="T19" fmla="*/ 164 h 194"/>
                  <a:gd name="T20" fmla="*/ 91 w 150"/>
                  <a:gd name="T21" fmla="*/ 164 h 194"/>
                  <a:gd name="T22" fmla="*/ 87 w 150"/>
                  <a:gd name="T23" fmla="*/ 160 h 194"/>
                  <a:gd name="T24" fmla="*/ 91 w 150"/>
                  <a:gd name="T25" fmla="*/ 156 h 194"/>
                  <a:gd name="T26" fmla="*/ 123 w 150"/>
                  <a:gd name="T27" fmla="*/ 156 h 194"/>
                  <a:gd name="T28" fmla="*/ 127 w 150"/>
                  <a:gd name="T29" fmla="*/ 160 h 194"/>
                  <a:gd name="T30" fmla="*/ 123 w 150"/>
                  <a:gd name="T31" fmla="*/ 164 h 194"/>
                  <a:gd name="T32" fmla="*/ 123 w 150"/>
                  <a:gd name="T33" fmla="*/ 139 h 194"/>
                  <a:gd name="T34" fmla="*/ 27 w 150"/>
                  <a:gd name="T35" fmla="*/ 139 h 194"/>
                  <a:gd name="T36" fmla="*/ 23 w 150"/>
                  <a:gd name="T37" fmla="*/ 135 h 194"/>
                  <a:gd name="T38" fmla="*/ 27 w 150"/>
                  <a:gd name="T39" fmla="*/ 131 h 194"/>
                  <a:gd name="T40" fmla="*/ 123 w 150"/>
                  <a:gd name="T41" fmla="*/ 131 h 194"/>
                  <a:gd name="T42" fmla="*/ 127 w 150"/>
                  <a:gd name="T43" fmla="*/ 135 h 194"/>
                  <a:gd name="T44" fmla="*/ 123 w 150"/>
                  <a:gd name="T45" fmla="*/ 139 h 194"/>
                  <a:gd name="T46" fmla="*/ 123 w 150"/>
                  <a:gd name="T47" fmla="*/ 114 h 194"/>
                  <a:gd name="T48" fmla="*/ 27 w 150"/>
                  <a:gd name="T49" fmla="*/ 114 h 194"/>
                  <a:gd name="T50" fmla="*/ 23 w 150"/>
                  <a:gd name="T51" fmla="*/ 110 h 194"/>
                  <a:gd name="T52" fmla="*/ 27 w 150"/>
                  <a:gd name="T53" fmla="*/ 106 h 194"/>
                  <a:gd name="T54" fmla="*/ 123 w 150"/>
                  <a:gd name="T55" fmla="*/ 106 h 194"/>
                  <a:gd name="T56" fmla="*/ 127 w 150"/>
                  <a:gd name="T57" fmla="*/ 110 h 194"/>
                  <a:gd name="T58" fmla="*/ 123 w 150"/>
                  <a:gd name="T59" fmla="*/ 114 h 194"/>
                  <a:gd name="T60" fmla="*/ 55 w 150"/>
                  <a:gd name="T61" fmla="*/ 68 h 194"/>
                  <a:gd name="T62" fmla="*/ 75 w 150"/>
                  <a:gd name="T63" fmla="*/ 48 h 194"/>
                  <a:gd name="T64" fmla="*/ 95 w 150"/>
                  <a:gd name="T65" fmla="*/ 68 h 194"/>
                  <a:gd name="T66" fmla="*/ 75 w 150"/>
                  <a:gd name="T67" fmla="*/ 88 h 194"/>
                  <a:gd name="T68" fmla="*/ 55 w 150"/>
                  <a:gd name="T69" fmla="*/ 68 h 194"/>
                  <a:gd name="T70" fmla="*/ 126 w 150"/>
                  <a:gd name="T71" fmla="*/ 75 h 194"/>
                  <a:gd name="T72" fmla="*/ 122 w 150"/>
                  <a:gd name="T73" fmla="*/ 71 h 194"/>
                  <a:gd name="T74" fmla="*/ 75 w 150"/>
                  <a:gd name="T75" fmla="*/ 30 h 194"/>
                  <a:gd name="T76" fmla="*/ 27 w 150"/>
                  <a:gd name="T77" fmla="*/ 71 h 194"/>
                  <a:gd name="T78" fmla="*/ 23 w 150"/>
                  <a:gd name="T79" fmla="*/ 75 h 194"/>
                  <a:gd name="T80" fmla="*/ 19 w 150"/>
                  <a:gd name="T81" fmla="*/ 71 h 194"/>
                  <a:gd name="T82" fmla="*/ 75 w 150"/>
                  <a:gd name="T83" fmla="*/ 22 h 194"/>
                  <a:gd name="T84" fmla="*/ 130 w 150"/>
                  <a:gd name="T85" fmla="*/ 71 h 194"/>
                  <a:gd name="T86" fmla="*/ 126 w 150"/>
                  <a:gd name="T87" fmla="*/ 75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50" h="194">
                    <a:moveTo>
                      <a:pt x="146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0" y="192"/>
                      <a:pt x="2" y="194"/>
                      <a:pt x="4" y="194"/>
                    </a:cubicBezTo>
                    <a:cubicBezTo>
                      <a:pt x="146" y="194"/>
                      <a:pt x="146" y="194"/>
                      <a:pt x="146" y="194"/>
                    </a:cubicBezTo>
                    <a:cubicBezTo>
                      <a:pt x="148" y="194"/>
                      <a:pt x="150" y="192"/>
                      <a:pt x="150" y="190"/>
                    </a:cubicBezTo>
                    <a:cubicBezTo>
                      <a:pt x="150" y="4"/>
                      <a:pt x="150" y="4"/>
                      <a:pt x="150" y="4"/>
                    </a:cubicBezTo>
                    <a:cubicBezTo>
                      <a:pt x="150" y="2"/>
                      <a:pt x="148" y="0"/>
                      <a:pt x="146" y="0"/>
                    </a:cubicBezTo>
                    <a:close/>
                    <a:moveTo>
                      <a:pt x="123" y="164"/>
                    </a:moveTo>
                    <a:cubicBezTo>
                      <a:pt x="91" y="164"/>
                      <a:pt x="91" y="164"/>
                      <a:pt x="91" y="164"/>
                    </a:cubicBezTo>
                    <a:cubicBezTo>
                      <a:pt x="88" y="164"/>
                      <a:pt x="87" y="162"/>
                      <a:pt x="87" y="160"/>
                    </a:cubicBezTo>
                    <a:cubicBezTo>
                      <a:pt x="87" y="157"/>
                      <a:pt x="88" y="156"/>
                      <a:pt x="91" y="156"/>
                    </a:cubicBezTo>
                    <a:cubicBezTo>
                      <a:pt x="123" y="156"/>
                      <a:pt x="123" y="156"/>
                      <a:pt x="123" y="156"/>
                    </a:cubicBezTo>
                    <a:cubicBezTo>
                      <a:pt x="125" y="156"/>
                      <a:pt x="127" y="157"/>
                      <a:pt x="127" y="160"/>
                    </a:cubicBezTo>
                    <a:cubicBezTo>
                      <a:pt x="127" y="162"/>
                      <a:pt x="125" y="164"/>
                      <a:pt x="123" y="164"/>
                    </a:cubicBezTo>
                    <a:close/>
                    <a:moveTo>
                      <a:pt x="123" y="139"/>
                    </a:moveTo>
                    <a:cubicBezTo>
                      <a:pt x="27" y="139"/>
                      <a:pt x="27" y="139"/>
                      <a:pt x="27" y="139"/>
                    </a:cubicBezTo>
                    <a:cubicBezTo>
                      <a:pt x="24" y="139"/>
                      <a:pt x="23" y="137"/>
                      <a:pt x="23" y="135"/>
                    </a:cubicBezTo>
                    <a:cubicBezTo>
                      <a:pt x="23" y="132"/>
                      <a:pt x="24" y="131"/>
                      <a:pt x="27" y="131"/>
                    </a:cubicBezTo>
                    <a:cubicBezTo>
                      <a:pt x="123" y="131"/>
                      <a:pt x="123" y="131"/>
                      <a:pt x="123" y="131"/>
                    </a:cubicBezTo>
                    <a:cubicBezTo>
                      <a:pt x="125" y="131"/>
                      <a:pt x="127" y="132"/>
                      <a:pt x="127" y="135"/>
                    </a:cubicBezTo>
                    <a:cubicBezTo>
                      <a:pt x="127" y="137"/>
                      <a:pt x="125" y="139"/>
                      <a:pt x="123" y="139"/>
                    </a:cubicBezTo>
                    <a:close/>
                    <a:moveTo>
                      <a:pt x="123" y="114"/>
                    </a:moveTo>
                    <a:cubicBezTo>
                      <a:pt x="27" y="114"/>
                      <a:pt x="27" y="114"/>
                      <a:pt x="27" y="114"/>
                    </a:cubicBezTo>
                    <a:cubicBezTo>
                      <a:pt x="24" y="114"/>
                      <a:pt x="23" y="112"/>
                      <a:pt x="23" y="110"/>
                    </a:cubicBezTo>
                    <a:cubicBezTo>
                      <a:pt x="23" y="107"/>
                      <a:pt x="24" y="106"/>
                      <a:pt x="27" y="106"/>
                    </a:cubicBezTo>
                    <a:cubicBezTo>
                      <a:pt x="123" y="106"/>
                      <a:pt x="123" y="106"/>
                      <a:pt x="123" y="106"/>
                    </a:cubicBezTo>
                    <a:cubicBezTo>
                      <a:pt x="125" y="106"/>
                      <a:pt x="127" y="107"/>
                      <a:pt x="127" y="110"/>
                    </a:cubicBezTo>
                    <a:cubicBezTo>
                      <a:pt x="127" y="112"/>
                      <a:pt x="125" y="114"/>
                      <a:pt x="123" y="114"/>
                    </a:cubicBezTo>
                    <a:close/>
                    <a:moveTo>
                      <a:pt x="55" y="68"/>
                    </a:moveTo>
                    <a:cubicBezTo>
                      <a:pt x="55" y="57"/>
                      <a:pt x="64" y="48"/>
                      <a:pt x="75" y="48"/>
                    </a:cubicBezTo>
                    <a:cubicBezTo>
                      <a:pt x="86" y="48"/>
                      <a:pt x="95" y="57"/>
                      <a:pt x="95" y="68"/>
                    </a:cubicBezTo>
                    <a:cubicBezTo>
                      <a:pt x="95" y="79"/>
                      <a:pt x="86" y="88"/>
                      <a:pt x="75" y="88"/>
                    </a:cubicBezTo>
                    <a:cubicBezTo>
                      <a:pt x="64" y="88"/>
                      <a:pt x="55" y="79"/>
                      <a:pt x="55" y="68"/>
                    </a:cubicBezTo>
                    <a:close/>
                    <a:moveTo>
                      <a:pt x="126" y="75"/>
                    </a:moveTo>
                    <a:cubicBezTo>
                      <a:pt x="124" y="75"/>
                      <a:pt x="122" y="74"/>
                      <a:pt x="122" y="71"/>
                    </a:cubicBezTo>
                    <a:cubicBezTo>
                      <a:pt x="122" y="48"/>
                      <a:pt x="101" y="30"/>
                      <a:pt x="75" y="30"/>
                    </a:cubicBezTo>
                    <a:cubicBezTo>
                      <a:pt x="49" y="30"/>
                      <a:pt x="27" y="48"/>
                      <a:pt x="27" y="71"/>
                    </a:cubicBezTo>
                    <a:cubicBezTo>
                      <a:pt x="27" y="74"/>
                      <a:pt x="25" y="75"/>
                      <a:pt x="23" y="75"/>
                    </a:cubicBezTo>
                    <a:cubicBezTo>
                      <a:pt x="21" y="75"/>
                      <a:pt x="19" y="74"/>
                      <a:pt x="19" y="71"/>
                    </a:cubicBezTo>
                    <a:cubicBezTo>
                      <a:pt x="19" y="44"/>
                      <a:pt x="44" y="22"/>
                      <a:pt x="75" y="22"/>
                    </a:cubicBezTo>
                    <a:cubicBezTo>
                      <a:pt x="105" y="22"/>
                      <a:pt x="130" y="44"/>
                      <a:pt x="130" y="71"/>
                    </a:cubicBezTo>
                    <a:cubicBezTo>
                      <a:pt x="130" y="74"/>
                      <a:pt x="129" y="75"/>
                      <a:pt x="126" y="7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5" name="Freeform 151"/>
              <p:cNvSpPr/>
              <p:nvPr/>
            </p:nvSpPr>
            <p:spPr bwMode="auto">
              <a:xfrm>
                <a:off x="4896" y="2794"/>
                <a:ext cx="44" cy="124"/>
              </a:xfrm>
              <a:custGeom>
                <a:avLst/>
                <a:gdLst>
                  <a:gd name="T0" fmla="*/ 0 w 24"/>
                  <a:gd name="T1" fmla="*/ 67 h 67"/>
                  <a:gd name="T2" fmla="*/ 9 w 24"/>
                  <a:gd name="T3" fmla="*/ 57 h 67"/>
                  <a:gd name="T4" fmla="*/ 12 w 24"/>
                  <a:gd name="T5" fmla="*/ 56 h 67"/>
                  <a:gd name="T6" fmla="*/ 15 w 24"/>
                  <a:gd name="T7" fmla="*/ 57 h 67"/>
                  <a:gd name="T8" fmla="*/ 24 w 24"/>
                  <a:gd name="T9" fmla="*/ 67 h 67"/>
                  <a:gd name="T10" fmla="*/ 24 w 24"/>
                  <a:gd name="T11" fmla="*/ 0 h 67"/>
                  <a:gd name="T12" fmla="*/ 19 w 24"/>
                  <a:gd name="T13" fmla="*/ 0 h 67"/>
                  <a:gd name="T14" fmla="*/ 0 w 24"/>
                  <a:gd name="T15" fmla="*/ 2 h 67"/>
                  <a:gd name="T16" fmla="*/ 0 w 24"/>
                  <a:gd name="T17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67">
                    <a:moveTo>
                      <a:pt x="0" y="67"/>
                    </a:moveTo>
                    <a:cubicBezTo>
                      <a:pt x="9" y="57"/>
                      <a:pt x="9" y="57"/>
                      <a:pt x="9" y="57"/>
                    </a:cubicBezTo>
                    <a:cubicBezTo>
                      <a:pt x="10" y="56"/>
                      <a:pt x="11" y="56"/>
                      <a:pt x="12" y="56"/>
                    </a:cubicBezTo>
                    <a:cubicBezTo>
                      <a:pt x="13" y="56"/>
                      <a:pt x="14" y="56"/>
                      <a:pt x="15" y="57"/>
                    </a:cubicBezTo>
                    <a:cubicBezTo>
                      <a:pt x="24" y="67"/>
                      <a:pt x="24" y="67"/>
                      <a:pt x="24" y="67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2" y="0"/>
                      <a:pt x="20" y="0"/>
                      <a:pt x="19" y="0"/>
                    </a:cubicBezTo>
                    <a:cubicBezTo>
                      <a:pt x="12" y="0"/>
                      <a:pt x="6" y="1"/>
                      <a:pt x="0" y="2"/>
                    </a:cubicBezTo>
                    <a:lnTo>
                      <a:pt x="0" y="6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6" name="Freeform 152"/>
              <p:cNvSpPr>
                <a:spLocks noEditPoints="1"/>
              </p:cNvSpPr>
              <p:nvPr/>
            </p:nvSpPr>
            <p:spPr bwMode="auto">
              <a:xfrm>
                <a:off x="4850" y="2794"/>
                <a:ext cx="307" cy="267"/>
              </a:xfrm>
              <a:custGeom>
                <a:avLst/>
                <a:gdLst>
                  <a:gd name="T0" fmla="*/ 123 w 166"/>
                  <a:gd name="T1" fmla="*/ 0 h 144"/>
                  <a:gd name="T2" fmla="*/ 57 w 166"/>
                  <a:gd name="T3" fmla="*/ 1 h 144"/>
                  <a:gd name="T4" fmla="*/ 54 w 166"/>
                  <a:gd name="T5" fmla="*/ 80 h 144"/>
                  <a:gd name="T6" fmla="*/ 50 w 166"/>
                  <a:gd name="T7" fmla="*/ 79 h 144"/>
                  <a:gd name="T8" fmla="*/ 24 w 166"/>
                  <a:gd name="T9" fmla="*/ 79 h 144"/>
                  <a:gd name="T10" fmla="*/ 17 w 166"/>
                  <a:gd name="T11" fmla="*/ 77 h 144"/>
                  <a:gd name="T12" fmla="*/ 2 w 166"/>
                  <a:gd name="T13" fmla="*/ 12 h 144"/>
                  <a:gd name="T14" fmla="*/ 0 w 166"/>
                  <a:gd name="T15" fmla="*/ 140 h 144"/>
                  <a:gd name="T16" fmla="*/ 6 w 166"/>
                  <a:gd name="T17" fmla="*/ 143 h 144"/>
                  <a:gd name="T18" fmla="*/ 81 w 166"/>
                  <a:gd name="T19" fmla="*/ 143 h 144"/>
                  <a:gd name="T20" fmla="*/ 81 w 166"/>
                  <a:gd name="T21" fmla="*/ 143 h 144"/>
                  <a:gd name="T22" fmla="*/ 82 w 166"/>
                  <a:gd name="T23" fmla="*/ 144 h 144"/>
                  <a:gd name="T24" fmla="*/ 83 w 166"/>
                  <a:gd name="T25" fmla="*/ 144 h 144"/>
                  <a:gd name="T26" fmla="*/ 84 w 166"/>
                  <a:gd name="T27" fmla="*/ 144 h 144"/>
                  <a:gd name="T28" fmla="*/ 85 w 166"/>
                  <a:gd name="T29" fmla="*/ 144 h 144"/>
                  <a:gd name="T30" fmla="*/ 85 w 166"/>
                  <a:gd name="T31" fmla="*/ 143 h 144"/>
                  <a:gd name="T32" fmla="*/ 123 w 166"/>
                  <a:gd name="T33" fmla="*/ 132 h 144"/>
                  <a:gd name="T34" fmla="*/ 162 w 166"/>
                  <a:gd name="T35" fmla="*/ 144 h 144"/>
                  <a:gd name="T36" fmla="*/ 166 w 166"/>
                  <a:gd name="T37" fmla="*/ 140 h 144"/>
                  <a:gd name="T38" fmla="*/ 165 w 166"/>
                  <a:gd name="T39" fmla="*/ 12 h 144"/>
                  <a:gd name="T40" fmla="*/ 144 w 166"/>
                  <a:gd name="T41" fmla="*/ 109 h 144"/>
                  <a:gd name="T42" fmla="*/ 106 w 166"/>
                  <a:gd name="T43" fmla="*/ 108 h 144"/>
                  <a:gd name="T44" fmla="*/ 103 w 166"/>
                  <a:gd name="T45" fmla="*/ 101 h 144"/>
                  <a:gd name="T46" fmla="*/ 148 w 166"/>
                  <a:gd name="T47" fmla="*/ 106 h 144"/>
                  <a:gd name="T48" fmla="*/ 144 w 166"/>
                  <a:gd name="T49" fmla="*/ 85 h 144"/>
                  <a:gd name="T50" fmla="*/ 106 w 166"/>
                  <a:gd name="T51" fmla="*/ 85 h 144"/>
                  <a:gd name="T52" fmla="*/ 103 w 166"/>
                  <a:gd name="T53" fmla="*/ 77 h 144"/>
                  <a:gd name="T54" fmla="*/ 148 w 166"/>
                  <a:gd name="T55" fmla="*/ 82 h 144"/>
                  <a:gd name="T56" fmla="*/ 144 w 166"/>
                  <a:gd name="T57" fmla="*/ 61 h 144"/>
                  <a:gd name="T58" fmla="*/ 106 w 166"/>
                  <a:gd name="T59" fmla="*/ 61 h 144"/>
                  <a:gd name="T60" fmla="*/ 103 w 166"/>
                  <a:gd name="T61" fmla="*/ 54 h 144"/>
                  <a:gd name="T62" fmla="*/ 148 w 166"/>
                  <a:gd name="T63" fmla="*/ 59 h 144"/>
                  <a:gd name="T64" fmla="*/ 144 w 166"/>
                  <a:gd name="T65" fmla="*/ 38 h 144"/>
                  <a:gd name="T66" fmla="*/ 106 w 166"/>
                  <a:gd name="T67" fmla="*/ 37 h 144"/>
                  <a:gd name="T68" fmla="*/ 103 w 166"/>
                  <a:gd name="T69" fmla="*/ 30 h 144"/>
                  <a:gd name="T70" fmla="*/ 148 w 166"/>
                  <a:gd name="T71" fmla="*/ 35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66" h="144">
                    <a:moveTo>
                      <a:pt x="165" y="12"/>
                    </a:moveTo>
                    <a:cubicBezTo>
                      <a:pt x="152" y="4"/>
                      <a:pt x="137" y="0"/>
                      <a:pt x="123" y="0"/>
                    </a:cubicBezTo>
                    <a:cubicBezTo>
                      <a:pt x="109" y="0"/>
                      <a:pt x="96" y="4"/>
                      <a:pt x="83" y="11"/>
                    </a:cubicBezTo>
                    <a:cubicBezTo>
                      <a:pt x="75" y="6"/>
                      <a:pt x="66" y="2"/>
                      <a:pt x="57" y="1"/>
                    </a:cubicBezTo>
                    <a:cubicBezTo>
                      <a:pt x="57" y="77"/>
                      <a:pt x="57" y="77"/>
                      <a:pt x="57" y="77"/>
                    </a:cubicBezTo>
                    <a:cubicBezTo>
                      <a:pt x="57" y="78"/>
                      <a:pt x="56" y="80"/>
                      <a:pt x="54" y="80"/>
                    </a:cubicBezTo>
                    <a:cubicBezTo>
                      <a:pt x="54" y="81"/>
                      <a:pt x="53" y="81"/>
                      <a:pt x="53" y="81"/>
                    </a:cubicBezTo>
                    <a:cubicBezTo>
                      <a:pt x="51" y="81"/>
                      <a:pt x="50" y="80"/>
                      <a:pt x="50" y="79"/>
                    </a:cubicBezTo>
                    <a:cubicBezTo>
                      <a:pt x="37" y="66"/>
                      <a:pt x="37" y="66"/>
                      <a:pt x="37" y="66"/>
                    </a:cubicBezTo>
                    <a:cubicBezTo>
                      <a:pt x="24" y="79"/>
                      <a:pt x="24" y="79"/>
                      <a:pt x="24" y="79"/>
                    </a:cubicBezTo>
                    <a:cubicBezTo>
                      <a:pt x="22" y="81"/>
                      <a:pt x="21" y="81"/>
                      <a:pt x="19" y="80"/>
                    </a:cubicBezTo>
                    <a:cubicBezTo>
                      <a:pt x="18" y="80"/>
                      <a:pt x="17" y="78"/>
                      <a:pt x="17" y="77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2" y="7"/>
                      <a:pt x="7" y="9"/>
                      <a:pt x="2" y="12"/>
                    </a:cubicBezTo>
                    <a:cubicBezTo>
                      <a:pt x="1" y="13"/>
                      <a:pt x="0" y="14"/>
                      <a:pt x="0" y="15"/>
                    </a:cubicBezTo>
                    <a:cubicBezTo>
                      <a:pt x="0" y="140"/>
                      <a:pt x="0" y="140"/>
                      <a:pt x="0" y="140"/>
                    </a:cubicBezTo>
                    <a:cubicBezTo>
                      <a:pt x="0" y="141"/>
                      <a:pt x="1" y="143"/>
                      <a:pt x="2" y="143"/>
                    </a:cubicBezTo>
                    <a:cubicBezTo>
                      <a:pt x="4" y="144"/>
                      <a:pt x="5" y="144"/>
                      <a:pt x="6" y="143"/>
                    </a:cubicBezTo>
                    <a:cubicBezTo>
                      <a:pt x="18" y="136"/>
                      <a:pt x="31" y="132"/>
                      <a:pt x="44" y="132"/>
                    </a:cubicBezTo>
                    <a:cubicBezTo>
                      <a:pt x="57" y="132"/>
                      <a:pt x="70" y="136"/>
                      <a:pt x="81" y="143"/>
                    </a:cubicBezTo>
                    <a:cubicBezTo>
                      <a:pt x="81" y="143"/>
                      <a:pt x="81" y="143"/>
                      <a:pt x="81" y="143"/>
                    </a:cubicBezTo>
                    <a:cubicBezTo>
                      <a:pt x="81" y="143"/>
                      <a:pt x="81" y="143"/>
                      <a:pt x="81" y="143"/>
                    </a:cubicBezTo>
                    <a:cubicBezTo>
                      <a:pt x="82" y="143"/>
                      <a:pt x="82" y="144"/>
                      <a:pt x="82" y="144"/>
                    </a:cubicBezTo>
                    <a:cubicBezTo>
                      <a:pt x="82" y="144"/>
                      <a:pt x="82" y="144"/>
                      <a:pt x="82" y="144"/>
                    </a:cubicBezTo>
                    <a:cubicBezTo>
                      <a:pt x="83" y="144"/>
                      <a:pt x="83" y="144"/>
                      <a:pt x="83" y="144"/>
                    </a:cubicBezTo>
                    <a:cubicBezTo>
                      <a:pt x="83" y="144"/>
                      <a:pt x="83" y="144"/>
                      <a:pt x="83" y="144"/>
                    </a:cubicBezTo>
                    <a:cubicBezTo>
                      <a:pt x="83" y="144"/>
                      <a:pt x="83" y="144"/>
                      <a:pt x="83" y="144"/>
                    </a:cubicBezTo>
                    <a:cubicBezTo>
                      <a:pt x="84" y="144"/>
                      <a:pt x="84" y="144"/>
                      <a:pt x="84" y="144"/>
                    </a:cubicBezTo>
                    <a:cubicBezTo>
                      <a:pt x="84" y="144"/>
                      <a:pt x="84" y="144"/>
                      <a:pt x="84" y="144"/>
                    </a:cubicBezTo>
                    <a:cubicBezTo>
                      <a:pt x="85" y="144"/>
                      <a:pt x="85" y="144"/>
                      <a:pt x="85" y="144"/>
                    </a:cubicBezTo>
                    <a:cubicBezTo>
                      <a:pt x="85" y="143"/>
                      <a:pt x="85" y="143"/>
                      <a:pt x="85" y="143"/>
                    </a:cubicBezTo>
                    <a:cubicBezTo>
                      <a:pt x="85" y="143"/>
                      <a:pt x="85" y="143"/>
                      <a:pt x="85" y="143"/>
                    </a:cubicBezTo>
                    <a:cubicBezTo>
                      <a:pt x="85" y="143"/>
                      <a:pt x="85" y="143"/>
                      <a:pt x="85" y="143"/>
                    </a:cubicBezTo>
                    <a:cubicBezTo>
                      <a:pt x="97" y="136"/>
                      <a:pt x="110" y="132"/>
                      <a:pt x="123" y="132"/>
                    </a:cubicBezTo>
                    <a:cubicBezTo>
                      <a:pt x="136" y="132"/>
                      <a:pt x="149" y="136"/>
                      <a:pt x="160" y="143"/>
                    </a:cubicBezTo>
                    <a:cubicBezTo>
                      <a:pt x="161" y="144"/>
                      <a:pt x="162" y="144"/>
                      <a:pt x="162" y="144"/>
                    </a:cubicBezTo>
                    <a:cubicBezTo>
                      <a:pt x="163" y="144"/>
                      <a:pt x="164" y="144"/>
                      <a:pt x="164" y="143"/>
                    </a:cubicBezTo>
                    <a:cubicBezTo>
                      <a:pt x="166" y="143"/>
                      <a:pt x="166" y="141"/>
                      <a:pt x="166" y="140"/>
                    </a:cubicBezTo>
                    <a:cubicBezTo>
                      <a:pt x="166" y="15"/>
                      <a:pt x="166" y="15"/>
                      <a:pt x="166" y="15"/>
                    </a:cubicBezTo>
                    <a:cubicBezTo>
                      <a:pt x="166" y="14"/>
                      <a:pt x="166" y="13"/>
                      <a:pt x="165" y="12"/>
                    </a:cubicBezTo>
                    <a:close/>
                    <a:moveTo>
                      <a:pt x="148" y="106"/>
                    </a:moveTo>
                    <a:cubicBezTo>
                      <a:pt x="147" y="108"/>
                      <a:pt x="146" y="109"/>
                      <a:pt x="144" y="109"/>
                    </a:cubicBezTo>
                    <a:cubicBezTo>
                      <a:pt x="144" y="109"/>
                      <a:pt x="143" y="109"/>
                      <a:pt x="143" y="108"/>
                    </a:cubicBezTo>
                    <a:cubicBezTo>
                      <a:pt x="121" y="101"/>
                      <a:pt x="106" y="108"/>
                      <a:pt x="106" y="108"/>
                    </a:cubicBezTo>
                    <a:cubicBezTo>
                      <a:pt x="104" y="109"/>
                      <a:pt x="102" y="108"/>
                      <a:pt x="101" y="106"/>
                    </a:cubicBezTo>
                    <a:cubicBezTo>
                      <a:pt x="100" y="104"/>
                      <a:pt x="101" y="102"/>
                      <a:pt x="103" y="101"/>
                    </a:cubicBezTo>
                    <a:cubicBezTo>
                      <a:pt x="103" y="101"/>
                      <a:pt x="120" y="93"/>
                      <a:pt x="145" y="101"/>
                    </a:cubicBezTo>
                    <a:cubicBezTo>
                      <a:pt x="147" y="101"/>
                      <a:pt x="149" y="104"/>
                      <a:pt x="148" y="106"/>
                    </a:cubicBezTo>
                    <a:close/>
                    <a:moveTo>
                      <a:pt x="148" y="82"/>
                    </a:moveTo>
                    <a:cubicBezTo>
                      <a:pt x="147" y="84"/>
                      <a:pt x="146" y="85"/>
                      <a:pt x="144" y="85"/>
                    </a:cubicBezTo>
                    <a:cubicBezTo>
                      <a:pt x="144" y="85"/>
                      <a:pt x="143" y="85"/>
                      <a:pt x="143" y="85"/>
                    </a:cubicBezTo>
                    <a:cubicBezTo>
                      <a:pt x="121" y="78"/>
                      <a:pt x="106" y="85"/>
                      <a:pt x="106" y="85"/>
                    </a:cubicBezTo>
                    <a:cubicBezTo>
                      <a:pt x="104" y="86"/>
                      <a:pt x="102" y="85"/>
                      <a:pt x="101" y="83"/>
                    </a:cubicBezTo>
                    <a:cubicBezTo>
                      <a:pt x="100" y="81"/>
                      <a:pt x="101" y="78"/>
                      <a:pt x="103" y="77"/>
                    </a:cubicBezTo>
                    <a:cubicBezTo>
                      <a:pt x="103" y="77"/>
                      <a:pt x="120" y="69"/>
                      <a:pt x="145" y="77"/>
                    </a:cubicBezTo>
                    <a:cubicBezTo>
                      <a:pt x="147" y="78"/>
                      <a:pt x="149" y="80"/>
                      <a:pt x="148" y="82"/>
                    </a:cubicBezTo>
                    <a:close/>
                    <a:moveTo>
                      <a:pt x="148" y="59"/>
                    </a:moveTo>
                    <a:cubicBezTo>
                      <a:pt x="147" y="60"/>
                      <a:pt x="146" y="61"/>
                      <a:pt x="144" y="61"/>
                    </a:cubicBezTo>
                    <a:cubicBezTo>
                      <a:pt x="144" y="61"/>
                      <a:pt x="143" y="61"/>
                      <a:pt x="143" y="61"/>
                    </a:cubicBezTo>
                    <a:cubicBezTo>
                      <a:pt x="121" y="54"/>
                      <a:pt x="106" y="61"/>
                      <a:pt x="106" y="61"/>
                    </a:cubicBezTo>
                    <a:cubicBezTo>
                      <a:pt x="104" y="62"/>
                      <a:pt x="102" y="61"/>
                      <a:pt x="101" y="59"/>
                    </a:cubicBezTo>
                    <a:cubicBezTo>
                      <a:pt x="100" y="57"/>
                      <a:pt x="101" y="55"/>
                      <a:pt x="103" y="54"/>
                    </a:cubicBezTo>
                    <a:cubicBezTo>
                      <a:pt x="103" y="53"/>
                      <a:pt x="120" y="46"/>
                      <a:pt x="145" y="54"/>
                    </a:cubicBezTo>
                    <a:cubicBezTo>
                      <a:pt x="147" y="54"/>
                      <a:pt x="149" y="56"/>
                      <a:pt x="148" y="59"/>
                    </a:cubicBezTo>
                    <a:close/>
                    <a:moveTo>
                      <a:pt x="148" y="35"/>
                    </a:moveTo>
                    <a:cubicBezTo>
                      <a:pt x="147" y="37"/>
                      <a:pt x="146" y="38"/>
                      <a:pt x="144" y="38"/>
                    </a:cubicBezTo>
                    <a:cubicBezTo>
                      <a:pt x="144" y="38"/>
                      <a:pt x="143" y="38"/>
                      <a:pt x="143" y="38"/>
                    </a:cubicBezTo>
                    <a:cubicBezTo>
                      <a:pt x="121" y="31"/>
                      <a:pt x="106" y="37"/>
                      <a:pt x="106" y="37"/>
                    </a:cubicBezTo>
                    <a:cubicBezTo>
                      <a:pt x="104" y="38"/>
                      <a:pt x="102" y="37"/>
                      <a:pt x="101" y="35"/>
                    </a:cubicBezTo>
                    <a:cubicBezTo>
                      <a:pt x="100" y="33"/>
                      <a:pt x="101" y="31"/>
                      <a:pt x="103" y="30"/>
                    </a:cubicBezTo>
                    <a:cubicBezTo>
                      <a:pt x="103" y="30"/>
                      <a:pt x="120" y="22"/>
                      <a:pt x="145" y="30"/>
                    </a:cubicBezTo>
                    <a:cubicBezTo>
                      <a:pt x="147" y="31"/>
                      <a:pt x="149" y="33"/>
                      <a:pt x="148" y="3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7" name="Freeform 153"/>
              <p:cNvSpPr>
                <a:spLocks noEditPoints="1"/>
              </p:cNvSpPr>
              <p:nvPr/>
            </p:nvSpPr>
            <p:spPr bwMode="auto">
              <a:xfrm>
                <a:off x="6377" y="2770"/>
                <a:ext cx="359" cy="359"/>
              </a:xfrm>
              <a:custGeom>
                <a:avLst/>
                <a:gdLst>
                  <a:gd name="T0" fmla="*/ 166 w 194"/>
                  <a:gd name="T1" fmla="*/ 0 h 194"/>
                  <a:gd name="T2" fmla="*/ 27 w 194"/>
                  <a:gd name="T3" fmla="*/ 0 h 194"/>
                  <a:gd name="T4" fmla="*/ 0 w 194"/>
                  <a:gd name="T5" fmla="*/ 29 h 194"/>
                  <a:gd name="T6" fmla="*/ 0 w 194"/>
                  <a:gd name="T7" fmla="*/ 122 h 194"/>
                  <a:gd name="T8" fmla="*/ 27 w 194"/>
                  <a:gd name="T9" fmla="*/ 151 h 194"/>
                  <a:gd name="T10" fmla="*/ 109 w 194"/>
                  <a:gd name="T11" fmla="*/ 151 h 194"/>
                  <a:gd name="T12" fmla="*/ 166 w 194"/>
                  <a:gd name="T13" fmla="*/ 194 h 194"/>
                  <a:gd name="T14" fmla="*/ 170 w 194"/>
                  <a:gd name="T15" fmla="*/ 190 h 194"/>
                  <a:gd name="T16" fmla="*/ 150 w 194"/>
                  <a:gd name="T17" fmla="*/ 151 h 194"/>
                  <a:gd name="T18" fmla="*/ 166 w 194"/>
                  <a:gd name="T19" fmla="*/ 151 h 194"/>
                  <a:gd name="T20" fmla="*/ 194 w 194"/>
                  <a:gd name="T21" fmla="*/ 122 h 194"/>
                  <a:gd name="T22" fmla="*/ 194 w 194"/>
                  <a:gd name="T23" fmla="*/ 29 h 194"/>
                  <a:gd name="T24" fmla="*/ 166 w 194"/>
                  <a:gd name="T25" fmla="*/ 0 h 194"/>
                  <a:gd name="T26" fmla="*/ 153 w 194"/>
                  <a:gd name="T27" fmla="*/ 118 h 194"/>
                  <a:gd name="T28" fmla="*/ 40 w 194"/>
                  <a:gd name="T29" fmla="*/ 118 h 194"/>
                  <a:gd name="T30" fmla="*/ 34 w 194"/>
                  <a:gd name="T31" fmla="*/ 112 h 194"/>
                  <a:gd name="T32" fmla="*/ 40 w 194"/>
                  <a:gd name="T33" fmla="*/ 106 h 194"/>
                  <a:gd name="T34" fmla="*/ 153 w 194"/>
                  <a:gd name="T35" fmla="*/ 106 h 194"/>
                  <a:gd name="T36" fmla="*/ 159 w 194"/>
                  <a:gd name="T37" fmla="*/ 112 h 194"/>
                  <a:gd name="T38" fmla="*/ 153 w 194"/>
                  <a:gd name="T39" fmla="*/ 118 h 194"/>
                  <a:gd name="T40" fmla="*/ 153 w 194"/>
                  <a:gd name="T41" fmla="*/ 81 h 194"/>
                  <a:gd name="T42" fmla="*/ 40 w 194"/>
                  <a:gd name="T43" fmla="*/ 81 h 194"/>
                  <a:gd name="T44" fmla="*/ 34 w 194"/>
                  <a:gd name="T45" fmla="*/ 75 h 194"/>
                  <a:gd name="T46" fmla="*/ 40 w 194"/>
                  <a:gd name="T47" fmla="*/ 69 h 194"/>
                  <a:gd name="T48" fmla="*/ 153 w 194"/>
                  <a:gd name="T49" fmla="*/ 69 h 194"/>
                  <a:gd name="T50" fmla="*/ 159 w 194"/>
                  <a:gd name="T51" fmla="*/ 75 h 194"/>
                  <a:gd name="T52" fmla="*/ 153 w 194"/>
                  <a:gd name="T53" fmla="*/ 81 h 194"/>
                  <a:gd name="T54" fmla="*/ 153 w 194"/>
                  <a:gd name="T55" fmla="*/ 44 h 194"/>
                  <a:gd name="T56" fmla="*/ 40 w 194"/>
                  <a:gd name="T57" fmla="*/ 44 h 194"/>
                  <a:gd name="T58" fmla="*/ 34 w 194"/>
                  <a:gd name="T59" fmla="*/ 38 h 194"/>
                  <a:gd name="T60" fmla="*/ 40 w 194"/>
                  <a:gd name="T61" fmla="*/ 32 h 194"/>
                  <a:gd name="T62" fmla="*/ 153 w 194"/>
                  <a:gd name="T63" fmla="*/ 32 h 194"/>
                  <a:gd name="T64" fmla="*/ 159 w 194"/>
                  <a:gd name="T65" fmla="*/ 38 h 194"/>
                  <a:gd name="T66" fmla="*/ 153 w 194"/>
                  <a:gd name="T67" fmla="*/ 4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94" h="194">
                    <a:moveTo>
                      <a:pt x="166" y="0"/>
                    </a:moveTo>
                    <a:cubicBezTo>
                      <a:pt x="27" y="0"/>
                      <a:pt x="27" y="0"/>
                      <a:pt x="27" y="0"/>
                    </a:cubicBezTo>
                    <a:cubicBezTo>
                      <a:pt x="12" y="0"/>
                      <a:pt x="0" y="13"/>
                      <a:pt x="0" y="29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38"/>
                      <a:pt x="12" y="151"/>
                      <a:pt x="27" y="151"/>
                    </a:cubicBezTo>
                    <a:cubicBezTo>
                      <a:pt x="109" y="151"/>
                      <a:pt x="109" y="151"/>
                      <a:pt x="109" y="151"/>
                    </a:cubicBezTo>
                    <a:cubicBezTo>
                      <a:pt x="163" y="194"/>
                      <a:pt x="164" y="194"/>
                      <a:pt x="166" y="194"/>
                    </a:cubicBezTo>
                    <a:cubicBezTo>
                      <a:pt x="168" y="194"/>
                      <a:pt x="170" y="192"/>
                      <a:pt x="170" y="190"/>
                    </a:cubicBezTo>
                    <a:cubicBezTo>
                      <a:pt x="170" y="189"/>
                      <a:pt x="170" y="188"/>
                      <a:pt x="150" y="151"/>
                    </a:cubicBezTo>
                    <a:cubicBezTo>
                      <a:pt x="166" y="151"/>
                      <a:pt x="166" y="151"/>
                      <a:pt x="166" y="151"/>
                    </a:cubicBezTo>
                    <a:cubicBezTo>
                      <a:pt x="181" y="151"/>
                      <a:pt x="194" y="138"/>
                      <a:pt x="194" y="122"/>
                    </a:cubicBezTo>
                    <a:cubicBezTo>
                      <a:pt x="194" y="29"/>
                      <a:pt x="194" y="29"/>
                      <a:pt x="194" y="29"/>
                    </a:cubicBezTo>
                    <a:cubicBezTo>
                      <a:pt x="194" y="13"/>
                      <a:pt x="181" y="0"/>
                      <a:pt x="166" y="0"/>
                    </a:cubicBezTo>
                    <a:close/>
                    <a:moveTo>
                      <a:pt x="153" y="118"/>
                    </a:moveTo>
                    <a:cubicBezTo>
                      <a:pt x="40" y="118"/>
                      <a:pt x="40" y="118"/>
                      <a:pt x="40" y="118"/>
                    </a:cubicBezTo>
                    <a:cubicBezTo>
                      <a:pt x="37" y="118"/>
                      <a:pt x="34" y="115"/>
                      <a:pt x="34" y="112"/>
                    </a:cubicBezTo>
                    <a:cubicBezTo>
                      <a:pt x="34" y="109"/>
                      <a:pt x="37" y="106"/>
                      <a:pt x="40" y="106"/>
                    </a:cubicBezTo>
                    <a:cubicBezTo>
                      <a:pt x="153" y="106"/>
                      <a:pt x="153" y="106"/>
                      <a:pt x="153" y="106"/>
                    </a:cubicBezTo>
                    <a:cubicBezTo>
                      <a:pt x="156" y="106"/>
                      <a:pt x="159" y="109"/>
                      <a:pt x="159" y="112"/>
                    </a:cubicBezTo>
                    <a:cubicBezTo>
                      <a:pt x="159" y="115"/>
                      <a:pt x="156" y="118"/>
                      <a:pt x="153" y="118"/>
                    </a:cubicBezTo>
                    <a:close/>
                    <a:moveTo>
                      <a:pt x="153" y="81"/>
                    </a:moveTo>
                    <a:cubicBezTo>
                      <a:pt x="40" y="81"/>
                      <a:pt x="40" y="81"/>
                      <a:pt x="40" y="81"/>
                    </a:cubicBezTo>
                    <a:cubicBezTo>
                      <a:pt x="37" y="81"/>
                      <a:pt x="34" y="78"/>
                      <a:pt x="34" y="75"/>
                    </a:cubicBezTo>
                    <a:cubicBezTo>
                      <a:pt x="34" y="72"/>
                      <a:pt x="37" y="69"/>
                      <a:pt x="40" y="69"/>
                    </a:cubicBezTo>
                    <a:cubicBezTo>
                      <a:pt x="153" y="69"/>
                      <a:pt x="153" y="69"/>
                      <a:pt x="153" y="69"/>
                    </a:cubicBezTo>
                    <a:cubicBezTo>
                      <a:pt x="156" y="69"/>
                      <a:pt x="159" y="72"/>
                      <a:pt x="159" y="75"/>
                    </a:cubicBezTo>
                    <a:cubicBezTo>
                      <a:pt x="159" y="78"/>
                      <a:pt x="156" y="81"/>
                      <a:pt x="153" y="81"/>
                    </a:cubicBezTo>
                    <a:close/>
                    <a:moveTo>
                      <a:pt x="153" y="44"/>
                    </a:moveTo>
                    <a:cubicBezTo>
                      <a:pt x="40" y="44"/>
                      <a:pt x="40" y="44"/>
                      <a:pt x="40" y="44"/>
                    </a:cubicBezTo>
                    <a:cubicBezTo>
                      <a:pt x="37" y="44"/>
                      <a:pt x="34" y="41"/>
                      <a:pt x="34" y="38"/>
                    </a:cubicBezTo>
                    <a:cubicBezTo>
                      <a:pt x="34" y="35"/>
                      <a:pt x="37" y="32"/>
                      <a:pt x="40" y="32"/>
                    </a:cubicBezTo>
                    <a:cubicBezTo>
                      <a:pt x="153" y="32"/>
                      <a:pt x="153" y="32"/>
                      <a:pt x="153" y="32"/>
                    </a:cubicBezTo>
                    <a:cubicBezTo>
                      <a:pt x="156" y="32"/>
                      <a:pt x="159" y="35"/>
                      <a:pt x="159" y="38"/>
                    </a:cubicBezTo>
                    <a:cubicBezTo>
                      <a:pt x="159" y="41"/>
                      <a:pt x="156" y="44"/>
                      <a:pt x="153" y="4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8" name="Freeform 154"/>
              <p:cNvSpPr>
                <a:spLocks noEditPoints="1"/>
              </p:cNvSpPr>
              <p:nvPr/>
            </p:nvSpPr>
            <p:spPr bwMode="auto">
              <a:xfrm>
                <a:off x="7180" y="2779"/>
                <a:ext cx="303" cy="226"/>
              </a:xfrm>
              <a:custGeom>
                <a:avLst/>
                <a:gdLst>
                  <a:gd name="T0" fmla="*/ 151 w 164"/>
                  <a:gd name="T1" fmla="*/ 120 h 122"/>
                  <a:gd name="T2" fmla="*/ 164 w 164"/>
                  <a:gd name="T3" fmla="*/ 122 h 122"/>
                  <a:gd name="T4" fmla="*/ 164 w 164"/>
                  <a:gd name="T5" fmla="*/ 4 h 122"/>
                  <a:gd name="T6" fmla="*/ 160 w 164"/>
                  <a:gd name="T7" fmla="*/ 0 h 122"/>
                  <a:gd name="T8" fmla="*/ 4 w 164"/>
                  <a:gd name="T9" fmla="*/ 0 h 122"/>
                  <a:gd name="T10" fmla="*/ 0 w 164"/>
                  <a:gd name="T11" fmla="*/ 4 h 122"/>
                  <a:gd name="T12" fmla="*/ 0 w 164"/>
                  <a:gd name="T13" fmla="*/ 122 h 122"/>
                  <a:gd name="T14" fmla="*/ 13 w 164"/>
                  <a:gd name="T15" fmla="*/ 120 h 122"/>
                  <a:gd name="T16" fmla="*/ 151 w 164"/>
                  <a:gd name="T17" fmla="*/ 120 h 122"/>
                  <a:gd name="T18" fmla="*/ 103 w 164"/>
                  <a:gd name="T19" fmla="*/ 52 h 122"/>
                  <a:gd name="T20" fmla="*/ 108 w 164"/>
                  <a:gd name="T21" fmla="*/ 52 h 122"/>
                  <a:gd name="T22" fmla="*/ 108 w 164"/>
                  <a:gd name="T23" fmla="*/ 57 h 122"/>
                  <a:gd name="T24" fmla="*/ 108 w 164"/>
                  <a:gd name="T25" fmla="*/ 70 h 122"/>
                  <a:gd name="T26" fmla="*/ 108 w 164"/>
                  <a:gd name="T27" fmla="*/ 76 h 122"/>
                  <a:gd name="T28" fmla="*/ 106 w 164"/>
                  <a:gd name="T29" fmla="*/ 77 h 122"/>
                  <a:gd name="T30" fmla="*/ 103 w 164"/>
                  <a:gd name="T31" fmla="*/ 76 h 122"/>
                  <a:gd name="T32" fmla="*/ 103 w 164"/>
                  <a:gd name="T33" fmla="*/ 52 h 122"/>
                  <a:gd name="T34" fmla="*/ 95 w 164"/>
                  <a:gd name="T35" fmla="*/ 38 h 122"/>
                  <a:gd name="T36" fmla="*/ 95 w 164"/>
                  <a:gd name="T37" fmla="*/ 44 h 122"/>
                  <a:gd name="T38" fmla="*/ 95 w 164"/>
                  <a:gd name="T39" fmla="*/ 83 h 122"/>
                  <a:gd name="T40" fmla="*/ 95 w 164"/>
                  <a:gd name="T41" fmla="*/ 89 h 122"/>
                  <a:gd name="T42" fmla="*/ 92 w 164"/>
                  <a:gd name="T43" fmla="*/ 90 h 122"/>
                  <a:gd name="T44" fmla="*/ 89 w 164"/>
                  <a:gd name="T45" fmla="*/ 89 h 122"/>
                  <a:gd name="T46" fmla="*/ 89 w 164"/>
                  <a:gd name="T47" fmla="*/ 38 h 122"/>
                  <a:gd name="T48" fmla="*/ 95 w 164"/>
                  <a:gd name="T49" fmla="*/ 38 h 122"/>
                  <a:gd name="T50" fmla="*/ 73 w 164"/>
                  <a:gd name="T51" fmla="*/ 22 h 122"/>
                  <a:gd name="T52" fmla="*/ 79 w 164"/>
                  <a:gd name="T53" fmla="*/ 22 h 122"/>
                  <a:gd name="T54" fmla="*/ 79 w 164"/>
                  <a:gd name="T55" fmla="*/ 28 h 122"/>
                  <a:gd name="T56" fmla="*/ 79 w 164"/>
                  <a:gd name="T57" fmla="*/ 100 h 122"/>
                  <a:gd name="T58" fmla="*/ 79 w 164"/>
                  <a:gd name="T59" fmla="*/ 105 h 122"/>
                  <a:gd name="T60" fmla="*/ 76 w 164"/>
                  <a:gd name="T61" fmla="*/ 106 h 122"/>
                  <a:gd name="T62" fmla="*/ 73 w 164"/>
                  <a:gd name="T63" fmla="*/ 105 h 122"/>
                  <a:gd name="T64" fmla="*/ 73 w 164"/>
                  <a:gd name="T65" fmla="*/ 22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64" h="122">
                    <a:moveTo>
                      <a:pt x="151" y="120"/>
                    </a:moveTo>
                    <a:cubicBezTo>
                      <a:pt x="156" y="120"/>
                      <a:pt x="160" y="121"/>
                      <a:pt x="164" y="122"/>
                    </a:cubicBezTo>
                    <a:cubicBezTo>
                      <a:pt x="164" y="4"/>
                      <a:pt x="164" y="4"/>
                      <a:pt x="164" y="4"/>
                    </a:cubicBezTo>
                    <a:cubicBezTo>
                      <a:pt x="164" y="1"/>
                      <a:pt x="162" y="0"/>
                      <a:pt x="16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4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4" y="121"/>
                      <a:pt x="9" y="120"/>
                      <a:pt x="13" y="120"/>
                    </a:cubicBezTo>
                    <a:lnTo>
                      <a:pt x="151" y="120"/>
                    </a:lnTo>
                    <a:close/>
                    <a:moveTo>
                      <a:pt x="103" y="52"/>
                    </a:moveTo>
                    <a:cubicBezTo>
                      <a:pt x="104" y="50"/>
                      <a:pt x="107" y="50"/>
                      <a:pt x="108" y="52"/>
                    </a:cubicBezTo>
                    <a:cubicBezTo>
                      <a:pt x="110" y="53"/>
                      <a:pt x="110" y="56"/>
                      <a:pt x="108" y="57"/>
                    </a:cubicBezTo>
                    <a:cubicBezTo>
                      <a:pt x="105" y="61"/>
                      <a:pt x="105" y="66"/>
                      <a:pt x="108" y="70"/>
                    </a:cubicBezTo>
                    <a:cubicBezTo>
                      <a:pt x="110" y="71"/>
                      <a:pt x="110" y="74"/>
                      <a:pt x="108" y="76"/>
                    </a:cubicBezTo>
                    <a:cubicBezTo>
                      <a:pt x="108" y="76"/>
                      <a:pt x="107" y="77"/>
                      <a:pt x="106" y="77"/>
                    </a:cubicBezTo>
                    <a:cubicBezTo>
                      <a:pt x="105" y="77"/>
                      <a:pt x="104" y="76"/>
                      <a:pt x="103" y="76"/>
                    </a:cubicBezTo>
                    <a:cubicBezTo>
                      <a:pt x="96" y="69"/>
                      <a:pt x="96" y="58"/>
                      <a:pt x="103" y="52"/>
                    </a:cubicBezTo>
                    <a:close/>
                    <a:moveTo>
                      <a:pt x="95" y="38"/>
                    </a:moveTo>
                    <a:cubicBezTo>
                      <a:pt x="96" y="40"/>
                      <a:pt x="96" y="42"/>
                      <a:pt x="95" y="44"/>
                    </a:cubicBezTo>
                    <a:cubicBezTo>
                      <a:pt x="84" y="55"/>
                      <a:pt x="84" y="72"/>
                      <a:pt x="95" y="83"/>
                    </a:cubicBezTo>
                    <a:cubicBezTo>
                      <a:pt x="96" y="85"/>
                      <a:pt x="96" y="88"/>
                      <a:pt x="95" y="89"/>
                    </a:cubicBezTo>
                    <a:cubicBezTo>
                      <a:pt x="94" y="90"/>
                      <a:pt x="93" y="90"/>
                      <a:pt x="92" y="90"/>
                    </a:cubicBezTo>
                    <a:cubicBezTo>
                      <a:pt x="91" y="90"/>
                      <a:pt x="90" y="90"/>
                      <a:pt x="89" y="89"/>
                    </a:cubicBezTo>
                    <a:cubicBezTo>
                      <a:pt x="75" y="75"/>
                      <a:pt x="75" y="52"/>
                      <a:pt x="89" y="38"/>
                    </a:cubicBezTo>
                    <a:cubicBezTo>
                      <a:pt x="91" y="36"/>
                      <a:pt x="93" y="36"/>
                      <a:pt x="95" y="38"/>
                    </a:cubicBezTo>
                    <a:close/>
                    <a:moveTo>
                      <a:pt x="73" y="22"/>
                    </a:moveTo>
                    <a:cubicBezTo>
                      <a:pt x="75" y="20"/>
                      <a:pt x="77" y="20"/>
                      <a:pt x="79" y="22"/>
                    </a:cubicBezTo>
                    <a:cubicBezTo>
                      <a:pt x="80" y="23"/>
                      <a:pt x="80" y="26"/>
                      <a:pt x="79" y="28"/>
                    </a:cubicBezTo>
                    <a:cubicBezTo>
                      <a:pt x="59" y="47"/>
                      <a:pt x="59" y="80"/>
                      <a:pt x="79" y="100"/>
                    </a:cubicBezTo>
                    <a:cubicBezTo>
                      <a:pt x="80" y="101"/>
                      <a:pt x="80" y="104"/>
                      <a:pt x="79" y="105"/>
                    </a:cubicBezTo>
                    <a:cubicBezTo>
                      <a:pt x="78" y="106"/>
                      <a:pt x="77" y="106"/>
                      <a:pt x="76" y="106"/>
                    </a:cubicBezTo>
                    <a:cubicBezTo>
                      <a:pt x="75" y="106"/>
                      <a:pt x="74" y="106"/>
                      <a:pt x="73" y="105"/>
                    </a:cubicBezTo>
                    <a:cubicBezTo>
                      <a:pt x="50" y="82"/>
                      <a:pt x="50" y="45"/>
                      <a:pt x="73" y="2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9" name="Freeform 155"/>
              <p:cNvSpPr>
                <a:spLocks noEditPoints="1"/>
              </p:cNvSpPr>
              <p:nvPr/>
            </p:nvSpPr>
            <p:spPr bwMode="auto">
              <a:xfrm>
                <a:off x="7152" y="3014"/>
                <a:ext cx="359" cy="93"/>
              </a:xfrm>
              <a:custGeom>
                <a:avLst/>
                <a:gdLst>
                  <a:gd name="T0" fmla="*/ 179 w 194"/>
                  <a:gd name="T1" fmla="*/ 3 h 50"/>
                  <a:gd name="T2" fmla="*/ 166 w 194"/>
                  <a:gd name="T3" fmla="*/ 0 h 50"/>
                  <a:gd name="T4" fmla="*/ 28 w 194"/>
                  <a:gd name="T5" fmla="*/ 0 h 50"/>
                  <a:gd name="T6" fmla="*/ 15 w 194"/>
                  <a:gd name="T7" fmla="*/ 3 h 50"/>
                  <a:gd name="T8" fmla="*/ 0 w 194"/>
                  <a:gd name="T9" fmla="*/ 25 h 50"/>
                  <a:gd name="T10" fmla="*/ 28 w 194"/>
                  <a:gd name="T11" fmla="*/ 50 h 50"/>
                  <a:gd name="T12" fmla="*/ 166 w 194"/>
                  <a:gd name="T13" fmla="*/ 50 h 50"/>
                  <a:gd name="T14" fmla="*/ 194 w 194"/>
                  <a:gd name="T15" fmla="*/ 25 h 50"/>
                  <a:gd name="T16" fmla="*/ 179 w 194"/>
                  <a:gd name="T17" fmla="*/ 3 h 50"/>
                  <a:gd name="T18" fmla="*/ 65 w 194"/>
                  <a:gd name="T19" fmla="*/ 36 h 50"/>
                  <a:gd name="T20" fmla="*/ 38 w 194"/>
                  <a:gd name="T21" fmla="*/ 36 h 50"/>
                  <a:gd name="T22" fmla="*/ 34 w 194"/>
                  <a:gd name="T23" fmla="*/ 32 h 50"/>
                  <a:gd name="T24" fmla="*/ 38 w 194"/>
                  <a:gd name="T25" fmla="*/ 28 h 50"/>
                  <a:gd name="T26" fmla="*/ 65 w 194"/>
                  <a:gd name="T27" fmla="*/ 28 h 50"/>
                  <a:gd name="T28" fmla="*/ 69 w 194"/>
                  <a:gd name="T29" fmla="*/ 32 h 50"/>
                  <a:gd name="T30" fmla="*/ 65 w 194"/>
                  <a:gd name="T31" fmla="*/ 36 h 50"/>
                  <a:gd name="T32" fmla="*/ 111 w 194"/>
                  <a:gd name="T33" fmla="*/ 36 h 50"/>
                  <a:gd name="T34" fmla="*/ 83 w 194"/>
                  <a:gd name="T35" fmla="*/ 36 h 50"/>
                  <a:gd name="T36" fmla="*/ 79 w 194"/>
                  <a:gd name="T37" fmla="*/ 32 h 50"/>
                  <a:gd name="T38" fmla="*/ 83 w 194"/>
                  <a:gd name="T39" fmla="*/ 28 h 50"/>
                  <a:gd name="T40" fmla="*/ 111 w 194"/>
                  <a:gd name="T41" fmla="*/ 28 h 50"/>
                  <a:gd name="T42" fmla="*/ 115 w 194"/>
                  <a:gd name="T43" fmla="*/ 32 h 50"/>
                  <a:gd name="T44" fmla="*/ 111 w 194"/>
                  <a:gd name="T45" fmla="*/ 36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94" h="50">
                    <a:moveTo>
                      <a:pt x="179" y="3"/>
                    </a:moveTo>
                    <a:cubicBezTo>
                      <a:pt x="175" y="1"/>
                      <a:pt x="171" y="0"/>
                      <a:pt x="166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19" y="1"/>
                      <a:pt x="15" y="3"/>
                    </a:cubicBezTo>
                    <a:cubicBezTo>
                      <a:pt x="6" y="7"/>
                      <a:pt x="0" y="15"/>
                      <a:pt x="0" y="25"/>
                    </a:cubicBezTo>
                    <a:cubicBezTo>
                      <a:pt x="0" y="39"/>
                      <a:pt x="13" y="50"/>
                      <a:pt x="28" y="50"/>
                    </a:cubicBezTo>
                    <a:cubicBezTo>
                      <a:pt x="166" y="50"/>
                      <a:pt x="166" y="50"/>
                      <a:pt x="166" y="50"/>
                    </a:cubicBezTo>
                    <a:cubicBezTo>
                      <a:pt x="181" y="50"/>
                      <a:pt x="194" y="39"/>
                      <a:pt x="194" y="25"/>
                    </a:cubicBezTo>
                    <a:cubicBezTo>
                      <a:pt x="194" y="15"/>
                      <a:pt x="188" y="7"/>
                      <a:pt x="179" y="3"/>
                    </a:cubicBezTo>
                    <a:close/>
                    <a:moveTo>
                      <a:pt x="65" y="36"/>
                    </a:moveTo>
                    <a:cubicBezTo>
                      <a:pt x="38" y="36"/>
                      <a:pt x="38" y="36"/>
                      <a:pt x="38" y="36"/>
                    </a:cubicBezTo>
                    <a:cubicBezTo>
                      <a:pt x="36" y="36"/>
                      <a:pt x="34" y="34"/>
                      <a:pt x="34" y="32"/>
                    </a:cubicBezTo>
                    <a:cubicBezTo>
                      <a:pt x="34" y="30"/>
                      <a:pt x="36" y="28"/>
                      <a:pt x="38" y="28"/>
                    </a:cubicBezTo>
                    <a:cubicBezTo>
                      <a:pt x="65" y="28"/>
                      <a:pt x="65" y="28"/>
                      <a:pt x="65" y="28"/>
                    </a:cubicBezTo>
                    <a:cubicBezTo>
                      <a:pt x="68" y="28"/>
                      <a:pt x="69" y="30"/>
                      <a:pt x="69" y="32"/>
                    </a:cubicBezTo>
                    <a:cubicBezTo>
                      <a:pt x="69" y="34"/>
                      <a:pt x="68" y="36"/>
                      <a:pt x="65" y="36"/>
                    </a:cubicBezTo>
                    <a:close/>
                    <a:moveTo>
                      <a:pt x="111" y="36"/>
                    </a:moveTo>
                    <a:cubicBezTo>
                      <a:pt x="83" y="36"/>
                      <a:pt x="83" y="36"/>
                      <a:pt x="83" y="36"/>
                    </a:cubicBezTo>
                    <a:cubicBezTo>
                      <a:pt x="81" y="36"/>
                      <a:pt x="79" y="34"/>
                      <a:pt x="79" y="32"/>
                    </a:cubicBezTo>
                    <a:cubicBezTo>
                      <a:pt x="79" y="30"/>
                      <a:pt x="81" y="28"/>
                      <a:pt x="83" y="28"/>
                    </a:cubicBezTo>
                    <a:cubicBezTo>
                      <a:pt x="111" y="28"/>
                      <a:pt x="111" y="28"/>
                      <a:pt x="111" y="28"/>
                    </a:cubicBezTo>
                    <a:cubicBezTo>
                      <a:pt x="113" y="28"/>
                      <a:pt x="115" y="30"/>
                      <a:pt x="115" y="32"/>
                    </a:cubicBezTo>
                    <a:cubicBezTo>
                      <a:pt x="115" y="34"/>
                      <a:pt x="113" y="36"/>
                      <a:pt x="111" y="3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0" name="Freeform 156"/>
              <p:cNvSpPr/>
              <p:nvPr/>
            </p:nvSpPr>
            <p:spPr bwMode="auto">
              <a:xfrm>
                <a:off x="1892" y="3584"/>
                <a:ext cx="161" cy="141"/>
              </a:xfrm>
              <a:custGeom>
                <a:avLst/>
                <a:gdLst>
                  <a:gd name="T0" fmla="*/ 85 w 87"/>
                  <a:gd name="T1" fmla="*/ 51 h 76"/>
                  <a:gd name="T2" fmla="*/ 79 w 87"/>
                  <a:gd name="T3" fmla="*/ 51 h 76"/>
                  <a:gd name="T4" fmla="*/ 72 w 87"/>
                  <a:gd name="T5" fmla="*/ 60 h 76"/>
                  <a:gd name="T6" fmla="*/ 4 w 87"/>
                  <a:gd name="T7" fmla="*/ 0 h 76"/>
                  <a:gd name="T8" fmla="*/ 0 w 87"/>
                  <a:gd name="T9" fmla="*/ 4 h 76"/>
                  <a:gd name="T10" fmla="*/ 4 w 87"/>
                  <a:gd name="T11" fmla="*/ 8 h 76"/>
                  <a:gd name="T12" fmla="*/ 64 w 87"/>
                  <a:gd name="T13" fmla="*/ 62 h 76"/>
                  <a:gd name="T14" fmla="*/ 55 w 87"/>
                  <a:gd name="T15" fmla="*/ 55 h 76"/>
                  <a:gd name="T16" fmla="*/ 49 w 87"/>
                  <a:gd name="T17" fmla="*/ 55 h 76"/>
                  <a:gd name="T18" fmla="*/ 50 w 87"/>
                  <a:gd name="T19" fmla="*/ 61 h 76"/>
                  <a:gd name="T20" fmla="*/ 69 w 87"/>
                  <a:gd name="T21" fmla="*/ 76 h 76"/>
                  <a:gd name="T22" fmla="*/ 86 w 87"/>
                  <a:gd name="T23" fmla="*/ 56 h 76"/>
                  <a:gd name="T24" fmla="*/ 85 w 87"/>
                  <a:gd name="T25" fmla="*/ 51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7" h="76">
                    <a:moveTo>
                      <a:pt x="85" y="51"/>
                    </a:moveTo>
                    <a:cubicBezTo>
                      <a:pt x="83" y="49"/>
                      <a:pt x="81" y="49"/>
                      <a:pt x="79" y="51"/>
                    </a:cubicBezTo>
                    <a:cubicBezTo>
                      <a:pt x="72" y="60"/>
                      <a:pt x="72" y="60"/>
                      <a:pt x="72" y="60"/>
                    </a:cubicBezTo>
                    <a:cubicBezTo>
                      <a:pt x="68" y="26"/>
                      <a:pt x="39" y="0"/>
                      <a:pt x="4" y="0"/>
                    </a:cubicBezTo>
                    <a:cubicBezTo>
                      <a:pt x="2" y="0"/>
                      <a:pt x="0" y="1"/>
                      <a:pt x="0" y="4"/>
                    </a:cubicBezTo>
                    <a:cubicBezTo>
                      <a:pt x="0" y="6"/>
                      <a:pt x="2" y="8"/>
                      <a:pt x="4" y="8"/>
                    </a:cubicBezTo>
                    <a:cubicBezTo>
                      <a:pt x="35" y="8"/>
                      <a:pt x="61" y="32"/>
                      <a:pt x="64" y="62"/>
                    </a:cubicBezTo>
                    <a:cubicBezTo>
                      <a:pt x="55" y="55"/>
                      <a:pt x="55" y="55"/>
                      <a:pt x="55" y="55"/>
                    </a:cubicBezTo>
                    <a:cubicBezTo>
                      <a:pt x="53" y="53"/>
                      <a:pt x="50" y="54"/>
                      <a:pt x="49" y="55"/>
                    </a:cubicBezTo>
                    <a:cubicBezTo>
                      <a:pt x="48" y="57"/>
                      <a:pt x="48" y="60"/>
                      <a:pt x="50" y="61"/>
                    </a:cubicBezTo>
                    <a:cubicBezTo>
                      <a:pt x="69" y="76"/>
                      <a:pt x="69" y="76"/>
                      <a:pt x="69" y="76"/>
                    </a:cubicBezTo>
                    <a:cubicBezTo>
                      <a:pt x="86" y="56"/>
                      <a:pt x="86" y="56"/>
                      <a:pt x="86" y="56"/>
                    </a:cubicBezTo>
                    <a:cubicBezTo>
                      <a:pt x="87" y="54"/>
                      <a:pt x="87" y="52"/>
                      <a:pt x="85" y="5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1" name="Freeform 157"/>
              <p:cNvSpPr/>
              <p:nvPr/>
            </p:nvSpPr>
            <p:spPr bwMode="auto">
              <a:xfrm>
                <a:off x="1733" y="3742"/>
                <a:ext cx="163" cy="140"/>
              </a:xfrm>
              <a:custGeom>
                <a:avLst/>
                <a:gdLst>
                  <a:gd name="T0" fmla="*/ 84 w 88"/>
                  <a:gd name="T1" fmla="*/ 68 h 76"/>
                  <a:gd name="T2" fmla="*/ 23 w 88"/>
                  <a:gd name="T3" fmla="*/ 14 h 76"/>
                  <a:gd name="T4" fmla="*/ 33 w 88"/>
                  <a:gd name="T5" fmla="*/ 21 h 76"/>
                  <a:gd name="T6" fmla="*/ 38 w 88"/>
                  <a:gd name="T7" fmla="*/ 20 h 76"/>
                  <a:gd name="T8" fmla="*/ 37 w 88"/>
                  <a:gd name="T9" fmla="*/ 15 h 76"/>
                  <a:gd name="T10" fmla="*/ 18 w 88"/>
                  <a:gd name="T11" fmla="*/ 0 h 76"/>
                  <a:gd name="T12" fmla="*/ 2 w 88"/>
                  <a:gd name="T13" fmla="*/ 20 h 76"/>
                  <a:gd name="T14" fmla="*/ 2 w 88"/>
                  <a:gd name="T15" fmla="*/ 25 h 76"/>
                  <a:gd name="T16" fmla="*/ 5 w 88"/>
                  <a:gd name="T17" fmla="*/ 26 h 76"/>
                  <a:gd name="T18" fmla="*/ 8 w 88"/>
                  <a:gd name="T19" fmla="*/ 25 h 76"/>
                  <a:gd name="T20" fmla="*/ 15 w 88"/>
                  <a:gd name="T21" fmla="*/ 15 h 76"/>
                  <a:gd name="T22" fmla="*/ 84 w 88"/>
                  <a:gd name="T23" fmla="*/ 76 h 76"/>
                  <a:gd name="T24" fmla="*/ 88 w 88"/>
                  <a:gd name="T25" fmla="*/ 72 h 76"/>
                  <a:gd name="T26" fmla="*/ 84 w 88"/>
                  <a:gd name="T27" fmla="*/ 6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8" h="76">
                    <a:moveTo>
                      <a:pt x="84" y="68"/>
                    </a:moveTo>
                    <a:cubicBezTo>
                      <a:pt x="52" y="68"/>
                      <a:pt x="27" y="44"/>
                      <a:pt x="23" y="14"/>
                    </a:cubicBezTo>
                    <a:cubicBezTo>
                      <a:pt x="33" y="21"/>
                      <a:pt x="33" y="21"/>
                      <a:pt x="33" y="21"/>
                    </a:cubicBezTo>
                    <a:cubicBezTo>
                      <a:pt x="34" y="22"/>
                      <a:pt x="37" y="22"/>
                      <a:pt x="38" y="20"/>
                    </a:cubicBezTo>
                    <a:cubicBezTo>
                      <a:pt x="40" y="19"/>
                      <a:pt x="39" y="16"/>
                      <a:pt x="37" y="15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0" y="21"/>
                      <a:pt x="0" y="24"/>
                      <a:pt x="2" y="25"/>
                    </a:cubicBezTo>
                    <a:cubicBezTo>
                      <a:pt x="3" y="26"/>
                      <a:pt x="4" y="26"/>
                      <a:pt x="5" y="26"/>
                    </a:cubicBezTo>
                    <a:cubicBezTo>
                      <a:pt x="6" y="26"/>
                      <a:pt x="7" y="26"/>
                      <a:pt x="8" y="2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9" y="49"/>
                      <a:pt x="48" y="76"/>
                      <a:pt x="84" y="76"/>
                    </a:cubicBezTo>
                    <a:cubicBezTo>
                      <a:pt x="86" y="76"/>
                      <a:pt x="88" y="74"/>
                      <a:pt x="88" y="72"/>
                    </a:cubicBezTo>
                    <a:cubicBezTo>
                      <a:pt x="88" y="70"/>
                      <a:pt x="86" y="68"/>
                      <a:pt x="84" y="6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2" name="Freeform 158"/>
              <p:cNvSpPr>
                <a:spLocks noEditPoints="1"/>
              </p:cNvSpPr>
              <p:nvPr/>
            </p:nvSpPr>
            <p:spPr bwMode="auto">
              <a:xfrm>
                <a:off x="3272" y="3549"/>
                <a:ext cx="291" cy="361"/>
              </a:xfrm>
              <a:custGeom>
                <a:avLst/>
                <a:gdLst>
                  <a:gd name="T0" fmla="*/ 153 w 157"/>
                  <a:gd name="T1" fmla="*/ 35 h 195"/>
                  <a:gd name="T2" fmla="*/ 148 w 157"/>
                  <a:gd name="T3" fmla="*/ 35 h 195"/>
                  <a:gd name="T4" fmla="*/ 138 w 157"/>
                  <a:gd name="T5" fmla="*/ 21 h 195"/>
                  <a:gd name="T6" fmla="*/ 141 w 157"/>
                  <a:gd name="T7" fmla="*/ 8 h 195"/>
                  <a:gd name="T8" fmla="*/ 147 w 157"/>
                  <a:gd name="T9" fmla="*/ 8 h 195"/>
                  <a:gd name="T10" fmla="*/ 151 w 157"/>
                  <a:gd name="T11" fmla="*/ 4 h 195"/>
                  <a:gd name="T12" fmla="*/ 147 w 157"/>
                  <a:gd name="T13" fmla="*/ 0 h 195"/>
                  <a:gd name="T14" fmla="*/ 20 w 157"/>
                  <a:gd name="T15" fmla="*/ 0 h 195"/>
                  <a:gd name="T16" fmla="*/ 0 w 157"/>
                  <a:gd name="T17" fmla="*/ 20 h 195"/>
                  <a:gd name="T18" fmla="*/ 0 w 157"/>
                  <a:gd name="T19" fmla="*/ 24 h 195"/>
                  <a:gd name="T20" fmla="*/ 1 w 157"/>
                  <a:gd name="T21" fmla="*/ 26 h 195"/>
                  <a:gd name="T22" fmla="*/ 0 w 157"/>
                  <a:gd name="T23" fmla="*/ 27 h 195"/>
                  <a:gd name="T24" fmla="*/ 0 w 157"/>
                  <a:gd name="T25" fmla="*/ 178 h 195"/>
                  <a:gd name="T26" fmla="*/ 1 w 157"/>
                  <a:gd name="T27" fmla="*/ 179 h 195"/>
                  <a:gd name="T28" fmla="*/ 1 w 157"/>
                  <a:gd name="T29" fmla="*/ 179 h 195"/>
                  <a:gd name="T30" fmla="*/ 7 w 157"/>
                  <a:gd name="T31" fmla="*/ 188 h 195"/>
                  <a:gd name="T32" fmla="*/ 7 w 157"/>
                  <a:gd name="T33" fmla="*/ 188 h 195"/>
                  <a:gd name="T34" fmla="*/ 11 w 157"/>
                  <a:gd name="T35" fmla="*/ 191 h 195"/>
                  <a:gd name="T36" fmla="*/ 12 w 157"/>
                  <a:gd name="T37" fmla="*/ 192 h 195"/>
                  <a:gd name="T38" fmla="*/ 12 w 157"/>
                  <a:gd name="T39" fmla="*/ 192 h 195"/>
                  <a:gd name="T40" fmla="*/ 26 w 157"/>
                  <a:gd name="T41" fmla="*/ 195 h 195"/>
                  <a:gd name="T42" fmla="*/ 30 w 157"/>
                  <a:gd name="T43" fmla="*/ 194 h 195"/>
                  <a:gd name="T44" fmla="*/ 153 w 157"/>
                  <a:gd name="T45" fmla="*/ 194 h 195"/>
                  <a:gd name="T46" fmla="*/ 157 w 157"/>
                  <a:gd name="T47" fmla="*/ 190 h 195"/>
                  <a:gd name="T48" fmla="*/ 157 w 157"/>
                  <a:gd name="T49" fmla="*/ 39 h 195"/>
                  <a:gd name="T50" fmla="*/ 153 w 157"/>
                  <a:gd name="T51" fmla="*/ 35 h 195"/>
                  <a:gd name="T52" fmla="*/ 20 w 157"/>
                  <a:gd name="T53" fmla="*/ 35 h 195"/>
                  <a:gd name="T54" fmla="*/ 19 w 157"/>
                  <a:gd name="T55" fmla="*/ 35 h 195"/>
                  <a:gd name="T56" fmla="*/ 10 w 157"/>
                  <a:gd name="T57" fmla="*/ 29 h 195"/>
                  <a:gd name="T58" fmla="*/ 8 w 157"/>
                  <a:gd name="T59" fmla="*/ 24 h 195"/>
                  <a:gd name="T60" fmla="*/ 8 w 157"/>
                  <a:gd name="T61" fmla="*/ 20 h 195"/>
                  <a:gd name="T62" fmla="*/ 20 w 157"/>
                  <a:gd name="T63" fmla="*/ 8 h 195"/>
                  <a:gd name="T64" fmla="*/ 132 w 157"/>
                  <a:gd name="T65" fmla="*/ 8 h 195"/>
                  <a:gd name="T66" fmla="*/ 130 w 157"/>
                  <a:gd name="T67" fmla="*/ 22 h 195"/>
                  <a:gd name="T68" fmla="*/ 136 w 157"/>
                  <a:gd name="T69" fmla="*/ 35 h 195"/>
                  <a:gd name="T70" fmla="*/ 20 w 157"/>
                  <a:gd name="T71" fmla="*/ 35 h 195"/>
                  <a:gd name="T72" fmla="*/ 137 w 157"/>
                  <a:gd name="T73" fmla="*/ 180 h 195"/>
                  <a:gd name="T74" fmla="*/ 135 w 157"/>
                  <a:gd name="T75" fmla="*/ 180 h 195"/>
                  <a:gd name="T76" fmla="*/ 132 w 157"/>
                  <a:gd name="T77" fmla="*/ 179 h 195"/>
                  <a:gd name="T78" fmla="*/ 94 w 157"/>
                  <a:gd name="T79" fmla="*/ 146 h 195"/>
                  <a:gd name="T80" fmla="*/ 63 w 157"/>
                  <a:gd name="T81" fmla="*/ 146 h 195"/>
                  <a:gd name="T82" fmla="*/ 59 w 157"/>
                  <a:gd name="T83" fmla="*/ 142 h 195"/>
                  <a:gd name="T84" fmla="*/ 59 w 157"/>
                  <a:gd name="T85" fmla="*/ 89 h 195"/>
                  <a:gd name="T86" fmla="*/ 63 w 157"/>
                  <a:gd name="T87" fmla="*/ 85 h 195"/>
                  <a:gd name="T88" fmla="*/ 94 w 157"/>
                  <a:gd name="T89" fmla="*/ 85 h 195"/>
                  <a:gd name="T90" fmla="*/ 132 w 157"/>
                  <a:gd name="T91" fmla="*/ 52 h 195"/>
                  <a:gd name="T92" fmla="*/ 137 w 157"/>
                  <a:gd name="T93" fmla="*/ 51 h 195"/>
                  <a:gd name="T94" fmla="*/ 139 w 157"/>
                  <a:gd name="T95" fmla="*/ 55 h 195"/>
                  <a:gd name="T96" fmla="*/ 139 w 157"/>
                  <a:gd name="T97" fmla="*/ 176 h 195"/>
                  <a:gd name="T98" fmla="*/ 137 w 157"/>
                  <a:gd name="T99" fmla="*/ 180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57" h="195">
                    <a:moveTo>
                      <a:pt x="153" y="35"/>
                    </a:moveTo>
                    <a:cubicBezTo>
                      <a:pt x="148" y="35"/>
                      <a:pt x="148" y="35"/>
                      <a:pt x="148" y="35"/>
                    </a:cubicBezTo>
                    <a:cubicBezTo>
                      <a:pt x="142" y="31"/>
                      <a:pt x="139" y="26"/>
                      <a:pt x="138" y="21"/>
                    </a:cubicBezTo>
                    <a:cubicBezTo>
                      <a:pt x="137" y="15"/>
                      <a:pt x="140" y="11"/>
                      <a:pt x="141" y="8"/>
                    </a:cubicBezTo>
                    <a:cubicBezTo>
                      <a:pt x="147" y="8"/>
                      <a:pt x="147" y="8"/>
                      <a:pt x="147" y="8"/>
                    </a:cubicBezTo>
                    <a:cubicBezTo>
                      <a:pt x="149" y="8"/>
                      <a:pt x="151" y="7"/>
                      <a:pt x="151" y="4"/>
                    </a:cubicBezTo>
                    <a:cubicBezTo>
                      <a:pt x="151" y="2"/>
                      <a:pt x="149" y="0"/>
                      <a:pt x="147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5"/>
                      <a:pt x="1" y="25"/>
                      <a:pt x="1" y="26"/>
                    </a:cubicBezTo>
                    <a:cubicBezTo>
                      <a:pt x="0" y="26"/>
                      <a:pt x="0" y="27"/>
                      <a:pt x="0" y="27"/>
                    </a:cubicBezTo>
                    <a:cubicBezTo>
                      <a:pt x="0" y="178"/>
                      <a:pt x="0" y="178"/>
                      <a:pt x="0" y="178"/>
                    </a:cubicBezTo>
                    <a:cubicBezTo>
                      <a:pt x="0" y="178"/>
                      <a:pt x="1" y="179"/>
                      <a:pt x="1" y="179"/>
                    </a:cubicBezTo>
                    <a:cubicBezTo>
                      <a:pt x="1" y="179"/>
                      <a:pt x="1" y="179"/>
                      <a:pt x="1" y="179"/>
                    </a:cubicBezTo>
                    <a:cubicBezTo>
                      <a:pt x="1" y="180"/>
                      <a:pt x="3" y="184"/>
                      <a:pt x="7" y="188"/>
                    </a:cubicBezTo>
                    <a:cubicBezTo>
                      <a:pt x="7" y="188"/>
                      <a:pt x="7" y="188"/>
                      <a:pt x="7" y="188"/>
                    </a:cubicBezTo>
                    <a:cubicBezTo>
                      <a:pt x="8" y="189"/>
                      <a:pt x="10" y="190"/>
                      <a:pt x="11" y="191"/>
                    </a:cubicBezTo>
                    <a:cubicBezTo>
                      <a:pt x="12" y="191"/>
                      <a:pt x="12" y="191"/>
                      <a:pt x="12" y="192"/>
                    </a:cubicBezTo>
                    <a:cubicBezTo>
                      <a:pt x="12" y="192"/>
                      <a:pt x="12" y="192"/>
                      <a:pt x="12" y="192"/>
                    </a:cubicBezTo>
                    <a:cubicBezTo>
                      <a:pt x="16" y="193"/>
                      <a:pt x="20" y="195"/>
                      <a:pt x="26" y="195"/>
                    </a:cubicBezTo>
                    <a:cubicBezTo>
                      <a:pt x="27" y="195"/>
                      <a:pt x="29" y="195"/>
                      <a:pt x="30" y="194"/>
                    </a:cubicBezTo>
                    <a:cubicBezTo>
                      <a:pt x="153" y="194"/>
                      <a:pt x="153" y="194"/>
                      <a:pt x="153" y="194"/>
                    </a:cubicBezTo>
                    <a:cubicBezTo>
                      <a:pt x="156" y="194"/>
                      <a:pt x="157" y="193"/>
                      <a:pt x="157" y="190"/>
                    </a:cubicBezTo>
                    <a:cubicBezTo>
                      <a:pt x="157" y="39"/>
                      <a:pt x="157" y="39"/>
                      <a:pt x="157" y="39"/>
                    </a:cubicBezTo>
                    <a:cubicBezTo>
                      <a:pt x="157" y="37"/>
                      <a:pt x="156" y="35"/>
                      <a:pt x="153" y="35"/>
                    </a:cubicBezTo>
                    <a:close/>
                    <a:moveTo>
                      <a:pt x="20" y="35"/>
                    </a:moveTo>
                    <a:cubicBezTo>
                      <a:pt x="20" y="35"/>
                      <a:pt x="19" y="35"/>
                      <a:pt x="19" y="35"/>
                    </a:cubicBezTo>
                    <a:cubicBezTo>
                      <a:pt x="16" y="35"/>
                      <a:pt x="13" y="33"/>
                      <a:pt x="10" y="29"/>
                    </a:cubicBezTo>
                    <a:cubicBezTo>
                      <a:pt x="9" y="28"/>
                      <a:pt x="8" y="26"/>
                      <a:pt x="8" y="24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14"/>
                      <a:pt x="14" y="8"/>
                      <a:pt x="20" y="8"/>
                    </a:cubicBezTo>
                    <a:cubicBezTo>
                      <a:pt x="132" y="8"/>
                      <a:pt x="132" y="8"/>
                      <a:pt x="132" y="8"/>
                    </a:cubicBezTo>
                    <a:cubicBezTo>
                      <a:pt x="131" y="12"/>
                      <a:pt x="129" y="17"/>
                      <a:pt x="130" y="22"/>
                    </a:cubicBezTo>
                    <a:cubicBezTo>
                      <a:pt x="131" y="27"/>
                      <a:pt x="133" y="31"/>
                      <a:pt x="136" y="35"/>
                    </a:cubicBezTo>
                    <a:lnTo>
                      <a:pt x="20" y="35"/>
                    </a:lnTo>
                    <a:close/>
                    <a:moveTo>
                      <a:pt x="137" y="180"/>
                    </a:moveTo>
                    <a:cubicBezTo>
                      <a:pt x="136" y="180"/>
                      <a:pt x="135" y="180"/>
                      <a:pt x="135" y="180"/>
                    </a:cubicBezTo>
                    <a:cubicBezTo>
                      <a:pt x="134" y="180"/>
                      <a:pt x="133" y="180"/>
                      <a:pt x="132" y="179"/>
                    </a:cubicBezTo>
                    <a:cubicBezTo>
                      <a:pt x="94" y="146"/>
                      <a:pt x="94" y="146"/>
                      <a:pt x="94" y="146"/>
                    </a:cubicBezTo>
                    <a:cubicBezTo>
                      <a:pt x="63" y="146"/>
                      <a:pt x="63" y="146"/>
                      <a:pt x="63" y="146"/>
                    </a:cubicBezTo>
                    <a:cubicBezTo>
                      <a:pt x="61" y="146"/>
                      <a:pt x="59" y="144"/>
                      <a:pt x="59" y="142"/>
                    </a:cubicBezTo>
                    <a:cubicBezTo>
                      <a:pt x="59" y="89"/>
                      <a:pt x="59" y="89"/>
                      <a:pt x="59" y="89"/>
                    </a:cubicBezTo>
                    <a:cubicBezTo>
                      <a:pt x="59" y="87"/>
                      <a:pt x="61" y="85"/>
                      <a:pt x="63" y="85"/>
                    </a:cubicBezTo>
                    <a:cubicBezTo>
                      <a:pt x="94" y="85"/>
                      <a:pt x="94" y="85"/>
                      <a:pt x="94" y="85"/>
                    </a:cubicBezTo>
                    <a:cubicBezTo>
                      <a:pt x="132" y="52"/>
                      <a:pt x="132" y="52"/>
                      <a:pt x="132" y="52"/>
                    </a:cubicBezTo>
                    <a:cubicBezTo>
                      <a:pt x="133" y="51"/>
                      <a:pt x="135" y="51"/>
                      <a:pt x="137" y="51"/>
                    </a:cubicBezTo>
                    <a:cubicBezTo>
                      <a:pt x="138" y="52"/>
                      <a:pt x="139" y="53"/>
                      <a:pt x="139" y="55"/>
                    </a:cubicBezTo>
                    <a:cubicBezTo>
                      <a:pt x="139" y="176"/>
                      <a:pt x="139" y="176"/>
                      <a:pt x="139" y="176"/>
                    </a:cubicBezTo>
                    <a:cubicBezTo>
                      <a:pt x="139" y="178"/>
                      <a:pt x="138" y="179"/>
                      <a:pt x="137" y="18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3" name="Freeform 159"/>
              <p:cNvSpPr/>
              <p:nvPr/>
            </p:nvSpPr>
            <p:spPr bwMode="auto">
              <a:xfrm>
                <a:off x="3612" y="3664"/>
                <a:ext cx="65" cy="198"/>
              </a:xfrm>
              <a:custGeom>
                <a:avLst/>
                <a:gdLst>
                  <a:gd name="T0" fmla="*/ 4 w 35"/>
                  <a:gd name="T1" fmla="*/ 107 h 107"/>
                  <a:gd name="T2" fmla="*/ 1 w 35"/>
                  <a:gd name="T3" fmla="*/ 105 h 107"/>
                  <a:gd name="T4" fmla="*/ 1 w 35"/>
                  <a:gd name="T5" fmla="*/ 100 h 107"/>
                  <a:gd name="T6" fmla="*/ 1 w 35"/>
                  <a:gd name="T7" fmla="*/ 7 h 107"/>
                  <a:gd name="T8" fmla="*/ 1 w 35"/>
                  <a:gd name="T9" fmla="*/ 2 h 107"/>
                  <a:gd name="T10" fmla="*/ 7 w 35"/>
                  <a:gd name="T11" fmla="*/ 2 h 107"/>
                  <a:gd name="T12" fmla="*/ 7 w 35"/>
                  <a:gd name="T13" fmla="*/ 105 h 107"/>
                  <a:gd name="T14" fmla="*/ 4 w 35"/>
                  <a:gd name="T15" fmla="*/ 107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107">
                    <a:moveTo>
                      <a:pt x="4" y="107"/>
                    </a:moveTo>
                    <a:cubicBezTo>
                      <a:pt x="3" y="107"/>
                      <a:pt x="2" y="106"/>
                      <a:pt x="1" y="105"/>
                    </a:cubicBezTo>
                    <a:cubicBezTo>
                      <a:pt x="0" y="104"/>
                      <a:pt x="0" y="101"/>
                      <a:pt x="1" y="100"/>
                    </a:cubicBezTo>
                    <a:cubicBezTo>
                      <a:pt x="27" y="74"/>
                      <a:pt x="27" y="33"/>
                      <a:pt x="1" y="7"/>
                    </a:cubicBezTo>
                    <a:cubicBezTo>
                      <a:pt x="0" y="6"/>
                      <a:pt x="0" y="3"/>
                      <a:pt x="1" y="2"/>
                    </a:cubicBezTo>
                    <a:cubicBezTo>
                      <a:pt x="3" y="0"/>
                      <a:pt x="5" y="0"/>
                      <a:pt x="7" y="2"/>
                    </a:cubicBezTo>
                    <a:cubicBezTo>
                      <a:pt x="35" y="30"/>
                      <a:pt x="35" y="77"/>
                      <a:pt x="7" y="105"/>
                    </a:cubicBezTo>
                    <a:cubicBezTo>
                      <a:pt x="6" y="106"/>
                      <a:pt x="5" y="107"/>
                      <a:pt x="4" y="10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4" name="Freeform 160"/>
              <p:cNvSpPr/>
              <p:nvPr/>
            </p:nvSpPr>
            <p:spPr bwMode="auto">
              <a:xfrm>
                <a:off x="3577" y="3697"/>
                <a:ext cx="39" cy="130"/>
              </a:xfrm>
              <a:custGeom>
                <a:avLst/>
                <a:gdLst>
                  <a:gd name="T0" fmla="*/ 5 w 21"/>
                  <a:gd name="T1" fmla="*/ 70 h 70"/>
                  <a:gd name="T2" fmla="*/ 2 w 21"/>
                  <a:gd name="T3" fmla="*/ 69 h 70"/>
                  <a:gd name="T4" fmla="*/ 2 w 21"/>
                  <a:gd name="T5" fmla="*/ 63 h 70"/>
                  <a:gd name="T6" fmla="*/ 13 w 21"/>
                  <a:gd name="T7" fmla="*/ 36 h 70"/>
                  <a:gd name="T8" fmla="*/ 2 w 21"/>
                  <a:gd name="T9" fmla="*/ 8 h 70"/>
                  <a:gd name="T10" fmla="*/ 2 w 21"/>
                  <a:gd name="T11" fmla="*/ 2 h 70"/>
                  <a:gd name="T12" fmla="*/ 8 w 21"/>
                  <a:gd name="T13" fmla="*/ 2 h 70"/>
                  <a:gd name="T14" fmla="*/ 21 w 21"/>
                  <a:gd name="T15" fmla="*/ 36 h 70"/>
                  <a:gd name="T16" fmla="*/ 8 w 21"/>
                  <a:gd name="T17" fmla="*/ 69 h 70"/>
                  <a:gd name="T18" fmla="*/ 5 w 21"/>
                  <a:gd name="T19" fmla="*/ 7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" h="70">
                    <a:moveTo>
                      <a:pt x="5" y="70"/>
                    </a:moveTo>
                    <a:cubicBezTo>
                      <a:pt x="4" y="70"/>
                      <a:pt x="3" y="70"/>
                      <a:pt x="2" y="69"/>
                    </a:cubicBezTo>
                    <a:cubicBezTo>
                      <a:pt x="0" y="68"/>
                      <a:pt x="0" y="65"/>
                      <a:pt x="2" y="63"/>
                    </a:cubicBezTo>
                    <a:cubicBezTo>
                      <a:pt x="9" y="56"/>
                      <a:pt x="13" y="46"/>
                      <a:pt x="13" y="36"/>
                    </a:cubicBezTo>
                    <a:cubicBezTo>
                      <a:pt x="13" y="25"/>
                      <a:pt x="9" y="15"/>
                      <a:pt x="2" y="8"/>
                    </a:cubicBezTo>
                    <a:cubicBezTo>
                      <a:pt x="0" y="6"/>
                      <a:pt x="0" y="3"/>
                      <a:pt x="2" y="2"/>
                    </a:cubicBezTo>
                    <a:cubicBezTo>
                      <a:pt x="3" y="0"/>
                      <a:pt x="6" y="0"/>
                      <a:pt x="8" y="2"/>
                    </a:cubicBezTo>
                    <a:cubicBezTo>
                      <a:pt x="17" y="11"/>
                      <a:pt x="21" y="23"/>
                      <a:pt x="21" y="36"/>
                    </a:cubicBezTo>
                    <a:cubicBezTo>
                      <a:pt x="21" y="48"/>
                      <a:pt x="17" y="60"/>
                      <a:pt x="8" y="69"/>
                    </a:cubicBezTo>
                    <a:cubicBezTo>
                      <a:pt x="7" y="70"/>
                      <a:pt x="6" y="70"/>
                      <a:pt x="5" y="7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5" name="Freeform 161"/>
              <p:cNvSpPr/>
              <p:nvPr/>
            </p:nvSpPr>
            <p:spPr bwMode="auto">
              <a:xfrm>
                <a:off x="7324" y="3814"/>
                <a:ext cx="15" cy="80"/>
              </a:xfrm>
              <a:custGeom>
                <a:avLst/>
                <a:gdLst>
                  <a:gd name="T0" fmla="*/ 4 w 8"/>
                  <a:gd name="T1" fmla="*/ 43 h 43"/>
                  <a:gd name="T2" fmla="*/ 0 w 8"/>
                  <a:gd name="T3" fmla="*/ 39 h 43"/>
                  <a:gd name="T4" fmla="*/ 0 w 8"/>
                  <a:gd name="T5" fmla="*/ 4 h 43"/>
                  <a:gd name="T6" fmla="*/ 4 w 8"/>
                  <a:gd name="T7" fmla="*/ 0 h 43"/>
                  <a:gd name="T8" fmla="*/ 8 w 8"/>
                  <a:gd name="T9" fmla="*/ 4 h 43"/>
                  <a:gd name="T10" fmla="*/ 8 w 8"/>
                  <a:gd name="T11" fmla="*/ 39 h 43"/>
                  <a:gd name="T12" fmla="*/ 4 w 8"/>
                  <a:gd name="T13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43">
                    <a:moveTo>
                      <a:pt x="4" y="43"/>
                    </a:moveTo>
                    <a:cubicBezTo>
                      <a:pt x="2" y="43"/>
                      <a:pt x="0" y="42"/>
                      <a:pt x="0" y="3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8" y="42"/>
                      <a:pt x="6" y="43"/>
                      <a:pt x="4" y="4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6" name="Freeform 162"/>
              <p:cNvSpPr/>
              <p:nvPr/>
            </p:nvSpPr>
            <p:spPr bwMode="auto">
              <a:xfrm>
                <a:off x="7236" y="3812"/>
                <a:ext cx="99" cy="96"/>
              </a:xfrm>
              <a:custGeom>
                <a:avLst/>
                <a:gdLst>
                  <a:gd name="T0" fmla="*/ 4 w 54"/>
                  <a:gd name="T1" fmla="*/ 52 h 52"/>
                  <a:gd name="T2" fmla="*/ 2 w 54"/>
                  <a:gd name="T3" fmla="*/ 51 h 52"/>
                  <a:gd name="T4" fmla="*/ 2 w 54"/>
                  <a:gd name="T5" fmla="*/ 46 h 52"/>
                  <a:gd name="T6" fmla="*/ 46 w 54"/>
                  <a:gd name="T7" fmla="*/ 2 h 52"/>
                  <a:gd name="T8" fmla="*/ 52 w 54"/>
                  <a:gd name="T9" fmla="*/ 2 h 52"/>
                  <a:gd name="T10" fmla="*/ 52 w 54"/>
                  <a:gd name="T11" fmla="*/ 8 h 52"/>
                  <a:gd name="T12" fmla="*/ 7 w 54"/>
                  <a:gd name="T13" fmla="*/ 51 h 52"/>
                  <a:gd name="T14" fmla="*/ 4 w 54"/>
                  <a:gd name="T15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52">
                    <a:moveTo>
                      <a:pt x="4" y="52"/>
                    </a:moveTo>
                    <a:cubicBezTo>
                      <a:pt x="3" y="52"/>
                      <a:pt x="2" y="52"/>
                      <a:pt x="2" y="51"/>
                    </a:cubicBezTo>
                    <a:cubicBezTo>
                      <a:pt x="0" y="50"/>
                      <a:pt x="0" y="47"/>
                      <a:pt x="2" y="46"/>
                    </a:cubicBezTo>
                    <a:cubicBezTo>
                      <a:pt x="46" y="2"/>
                      <a:pt x="46" y="2"/>
                      <a:pt x="46" y="2"/>
                    </a:cubicBezTo>
                    <a:cubicBezTo>
                      <a:pt x="48" y="0"/>
                      <a:pt x="51" y="0"/>
                      <a:pt x="52" y="2"/>
                    </a:cubicBezTo>
                    <a:cubicBezTo>
                      <a:pt x="54" y="4"/>
                      <a:pt x="54" y="6"/>
                      <a:pt x="52" y="8"/>
                    </a:cubicBezTo>
                    <a:cubicBezTo>
                      <a:pt x="7" y="51"/>
                      <a:pt x="7" y="51"/>
                      <a:pt x="7" y="51"/>
                    </a:cubicBezTo>
                    <a:cubicBezTo>
                      <a:pt x="6" y="52"/>
                      <a:pt x="5" y="52"/>
                      <a:pt x="4" y="5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7" name="Freeform 163"/>
              <p:cNvSpPr/>
              <p:nvPr/>
            </p:nvSpPr>
            <p:spPr bwMode="auto">
              <a:xfrm>
                <a:off x="7328" y="3812"/>
                <a:ext cx="100" cy="96"/>
              </a:xfrm>
              <a:custGeom>
                <a:avLst/>
                <a:gdLst>
                  <a:gd name="T0" fmla="*/ 50 w 54"/>
                  <a:gd name="T1" fmla="*/ 52 h 52"/>
                  <a:gd name="T2" fmla="*/ 47 w 54"/>
                  <a:gd name="T3" fmla="*/ 51 h 52"/>
                  <a:gd name="T4" fmla="*/ 2 w 54"/>
                  <a:gd name="T5" fmla="*/ 8 h 52"/>
                  <a:gd name="T6" fmla="*/ 2 w 54"/>
                  <a:gd name="T7" fmla="*/ 2 h 52"/>
                  <a:gd name="T8" fmla="*/ 8 w 54"/>
                  <a:gd name="T9" fmla="*/ 2 h 52"/>
                  <a:gd name="T10" fmla="*/ 52 w 54"/>
                  <a:gd name="T11" fmla="*/ 46 h 52"/>
                  <a:gd name="T12" fmla="*/ 53 w 54"/>
                  <a:gd name="T13" fmla="*/ 51 h 52"/>
                  <a:gd name="T14" fmla="*/ 50 w 54"/>
                  <a:gd name="T15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52">
                    <a:moveTo>
                      <a:pt x="50" y="52"/>
                    </a:moveTo>
                    <a:cubicBezTo>
                      <a:pt x="49" y="52"/>
                      <a:pt x="48" y="52"/>
                      <a:pt x="47" y="51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0" y="6"/>
                      <a:pt x="0" y="4"/>
                      <a:pt x="2" y="2"/>
                    </a:cubicBezTo>
                    <a:cubicBezTo>
                      <a:pt x="4" y="0"/>
                      <a:pt x="6" y="0"/>
                      <a:pt x="8" y="2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4" y="47"/>
                      <a:pt x="54" y="50"/>
                      <a:pt x="53" y="51"/>
                    </a:cubicBezTo>
                    <a:cubicBezTo>
                      <a:pt x="52" y="52"/>
                      <a:pt x="51" y="52"/>
                      <a:pt x="50" y="5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8" name="Freeform 164"/>
              <p:cNvSpPr/>
              <p:nvPr/>
            </p:nvSpPr>
            <p:spPr bwMode="auto">
              <a:xfrm>
                <a:off x="7221" y="3549"/>
                <a:ext cx="222" cy="280"/>
              </a:xfrm>
              <a:custGeom>
                <a:avLst/>
                <a:gdLst>
                  <a:gd name="T0" fmla="*/ 99 w 120"/>
                  <a:gd name="T1" fmla="*/ 117 h 151"/>
                  <a:gd name="T2" fmla="*/ 73 w 120"/>
                  <a:gd name="T3" fmla="*/ 117 h 151"/>
                  <a:gd name="T4" fmla="*/ 73 w 120"/>
                  <a:gd name="T5" fmla="*/ 102 h 151"/>
                  <a:gd name="T6" fmla="*/ 79 w 120"/>
                  <a:gd name="T7" fmla="*/ 102 h 151"/>
                  <a:gd name="T8" fmla="*/ 112 w 120"/>
                  <a:gd name="T9" fmla="*/ 69 h 151"/>
                  <a:gd name="T10" fmla="*/ 112 w 120"/>
                  <a:gd name="T11" fmla="*/ 33 h 151"/>
                  <a:gd name="T12" fmla="*/ 79 w 120"/>
                  <a:gd name="T13" fmla="*/ 0 h 151"/>
                  <a:gd name="T14" fmla="*/ 41 w 120"/>
                  <a:gd name="T15" fmla="*/ 0 h 151"/>
                  <a:gd name="T16" fmla="*/ 8 w 120"/>
                  <a:gd name="T17" fmla="*/ 33 h 151"/>
                  <a:gd name="T18" fmla="*/ 8 w 120"/>
                  <a:gd name="T19" fmla="*/ 69 h 151"/>
                  <a:gd name="T20" fmla="*/ 41 w 120"/>
                  <a:gd name="T21" fmla="*/ 102 h 151"/>
                  <a:gd name="T22" fmla="*/ 47 w 120"/>
                  <a:gd name="T23" fmla="*/ 102 h 151"/>
                  <a:gd name="T24" fmla="*/ 47 w 120"/>
                  <a:gd name="T25" fmla="*/ 117 h 151"/>
                  <a:gd name="T26" fmla="*/ 22 w 120"/>
                  <a:gd name="T27" fmla="*/ 117 h 151"/>
                  <a:gd name="T28" fmla="*/ 0 w 120"/>
                  <a:gd name="T29" fmla="*/ 134 h 151"/>
                  <a:gd name="T30" fmla="*/ 22 w 120"/>
                  <a:gd name="T31" fmla="*/ 151 h 151"/>
                  <a:gd name="T32" fmla="*/ 99 w 120"/>
                  <a:gd name="T33" fmla="*/ 151 h 151"/>
                  <a:gd name="T34" fmla="*/ 120 w 120"/>
                  <a:gd name="T35" fmla="*/ 134 h 151"/>
                  <a:gd name="T36" fmla="*/ 99 w 120"/>
                  <a:gd name="T37" fmla="*/ 11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0" h="151">
                    <a:moveTo>
                      <a:pt x="99" y="117"/>
                    </a:moveTo>
                    <a:cubicBezTo>
                      <a:pt x="73" y="117"/>
                      <a:pt x="73" y="117"/>
                      <a:pt x="73" y="117"/>
                    </a:cubicBezTo>
                    <a:cubicBezTo>
                      <a:pt x="73" y="102"/>
                      <a:pt x="73" y="102"/>
                      <a:pt x="73" y="102"/>
                    </a:cubicBezTo>
                    <a:cubicBezTo>
                      <a:pt x="79" y="102"/>
                      <a:pt x="79" y="102"/>
                      <a:pt x="79" y="102"/>
                    </a:cubicBezTo>
                    <a:cubicBezTo>
                      <a:pt x="97" y="102"/>
                      <a:pt x="112" y="87"/>
                      <a:pt x="112" y="69"/>
                    </a:cubicBezTo>
                    <a:cubicBezTo>
                      <a:pt x="112" y="33"/>
                      <a:pt x="112" y="33"/>
                      <a:pt x="112" y="33"/>
                    </a:cubicBezTo>
                    <a:cubicBezTo>
                      <a:pt x="112" y="15"/>
                      <a:pt x="97" y="0"/>
                      <a:pt x="79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23" y="0"/>
                      <a:pt x="8" y="15"/>
                      <a:pt x="8" y="33"/>
                    </a:cubicBezTo>
                    <a:cubicBezTo>
                      <a:pt x="8" y="69"/>
                      <a:pt x="8" y="69"/>
                      <a:pt x="8" y="69"/>
                    </a:cubicBezTo>
                    <a:cubicBezTo>
                      <a:pt x="8" y="87"/>
                      <a:pt x="23" y="102"/>
                      <a:pt x="41" y="102"/>
                    </a:cubicBezTo>
                    <a:cubicBezTo>
                      <a:pt x="47" y="102"/>
                      <a:pt x="47" y="102"/>
                      <a:pt x="47" y="102"/>
                    </a:cubicBezTo>
                    <a:cubicBezTo>
                      <a:pt x="47" y="117"/>
                      <a:pt x="47" y="117"/>
                      <a:pt x="47" y="117"/>
                    </a:cubicBezTo>
                    <a:cubicBezTo>
                      <a:pt x="22" y="117"/>
                      <a:pt x="22" y="117"/>
                      <a:pt x="22" y="117"/>
                    </a:cubicBezTo>
                    <a:cubicBezTo>
                      <a:pt x="10" y="117"/>
                      <a:pt x="0" y="125"/>
                      <a:pt x="0" y="134"/>
                    </a:cubicBezTo>
                    <a:cubicBezTo>
                      <a:pt x="0" y="143"/>
                      <a:pt x="10" y="151"/>
                      <a:pt x="22" y="151"/>
                    </a:cubicBezTo>
                    <a:cubicBezTo>
                      <a:pt x="99" y="151"/>
                      <a:pt x="99" y="151"/>
                      <a:pt x="99" y="151"/>
                    </a:cubicBezTo>
                    <a:cubicBezTo>
                      <a:pt x="110" y="151"/>
                      <a:pt x="120" y="143"/>
                      <a:pt x="120" y="134"/>
                    </a:cubicBezTo>
                    <a:cubicBezTo>
                      <a:pt x="120" y="125"/>
                      <a:pt x="110" y="117"/>
                      <a:pt x="99" y="11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9" name="Freeform 165"/>
              <p:cNvSpPr/>
              <p:nvPr/>
            </p:nvSpPr>
            <p:spPr bwMode="auto">
              <a:xfrm>
                <a:off x="1114" y="2962"/>
                <a:ext cx="22" cy="171"/>
              </a:xfrm>
              <a:custGeom>
                <a:avLst/>
                <a:gdLst>
                  <a:gd name="T0" fmla="*/ 6 w 12"/>
                  <a:gd name="T1" fmla="*/ 92 h 92"/>
                  <a:gd name="T2" fmla="*/ 0 w 12"/>
                  <a:gd name="T3" fmla="*/ 86 h 92"/>
                  <a:gd name="T4" fmla="*/ 0 w 12"/>
                  <a:gd name="T5" fmla="*/ 6 h 92"/>
                  <a:gd name="T6" fmla="*/ 6 w 12"/>
                  <a:gd name="T7" fmla="*/ 0 h 92"/>
                  <a:gd name="T8" fmla="*/ 12 w 12"/>
                  <a:gd name="T9" fmla="*/ 6 h 92"/>
                  <a:gd name="T10" fmla="*/ 12 w 12"/>
                  <a:gd name="T11" fmla="*/ 86 h 92"/>
                  <a:gd name="T12" fmla="*/ 6 w 12"/>
                  <a:gd name="T13" fmla="*/ 9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92">
                    <a:moveTo>
                      <a:pt x="6" y="92"/>
                    </a:moveTo>
                    <a:cubicBezTo>
                      <a:pt x="2" y="92"/>
                      <a:pt x="0" y="90"/>
                      <a:pt x="0" y="8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9" y="0"/>
                      <a:pt x="12" y="3"/>
                      <a:pt x="12" y="6"/>
                    </a:cubicBezTo>
                    <a:cubicBezTo>
                      <a:pt x="12" y="86"/>
                      <a:pt x="12" y="86"/>
                      <a:pt x="12" y="86"/>
                    </a:cubicBezTo>
                    <a:cubicBezTo>
                      <a:pt x="12" y="90"/>
                      <a:pt x="9" y="92"/>
                      <a:pt x="6" y="9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0" name="Freeform 166"/>
              <p:cNvSpPr/>
              <p:nvPr/>
            </p:nvSpPr>
            <p:spPr bwMode="auto">
              <a:xfrm>
                <a:off x="1016" y="2827"/>
                <a:ext cx="216" cy="121"/>
              </a:xfrm>
              <a:custGeom>
                <a:avLst/>
                <a:gdLst>
                  <a:gd name="T0" fmla="*/ 111 w 117"/>
                  <a:gd name="T1" fmla="*/ 65 h 65"/>
                  <a:gd name="T2" fmla="*/ 105 w 117"/>
                  <a:gd name="T3" fmla="*/ 59 h 65"/>
                  <a:gd name="T4" fmla="*/ 59 w 117"/>
                  <a:gd name="T5" fmla="*/ 12 h 65"/>
                  <a:gd name="T6" fmla="*/ 12 w 117"/>
                  <a:gd name="T7" fmla="*/ 59 h 65"/>
                  <a:gd name="T8" fmla="*/ 6 w 117"/>
                  <a:gd name="T9" fmla="*/ 65 h 65"/>
                  <a:gd name="T10" fmla="*/ 0 w 117"/>
                  <a:gd name="T11" fmla="*/ 59 h 65"/>
                  <a:gd name="T12" fmla="*/ 59 w 117"/>
                  <a:gd name="T13" fmla="*/ 0 h 65"/>
                  <a:gd name="T14" fmla="*/ 117 w 117"/>
                  <a:gd name="T15" fmla="*/ 59 h 65"/>
                  <a:gd name="T16" fmla="*/ 111 w 117"/>
                  <a:gd name="T17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7" h="65">
                    <a:moveTo>
                      <a:pt x="111" y="65"/>
                    </a:moveTo>
                    <a:cubicBezTo>
                      <a:pt x="108" y="65"/>
                      <a:pt x="105" y="62"/>
                      <a:pt x="105" y="59"/>
                    </a:cubicBezTo>
                    <a:cubicBezTo>
                      <a:pt x="105" y="33"/>
                      <a:pt x="84" y="12"/>
                      <a:pt x="59" y="12"/>
                    </a:cubicBezTo>
                    <a:cubicBezTo>
                      <a:pt x="33" y="12"/>
                      <a:pt x="12" y="33"/>
                      <a:pt x="12" y="59"/>
                    </a:cubicBezTo>
                    <a:cubicBezTo>
                      <a:pt x="12" y="62"/>
                      <a:pt x="9" y="65"/>
                      <a:pt x="6" y="65"/>
                    </a:cubicBezTo>
                    <a:cubicBezTo>
                      <a:pt x="3" y="65"/>
                      <a:pt x="0" y="62"/>
                      <a:pt x="0" y="59"/>
                    </a:cubicBezTo>
                    <a:cubicBezTo>
                      <a:pt x="0" y="27"/>
                      <a:pt x="26" y="0"/>
                      <a:pt x="59" y="0"/>
                    </a:cubicBezTo>
                    <a:cubicBezTo>
                      <a:pt x="91" y="0"/>
                      <a:pt x="117" y="27"/>
                      <a:pt x="117" y="59"/>
                    </a:cubicBezTo>
                    <a:cubicBezTo>
                      <a:pt x="117" y="62"/>
                      <a:pt x="114" y="65"/>
                      <a:pt x="111" y="6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1" name="Oval 167"/>
              <p:cNvSpPr>
                <a:spLocks noChangeArrowheads="1"/>
              </p:cNvSpPr>
              <p:nvPr/>
            </p:nvSpPr>
            <p:spPr bwMode="auto">
              <a:xfrm>
                <a:off x="1075" y="2887"/>
                <a:ext cx="98" cy="100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2" name="Freeform 168"/>
              <p:cNvSpPr/>
              <p:nvPr/>
            </p:nvSpPr>
            <p:spPr bwMode="auto">
              <a:xfrm>
                <a:off x="955" y="2766"/>
                <a:ext cx="338" cy="182"/>
              </a:xfrm>
              <a:custGeom>
                <a:avLst/>
                <a:gdLst>
                  <a:gd name="T0" fmla="*/ 177 w 183"/>
                  <a:gd name="T1" fmla="*/ 98 h 98"/>
                  <a:gd name="T2" fmla="*/ 171 w 183"/>
                  <a:gd name="T3" fmla="*/ 92 h 98"/>
                  <a:gd name="T4" fmla="*/ 92 w 183"/>
                  <a:gd name="T5" fmla="*/ 12 h 98"/>
                  <a:gd name="T6" fmla="*/ 12 w 183"/>
                  <a:gd name="T7" fmla="*/ 92 h 98"/>
                  <a:gd name="T8" fmla="*/ 6 w 183"/>
                  <a:gd name="T9" fmla="*/ 98 h 98"/>
                  <a:gd name="T10" fmla="*/ 0 w 183"/>
                  <a:gd name="T11" fmla="*/ 92 h 98"/>
                  <a:gd name="T12" fmla="*/ 92 w 183"/>
                  <a:gd name="T13" fmla="*/ 0 h 98"/>
                  <a:gd name="T14" fmla="*/ 183 w 183"/>
                  <a:gd name="T15" fmla="*/ 92 h 98"/>
                  <a:gd name="T16" fmla="*/ 177 w 183"/>
                  <a:gd name="T1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3" h="98">
                    <a:moveTo>
                      <a:pt x="177" y="98"/>
                    </a:moveTo>
                    <a:cubicBezTo>
                      <a:pt x="174" y="98"/>
                      <a:pt x="171" y="95"/>
                      <a:pt x="171" y="92"/>
                    </a:cubicBezTo>
                    <a:cubicBezTo>
                      <a:pt x="171" y="48"/>
                      <a:pt x="135" y="12"/>
                      <a:pt x="92" y="12"/>
                    </a:cubicBezTo>
                    <a:cubicBezTo>
                      <a:pt x="48" y="12"/>
                      <a:pt x="12" y="48"/>
                      <a:pt x="12" y="92"/>
                    </a:cubicBezTo>
                    <a:cubicBezTo>
                      <a:pt x="12" y="95"/>
                      <a:pt x="9" y="98"/>
                      <a:pt x="6" y="98"/>
                    </a:cubicBezTo>
                    <a:cubicBezTo>
                      <a:pt x="3" y="98"/>
                      <a:pt x="0" y="95"/>
                      <a:pt x="0" y="92"/>
                    </a:cubicBezTo>
                    <a:cubicBezTo>
                      <a:pt x="0" y="41"/>
                      <a:pt x="41" y="0"/>
                      <a:pt x="92" y="0"/>
                    </a:cubicBezTo>
                    <a:cubicBezTo>
                      <a:pt x="142" y="0"/>
                      <a:pt x="183" y="41"/>
                      <a:pt x="183" y="92"/>
                    </a:cubicBezTo>
                    <a:cubicBezTo>
                      <a:pt x="183" y="95"/>
                      <a:pt x="180" y="98"/>
                      <a:pt x="177" y="9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3" name="Freeform 169"/>
              <p:cNvSpPr/>
              <p:nvPr/>
            </p:nvSpPr>
            <p:spPr bwMode="auto">
              <a:xfrm>
                <a:off x="463" y="423"/>
                <a:ext cx="42" cy="79"/>
              </a:xfrm>
              <a:custGeom>
                <a:avLst/>
                <a:gdLst>
                  <a:gd name="T0" fmla="*/ 18 w 23"/>
                  <a:gd name="T1" fmla="*/ 43 h 43"/>
                  <a:gd name="T2" fmla="*/ 16 w 23"/>
                  <a:gd name="T3" fmla="*/ 43 h 43"/>
                  <a:gd name="T4" fmla="*/ 2 w 23"/>
                  <a:gd name="T5" fmla="*/ 22 h 43"/>
                  <a:gd name="T6" fmla="*/ 8 w 23"/>
                  <a:gd name="T7" fmla="*/ 2 h 43"/>
                  <a:gd name="T8" fmla="*/ 13 w 23"/>
                  <a:gd name="T9" fmla="*/ 2 h 43"/>
                  <a:gd name="T10" fmla="*/ 14 w 23"/>
                  <a:gd name="T11" fmla="*/ 7 h 43"/>
                  <a:gd name="T12" fmla="*/ 14 w 23"/>
                  <a:gd name="T13" fmla="*/ 7 h 43"/>
                  <a:gd name="T14" fmla="*/ 10 w 23"/>
                  <a:gd name="T15" fmla="*/ 21 h 43"/>
                  <a:gd name="T16" fmla="*/ 21 w 23"/>
                  <a:gd name="T17" fmla="*/ 36 h 43"/>
                  <a:gd name="T18" fmla="*/ 22 w 23"/>
                  <a:gd name="T19" fmla="*/ 42 h 43"/>
                  <a:gd name="T20" fmla="*/ 18 w 23"/>
                  <a:gd name="T2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" h="43">
                    <a:moveTo>
                      <a:pt x="18" y="43"/>
                    </a:moveTo>
                    <a:cubicBezTo>
                      <a:pt x="17" y="43"/>
                      <a:pt x="17" y="43"/>
                      <a:pt x="16" y="43"/>
                    </a:cubicBezTo>
                    <a:cubicBezTo>
                      <a:pt x="8" y="37"/>
                      <a:pt x="3" y="30"/>
                      <a:pt x="2" y="22"/>
                    </a:cubicBezTo>
                    <a:cubicBezTo>
                      <a:pt x="0" y="11"/>
                      <a:pt x="8" y="2"/>
                      <a:pt x="8" y="2"/>
                    </a:cubicBezTo>
                    <a:cubicBezTo>
                      <a:pt x="9" y="0"/>
                      <a:pt x="12" y="0"/>
                      <a:pt x="13" y="2"/>
                    </a:cubicBezTo>
                    <a:cubicBezTo>
                      <a:pt x="15" y="3"/>
                      <a:pt x="15" y="5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7"/>
                      <a:pt x="9" y="13"/>
                      <a:pt x="10" y="21"/>
                    </a:cubicBezTo>
                    <a:cubicBezTo>
                      <a:pt x="10" y="27"/>
                      <a:pt x="14" y="32"/>
                      <a:pt x="21" y="36"/>
                    </a:cubicBezTo>
                    <a:cubicBezTo>
                      <a:pt x="22" y="37"/>
                      <a:pt x="23" y="40"/>
                      <a:pt x="22" y="42"/>
                    </a:cubicBezTo>
                    <a:cubicBezTo>
                      <a:pt x="21" y="43"/>
                      <a:pt x="20" y="43"/>
                      <a:pt x="18" y="4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4" name="Freeform 170"/>
              <p:cNvSpPr/>
              <p:nvPr/>
            </p:nvSpPr>
            <p:spPr bwMode="auto">
              <a:xfrm>
                <a:off x="224" y="425"/>
                <a:ext cx="280" cy="77"/>
              </a:xfrm>
              <a:custGeom>
                <a:avLst/>
                <a:gdLst>
                  <a:gd name="T0" fmla="*/ 147 w 151"/>
                  <a:gd name="T1" fmla="*/ 42 h 42"/>
                  <a:gd name="T2" fmla="*/ 21 w 151"/>
                  <a:gd name="T3" fmla="*/ 42 h 42"/>
                  <a:gd name="T4" fmla="*/ 20 w 151"/>
                  <a:gd name="T5" fmla="*/ 42 h 42"/>
                  <a:gd name="T6" fmla="*/ 5 w 151"/>
                  <a:gd name="T7" fmla="*/ 34 h 42"/>
                  <a:gd name="T8" fmla="*/ 1 w 151"/>
                  <a:gd name="T9" fmla="*/ 19 h 42"/>
                  <a:gd name="T10" fmla="*/ 21 w 151"/>
                  <a:gd name="T11" fmla="*/ 0 h 42"/>
                  <a:gd name="T12" fmla="*/ 147 w 151"/>
                  <a:gd name="T13" fmla="*/ 0 h 42"/>
                  <a:gd name="T14" fmla="*/ 151 w 151"/>
                  <a:gd name="T15" fmla="*/ 4 h 42"/>
                  <a:gd name="T16" fmla="*/ 147 w 151"/>
                  <a:gd name="T17" fmla="*/ 8 h 42"/>
                  <a:gd name="T18" fmla="*/ 21 w 151"/>
                  <a:gd name="T19" fmla="*/ 8 h 42"/>
                  <a:gd name="T20" fmla="*/ 9 w 151"/>
                  <a:gd name="T21" fmla="*/ 19 h 42"/>
                  <a:gd name="T22" fmla="*/ 9 w 151"/>
                  <a:gd name="T23" fmla="*/ 20 h 42"/>
                  <a:gd name="T24" fmla="*/ 21 w 151"/>
                  <a:gd name="T25" fmla="*/ 34 h 42"/>
                  <a:gd name="T26" fmla="*/ 147 w 151"/>
                  <a:gd name="T27" fmla="*/ 34 h 42"/>
                  <a:gd name="T28" fmla="*/ 151 w 151"/>
                  <a:gd name="T29" fmla="*/ 38 h 42"/>
                  <a:gd name="T30" fmla="*/ 147 w 151"/>
                  <a:gd name="T31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1" h="42">
                    <a:moveTo>
                      <a:pt x="147" y="42"/>
                    </a:moveTo>
                    <a:cubicBezTo>
                      <a:pt x="21" y="42"/>
                      <a:pt x="21" y="42"/>
                      <a:pt x="21" y="42"/>
                    </a:cubicBezTo>
                    <a:cubicBezTo>
                      <a:pt x="21" y="42"/>
                      <a:pt x="21" y="42"/>
                      <a:pt x="20" y="42"/>
                    </a:cubicBezTo>
                    <a:cubicBezTo>
                      <a:pt x="14" y="41"/>
                      <a:pt x="8" y="39"/>
                      <a:pt x="5" y="34"/>
                    </a:cubicBezTo>
                    <a:cubicBezTo>
                      <a:pt x="0" y="28"/>
                      <a:pt x="1" y="20"/>
                      <a:pt x="1" y="19"/>
                    </a:cubicBezTo>
                    <a:cubicBezTo>
                      <a:pt x="1" y="4"/>
                      <a:pt x="14" y="0"/>
                      <a:pt x="21" y="0"/>
                    </a:cubicBezTo>
                    <a:cubicBezTo>
                      <a:pt x="147" y="0"/>
                      <a:pt x="147" y="0"/>
                      <a:pt x="147" y="0"/>
                    </a:cubicBezTo>
                    <a:cubicBezTo>
                      <a:pt x="149" y="0"/>
                      <a:pt x="151" y="1"/>
                      <a:pt x="151" y="4"/>
                    </a:cubicBezTo>
                    <a:cubicBezTo>
                      <a:pt x="151" y="6"/>
                      <a:pt x="149" y="8"/>
                      <a:pt x="147" y="8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0" y="8"/>
                      <a:pt x="9" y="8"/>
                      <a:pt x="9" y="19"/>
                    </a:cubicBezTo>
                    <a:cubicBezTo>
                      <a:pt x="9" y="19"/>
                      <a:pt x="9" y="19"/>
                      <a:pt x="9" y="20"/>
                    </a:cubicBezTo>
                    <a:cubicBezTo>
                      <a:pt x="9" y="22"/>
                      <a:pt x="8" y="32"/>
                      <a:pt x="21" y="34"/>
                    </a:cubicBezTo>
                    <a:cubicBezTo>
                      <a:pt x="147" y="34"/>
                      <a:pt x="147" y="34"/>
                      <a:pt x="147" y="34"/>
                    </a:cubicBezTo>
                    <a:cubicBezTo>
                      <a:pt x="149" y="34"/>
                      <a:pt x="151" y="36"/>
                      <a:pt x="151" y="38"/>
                    </a:cubicBezTo>
                    <a:cubicBezTo>
                      <a:pt x="151" y="41"/>
                      <a:pt x="149" y="42"/>
                      <a:pt x="147" y="4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5" name="Freeform 171"/>
              <p:cNvSpPr/>
              <p:nvPr/>
            </p:nvSpPr>
            <p:spPr bwMode="auto">
              <a:xfrm>
                <a:off x="226" y="465"/>
                <a:ext cx="290" cy="319"/>
              </a:xfrm>
              <a:custGeom>
                <a:avLst/>
                <a:gdLst>
                  <a:gd name="T0" fmla="*/ 153 w 157"/>
                  <a:gd name="T1" fmla="*/ 12 h 172"/>
                  <a:gd name="T2" fmla="*/ 28 w 157"/>
                  <a:gd name="T3" fmla="*/ 12 h 172"/>
                  <a:gd name="T4" fmla="*/ 26 w 157"/>
                  <a:gd name="T5" fmla="*/ 12 h 172"/>
                  <a:gd name="T6" fmla="*/ 26 w 157"/>
                  <a:gd name="T7" fmla="*/ 12 h 172"/>
                  <a:gd name="T8" fmla="*/ 23 w 157"/>
                  <a:gd name="T9" fmla="*/ 13 h 172"/>
                  <a:gd name="T10" fmla="*/ 8 w 157"/>
                  <a:gd name="T11" fmla="*/ 3 h 172"/>
                  <a:gd name="T12" fmla="*/ 3 w 157"/>
                  <a:gd name="T13" fmla="*/ 0 h 172"/>
                  <a:gd name="T14" fmla="*/ 0 w 157"/>
                  <a:gd name="T15" fmla="*/ 4 h 172"/>
                  <a:gd name="T16" fmla="*/ 0 w 157"/>
                  <a:gd name="T17" fmla="*/ 46 h 172"/>
                  <a:gd name="T18" fmla="*/ 34 w 157"/>
                  <a:gd name="T19" fmla="*/ 36 h 172"/>
                  <a:gd name="T20" fmla="*/ 93 w 157"/>
                  <a:gd name="T21" fmla="*/ 95 h 172"/>
                  <a:gd name="T22" fmla="*/ 34 w 157"/>
                  <a:gd name="T23" fmla="*/ 155 h 172"/>
                  <a:gd name="T24" fmla="*/ 0 w 157"/>
                  <a:gd name="T25" fmla="*/ 144 h 172"/>
                  <a:gd name="T26" fmla="*/ 0 w 157"/>
                  <a:gd name="T27" fmla="*/ 151 h 172"/>
                  <a:gd name="T28" fmla="*/ 0 w 157"/>
                  <a:gd name="T29" fmla="*/ 152 h 172"/>
                  <a:gd name="T30" fmla="*/ 25 w 157"/>
                  <a:gd name="T31" fmla="*/ 172 h 172"/>
                  <a:gd name="T32" fmla="*/ 25 w 157"/>
                  <a:gd name="T33" fmla="*/ 168 h 172"/>
                  <a:gd name="T34" fmla="*/ 25 w 157"/>
                  <a:gd name="T35" fmla="*/ 172 h 172"/>
                  <a:gd name="T36" fmla="*/ 153 w 157"/>
                  <a:gd name="T37" fmla="*/ 172 h 172"/>
                  <a:gd name="T38" fmla="*/ 157 w 157"/>
                  <a:gd name="T39" fmla="*/ 168 h 172"/>
                  <a:gd name="T40" fmla="*/ 157 w 157"/>
                  <a:gd name="T41" fmla="*/ 16 h 172"/>
                  <a:gd name="T42" fmla="*/ 153 w 157"/>
                  <a:gd name="T43" fmla="*/ 12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57" h="172">
                    <a:moveTo>
                      <a:pt x="153" y="12"/>
                    </a:moveTo>
                    <a:cubicBezTo>
                      <a:pt x="28" y="12"/>
                      <a:pt x="28" y="12"/>
                      <a:pt x="28" y="12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5" y="13"/>
                      <a:pt x="24" y="13"/>
                      <a:pt x="23" y="13"/>
                    </a:cubicBezTo>
                    <a:cubicBezTo>
                      <a:pt x="13" y="13"/>
                      <a:pt x="8" y="3"/>
                      <a:pt x="8" y="3"/>
                    </a:cubicBezTo>
                    <a:cubicBezTo>
                      <a:pt x="7" y="1"/>
                      <a:pt x="5" y="0"/>
                      <a:pt x="3" y="0"/>
                    </a:cubicBezTo>
                    <a:cubicBezTo>
                      <a:pt x="1" y="1"/>
                      <a:pt x="0" y="2"/>
                      <a:pt x="0" y="4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10" y="40"/>
                      <a:pt x="21" y="36"/>
                      <a:pt x="34" y="36"/>
                    </a:cubicBezTo>
                    <a:cubicBezTo>
                      <a:pt x="66" y="36"/>
                      <a:pt x="93" y="62"/>
                      <a:pt x="93" y="95"/>
                    </a:cubicBezTo>
                    <a:cubicBezTo>
                      <a:pt x="93" y="128"/>
                      <a:pt x="66" y="155"/>
                      <a:pt x="34" y="155"/>
                    </a:cubicBezTo>
                    <a:cubicBezTo>
                      <a:pt x="21" y="155"/>
                      <a:pt x="10" y="151"/>
                      <a:pt x="0" y="144"/>
                    </a:cubicBezTo>
                    <a:cubicBezTo>
                      <a:pt x="0" y="151"/>
                      <a:pt x="0" y="151"/>
                      <a:pt x="0" y="151"/>
                    </a:cubicBezTo>
                    <a:cubicBezTo>
                      <a:pt x="0" y="152"/>
                      <a:pt x="0" y="152"/>
                      <a:pt x="0" y="152"/>
                    </a:cubicBezTo>
                    <a:cubicBezTo>
                      <a:pt x="3" y="171"/>
                      <a:pt x="23" y="172"/>
                      <a:pt x="25" y="172"/>
                    </a:cubicBezTo>
                    <a:cubicBezTo>
                      <a:pt x="25" y="168"/>
                      <a:pt x="25" y="168"/>
                      <a:pt x="25" y="168"/>
                    </a:cubicBezTo>
                    <a:cubicBezTo>
                      <a:pt x="25" y="172"/>
                      <a:pt x="25" y="172"/>
                      <a:pt x="25" y="172"/>
                    </a:cubicBezTo>
                    <a:cubicBezTo>
                      <a:pt x="153" y="172"/>
                      <a:pt x="153" y="172"/>
                      <a:pt x="153" y="172"/>
                    </a:cubicBezTo>
                    <a:cubicBezTo>
                      <a:pt x="155" y="172"/>
                      <a:pt x="157" y="170"/>
                      <a:pt x="157" y="168"/>
                    </a:cubicBezTo>
                    <a:cubicBezTo>
                      <a:pt x="157" y="16"/>
                      <a:pt x="157" y="16"/>
                      <a:pt x="157" y="16"/>
                    </a:cubicBezTo>
                    <a:cubicBezTo>
                      <a:pt x="157" y="14"/>
                      <a:pt x="155" y="12"/>
                      <a:pt x="153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6" name="Freeform 172"/>
              <p:cNvSpPr/>
              <p:nvPr/>
            </p:nvSpPr>
            <p:spPr bwMode="auto">
              <a:xfrm>
                <a:off x="182" y="599"/>
                <a:ext cx="31" cy="35"/>
              </a:xfrm>
              <a:custGeom>
                <a:avLst/>
                <a:gdLst>
                  <a:gd name="T0" fmla="*/ 5 w 17"/>
                  <a:gd name="T1" fmla="*/ 0 h 19"/>
                  <a:gd name="T2" fmla="*/ 17 w 17"/>
                  <a:gd name="T3" fmla="*/ 0 h 19"/>
                  <a:gd name="T4" fmla="*/ 15 w 17"/>
                  <a:gd name="T5" fmla="*/ 19 h 19"/>
                  <a:gd name="T6" fmla="*/ 0 w 17"/>
                  <a:gd name="T7" fmla="*/ 19 h 19"/>
                  <a:gd name="T8" fmla="*/ 5 w 17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9">
                    <a:moveTo>
                      <a:pt x="5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6" y="6"/>
                      <a:pt x="15" y="12"/>
                      <a:pt x="15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" y="12"/>
                      <a:pt x="2" y="6"/>
                      <a:pt x="5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7" name="Freeform 173"/>
              <p:cNvSpPr/>
              <p:nvPr/>
            </p:nvSpPr>
            <p:spPr bwMode="auto">
              <a:xfrm>
                <a:off x="363" y="599"/>
                <a:ext cx="31" cy="35"/>
              </a:xfrm>
              <a:custGeom>
                <a:avLst/>
                <a:gdLst>
                  <a:gd name="T0" fmla="*/ 17 w 17"/>
                  <a:gd name="T1" fmla="*/ 19 h 19"/>
                  <a:gd name="T2" fmla="*/ 3 w 17"/>
                  <a:gd name="T3" fmla="*/ 19 h 19"/>
                  <a:gd name="T4" fmla="*/ 0 w 17"/>
                  <a:gd name="T5" fmla="*/ 0 h 19"/>
                  <a:gd name="T6" fmla="*/ 12 w 17"/>
                  <a:gd name="T7" fmla="*/ 0 h 19"/>
                  <a:gd name="T8" fmla="*/ 17 w 17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9">
                    <a:moveTo>
                      <a:pt x="17" y="19"/>
                    </a:moveTo>
                    <a:cubicBezTo>
                      <a:pt x="3" y="19"/>
                      <a:pt x="3" y="19"/>
                      <a:pt x="3" y="19"/>
                    </a:cubicBezTo>
                    <a:cubicBezTo>
                      <a:pt x="2" y="12"/>
                      <a:pt x="1" y="6"/>
                      <a:pt x="0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5" y="6"/>
                      <a:pt x="17" y="12"/>
                      <a:pt x="17" y="1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8" name="Freeform 174"/>
              <p:cNvSpPr/>
              <p:nvPr/>
            </p:nvSpPr>
            <p:spPr bwMode="auto">
              <a:xfrm>
                <a:off x="322" y="599"/>
                <a:ext cx="30" cy="35"/>
              </a:xfrm>
              <a:custGeom>
                <a:avLst/>
                <a:gdLst>
                  <a:gd name="T0" fmla="*/ 16 w 16"/>
                  <a:gd name="T1" fmla="*/ 19 h 19"/>
                  <a:gd name="T2" fmla="*/ 1 w 16"/>
                  <a:gd name="T3" fmla="*/ 19 h 19"/>
                  <a:gd name="T4" fmla="*/ 0 w 16"/>
                  <a:gd name="T5" fmla="*/ 0 h 19"/>
                  <a:gd name="T6" fmla="*/ 13 w 16"/>
                  <a:gd name="T7" fmla="*/ 0 h 19"/>
                  <a:gd name="T8" fmla="*/ 16 w 16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9">
                    <a:moveTo>
                      <a:pt x="16" y="19"/>
                    </a:moveTo>
                    <a:cubicBezTo>
                      <a:pt x="1" y="19"/>
                      <a:pt x="1" y="19"/>
                      <a:pt x="1" y="19"/>
                    </a:cubicBezTo>
                    <a:cubicBezTo>
                      <a:pt x="1" y="13"/>
                      <a:pt x="0" y="6"/>
                      <a:pt x="0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5" y="6"/>
                      <a:pt x="16" y="12"/>
                      <a:pt x="16" y="1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9" name="Freeform 175"/>
              <p:cNvSpPr/>
              <p:nvPr/>
            </p:nvSpPr>
            <p:spPr bwMode="auto">
              <a:xfrm>
                <a:off x="272" y="701"/>
                <a:ext cx="32" cy="48"/>
              </a:xfrm>
              <a:custGeom>
                <a:avLst/>
                <a:gdLst>
                  <a:gd name="T0" fmla="*/ 9 w 17"/>
                  <a:gd name="T1" fmla="*/ 26 h 26"/>
                  <a:gd name="T2" fmla="*/ 0 w 17"/>
                  <a:gd name="T3" fmla="*/ 0 h 26"/>
                  <a:gd name="T4" fmla="*/ 17 w 17"/>
                  <a:gd name="T5" fmla="*/ 0 h 26"/>
                  <a:gd name="T6" fmla="*/ 9 w 17"/>
                  <a:gd name="T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26">
                    <a:moveTo>
                      <a:pt x="9" y="26"/>
                    </a:moveTo>
                    <a:cubicBezTo>
                      <a:pt x="6" y="25"/>
                      <a:pt x="2" y="16"/>
                      <a:pt x="0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16"/>
                      <a:pt x="11" y="25"/>
                      <a:pt x="9" y="2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0" name="Freeform 176"/>
              <p:cNvSpPr/>
              <p:nvPr/>
            </p:nvSpPr>
            <p:spPr bwMode="auto">
              <a:xfrm>
                <a:off x="269" y="649"/>
                <a:ext cx="38" cy="37"/>
              </a:xfrm>
              <a:custGeom>
                <a:avLst/>
                <a:gdLst>
                  <a:gd name="T0" fmla="*/ 1 w 21"/>
                  <a:gd name="T1" fmla="*/ 20 h 20"/>
                  <a:gd name="T2" fmla="*/ 0 w 21"/>
                  <a:gd name="T3" fmla="*/ 0 h 20"/>
                  <a:gd name="T4" fmla="*/ 21 w 21"/>
                  <a:gd name="T5" fmla="*/ 0 h 20"/>
                  <a:gd name="T6" fmla="*/ 20 w 21"/>
                  <a:gd name="T7" fmla="*/ 20 h 20"/>
                  <a:gd name="T8" fmla="*/ 1 w 21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0">
                    <a:moveTo>
                      <a:pt x="1" y="20"/>
                    </a:moveTo>
                    <a:cubicBezTo>
                      <a:pt x="0" y="14"/>
                      <a:pt x="0" y="8"/>
                      <a:pt x="0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8"/>
                      <a:pt x="21" y="14"/>
                      <a:pt x="20" y="20"/>
                    </a:cubicBezTo>
                    <a:lnTo>
                      <a:pt x="1" y="2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1" name="Freeform 177"/>
              <p:cNvSpPr/>
              <p:nvPr/>
            </p:nvSpPr>
            <p:spPr bwMode="auto">
              <a:xfrm>
                <a:off x="269" y="599"/>
                <a:ext cx="38" cy="35"/>
              </a:xfrm>
              <a:custGeom>
                <a:avLst/>
                <a:gdLst>
                  <a:gd name="T0" fmla="*/ 0 w 21"/>
                  <a:gd name="T1" fmla="*/ 19 h 19"/>
                  <a:gd name="T2" fmla="*/ 1 w 21"/>
                  <a:gd name="T3" fmla="*/ 0 h 19"/>
                  <a:gd name="T4" fmla="*/ 20 w 21"/>
                  <a:gd name="T5" fmla="*/ 0 h 19"/>
                  <a:gd name="T6" fmla="*/ 21 w 21"/>
                  <a:gd name="T7" fmla="*/ 19 h 19"/>
                  <a:gd name="T8" fmla="*/ 0 w 21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9">
                    <a:moveTo>
                      <a:pt x="0" y="19"/>
                    </a:moveTo>
                    <a:cubicBezTo>
                      <a:pt x="0" y="12"/>
                      <a:pt x="0" y="5"/>
                      <a:pt x="1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1" y="5"/>
                      <a:pt x="21" y="12"/>
                      <a:pt x="21" y="19"/>
                    </a:cubicBezTo>
                    <a:lnTo>
                      <a:pt x="0" y="1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2" name="Freeform 178"/>
              <p:cNvSpPr/>
              <p:nvPr/>
            </p:nvSpPr>
            <p:spPr bwMode="auto">
              <a:xfrm>
                <a:off x="272" y="534"/>
                <a:ext cx="32" cy="48"/>
              </a:xfrm>
              <a:custGeom>
                <a:avLst/>
                <a:gdLst>
                  <a:gd name="T0" fmla="*/ 9 w 17"/>
                  <a:gd name="T1" fmla="*/ 0 h 26"/>
                  <a:gd name="T2" fmla="*/ 9 w 17"/>
                  <a:gd name="T3" fmla="*/ 0 h 26"/>
                  <a:gd name="T4" fmla="*/ 17 w 17"/>
                  <a:gd name="T5" fmla="*/ 26 h 26"/>
                  <a:gd name="T6" fmla="*/ 0 w 17"/>
                  <a:gd name="T7" fmla="*/ 26 h 26"/>
                  <a:gd name="T8" fmla="*/ 9 w 17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6">
                    <a:moveTo>
                      <a:pt x="9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11" y="1"/>
                      <a:pt x="15" y="10"/>
                      <a:pt x="17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2" y="10"/>
                      <a:pt x="6" y="1"/>
                      <a:pt x="9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3" name="Freeform 179"/>
              <p:cNvSpPr/>
              <p:nvPr/>
            </p:nvSpPr>
            <p:spPr bwMode="auto">
              <a:xfrm>
                <a:off x="309" y="541"/>
                <a:ext cx="34" cy="41"/>
              </a:xfrm>
              <a:custGeom>
                <a:avLst/>
                <a:gdLst>
                  <a:gd name="T0" fmla="*/ 6 w 18"/>
                  <a:gd name="T1" fmla="*/ 22 h 22"/>
                  <a:gd name="T2" fmla="*/ 0 w 18"/>
                  <a:gd name="T3" fmla="*/ 0 h 22"/>
                  <a:gd name="T4" fmla="*/ 18 w 18"/>
                  <a:gd name="T5" fmla="*/ 22 h 22"/>
                  <a:gd name="T6" fmla="*/ 6 w 18"/>
                  <a:gd name="T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22">
                    <a:moveTo>
                      <a:pt x="6" y="22"/>
                    </a:moveTo>
                    <a:cubicBezTo>
                      <a:pt x="5" y="14"/>
                      <a:pt x="3" y="6"/>
                      <a:pt x="0" y="0"/>
                    </a:cubicBezTo>
                    <a:cubicBezTo>
                      <a:pt x="7" y="4"/>
                      <a:pt x="13" y="12"/>
                      <a:pt x="18" y="22"/>
                    </a:cubicBezTo>
                    <a:lnTo>
                      <a:pt x="6" y="2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4" name="Freeform 180"/>
              <p:cNvSpPr/>
              <p:nvPr/>
            </p:nvSpPr>
            <p:spPr bwMode="auto">
              <a:xfrm>
                <a:off x="235" y="541"/>
                <a:ext cx="32" cy="41"/>
              </a:xfrm>
              <a:custGeom>
                <a:avLst/>
                <a:gdLst>
                  <a:gd name="T0" fmla="*/ 17 w 17"/>
                  <a:gd name="T1" fmla="*/ 0 h 22"/>
                  <a:gd name="T2" fmla="*/ 11 w 17"/>
                  <a:gd name="T3" fmla="*/ 22 h 22"/>
                  <a:gd name="T4" fmla="*/ 0 w 17"/>
                  <a:gd name="T5" fmla="*/ 22 h 22"/>
                  <a:gd name="T6" fmla="*/ 17 w 17"/>
                  <a:gd name="T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22">
                    <a:moveTo>
                      <a:pt x="17" y="0"/>
                    </a:moveTo>
                    <a:cubicBezTo>
                      <a:pt x="14" y="6"/>
                      <a:pt x="13" y="14"/>
                      <a:pt x="11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4" y="12"/>
                      <a:pt x="10" y="4"/>
                      <a:pt x="17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5" name="Freeform 181"/>
              <p:cNvSpPr/>
              <p:nvPr/>
            </p:nvSpPr>
            <p:spPr bwMode="auto">
              <a:xfrm>
                <a:off x="224" y="599"/>
                <a:ext cx="32" cy="35"/>
              </a:xfrm>
              <a:custGeom>
                <a:avLst/>
                <a:gdLst>
                  <a:gd name="T0" fmla="*/ 17 w 17"/>
                  <a:gd name="T1" fmla="*/ 0 h 19"/>
                  <a:gd name="T2" fmla="*/ 15 w 17"/>
                  <a:gd name="T3" fmla="*/ 19 h 19"/>
                  <a:gd name="T4" fmla="*/ 0 w 17"/>
                  <a:gd name="T5" fmla="*/ 19 h 19"/>
                  <a:gd name="T6" fmla="*/ 3 w 17"/>
                  <a:gd name="T7" fmla="*/ 0 h 19"/>
                  <a:gd name="T8" fmla="*/ 17 w 17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9">
                    <a:moveTo>
                      <a:pt x="17" y="0"/>
                    </a:moveTo>
                    <a:cubicBezTo>
                      <a:pt x="16" y="6"/>
                      <a:pt x="16" y="13"/>
                      <a:pt x="15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2"/>
                      <a:pt x="1" y="6"/>
                      <a:pt x="3" y="0"/>
                    </a:cubicBezTo>
                    <a:lnTo>
                      <a:pt x="1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6" name="Freeform 182"/>
              <p:cNvSpPr/>
              <p:nvPr/>
            </p:nvSpPr>
            <p:spPr bwMode="auto">
              <a:xfrm>
                <a:off x="182" y="649"/>
                <a:ext cx="31" cy="37"/>
              </a:xfrm>
              <a:custGeom>
                <a:avLst/>
                <a:gdLst>
                  <a:gd name="T0" fmla="*/ 0 w 17"/>
                  <a:gd name="T1" fmla="*/ 0 h 20"/>
                  <a:gd name="T2" fmla="*/ 15 w 17"/>
                  <a:gd name="T3" fmla="*/ 0 h 20"/>
                  <a:gd name="T4" fmla="*/ 17 w 17"/>
                  <a:gd name="T5" fmla="*/ 20 h 20"/>
                  <a:gd name="T6" fmla="*/ 5 w 17"/>
                  <a:gd name="T7" fmla="*/ 20 h 20"/>
                  <a:gd name="T8" fmla="*/ 0 w 17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0">
                    <a:moveTo>
                      <a:pt x="0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5" y="7"/>
                      <a:pt x="16" y="14"/>
                      <a:pt x="17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2" y="14"/>
                      <a:pt x="1" y="7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7" name="Freeform 183"/>
              <p:cNvSpPr/>
              <p:nvPr/>
            </p:nvSpPr>
            <p:spPr bwMode="auto">
              <a:xfrm>
                <a:off x="224" y="649"/>
                <a:ext cx="32" cy="37"/>
              </a:xfrm>
              <a:custGeom>
                <a:avLst/>
                <a:gdLst>
                  <a:gd name="T0" fmla="*/ 0 w 17"/>
                  <a:gd name="T1" fmla="*/ 0 h 20"/>
                  <a:gd name="T2" fmla="*/ 15 w 17"/>
                  <a:gd name="T3" fmla="*/ 0 h 20"/>
                  <a:gd name="T4" fmla="*/ 17 w 17"/>
                  <a:gd name="T5" fmla="*/ 20 h 20"/>
                  <a:gd name="T6" fmla="*/ 3 w 17"/>
                  <a:gd name="T7" fmla="*/ 20 h 20"/>
                  <a:gd name="T8" fmla="*/ 0 w 17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0">
                    <a:moveTo>
                      <a:pt x="0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6" y="6"/>
                      <a:pt x="16" y="13"/>
                      <a:pt x="17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14"/>
                      <a:pt x="0" y="7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8" name="Freeform 184"/>
              <p:cNvSpPr/>
              <p:nvPr/>
            </p:nvSpPr>
            <p:spPr bwMode="auto">
              <a:xfrm>
                <a:off x="235" y="701"/>
                <a:ext cx="32" cy="42"/>
              </a:xfrm>
              <a:custGeom>
                <a:avLst/>
                <a:gdLst>
                  <a:gd name="T0" fmla="*/ 11 w 17"/>
                  <a:gd name="T1" fmla="*/ 0 h 23"/>
                  <a:gd name="T2" fmla="*/ 17 w 17"/>
                  <a:gd name="T3" fmla="*/ 23 h 23"/>
                  <a:gd name="T4" fmla="*/ 0 w 17"/>
                  <a:gd name="T5" fmla="*/ 0 h 23"/>
                  <a:gd name="T6" fmla="*/ 11 w 17"/>
                  <a:gd name="T7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23">
                    <a:moveTo>
                      <a:pt x="11" y="0"/>
                    </a:moveTo>
                    <a:cubicBezTo>
                      <a:pt x="13" y="9"/>
                      <a:pt x="14" y="17"/>
                      <a:pt x="17" y="23"/>
                    </a:cubicBezTo>
                    <a:cubicBezTo>
                      <a:pt x="10" y="19"/>
                      <a:pt x="4" y="11"/>
                      <a:pt x="0" y="0"/>
                    </a:cubicBezTo>
                    <a:lnTo>
                      <a:pt x="1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9" name="Freeform 185"/>
              <p:cNvSpPr/>
              <p:nvPr/>
            </p:nvSpPr>
            <p:spPr bwMode="auto">
              <a:xfrm>
                <a:off x="309" y="701"/>
                <a:ext cx="34" cy="42"/>
              </a:xfrm>
              <a:custGeom>
                <a:avLst/>
                <a:gdLst>
                  <a:gd name="T0" fmla="*/ 0 w 18"/>
                  <a:gd name="T1" fmla="*/ 23 h 23"/>
                  <a:gd name="T2" fmla="*/ 6 w 18"/>
                  <a:gd name="T3" fmla="*/ 0 h 23"/>
                  <a:gd name="T4" fmla="*/ 18 w 18"/>
                  <a:gd name="T5" fmla="*/ 0 h 23"/>
                  <a:gd name="T6" fmla="*/ 0 w 18"/>
                  <a:gd name="T7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23">
                    <a:moveTo>
                      <a:pt x="0" y="23"/>
                    </a:moveTo>
                    <a:cubicBezTo>
                      <a:pt x="3" y="17"/>
                      <a:pt x="5" y="9"/>
                      <a:pt x="6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3" y="11"/>
                      <a:pt x="7" y="19"/>
                      <a:pt x="0" y="2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0" name="Freeform 186"/>
              <p:cNvSpPr/>
              <p:nvPr/>
            </p:nvSpPr>
            <p:spPr bwMode="auto">
              <a:xfrm>
                <a:off x="322" y="649"/>
                <a:ext cx="30" cy="37"/>
              </a:xfrm>
              <a:custGeom>
                <a:avLst/>
                <a:gdLst>
                  <a:gd name="T0" fmla="*/ 0 w 16"/>
                  <a:gd name="T1" fmla="*/ 20 h 20"/>
                  <a:gd name="T2" fmla="*/ 1 w 16"/>
                  <a:gd name="T3" fmla="*/ 0 h 20"/>
                  <a:gd name="T4" fmla="*/ 16 w 16"/>
                  <a:gd name="T5" fmla="*/ 0 h 20"/>
                  <a:gd name="T6" fmla="*/ 13 w 16"/>
                  <a:gd name="T7" fmla="*/ 20 h 20"/>
                  <a:gd name="T8" fmla="*/ 0 w 16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20">
                    <a:moveTo>
                      <a:pt x="0" y="20"/>
                    </a:moveTo>
                    <a:cubicBezTo>
                      <a:pt x="0" y="13"/>
                      <a:pt x="1" y="6"/>
                      <a:pt x="1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7"/>
                      <a:pt x="15" y="14"/>
                      <a:pt x="13" y="20"/>
                    </a:cubicBezTo>
                    <a:lnTo>
                      <a:pt x="0" y="2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1" name="Freeform 187"/>
              <p:cNvSpPr/>
              <p:nvPr/>
            </p:nvSpPr>
            <p:spPr bwMode="auto">
              <a:xfrm>
                <a:off x="363" y="649"/>
                <a:ext cx="31" cy="37"/>
              </a:xfrm>
              <a:custGeom>
                <a:avLst/>
                <a:gdLst>
                  <a:gd name="T0" fmla="*/ 3 w 17"/>
                  <a:gd name="T1" fmla="*/ 0 h 20"/>
                  <a:gd name="T2" fmla="*/ 17 w 17"/>
                  <a:gd name="T3" fmla="*/ 0 h 20"/>
                  <a:gd name="T4" fmla="*/ 12 w 17"/>
                  <a:gd name="T5" fmla="*/ 20 h 20"/>
                  <a:gd name="T6" fmla="*/ 0 w 17"/>
                  <a:gd name="T7" fmla="*/ 20 h 20"/>
                  <a:gd name="T8" fmla="*/ 3 w 17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0">
                    <a:moveTo>
                      <a:pt x="3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7"/>
                      <a:pt x="15" y="14"/>
                      <a:pt x="12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1" y="14"/>
                      <a:pt x="2" y="7"/>
                      <a:pt x="3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2" name="Freeform 188"/>
              <p:cNvSpPr/>
              <p:nvPr/>
            </p:nvSpPr>
            <p:spPr bwMode="auto">
              <a:xfrm>
                <a:off x="339" y="547"/>
                <a:ext cx="39" cy="35"/>
              </a:xfrm>
              <a:custGeom>
                <a:avLst/>
                <a:gdLst>
                  <a:gd name="T0" fmla="*/ 21 w 21"/>
                  <a:gd name="T1" fmla="*/ 19 h 19"/>
                  <a:gd name="T2" fmla="*/ 10 w 21"/>
                  <a:gd name="T3" fmla="*/ 19 h 19"/>
                  <a:gd name="T4" fmla="*/ 0 w 21"/>
                  <a:gd name="T5" fmla="*/ 0 h 19"/>
                  <a:gd name="T6" fmla="*/ 21 w 21"/>
                  <a:gd name="T7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19">
                    <a:moveTo>
                      <a:pt x="21" y="19"/>
                    </a:moveTo>
                    <a:cubicBezTo>
                      <a:pt x="10" y="19"/>
                      <a:pt x="10" y="19"/>
                      <a:pt x="10" y="19"/>
                    </a:cubicBezTo>
                    <a:cubicBezTo>
                      <a:pt x="8" y="12"/>
                      <a:pt x="4" y="6"/>
                      <a:pt x="0" y="0"/>
                    </a:cubicBezTo>
                    <a:cubicBezTo>
                      <a:pt x="8" y="5"/>
                      <a:pt x="15" y="11"/>
                      <a:pt x="21" y="1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3" name="Freeform 189"/>
              <p:cNvSpPr/>
              <p:nvPr/>
            </p:nvSpPr>
            <p:spPr bwMode="auto">
              <a:xfrm>
                <a:off x="200" y="547"/>
                <a:ext cx="37" cy="35"/>
              </a:xfrm>
              <a:custGeom>
                <a:avLst/>
                <a:gdLst>
                  <a:gd name="T0" fmla="*/ 20 w 20"/>
                  <a:gd name="T1" fmla="*/ 0 h 19"/>
                  <a:gd name="T2" fmla="*/ 10 w 20"/>
                  <a:gd name="T3" fmla="*/ 19 h 19"/>
                  <a:gd name="T4" fmla="*/ 0 w 20"/>
                  <a:gd name="T5" fmla="*/ 19 h 19"/>
                  <a:gd name="T6" fmla="*/ 20 w 20"/>
                  <a:gd name="T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19">
                    <a:moveTo>
                      <a:pt x="20" y="0"/>
                    </a:moveTo>
                    <a:cubicBezTo>
                      <a:pt x="16" y="6"/>
                      <a:pt x="13" y="12"/>
                      <a:pt x="1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5" y="11"/>
                      <a:pt x="12" y="5"/>
                      <a:pt x="2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4" name="Freeform 190"/>
              <p:cNvSpPr/>
              <p:nvPr/>
            </p:nvSpPr>
            <p:spPr bwMode="auto">
              <a:xfrm>
                <a:off x="200" y="701"/>
                <a:ext cx="37" cy="35"/>
              </a:xfrm>
              <a:custGeom>
                <a:avLst/>
                <a:gdLst>
                  <a:gd name="T0" fmla="*/ 0 w 20"/>
                  <a:gd name="T1" fmla="*/ 0 h 19"/>
                  <a:gd name="T2" fmla="*/ 10 w 20"/>
                  <a:gd name="T3" fmla="*/ 0 h 19"/>
                  <a:gd name="T4" fmla="*/ 20 w 20"/>
                  <a:gd name="T5" fmla="*/ 19 h 19"/>
                  <a:gd name="T6" fmla="*/ 0 w 20"/>
                  <a:gd name="T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19">
                    <a:moveTo>
                      <a:pt x="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13" y="8"/>
                      <a:pt x="16" y="14"/>
                      <a:pt x="20" y="19"/>
                    </a:cubicBezTo>
                    <a:cubicBezTo>
                      <a:pt x="12" y="15"/>
                      <a:pt x="5" y="8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5" name="Freeform 191"/>
              <p:cNvSpPr/>
              <p:nvPr/>
            </p:nvSpPr>
            <p:spPr bwMode="auto">
              <a:xfrm>
                <a:off x="339" y="701"/>
                <a:ext cx="39" cy="35"/>
              </a:xfrm>
              <a:custGeom>
                <a:avLst/>
                <a:gdLst>
                  <a:gd name="T0" fmla="*/ 0 w 21"/>
                  <a:gd name="T1" fmla="*/ 19 h 19"/>
                  <a:gd name="T2" fmla="*/ 10 w 21"/>
                  <a:gd name="T3" fmla="*/ 0 h 19"/>
                  <a:gd name="T4" fmla="*/ 21 w 21"/>
                  <a:gd name="T5" fmla="*/ 0 h 19"/>
                  <a:gd name="T6" fmla="*/ 0 w 21"/>
                  <a:gd name="T7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19">
                    <a:moveTo>
                      <a:pt x="0" y="19"/>
                    </a:moveTo>
                    <a:cubicBezTo>
                      <a:pt x="4" y="14"/>
                      <a:pt x="8" y="8"/>
                      <a:pt x="10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5" y="8"/>
                      <a:pt x="8" y="15"/>
                      <a:pt x="0" y="1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6" name="Freeform 192"/>
              <p:cNvSpPr/>
              <p:nvPr/>
            </p:nvSpPr>
            <p:spPr bwMode="auto">
              <a:xfrm>
                <a:off x="1778" y="456"/>
                <a:ext cx="174" cy="145"/>
              </a:xfrm>
              <a:custGeom>
                <a:avLst/>
                <a:gdLst>
                  <a:gd name="T0" fmla="*/ 42 w 94"/>
                  <a:gd name="T1" fmla="*/ 22 h 78"/>
                  <a:gd name="T2" fmla="*/ 42 w 94"/>
                  <a:gd name="T3" fmla="*/ 22 h 78"/>
                  <a:gd name="T4" fmla="*/ 0 w 94"/>
                  <a:gd name="T5" fmla="*/ 21 h 78"/>
                  <a:gd name="T6" fmla="*/ 15 w 94"/>
                  <a:gd name="T7" fmla="*/ 78 h 78"/>
                  <a:gd name="T8" fmla="*/ 18 w 94"/>
                  <a:gd name="T9" fmla="*/ 76 h 78"/>
                  <a:gd name="T10" fmla="*/ 91 w 94"/>
                  <a:gd name="T11" fmla="*/ 56 h 78"/>
                  <a:gd name="T12" fmla="*/ 94 w 94"/>
                  <a:gd name="T13" fmla="*/ 57 h 78"/>
                  <a:gd name="T14" fmla="*/ 78 w 94"/>
                  <a:gd name="T15" fmla="*/ 0 h 78"/>
                  <a:gd name="T16" fmla="*/ 78 w 94"/>
                  <a:gd name="T17" fmla="*/ 0 h 78"/>
                  <a:gd name="T18" fmla="*/ 43 w 94"/>
                  <a:gd name="T19" fmla="*/ 22 h 78"/>
                  <a:gd name="T20" fmla="*/ 42 w 94"/>
                  <a:gd name="T21" fmla="*/ 22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4" h="78">
                    <a:moveTo>
                      <a:pt x="42" y="22"/>
                    </a:moveTo>
                    <a:cubicBezTo>
                      <a:pt x="42" y="22"/>
                      <a:pt x="42" y="22"/>
                      <a:pt x="42" y="22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15" y="78"/>
                      <a:pt x="15" y="78"/>
                      <a:pt x="15" y="78"/>
                    </a:cubicBezTo>
                    <a:cubicBezTo>
                      <a:pt x="18" y="76"/>
                      <a:pt x="18" y="76"/>
                      <a:pt x="18" y="76"/>
                    </a:cubicBezTo>
                    <a:cubicBezTo>
                      <a:pt x="18" y="75"/>
                      <a:pt x="50" y="46"/>
                      <a:pt x="91" y="56"/>
                    </a:cubicBezTo>
                    <a:cubicBezTo>
                      <a:pt x="94" y="57"/>
                      <a:pt x="94" y="57"/>
                      <a:pt x="94" y="57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43" y="22"/>
                      <a:pt x="43" y="22"/>
                      <a:pt x="43" y="22"/>
                    </a:cubicBezTo>
                    <a:cubicBezTo>
                      <a:pt x="42" y="22"/>
                      <a:pt x="42" y="22"/>
                      <a:pt x="42" y="2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7" name="Freeform 193"/>
              <p:cNvSpPr/>
              <p:nvPr/>
            </p:nvSpPr>
            <p:spPr bwMode="auto">
              <a:xfrm>
                <a:off x="1717" y="406"/>
                <a:ext cx="251" cy="82"/>
              </a:xfrm>
              <a:custGeom>
                <a:avLst/>
                <a:gdLst>
                  <a:gd name="T0" fmla="*/ 73 w 136"/>
                  <a:gd name="T1" fmla="*/ 20 h 44"/>
                  <a:gd name="T2" fmla="*/ 68 w 136"/>
                  <a:gd name="T3" fmla="*/ 17 h 44"/>
                  <a:gd name="T4" fmla="*/ 72 w 136"/>
                  <a:gd name="T5" fmla="*/ 12 h 44"/>
                  <a:gd name="T6" fmla="*/ 124 w 136"/>
                  <a:gd name="T7" fmla="*/ 7 h 44"/>
                  <a:gd name="T8" fmla="*/ 125 w 136"/>
                  <a:gd name="T9" fmla="*/ 11 h 44"/>
                  <a:gd name="T10" fmla="*/ 134 w 136"/>
                  <a:gd name="T11" fmla="*/ 5 h 44"/>
                  <a:gd name="T12" fmla="*/ 135 w 136"/>
                  <a:gd name="T13" fmla="*/ 3 h 44"/>
                  <a:gd name="T14" fmla="*/ 133 w 136"/>
                  <a:gd name="T15" fmla="*/ 2 h 44"/>
                  <a:gd name="T16" fmla="*/ 62 w 136"/>
                  <a:gd name="T17" fmla="*/ 0 h 44"/>
                  <a:gd name="T18" fmla="*/ 61 w 136"/>
                  <a:gd name="T19" fmla="*/ 0 h 44"/>
                  <a:gd name="T20" fmla="*/ 1 w 136"/>
                  <a:gd name="T21" fmla="*/ 38 h 44"/>
                  <a:gd name="T22" fmla="*/ 0 w 136"/>
                  <a:gd name="T23" fmla="*/ 40 h 44"/>
                  <a:gd name="T24" fmla="*/ 2 w 136"/>
                  <a:gd name="T25" fmla="*/ 41 h 44"/>
                  <a:gd name="T26" fmla="*/ 31 w 136"/>
                  <a:gd name="T27" fmla="*/ 42 h 44"/>
                  <a:gd name="T28" fmla="*/ 73 w 136"/>
                  <a:gd name="T29" fmla="*/ 44 h 44"/>
                  <a:gd name="T30" fmla="*/ 73 w 136"/>
                  <a:gd name="T31" fmla="*/ 44 h 44"/>
                  <a:gd name="T32" fmla="*/ 74 w 136"/>
                  <a:gd name="T33" fmla="*/ 43 h 44"/>
                  <a:gd name="T34" fmla="*/ 110 w 136"/>
                  <a:gd name="T35" fmla="*/ 21 h 44"/>
                  <a:gd name="T36" fmla="*/ 118 w 136"/>
                  <a:gd name="T37" fmla="*/ 16 h 44"/>
                  <a:gd name="T38" fmla="*/ 73 w 136"/>
                  <a:gd name="T39" fmla="*/ 2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36" h="44">
                    <a:moveTo>
                      <a:pt x="73" y="20"/>
                    </a:moveTo>
                    <a:cubicBezTo>
                      <a:pt x="70" y="20"/>
                      <a:pt x="69" y="19"/>
                      <a:pt x="68" y="17"/>
                    </a:cubicBezTo>
                    <a:cubicBezTo>
                      <a:pt x="68" y="14"/>
                      <a:pt x="70" y="12"/>
                      <a:pt x="72" y="12"/>
                    </a:cubicBezTo>
                    <a:cubicBezTo>
                      <a:pt x="124" y="7"/>
                      <a:pt x="124" y="7"/>
                      <a:pt x="124" y="7"/>
                    </a:cubicBezTo>
                    <a:cubicBezTo>
                      <a:pt x="125" y="11"/>
                      <a:pt x="125" y="11"/>
                      <a:pt x="125" y="11"/>
                    </a:cubicBezTo>
                    <a:cubicBezTo>
                      <a:pt x="134" y="5"/>
                      <a:pt x="134" y="5"/>
                      <a:pt x="134" y="5"/>
                    </a:cubicBezTo>
                    <a:cubicBezTo>
                      <a:pt x="135" y="5"/>
                      <a:pt x="136" y="4"/>
                      <a:pt x="135" y="3"/>
                    </a:cubicBezTo>
                    <a:cubicBezTo>
                      <a:pt x="135" y="2"/>
                      <a:pt x="134" y="2"/>
                      <a:pt x="133" y="2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2" y="0"/>
                      <a:pt x="62" y="0"/>
                      <a:pt x="61" y="0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0" y="38"/>
                      <a:pt x="0" y="39"/>
                      <a:pt x="0" y="40"/>
                    </a:cubicBezTo>
                    <a:cubicBezTo>
                      <a:pt x="0" y="41"/>
                      <a:pt x="1" y="41"/>
                      <a:pt x="2" y="41"/>
                    </a:cubicBezTo>
                    <a:cubicBezTo>
                      <a:pt x="31" y="42"/>
                      <a:pt x="31" y="42"/>
                      <a:pt x="31" y="42"/>
                    </a:cubicBezTo>
                    <a:cubicBezTo>
                      <a:pt x="73" y="44"/>
                      <a:pt x="73" y="44"/>
                      <a:pt x="73" y="44"/>
                    </a:cubicBezTo>
                    <a:cubicBezTo>
                      <a:pt x="73" y="44"/>
                      <a:pt x="73" y="44"/>
                      <a:pt x="73" y="44"/>
                    </a:cubicBezTo>
                    <a:cubicBezTo>
                      <a:pt x="74" y="44"/>
                      <a:pt x="74" y="43"/>
                      <a:pt x="74" y="43"/>
                    </a:cubicBezTo>
                    <a:cubicBezTo>
                      <a:pt x="110" y="21"/>
                      <a:pt x="110" y="21"/>
                      <a:pt x="110" y="21"/>
                    </a:cubicBezTo>
                    <a:cubicBezTo>
                      <a:pt x="118" y="16"/>
                      <a:pt x="118" y="16"/>
                      <a:pt x="118" y="16"/>
                    </a:cubicBezTo>
                    <a:cubicBezTo>
                      <a:pt x="115" y="16"/>
                      <a:pt x="73" y="20"/>
                      <a:pt x="73" y="2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8" name="Freeform 194"/>
              <p:cNvSpPr/>
              <p:nvPr/>
            </p:nvSpPr>
            <p:spPr bwMode="auto">
              <a:xfrm>
                <a:off x="1846" y="423"/>
                <a:ext cx="117" cy="76"/>
              </a:xfrm>
              <a:custGeom>
                <a:avLst/>
                <a:gdLst>
                  <a:gd name="T0" fmla="*/ 61 w 63"/>
                  <a:gd name="T1" fmla="*/ 41 h 41"/>
                  <a:gd name="T2" fmla="*/ 59 w 63"/>
                  <a:gd name="T3" fmla="*/ 39 h 41"/>
                  <a:gd name="T4" fmla="*/ 50 w 63"/>
                  <a:gd name="T5" fmla="*/ 5 h 41"/>
                  <a:gd name="T6" fmla="*/ 3 w 63"/>
                  <a:gd name="T7" fmla="*/ 9 h 41"/>
                  <a:gd name="T8" fmla="*/ 0 w 63"/>
                  <a:gd name="T9" fmla="*/ 7 h 41"/>
                  <a:gd name="T10" fmla="*/ 2 w 63"/>
                  <a:gd name="T11" fmla="*/ 5 h 41"/>
                  <a:gd name="T12" fmla="*/ 53 w 63"/>
                  <a:gd name="T13" fmla="*/ 0 h 41"/>
                  <a:gd name="T14" fmla="*/ 63 w 63"/>
                  <a:gd name="T15" fmla="*/ 38 h 41"/>
                  <a:gd name="T16" fmla="*/ 61 w 63"/>
                  <a:gd name="T17" fmla="*/ 41 h 41"/>
                  <a:gd name="T18" fmla="*/ 61 w 63"/>
                  <a:gd name="T1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3" h="41">
                    <a:moveTo>
                      <a:pt x="61" y="41"/>
                    </a:moveTo>
                    <a:cubicBezTo>
                      <a:pt x="60" y="41"/>
                      <a:pt x="59" y="40"/>
                      <a:pt x="59" y="39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1" y="9"/>
                      <a:pt x="1" y="8"/>
                      <a:pt x="0" y="7"/>
                    </a:cubicBezTo>
                    <a:cubicBezTo>
                      <a:pt x="0" y="6"/>
                      <a:pt x="1" y="5"/>
                      <a:pt x="2" y="5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63" y="38"/>
                      <a:pt x="63" y="38"/>
                      <a:pt x="63" y="38"/>
                    </a:cubicBezTo>
                    <a:cubicBezTo>
                      <a:pt x="63" y="39"/>
                      <a:pt x="63" y="40"/>
                      <a:pt x="61" y="41"/>
                    </a:cubicBezTo>
                    <a:cubicBezTo>
                      <a:pt x="61" y="41"/>
                      <a:pt x="61" y="41"/>
                      <a:pt x="61" y="4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9" name="Freeform 195"/>
              <p:cNvSpPr/>
              <p:nvPr/>
            </p:nvSpPr>
            <p:spPr bwMode="auto">
              <a:xfrm>
                <a:off x="1955" y="490"/>
                <a:ext cx="39" cy="42"/>
              </a:xfrm>
              <a:custGeom>
                <a:avLst/>
                <a:gdLst>
                  <a:gd name="T0" fmla="*/ 18 w 21"/>
                  <a:gd name="T1" fmla="*/ 23 h 23"/>
                  <a:gd name="T2" fmla="*/ 16 w 21"/>
                  <a:gd name="T3" fmla="*/ 21 h 23"/>
                  <a:gd name="T4" fmla="*/ 10 w 21"/>
                  <a:gd name="T5" fmla="*/ 11 h 23"/>
                  <a:gd name="T6" fmla="*/ 10 w 21"/>
                  <a:gd name="T7" fmla="*/ 10 h 23"/>
                  <a:gd name="T8" fmla="*/ 7 w 21"/>
                  <a:gd name="T9" fmla="*/ 7 h 23"/>
                  <a:gd name="T10" fmla="*/ 5 w 21"/>
                  <a:gd name="T11" fmla="*/ 6 h 23"/>
                  <a:gd name="T12" fmla="*/ 1 w 21"/>
                  <a:gd name="T13" fmla="*/ 3 h 23"/>
                  <a:gd name="T14" fmla="*/ 1 w 21"/>
                  <a:gd name="T15" fmla="*/ 1 h 23"/>
                  <a:gd name="T16" fmla="*/ 4 w 21"/>
                  <a:gd name="T17" fmla="*/ 1 h 23"/>
                  <a:gd name="T18" fmla="*/ 6 w 21"/>
                  <a:gd name="T19" fmla="*/ 2 h 23"/>
                  <a:gd name="T20" fmla="*/ 9 w 21"/>
                  <a:gd name="T21" fmla="*/ 4 h 23"/>
                  <a:gd name="T22" fmla="*/ 13 w 21"/>
                  <a:gd name="T23" fmla="*/ 8 h 23"/>
                  <a:gd name="T24" fmla="*/ 14 w 21"/>
                  <a:gd name="T25" fmla="*/ 8 h 23"/>
                  <a:gd name="T26" fmla="*/ 20 w 21"/>
                  <a:gd name="T27" fmla="*/ 20 h 23"/>
                  <a:gd name="T28" fmla="*/ 19 w 21"/>
                  <a:gd name="T29" fmla="*/ 23 h 23"/>
                  <a:gd name="T30" fmla="*/ 18 w 21"/>
                  <a:gd name="T31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1" h="23">
                    <a:moveTo>
                      <a:pt x="18" y="23"/>
                    </a:moveTo>
                    <a:cubicBezTo>
                      <a:pt x="17" y="23"/>
                      <a:pt x="17" y="22"/>
                      <a:pt x="16" y="21"/>
                    </a:cubicBezTo>
                    <a:cubicBezTo>
                      <a:pt x="15" y="17"/>
                      <a:pt x="13" y="14"/>
                      <a:pt x="10" y="11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9" y="9"/>
                      <a:pt x="8" y="8"/>
                      <a:pt x="7" y="7"/>
                    </a:cubicBezTo>
                    <a:cubicBezTo>
                      <a:pt x="6" y="7"/>
                      <a:pt x="5" y="6"/>
                      <a:pt x="5" y="6"/>
                    </a:cubicBezTo>
                    <a:cubicBezTo>
                      <a:pt x="3" y="5"/>
                      <a:pt x="2" y="5"/>
                      <a:pt x="1" y="3"/>
                    </a:cubicBezTo>
                    <a:cubicBezTo>
                      <a:pt x="0" y="3"/>
                      <a:pt x="0" y="1"/>
                      <a:pt x="1" y="1"/>
                    </a:cubicBezTo>
                    <a:cubicBezTo>
                      <a:pt x="2" y="0"/>
                      <a:pt x="3" y="0"/>
                      <a:pt x="4" y="1"/>
                    </a:cubicBezTo>
                    <a:cubicBezTo>
                      <a:pt x="4" y="1"/>
                      <a:pt x="5" y="2"/>
                      <a:pt x="6" y="2"/>
                    </a:cubicBezTo>
                    <a:cubicBezTo>
                      <a:pt x="7" y="3"/>
                      <a:pt x="8" y="3"/>
                      <a:pt x="9" y="4"/>
                    </a:cubicBezTo>
                    <a:cubicBezTo>
                      <a:pt x="11" y="5"/>
                      <a:pt x="12" y="6"/>
                      <a:pt x="13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7" y="12"/>
                      <a:pt x="19" y="16"/>
                      <a:pt x="20" y="20"/>
                    </a:cubicBezTo>
                    <a:cubicBezTo>
                      <a:pt x="21" y="21"/>
                      <a:pt x="20" y="22"/>
                      <a:pt x="19" y="23"/>
                    </a:cubicBezTo>
                    <a:cubicBezTo>
                      <a:pt x="19" y="23"/>
                      <a:pt x="19" y="23"/>
                      <a:pt x="18" y="2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0" name="Freeform 196"/>
              <p:cNvSpPr/>
              <p:nvPr/>
            </p:nvSpPr>
            <p:spPr bwMode="auto">
              <a:xfrm>
                <a:off x="1948" y="490"/>
                <a:ext cx="18" cy="51"/>
              </a:xfrm>
              <a:custGeom>
                <a:avLst/>
                <a:gdLst>
                  <a:gd name="T0" fmla="*/ 8 w 10"/>
                  <a:gd name="T1" fmla="*/ 28 h 28"/>
                  <a:gd name="T2" fmla="*/ 6 w 10"/>
                  <a:gd name="T3" fmla="*/ 28 h 28"/>
                  <a:gd name="T4" fmla="*/ 3 w 10"/>
                  <a:gd name="T5" fmla="*/ 22 h 28"/>
                  <a:gd name="T6" fmla="*/ 2 w 10"/>
                  <a:gd name="T7" fmla="*/ 20 h 28"/>
                  <a:gd name="T8" fmla="*/ 0 w 10"/>
                  <a:gd name="T9" fmla="*/ 16 h 28"/>
                  <a:gd name="T10" fmla="*/ 0 w 10"/>
                  <a:gd name="T11" fmla="*/ 8 h 28"/>
                  <a:gd name="T12" fmla="*/ 5 w 10"/>
                  <a:gd name="T13" fmla="*/ 0 h 28"/>
                  <a:gd name="T14" fmla="*/ 8 w 10"/>
                  <a:gd name="T15" fmla="*/ 2 h 28"/>
                  <a:gd name="T16" fmla="*/ 6 w 10"/>
                  <a:gd name="T17" fmla="*/ 4 h 28"/>
                  <a:gd name="T18" fmla="*/ 4 w 10"/>
                  <a:gd name="T19" fmla="*/ 9 h 28"/>
                  <a:gd name="T20" fmla="*/ 4 w 10"/>
                  <a:gd name="T21" fmla="*/ 15 h 28"/>
                  <a:gd name="T22" fmla="*/ 6 w 10"/>
                  <a:gd name="T23" fmla="*/ 18 h 28"/>
                  <a:gd name="T24" fmla="*/ 7 w 10"/>
                  <a:gd name="T25" fmla="*/ 20 h 28"/>
                  <a:gd name="T26" fmla="*/ 9 w 10"/>
                  <a:gd name="T27" fmla="*/ 25 h 28"/>
                  <a:gd name="T28" fmla="*/ 9 w 10"/>
                  <a:gd name="T29" fmla="*/ 28 h 28"/>
                  <a:gd name="T30" fmla="*/ 8 w 10"/>
                  <a:gd name="T3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" h="28">
                    <a:moveTo>
                      <a:pt x="8" y="28"/>
                    </a:moveTo>
                    <a:cubicBezTo>
                      <a:pt x="7" y="28"/>
                      <a:pt x="7" y="28"/>
                      <a:pt x="6" y="28"/>
                    </a:cubicBezTo>
                    <a:cubicBezTo>
                      <a:pt x="5" y="27"/>
                      <a:pt x="4" y="25"/>
                      <a:pt x="3" y="22"/>
                    </a:cubicBezTo>
                    <a:cubicBezTo>
                      <a:pt x="3" y="21"/>
                      <a:pt x="2" y="21"/>
                      <a:pt x="2" y="20"/>
                    </a:cubicBezTo>
                    <a:cubicBezTo>
                      <a:pt x="1" y="19"/>
                      <a:pt x="1" y="17"/>
                      <a:pt x="0" y="16"/>
                    </a:cubicBezTo>
                    <a:cubicBezTo>
                      <a:pt x="0" y="13"/>
                      <a:pt x="0" y="11"/>
                      <a:pt x="0" y="8"/>
                    </a:cubicBezTo>
                    <a:cubicBezTo>
                      <a:pt x="0" y="8"/>
                      <a:pt x="2" y="1"/>
                      <a:pt x="5" y="0"/>
                    </a:cubicBezTo>
                    <a:cubicBezTo>
                      <a:pt x="6" y="0"/>
                      <a:pt x="8" y="1"/>
                      <a:pt x="8" y="2"/>
                    </a:cubicBezTo>
                    <a:cubicBezTo>
                      <a:pt x="8" y="3"/>
                      <a:pt x="7" y="4"/>
                      <a:pt x="6" y="4"/>
                    </a:cubicBezTo>
                    <a:cubicBezTo>
                      <a:pt x="6" y="4"/>
                      <a:pt x="4" y="7"/>
                      <a:pt x="4" y="9"/>
                    </a:cubicBezTo>
                    <a:cubicBezTo>
                      <a:pt x="4" y="11"/>
                      <a:pt x="4" y="13"/>
                      <a:pt x="4" y="15"/>
                    </a:cubicBezTo>
                    <a:cubicBezTo>
                      <a:pt x="5" y="16"/>
                      <a:pt x="5" y="17"/>
                      <a:pt x="6" y="18"/>
                    </a:cubicBezTo>
                    <a:cubicBezTo>
                      <a:pt x="6" y="19"/>
                      <a:pt x="6" y="20"/>
                      <a:pt x="7" y="20"/>
                    </a:cubicBezTo>
                    <a:cubicBezTo>
                      <a:pt x="8" y="23"/>
                      <a:pt x="8" y="24"/>
                      <a:pt x="9" y="25"/>
                    </a:cubicBezTo>
                    <a:cubicBezTo>
                      <a:pt x="10" y="26"/>
                      <a:pt x="10" y="27"/>
                      <a:pt x="9" y="28"/>
                    </a:cubicBezTo>
                    <a:cubicBezTo>
                      <a:pt x="9" y="28"/>
                      <a:pt x="8" y="28"/>
                      <a:pt x="8" y="2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1" name="Freeform 197"/>
              <p:cNvSpPr/>
              <p:nvPr/>
            </p:nvSpPr>
            <p:spPr bwMode="auto">
              <a:xfrm>
                <a:off x="1953" y="490"/>
                <a:ext cx="28" cy="49"/>
              </a:xfrm>
              <a:custGeom>
                <a:avLst/>
                <a:gdLst>
                  <a:gd name="T0" fmla="*/ 12 w 15"/>
                  <a:gd name="T1" fmla="*/ 27 h 27"/>
                  <a:gd name="T2" fmla="*/ 10 w 15"/>
                  <a:gd name="T3" fmla="*/ 26 h 27"/>
                  <a:gd name="T4" fmla="*/ 9 w 15"/>
                  <a:gd name="T5" fmla="*/ 22 h 27"/>
                  <a:gd name="T6" fmla="*/ 8 w 15"/>
                  <a:gd name="T7" fmla="*/ 20 h 27"/>
                  <a:gd name="T8" fmla="*/ 7 w 15"/>
                  <a:gd name="T9" fmla="*/ 18 h 27"/>
                  <a:gd name="T10" fmla="*/ 5 w 15"/>
                  <a:gd name="T11" fmla="*/ 15 h 27"/>
                  <a:gd name="T12" fmla="*/ 4 w 15"/>
                  <a:gd name="T13" fmla="*/ 12 h 27"/>
                  <a:gd name="T14" fmla="*/ 0 w 15"/>
                  <a:gd name="T15" fmla="*/ 3 h 27"/>
                  <a:gd name="T16" fmla="*/ 2 w 15"/>
                  <a:gd name="T17" fmla="*/ 0 h 27"/>
                  <a:gd name="T18" fmla="*/ 4 w 15"/>
                  <a:gd name="T19" fmla="*/ 2 h 27"/>
                  <a:gd name="T20" fmla="*/ 7 w 15"/>
                  <a:gd name="T21" fmla="*/ 10 h 27"/>
                  <a:gd name="T22" fmla="*/ 9 w 15"/>
                  <a:gd name="T23" fmla="*/ 13 h 27"/>
                  <a:gd name="T24" fmla="*/ 10 w 15"/>
                  <a:gd name="T25" fmla="*/ 16 h 27"/>
                  <a:gd name="T26" fmla="*/ 11 w 15"/>
                  <a:gd name="T27" fmla="*/ 18 h 27"/>
                  <a:gd name="T28" fmla="*/ 12 w 15"/>
                  <a:gd name="T29" fmla="*/ 20 h 27"/>
                  <a:gd name="T30" fmla="*/ 14 w 15"/>
                  <a:gd name="T31" fmla="*/ 25 h 27"/>
                  <a:gd name="T32" fmla="*/ 13 w 15"/>
                  <a:gd name="T33" fmla="*/ 27 h 27"/>
                  <a:gd name="T34" fmla="*/ 12 w 15"/>
                  <a:gd name="T3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" h="27">
                    <a:moveTo>
                      <a:pt x="12" y="27"/>
                    </a:moveTo>
                    <a:cubicBezTo>
                      <a:pt x="11" y="27"/>
                      <a:pt x="11" y="27"/>
                      <a:pt x="10" y="26"/>
                    </a:cubicBezTo>
                    <a:cubicBezTo>
                      <a:pt x="10" y="25"/>
                      <a:pt x="10" y="23"/>
                      <a:pt x="9" y="22"/>
                    </a:cubicBezTo>
                    <a:cubicBezTo>
                      <a:pt x="8" y="22"/>
                      <a:pt x="8" y="21"/>
                      <a:pt x="8" y="20"/>
                    </a:cubicBezTo>
                    <a:cubicBezTo>
                      <a:pt x="7" y="20"/>
                      <a:pt x="7" y="19"/>
                      <a:pt x="7" y="18"/>
                    </a:cubicBezTo>
                    <a:cubicBezTo>
                      <a:pt x="6" y="17"/>
                      <a:pt x="5" y="16"/>
                      <a:pt x="5" y="15"/>
                    </a:cubicBezTo>
                    <a:cubicBezTo>
                      <a:pt x="4" y="14"/>
                      <a:pt x="4" y="13"/>
                      <a:pt x="4" y="12"/>
                    </a:cubicBezTo>
                    <a:cubicBezTo>
                      <a:pt x="2" y="9"/>
                      <a:pt x="1" y="6"/>
                      <a:pt x="0" y="3"/>
                    </a:cubicBezTo>
                    <a:cubicBezTo>
                      <a:pt x="0" y="2"/>
                      <a:pt x="1" y="1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5" y="5"/>
                      <a:pt x="6" y="7"/>
                      <a:pt x="7" y="10"/>
                    </a:cubicBezTo>
                    <a:cubicBezTo>
                      <a:pt x="8" y="11"/>
                      <a:pt x="8" y="12"/>
                      <a:pt x="9" y="13"/>
                    </a:cubicBezTo>
                    <a:cubicBezTo>
                      <a:pt x="9" y="14"/>
                      <a:pt x="10" y="15"/>
                      <a:pt x="10" y="16"/>
                    </a:cubicBezTo>
                    <a:cubicBezTo>
                      <a:pt x="11" y="17"/>
                      <a:pt x="11" y="18"/>
                      <a:pt x="11" y="18"/>
                    </a:cubicBezTo>
                    <a:cubicBezTo>
                      <a:pt x="12" y="19"/>
                      <a:pt x="12" y="20"/>
                      <a:pt x="12" y="20"/>
                    </a:cubicBezTo>
                    <a:cubicBezTo>
                      <a:pt x="13" y="21"/>
                      <a:pt x="14" y="23"/>
                      <a:pt x="14" y="25"/>
                    </a:cubicBezTo>
                    <a:cubicBezTo>
                      <a:pt x="15" y="26"/>
                      <a:pt x="14" y="27"/>
                      <a:pt x="13" y="27"/>
                    </a:cubicBezTo>
                    <a:cubicBezTo>
                      <a:pt x="13" y="27"/>
                      <a:pt x="12" y="27"/>
                      <a:pt x="12" y="2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2" name="Freeform 198"/>
              <p:cNvSpPr>
                <a:spLocks noEditPoints="1"/>
              </p:cNvSpPr>
              <p:nvPr/>
            </p:nvSpPr>
            <p:spPr bwMode="auto">
              <a:xfrm>
                <a:off x="1720" y="665"/>
                <a:ext cx="359" cy="126"/>
              </a:xfrm>
              <a:custGeom>
                <a:avLst/>
                <a:gdLst>
                  <a:gd name="T0" fmla="*/ 167 w 194"/>
                  <a:gd name="T1" fmla="*/ 3 h 68"/>
                  <a:gd name="T2" fmla="*/ 31 w 194"/>
                  <a:gd name="T3" fmla="*/ 0 h 68"/>
                  <a:gd name="T4" fmla="*/ 0 w 194"/>
                  <a:gd name="T5" fmla="*/ 62 h 68"/>
                  <a:gd name="T6" fmla="*/ 4 w 194"/>
                  <a:gd name="T7" fmla="*/ 68 h 68"/>
                  <a:gd name="T8" fmla="*/ 190 w 194"/>
                  <a:gd name="T9" fmla="*/ 68 h 68"/>
                  <a:gd name="T10" fmla="*/ 193 w 194"/>
                  <a:gd name="T11" fmla="*/ 61 h 68"/>
                  <a:gd name="T12" fmla="*/ 43 w 194"/>
                  <a:gd name="T13" fmla="*/ 48 h 68"/>
                  <a:gd name="T14" fmla="*/ 43 w 194"/>
                  <a:gd name="T15" fmla="*/ 40 h 68"/>
                  <a:gd name="T16" fmla="*/ 57 w 194"/>
                  <a:gd name="T17" fmla="*/ 44 h 68"/>
                  <a:gd name="T18" fmla="*/ 59 w 194"/>
                  <a:gd name="T19" fmla="*/ 28 h 68"/>
                  <a:gd name="T20" fmla="*/ 47 w 194"/>
                  <a:gd name="T21" fmla="*/ 24 h 68"/>
                  <a:gd name="T22" fmla="*/ 59 w 194"/>
                  <a:gd name="T23" fmla="*/ 20 h 68"/>
                  <a:gd name="T24" fmla="*/ 59 w 194"/>
                  <a:gd name="T25" fmla="*/ 28 h 68"/>
                  <a:gd name="T26" fmla="*/ 76 w 194"/>
                  <a:gd name="T27" fmla="*/ 48 h 68"/>
                  <a:gd name="T28" fmla="*/ 76 w 194"/>
                  <a:gd name="T29" fmla="*/ 40 h 68"/>
                  <a:gd name="T30" fmla="*/ 90 w 194"/>
                  <a:gd name="T31" fmla="*/ 44 h 68"/>
                  <a:gd name="T32" fmla="*/ 87 w 194"/>
                  <a:gd name="T33" fmla="*/ 28 h 68"/>
                  <a:gd name="T34" fmla="*/ 75 w 194"/>
                  <a:gd name="T35" fmla="*/ 24 h 68"/>
                  <a:gd name="T36" fmla="*/ 87 w 194"/>
                  <a:gd name="T37" fmla="*/ 20 h 68"/>
                  <a:gd name="T38" fmla="*/ 87 w 194"/>
                  <a:gd name="T39" fmla="*/ 28 h 68"/>
                  <a:gd name="T40" fmla="*/ 107 w 194"/>
                  <a:gd name="T41" fmla="*/ 20 h 68"/>
                  <a:gd name="T42" fmla="*/ 119 w 194"/>
                  <a:gd name="T43" fmla="*/ 24 h 68"/>
                  <a:gd name="T44" fmla="*/ 107 w 194"/>
                  <a:gd name="T45" fmla="*/ 28 h 68"/>
                  <a:gd name="T46" fmla="*/ 118 w 194"/>
                  <a:gd name="T47" fmla="*/ 48 h 68"/>
                  <a:gd name="T48" fmla="*/ 105 w 194"/>
                  <a:gd name="T49" fmla="*/ 44 h 68"/>
                  <a:gd name="T50" fmla="*/ 118 w 194"/>
                  <a:gd name="T51" fmla="*/ 40 h 68"/>
                  <a:gd name="T52" fmla="*/ 118 w 194"/>
                  <a:gd name="T53" fmla="*/ 48 h 68"/>
                  <a:gd name="T54" fmla="*/ 135 w 194"/>
                  <a:gd name="T55" fmla="*/ 20 h 68"/>
                  <a:gd name="T56" fmla="*/ 148 w 194"/>
                  <a:gd name="T57" fmla="*/ 24 h 68"/>
                  <a:gd name="T58" fmla="*/ 135 w 194"/>
                  <a:gd name="T59" fmla="*/ 28 h 68"/>
                  <a:gd name="T60" fmla="*/ 151 w 194"/>
                  <a:gd name="T61" fmla="*/ 48 h 68"/>
                  <a:gd name="T62" fmla="*/ 137 w 194"/>
                  <a:gd name="T63" fmla="*/ 44 h 68"/>
                  <a:gd name="T64" fmla="*/ 151 w 194"/>
                  <a:gd name="T65" fmla="*/ 40 h 68"/>
                  <a:gd name="T66" fmla="*/ 151 w 194"/>
                  <a:gd name="T67" fmla="*/ 4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94" h="68">
                    <a:moveTo>
                      <a:pt x="193" y="61"/>
                    </a:moveTo>
                    <a:cubicBezTo>
                      <a:pt x="167" y="3"/>
                      <a:pt x="167" y="3"/>
                      <a:pt x="167" y="3"/>
                    </a:cubicBezTo>
                    <a:cubicBezTo>
                      <a:pt x="166" y="1"/>
                      <a:pt x="165" y="0"/>
                      <a:pt x="163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29" y="0"/>
                      <a:pt x="28" y="1"/>
                      <a:pt x="27" y="3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63"/>
                      <a:pt x="0" y="65"/>
                      <a:pt x="1" y="66"/>
                    </a:cubicBezTo>
                    <a:cubicBezTo>
                      <a:pt x="1" y="67"/>
                      <a:pt x="3" y="68"/>
                      <a:pt x="4" y="68"/>
                    </a:cubicBezTo>
                    <a:cubicBezTo>
                      <a:pt x="190" y="68"/>
                      <a:pt x="190" y="68"/>
                      <a:pt x="190" y="68"/>
                    </a:cubicBezTo>
                    <a:cubicBezTo>
                      <a:pt x="190" y="68"/>
                      <a:pt x="190" y="68"/>
                      <a:pt x="190" y="68"/>
                    </a:cubicBezTo>
                    <a:cubicBezTo>
                      <a:pt x="192" y="68"/>
                      <a:pt x="194" y="66"/>
                      <a:pt x="194" y="64"/>
                    </a:cubicBezTo>
                    <a:cubicBezTo>
                      <a:pt x="194" y="63"/>
                      <a:pt x="194" y="62"/>
                      <a:pt x="193" y="61"/>
                    </a:cubicBezTo>
                    <a:close/>
                    <a:moveTo>
                      <a:pt x="53" y="48"/>
                    </a:moveTo>
                    <a:cubicBezTo>
                      <a:pt x="43" y="48"/>
                      <a:pt x="43" y="48"/>
                      <a:pt x="43" y="48"/>
                    </a:cubicBezTo>
                    <a:cubicBezTo>
                      <a:pt x="41" y="48"/>
                      <a:pt x="39" y="46"/>
                      <a:pt x="39" y="44"/>
                    </a:cubicBezTo>
                    <a:cubicBezTo>
                      <a:pt x="39" y="41"/>
                      <a:pt x="41" y="40"/>
                      <a:pt x="43" y="40"/>
                    </a:cubicBezTo>
                    <a:cubicBezTo>
                      <a:pt x="53" y="40"/>
                      <a:pt x="53" y="40"/>
                      <a:pt x="53" y="40"/>
                    </a:cubicBezTo>
                    <a:cubicBezTo>
                      <a:pt x="55" y="40"/>
                      <a:pt x="57" y="41"/>
                      <a:pt x="57" y="44"/>
                    </a:cubicBezTo>
                    <a:cubicBezTo>
                      <a:pt x="57" y="46"/>
                      <a:pt x="55" y="48"/>
                      <a:pt x="53" y="48"/>
                    </a:cubicBezTo>
                    <a:close/>
                    <a:moveTo>
                      <a:pt x="59" y="28"/>
                    </a:moveTo>
                    <a:cubicBezTo>
                      <a:pt x="51" y="28"/>
                      <a:pt x="51" y="28"/>
                      <a:pt x="51" y="28"/>
                    </a:cubicBezTo>
                    <a:cubicBezTo>
                      <a:pt x="48" y="28"/>
                      <a:pt x="47" y="26"/>
                      <a:pt x="47" y="24"/>
                    </a:cubicBezTo>
                    <a:cubicBezTo>
                      <a:pt x="47" y="22"/>
                      <a:pt x="48" y="20"/>
                      <a:pt x="51" y="20"/>
                    </a:cubicBezTo>
                    <a:cubicBezTo>
                      <a:pt x="59" y="20"/>
                      <a:pt x="59" y="20"/>
                      <a:pt x="59" y="20"/>
                    </a:cubicBezTo>
                    <a:cubicBezTo>
                      <a:pt x="61" y="20"/>
                      <a:pt x="63" y="22"/>
                      <a:pt x="63" y="24"/>
                    </a:cubicBezTo>
                    <a:cubicBezTo>
                      <a:pt x="63" y="26"/>
                      <a:pt x="61" y="28"/>
                      <a:pt x="59" y="28"/>
                    </a:cubicBezTo>
                    <a:close/>
                    <a:moveTo>
                      <a:pt x="86" y="48"/>
                    </a:moveTo>
                    <a:cubicBezTo>
                      <a:pt x="76" y="48"/>
                      <a:pt x="76" y="48"/>
                      <a:pt x="76" y="48"/>
                    </a:cubicBezTo>
                    <a:cubicBezTo>
                      <a:pt x="74" y="48"/>
                      <a:pt x="72" y="46"/>
                      <a:pt x="72" y="44"/>
                    </a:cubicBezTo>
                    <a:cubicBezTo>
                      <a:pt x="72" y="41"/>
                      <a:pt x="74" y="40"/>
                      <a:pt x="76" y="40"/>
                    </a:cubicBezTo>
                    <a:cubicBezTo>
                      <a:pt x="86" y="40"/>
                      <a:pt x="86" y="40"/>
                      <a:pt x="86" y="40"/>
                    </a:cubicBezTo>
                    <a:cubicBezTo>
                      <a:pt x="88" y="40"/>
                      <a:pt x="90" y="41"/>
                      <a:pt x="90" y="44"/>
                    </a:cubicBezTo>
                    <a:cubicBezTo>
                      <a:pt x="90" y="46"/>
                      <a:pt x="88" y="48"/>
                      <a:pt x="86" y="48"/>
                    </a:cubicBezTo>
                    <a:close/>
                    <a:moveTo>
                      <a:pt x="87" y="28"/>
                    </a:moveTo>
                    <a:cubicBezTo>
                      <a:pt x="79" y="28"/>
                      <a:pt x="79" y="28"/>
                      <a:pt x="79" y="28"/>
                    </a:cubicBezTo>
                    <a:cubicBezTo>
                      <a:pt x="77" y="28"/>
                      <a:pt x="75" y="26"/>
                      <a:pt x="75" y="24"/>
                    </a:cubicBezTo>
                    <a:cubicBezTo>
                      <a:pt x="75" y="22"/>
                      <a:pt x="77" y="20"/>
                      <a:pt x="79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9" y="20"/>
                      <a:pt x="91" y="22"/>
                      <a:pt x="91" y="24"/>
                    </a:cubicBezTo>
                    <a:cubicBezTo>
                      <a:pt x="91" y="26"/>
                      <a:pt x="89" y="28"/>
                      <a:pt x="87" y="28"/>
                    </a:cubicBezTo>
                    <a:close/>
                    <a:moveTo>
                      <a:pt x="103" y="24"/>
                    </a:moveTo>
                    <a:cubicBezTo>
                      <a:pt x="103" y="22"/>
                      <a:pt x="105" y="20"/>
                      <a:pt x="107" y="20"/>
                    </a:cubicBezTo>
                    <a:cubicBezTo>
                      <a:pt x="115" y="20"/>
                      <a:pt x="115" y="20"/>
                      <a:pt x="115" y="20"/>
                    </a:cubicBezTo>
                    <a:cubicBezTo>
                      <a:pt x="118" y="20"/>
                      <a:pt x="119" y="22"/>
                      <a:pt x="119" y="24"/>
                    </a:cubicBezTo>
                    <a:cubicBezTo>
                      <a:pt x="119" y="26"/>
                      <a:pt x="118" y="28"/>
                      <a:pt x="115" y="28"/>
                    </a:cubicBezTo>
                    <a:cubicBezTo>
                      <a:pt x="107" y="28"/>
                      <a:pt x="107" y="28"/>
                      <a:pt x="107" y="28"/>
                    </a:cubicBezTo>
                    <a:cubicBezTo>
                      <a:pt x="105" y="28"/>
                      <a:pt x="103" y="26"/>
                      <a:pt x="103" y="24"/>
                    </a:cubicBezTo>
                    <a:close/>
                    <a:moveTo>
                      <a:pt x="118" y="48"/>
                    </a:moveTo>
                    <a:cubicBezTo>
                      <a:pt x="109" y="48"/>
                      <a:pt x="109" y="48"/>
                      <a:pt x="109" y="48"/>
                    </a:cubicBezTo>
                    <a:cubicBezTo>
                      <a:pt x="106" y="48"/>
                      <a:pt x="105" y="46"/>
                      <a:pt x="105" y="44"/>
                    </a:cubicBezTo>
                    <a:cubicBezTo>
                      <a:pt x="105" y="41"/>
                      <a:pt x="106" y="40"/>
                      <a:pt x="109" y="40"/>
                    </a:cubicBezTo>
                    <a:cubicBezTo>
                      <a:pt x="118" y="40"/>
                      <a:pt x="118" y="40"/>
                      <a:pt x="118" y="40"/>
                    </a:cubicBezTo>
                    <a:cubicBezTo>
                      <a:pt x="120" y="40"/>
                      <a:pt x="122" y="41"/>
                      <a:pt x="122" y="44"/>
                    </a:cubicBezTo>
                    <a:cubicBezTo>
                      <a:pt x="122" y="46"/>
                      <a:pt x="120" y="48"/>
                      <a:pt x="118" y="48"/>
                    </a:cubicBezTo>
                    <a:close/>
                    <a:moveTo>
                      <a:pt x="131" y="24"/>
                    </a:moveTo>
                    <a:cubicBezTo>
                      <a:pt x="131" y="22"/>
                      <a:pt x="133" y="20"/>
                      <a:pt x="135" y="20"/>
                    </a:cubicBezTo>
                    <a:cubicBezTo>
                      <a:pt x="144" y="20"/>
                      <a:pt x="144" y="20"/>
                      <a:pt x="144" y="20"/>
                    </a:cubicBezTo>
                    <a:cubicBezTo>
                      <a:pt x="146" y="20"/>
                      <a:pt x="148" y="22"/>
                      <a:pt x="148" y="24"/>
                    </a:cubicBezTo>
                    <a:cubicBezTo>
                      <a:pt x="148" y="26"/>
                      <a:pt x="146" y="28"/>
                      <a:pt x="144" y="28"/>
                    </a:cubicBezTo>
                    <a:cubicBezTo>
                      <a:pt x="135" y="28"/>
                      <a:pt x="135" y="28"/>
                      <a:pt x="135" y="28"/>
                    </a:cubicBezTo>
                    <a:cubicBezTo>
                      <a:pt x="133" y="28"/>
                      <a:pt x="131" y="26"/>
                      <a:pt x="131" y="24"/>
                    </a:cubicBezTo>
                    <a:close/>
                    <a:moveTo>
                      <a:pt x="151" y="48"/>
                    </a:moveTo>
                    <a:cubicBezTo>
                      <a:pt x="141" y="48"/>
                      <a:pt x="141" y="48"/>
                      <a:pt x="141" y="48"/>
                    </a:cubicBezTo>
                    <a:cubicBezTo>
                      <a:pt x="139" y="48"/>
                      <a:pt x="137" y="46"/>
                      <a:pt x="137" y="44"/>
                    </a:cubicBezTo>
                    <a:cubicBezTo>
                      <a:pt x="137" y="41"/>
                      <a:pt x="139" y="40"/>
                      <a:pt x="141" y="40"/>
                    </a:cubicBezTo>
                    <a:cubicBezTo>
                      <a:pt x="151" y="40"/>
                      <a:pt x="151" y="40"/>
                      <a:pt x="151" y="40"/>
                    </a:cubicBezTo>
                    <a:cubicBezTo>
                      <a:pt x="153" y="40"/>
                      <a:pt x="155" y="41"/>
                      <a:pt x="155" y="44"/>
                    </a:cubicBezTo>
                    <a:cubicBezTo>
                      <a:pt x="155" y="46"/>
                      <a:pt x="153" y="48"/>
                      <a:pt x="151" y="4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3" name="Freeform 199"/>
              <p:cNvSpPr/>
              <p:nvPr/>
            </p:nvSpPr>
            <p:spPr bwMode="auto">
              <a:xfrm>
                <a:off x="1931" y="465"/>
                <a:ext cx="17" cy="45"/>
              </a:xfrm>
              <a:custGeom>
                <a:avLst/>
                <a:gdLst>
                  <a:gd name="T0" fmla="*/ 6 w 9"/>
                  <a:gd name="T1" fmla="*/ 24 h 24"/>
                  <a:gd name="T2" fmla="*/ 6 w 9"/>
                  <a:gd name="T3" fmla="*/ 21 h 24"/>
                  <a:gd name="T4" fmla="*/ 9 w 9"/>
                  <a:gd name="T5" fmla="*/ 14 h 24"/>
                  <a:gd name="T6" fmla="*/ 6 w 9"/>
                  <a:gd name="T7" fmla="*/ 0 h 24"/>
                  <a:gd name="T8" fmla="*/ 0 w 9"/>
                  <a:gd name="T9" fmla="*/ 0 h 24"/>
                  <a:gd name="T10" fmla="*/ 6 w 9"/>
                  <a:gd name="T11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24">
                    <a:moveTo>
                      <a:pt x="6" y="24"/>
                    </a:moveTo>
                    <a:cubicBezTo>
                      <a:pt x="6" y="23"/>
                      <a:pt x="6" y="22"/>
                      <a:pt x="6" y="21"/>
                    </a:cubicBezTo>
                    <a:cubicBezTo>
                      <a:pt x="7" y="20"/>
                      <a:pt x="7" y="16"/>
                      <a:pt x="9" y="14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6" y="2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4" name="Freeform 200"/>
              <p:cNvSpPr/>
              <p:nvPr/>
            </p:nvSpPr>
            <p:spPr bwMode="auto">
              <a:xfrm>
                <a:off x="1767" y="465"/>
                <a:ext cx="268" cy="189"/>
              </a:xfrm>
              <a:custGeom>
                <a:avLst/>
                <a:gdLst>
                  <a:gd name="T0" fmla="*/ 131 w 145"/>
                  <a:gd name="T1" fmla="*/ 0 h 102"/>
                  <a:gd name="T2" fmla="*/ 105 w 145"/>
                  <a:gd name="T3" fmla="*/ 0 h 102"/>
                  <a:gd name="T4" fmla="*/ 108 w 145"/>
                  <a:gd name="T5" fmla="*/ 12 h 102"/>
                  <a:gd name="T6" fmla="*/ 109 w 145"/>
                  <a:gd name="T7" fmla="*/ 13 h 102"/>
                  <a:gd name="T8" fmla="*/ 112 w 145"/>
                  <a:gd name="T9" fmla="*/ 14 h 102"/>
                  <a:gd name="T10" fmla="*/ 117 w 145"/>
                  <a:gd name="T11" fmla="*/ 19 h 102"/>
                  <a:gd name="T12" fmla="*/ 118 w 145"/>
                  <a:gd name="T13" fmla="*/ 19 h 102"/>
                  <a:gd name="T14" fmla="*/ 125 w 145"/>
                  <a:gd name="T15" fmla="*/ 32 h 102"/>
                  <a:gd name="T16" fmla="*/ 122 w 145"/>
                  <a:gd name="T17" fmla="*/ 38 h 102"/>
                  <a:gd name="T18" fmla="*/ 120 w 145"/>
                  <a:gd name="T19" fmla="*/ 39 h 102"/>
                  <a:gd name="T20" fmla="*/ 118 w 145"/>
                  <a:gd name="T21" fmla="*/ 38 h 102"/>
                  <a:gd name="T22" fmla="*/ 114 w 145"/>
                  <a:gd name="T23" fmla="*/ 43 h 102"/>
                  <a:gd name="T24" fmla="*/ 114 w 145"/>
                  <a:gd name="T25" fmla="*/ 43 h 102"/>
                  <a:gd name="T26" fmla="*/ 113 w 145"/>
                  <a:gd name="T27" fmla="*/ 43 h 102"/>
                  <a:gd name="T28" fmla="*/ 110 w 145"/>
                  <a:gd name="T29" fmla="*/ 42 h 102"/>
                  <a:gd name="T30" fmla="*/ 109 w 145"/>
                  <a:gd name="T31" fmla="*/ 43 h 102"/>
                  <a:gd name="T32" fmla="*/ 106 w 145"/>
                  <a:gd name="T33" fmla="*/ 44 h 102"/>
                  <a:gd name="T34" fmla="*/ 102 w 145"/>
                  <a:gd name="T35" fmla="*/ 43 h 102"/>
                  <a:gd name="T36" fmla="*/ 99 w 145"/>
                  <a:gd name="T37" fmla="*/ 36 h 102"/>
                  <a:gd name="T38" fmla="*/ 104 w 145"/>
                  <a:gd name="T39" fmla="*/ 55 h 102"/>
                  <a:gd name="T40" fmla="*/ 96 w 145"/>
                  <a:gd name="T41" fmla="*/ 54 h 102"/>
                  <a:gd name="T42" fmla="*/ 80 w 145"/>
                  <a:gd name="T43" fmla="*/ 52 h 102"/>
                  <a:gd name="T44" fmla="*/ 26 w 145"/>
                  <a:gd name="T45" fmla="*/ 73 h 102"/>
                  <a:gd name="T46" fmla="*/ 20 w 145"/>
                  <a:gd name="T47" fmla="*/ 78 h 102"/>
                  <a:gd name="T48" fmla="*/ 2 w 145"/>
                  <a:gd name="T49" fmla="*/ 13 h 102"/>
                  <a:gd name="T50" fmla="*/ 0 w 145"/>
                  <a:gd name="T51" fmla="*/ 13 h 102"/>
                  <a:gd name="T52" fmla="*/ 0 w 145"/>
                  <a:gd name="T53" fmla="*/ 86 h 102"/>
                  <a:gd name="T54" fmla="*/ 15 w 145"/>
                  <a:gd name="T55" fmla="*/ 102 h 102"/>
                  <a:gd name="T56" fmla="*/ 131 w 145"/>
                  <a:gd name="T57" fmla="*/ 102 h 102"/>
                  <a:gd name="T58" fmla="*/ 145 w 145"/>
                  <a:gd name="T59" fmla="*/ 86 h 102"/>
                  <a:gd name="T60" fmla="*/ 145 w 145"/>
                  <a:gd name="T61" fmla="*/ 16 h 102"/>
                  <a:gd name="T62" fmla="*/ 131 w 145"/>
                  <a:gd name="T63" fmla="*/ 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5" h="102">
                    <a:moveTo>
                      <a:pt x="131" y="0"/>
                    </a:moveTo>
                    <a:cubicBezTo>
                      <a:pt x="105" y="0"/>
                      <a:pt x="105" y="0"/>
                      <a:pt x="105" y="0"/>
                    </a:cubicBezTo>
                    <a:cubicBezTo>
                      <a:pt x="108" y="12"/>
                      <a:pt x="108" y="12"/>
                      <a:pt x="108" y="12"/>
                    </a:cubicBezTo>
                    <a:cubicBezTo>
                      <a:pt x="108" y="12"/>
                      <a:pt x="109" y="12"/>
                      <a:pt x="109" y="13"/>
                    </a:cubicBezTo>
                    <a:cubicBezTo>
                      <a:pt x="110" y="13"/>
                      <a:pt x="111" y="13"/>
                      <a:pt x="112" y="14"/>
                    </a:cubicBezTo>
                    <a:cubicBezTo>
                      <a:pt x="115" y="16"/>
                      <a:pt x="116" y="17"/>
                      <a:pt x="117" y="19"/>
                    </a:cubicBezTo>
                    <a:cubicBezTo>
                      <a:pt x="118" y="19"/>
                      <a:pt x="118" y="19"/>
                      <a:pt x="118" y="19"/>
                    </a:cubicBezTo>
                    <a:cubicBezTo>
                      <a:pt x="121" y="24"/>
                      <a:pt x="124" y="27"/>
                      <a:pt x="125" y="32"/>
                    </a:cubicBezTo>
                    <a:cubicBezTo>
                      <a:pt x="126" y="35"/>
                      <a:pt x="124" y="38"/>
                      <a:pt x="122" y="38"/>
                    </a:cubicBezTo>
                    <a:cubicBezTo>
                      <a:pt x="121" y="38"/>
                      <a:pt x="121" y="39"/>
                      <a:pt x="120" y="39"/>
                    </a:cubicBezTo>
                    <a:cubicBezTo>
                      <a:pt x="120" y="39"/>
                      <a:pt x="119" y="38"/>
                      <a:pt x="118" y="38"/>
                    </a:cubicBezTo>
                    <a:cubicBezTo>
                      <a:pt x="118" y="40"/>
                      <a:pt x="117" y="42"/>
                      <a:pt x="114" y="43"/>
                    </a:cubicBezTo>
                    <a:cubicBezTo>
                      <a:pt x="114" y="43"/>
                      <a:pt x="114" y="43"/>
                      <a:pt x="114" y="43"/>
                    </a:cubicBezTo>
                    <a:cubicBezTo>
                      <a:pt x="113" y="43"/>
                      <a:pt x="113" y="43"/>
                      <a:pt x="113" y="43"/>
                    </a:cubicBezTo>
                    <a:cubicBezTo>
                      <a:pt x="112" y="43"/>
                      <a:pt x="111" y="43"/>
                      <a:pt x="110" y="42"/>
                    </a:cubicBezTo>
                    <a:cubicBezTo>
                      <a:pt x="110" y="42"/>
                      <a:pt x="109" y="43"/>
                      <a:pt x="109" y="43"/>
                    </a:cubicBezTo>
                    <a:cubicBezTo>
                      <a:pt x="108" y="44"/>
                      <a:pt x="107" y="44"/>
                      <a:pt x="106" y="44"/>
                    </a:cubicBezTo>
                    <a:cubicBezTo>
                      <a:pt x="104" y="44"/>
                      <a:pt x="103" y="44"/>
                      <a:pt x="102" y="43"/>
                    </a:cubicBezTo>
                    <a:cubicBezTo>
                      <a:pt x="101" y="41"/>
                      <a:pt x="100" y="39"/>
                      <a:pt x="99" y="36"/>
                    </a:cubicBezTo>
                    <a:cubicBezTo>
                      <a:pt x="104" y="55"/>
                      <a:pt x="104" y="55"/>
                      <a:pt x="104" y="55"/>
                    </a:cubicBezTo>
                    <a:cubicBezTo>
                      <a:pt x="96" y="54"/>
                      <a:pt x="96" y="54"/>
                      <a:pt x="96" y="54"/>
                    </a:cubicBezTo>
                    <a:cubicBezTo>
                      <a:pt x="91" y="52"/>
                      <a:pt x="85" y="52"/>
                      <a:pt x="80" y="52"/>
                    </a:cubicBezTo>
                    <a:cubicBezTo>
                      <a:pt x="49" y="52"/>
                      <a:pt x="27" y="72"/>
                      <a:pt x="26" y="73"/>
                    </a:cubicBezTo>
                    <a:cubicBezTo>
                      <a:pt x="20" y="78"/>
                      <a:pt x="20" y="78"/>
                      <a:pt x="20" y="78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0" y="95"/>
                      <a:pt x="7" y="102"/>
                      <a:pt x="15" y="102"/>
                    </a:cubicBezTo>
                    <a:cubicBezTo>
                      <a:pt x="131" y="102"/>
                      <a:pt x="131" y="102"/>
                      <a:pt x="131" y="102"/>
                    </a:cubicBezTo>
                    <a:cubicBezTo>
                      <a:pt x="139" y="102"/>
                      <a:pt x="145" y="95"/>
                      <a:pt x="145" y="86"/>
                    </a:cubicBezTo>
                    <a:cubicBezTo>
                      <a:pt x="145" y="16"/>
                      <a:pt x="145" y="16"/>
                      <a:pt x="145" y="16"/>
                    </a:cubicBezTo>
                    <a:cubicBezTo>
                      <a:pt x="145" y="8"/>
                      <a:pt x="139" y="0"/>
                      <a:pt x="13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5" name="Freeform 201"/>
              <p:cNvSpPr/>
              <p:nvPr/>
            </p:nvSpPr>
            <p:spPr bwMode="auto">
              <a:xfrm>
                <a:off x="1854" y="491"/>
                <a:ext cx="1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6" name="Freeform 202"/>
              <p:cNvSpPr/>
              <p:nvPr/>
            </p:nvSpPr>
            <p:spPr bwMode="auto">
              <a:xfrm>
                <a:off x="6437" y="430"/>
                <a:ext cx="264" cy="313"/>
              </a:xfrm>
              <a:custGeom>
                <a:avLst/>
                <a:gdLst>
                  <a:gd name="T0" fmla="*/ 46 w 143"/>
                  <a:gd name="T1" fmla="*/ 169 h 169"/>
                  <a:gd name="T2" fmla="*/ 42 w 143"/>
                  <a:gd name="T3" fmla="*/ 167 h 169"/>
                  <a:gd name="T4" fmla="*/ 44 w 143"/>
                  <a:gd name="T5" fmla="*/ 161 h 169"/>
                  <a:gd name="T6" fmla="*/ 53 w 143"/>
                  <a:gd name="T7" fmla="*/ 158 h 169"/>
                  <a:gd name="T8" fmla="*/ 46 w 143"/>
                  <a:gd name="T9" fmla="*/ 58 h 169"/>
                  <a:gd name="T10" fmla="*/ 3 w 143"/>
                  <a:gd name="T11" fmla="*/ 34 h 169"/>
                  <a:gd name="T12" fmla="*/ 1 w 143"/>
                  <a:gd name="T13" fmla="*/ 30 h 169"/>
                  <a:gd name="T14" fmla="*/ 3 w 143"/>
                  <a:gd name="T15" fmla="*/ 27 h 169"/>
                  <a:gd name="T16" fmla="*/ 81 w 143"/>
                  <a:gd name="T17" fmla="*/ 1 h 169"/>
                  <a:gd name="T18" fmla="*/ 85 w 143"/>
                  <a:gd name="T19" fmla="*/ 1 h 169"/>
                  <a:gd name="T20" fmla="*/ 86 w 143"/>
                  <a:gd name="T21" fmla="*/ 5 h 169"/>
                  <a:gd name="T22" fmla="*/ 80 w 143"/>
                  <a:gd name="T23" fmla="*/ 47 h 169"/>
                  <a:gd name="T24" fmla="*/ 130 w 143"/>
                  <a:gd name="T25" fmla="*/ 126 h 169"/>
                  <a:gd name="T26" fmla="*/ 136 w 143"/>
                  <a:gd name="T27" fmla="*/ 122 h 169"/>
                  <a:gd name="T28" fmla="*/ 142 w 143"/>
                  <a:gd name="T29" fmla="*/ 124 h 169"/>
                  <a:gd name="T30" fmla="*/ 140 w 143"/>
                  <a:gd name="T31" fmla="*/ 129 h 169"/>
                  <a:gd name="T32" fmla="*/ 130 w 143"/>
                  <a:gd name="T33" fmla="*/ 135 h 169"/>
                  <a:gd name="T34" fmla="*/ 125 w 143"/>
                  <a:gd name="T35" fmla="*/ 134 h 169"/>
                  <a:gd name="T36" fmla="*/ 73 w 143"/>
                  <a:gd name="T37" fmla="*/ 50 h 169"/>
                  <a:gd name="T38" fmla="*/ 72 w 143"/>
                  <a:gd name="T39" fmla="*/ 48 h 169"/>
                  <a:gd name="T40" fmla="*/ 77 w 143"/>
                  <a:gd name="T41" fmla="*/ 10 h 169"/>
                  <a:gd name="T42" fmla="*/ 14 w 143"/>
                  <a:gd name="T43" fmla="*/ 32 h 169"/>
                  <a:gd name="T44" fmla="*/ 52 w 143"/>
                  <a:gd name="T45" fmla="*/ 52 h 169"/>
                  <a:gd name="T46" fmla="*/ 54 w 143"/>
                  <a:gd name="T47" fmla="*/ 56 h 169"/>
                  <a:gd name="T48" fmla="*/ 61 w 143"/>
                  <a:gd name="T49" fmla="*/ 160 h 169"/>
                  <a:gd name="T50" fmla="*/ 59 w 143"/>
                  <a:gd name="T51" fmla="*/ 164 h 169"/>
                  <a:gd name="T52" fmla="*/ 47 w 143"/>
                  <a:gd name="T53" fmla="*/ 169 h 169"/>
                  <a:gd name="T54" fmla="*/ 46 w 143"/>
                  <a:gd name="T55" fmla="*/ 169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43" h="169">
                    <a:moveTo>
                      <a:pt x="46" y="169"/>
                    </a:moveTo>
                    <a:cubicBezTo>
                      <a:pt x="44" y="169"/>
                      <a:pt x="43" y="168"/>
                      <a:pt x="42" y="167"/>
                    </a:cubicBezTo>
                    <a:cubicBezTo>
                      <a:pt x="41" y="165"/>
                      <a:pt x="42" y="162"/>
                      <a:pt x="44" y="161"/>
                    </a:cubicBezTo>
                    <a:cubicBezTo>
                      <a:pt x="53" y="158"/>
                      <a:pt x="53" y="158"/>
                      <a:pt x="53" y="158"/>
                    </a:cubicBezTo>
                    <a:cubicBezTo>
                      <a:pt x="46" y="58"/>
                      <a:pt x="46" y="58"/>
                      <a:pt x="46" y="58"/>
                    </a:cubicBezTo>
                    <a:cubicBezTo>
                      <a:pt x="3" y="34"/>
                      <a:pt x="3" y="34"/>
                      <a:pt x="3" y="34"/>
                    </a:cubicBezTo>
                    <a:cubicBezTo>
                      <a:pt x="1" y="34"/>
                      <a:pt x="0" y="32"/>
                      <a:pt x="1" y="30"/>
                    </a:cubicBezTo>
                    <a:cubicBezTo>
                      <a:pt x="1" y="29"/>
                      <a:pt x="2" y="27"/>
                      <a:pt x="3" y="27"/>
                    </a:cubicBezTo>
                    <a:cubicBezTo>
                      <a:pt x="81" y="1"/>
                      <a:pt x="81" y="1"/>
                      <a:pt x="81" y="1"/>
                    </a:cubicBezTo>
                    <a:cubicBezTo>
                      <a:pt x="82" y="0"/>
                      <a:pt x="84" y="1"/>
                      <a:pt x="85" y="1"/>
                    </a:cubicBezTo>
                    <a:cubicBezTo>
                      <a:pt x="86" y="2"/>
                      <a:pt x="86" y="4"/>
                      <a:pt x="86" y="5"/>
                    </a:cubicBezTo>
                    <a:cubicBezTo>
                      <a:pt x="80" y="47"/>
                      <a:pt x="80" y="47"/>
                      <a:pt x="80" y="47"/>
                    </a:cubicBezTo>
                    <a:cubicBezTo>
                      <a:pt x="130" y="126"/>
                      <a:pt x="130" y="126"/>
                      <a:pt x="130" y="126"/>
                    </a:cubicBezTo>
                    <a:cubicBezTo>
                      <a:pt x="136" y="122"/>
                      <a:pt x="136" y="122"/>
                      <a:pt x="136" y="122"/>
                    </a:cubicBezTo>
                    <a:cubicBezTo>
                      <a:pt x="138" y="121"/>
                      <a:pt x="141" y="122"/>
                      <a:pt x="142" y="124"/>
                    </a:cubicBezTo>
                    <a:cubicBezTo>
                      <a:pt x="143" y="126"/>
                      <a:pt x="142" y="128"/>
                      <a:pt x="140" y="129"/>
                    </a:cubicBezTo>
                    <a:cubicBezTo>
                      <a:pt x="130" y="135"/>
                      <a:pt x="130" y="135"/>
                      <a:pt x="130" y="135"/>
                    </a:cubicBezTo>
                    <a:cubicBezTo>
                      <a:pt x="128" y="136"/>
                      <a:pt x="126" y="135"/>
                      <a:pt x="125" y="134"/>
                    </a:cubicBezTo>
                    <a:cubicBezTo>
                      <a:pt x="73" y="50"/>
                      <a:pt x="73" y="50"/>
                      <a:pt x="73" y="50"/>
                    </a:cubicBezTo>
                    <a:cubicBezTo>
                      <a:pt x="72" y="49"/>
                      <a:pt x="72" y="48"/>
                      <a:pt x="72" y="48"/>
                    </a:cubicBezTo>
                    <a:cubicBezTo>
                      <a:pt x="77" y="10"/>
                      <a:pt x="77" y="10"/>
                      <a:pt x="77" y="10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52" y="52"/>
                      <a:pt x="52" y="52"/>
                      <a:pt x="52" y="52"/>
                    </a:cubicBezTo>
                    <a:cubicBezTo>
                      <a:pt x="53" y="53"/>
                      <a:pt x="54" y="54"/>
                      <a:pt x="54" y="56"/>
                    </a:cubicBezTo>
                    <a:cubicBezTo>
                      <a:pt x="61" y="160"/>
                      <a:pt x="61" y="160"/>
                      <a:pt x="61" y="160"/>
                    </a:cubicBezTo>
                    <a:cubicBezTo>
                      <a:pt x="61" y="162"/>
                      <a:pt x="60" y="163"/>
                      <a:pt x="59" y="164"/>
                    </a:cubicBezTo>
                    <a:cubicBezTo>
                      <a:pt x="47" y="169"/>
                      <a:pt x="47" y="169"/>
                      <a:pt x="47" y="169"/>
                    </a:cubicBezTo>
                    <a:cubicBezTo>
                      <a:pt x="47" y="169"/>
                      <a:pt x="46" y="169"/>
                      <a:pt x="46" y="16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7" name="Freeform 203"/>
              <p:cNvSpPr/>
              <p:nvPr/>
            </p:nvSpPr>
            <p:spPr bwMode="auto">
              <a:xfrm>
                <a:off x="6381" y="554"/>
                <a:ext cx="137" cy="87"/>
              </a:xfrm>
              <a:custGeom>
                <a:avLst/>
                <a:gdLst>
                  <a:gd name="T0" fmla="*/ 25 w 74"/>
                  <a:gd name="T1" fmla="*/ 47 h 47"/>
                  <a:gd name="T2" fmla="*/ 23 w 74"/>
                  <a:gd name="T3" fmla="*/ 46 h 47"/>
                  <a:gd name="T4" fmla="*/ 2 w 74"/>
                  <a:gd name="T5" fmla="*/ 28 h 47"/>
                  <a:gd name="T6" fmla="*/ 0 w 74"/>
                  <a:gd name="T7" fmla="*/ 24 h 47"/>
                  <a:gd name="T8" fmla="*/ 3 w 74"/>
                  <a:gd name="T9" fmla="*/ 21 h 47"/>
                  <a:gd name="T10" fmla="*/ 69 w 74"/>
                  <a:gd name="T11" fmla="*/ 0 h 47"/>
                  <a:gd name="T12" fmla="*/ 73 w 74"/>
                  <a:gd name="T13" fmla="*/ 1 h 47"/>
                  <a:gd name="T14" fmla="*/ 74 w 74"/>
                  <a:gd name="T15" fmla="*/ 4 h 47"/>
                  <a:gd name="T16" fmla="*/ 74 w 74"/>
                  <a:gd name="T17" fmla="*/ 25 h 47"/>
                  <a:gd name="T18" fmla="*/ 70 w 74"/>
                  <a:gd name="T19" fmla="*/ 29 h 47"/>
                  <a:gd name="T20" fmla="*/ 66 w 74"/>
                  <a:gd name="T21" fmla="*/ 25 h 47"/>
                  <a:gd name="T22" fmla="*/ 66 w 74"/>
                  <a:gd name="T23" fmla="*/ 10 h 47"/>
                  <a:gd name="T24" fmla="*/ 12 w 74"/>
                  <a:gd name="T25" fmla="*/ 27 h 47"/>
                  <a:gd name="T26" fmla="*/ 28 w 74"/>
                  <a:gd name="T27" fmla="*/ 40 h 47"/>
                  <a:gd name="T28" fmla="*/ 28 w 74"/>
                  <a:gd name="T29" fmla="*/ 46 h 47"/>
                  <a:gd name="T30" fmla="*/ 25 w 74"/>
                  <a:gd name="T31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4" h="47">
                    <a:moveTo>
                      <a:pt x="25" y="47"/>
                    </a:moveTo>
                    <a:cubicBezTo>
                      <a:pt x="24" y="47"/>
                      <a:pt x="23" y="47"/>
                      <a:pt x="23" y="46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0" y="27"/>
                      <a:pt x="0" y="25"/>
                      <a:pt x="0" y="24"/>
                    </a:cubicBezTo>
                    <a:cubicBezTo>
                      <a:pt x="1" y="23"/>
                      <a:pt x="2" y="21"/>
                      <a:pt x="3" y="21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70" y="0"/>
                      <a:pt x="72" y="0"/>
                      <a:pt x="73" y="1"/>
                    </a:cubicBezTo>
                    <a:cubicBezTo>
                      <a:pt x="74" y="2"/>
                      <a:pt x="74" y="3"/>
                      <a:pt x="74" y="4"/>
                    </a:cubicBezTo>
                    <a:cubicBezTo>
                      <a:pt x="74" y="25"/>
                      <a:pt x="74" y="25"/>
                      <a:pt x="74" y="25"/>
                    </a:cubicBezTo>
                    <a:cubicBezTo>
                      <a:pt x="74" y="27"/>
                      <a:pt x="73" y="29"/>
                      <a:pt x="70" y="29"/>
                    </a:cubicBezTo>
                    <a:cubicBezTo>
                      <a:pt x="68" y="29"/>
                      <a:pt x="66" y="27"/>
                      <a:pt x="66" y="25"/>
                    </a:cubicBezTo>
                    <a:cubicBezTo>
                      <a:pt x="66" y="10"/>
                      <a:pt x="66" y="10"/>
                      <a:pt x="66" y="10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9" y="41"/>
                      <a:pt x="30" y="44"/>
                      <a:pt x="28" y="46"/>
                    </a:cubicBezTo>
                    <a:cubicBezTo>
                      <a:pt x="27" y="46"/>
                      <a:pt x="26" y="47"/>
                      <a:pt x="25" y="4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8" name="Freeform 204"/>
              <p:cNvSpPr>
                <a:spLocks noEditPoints="1"/>
              </p:cNvSpPr>
              <p:nvPr/>
            </p:nvSpPr>
            <p:spPr bwMode="auto">
              <a:xfrm>
                <a:off x="6374" y="538"/>
                <a:ext cx="362" cy="253"/>
              </a:xfrm>
              <a:custGeom>
                <a:avLst/>
                <a:gdLst>
                  <a:gd name="T0" fmla="*/ 176 w 196"/>
                  <a:gd name="T1" fmla="*/ 8 h 137"/>
                  <a:gd name="T2" fmla="*/ 148 w 196"/>
                  <a:gd name="T3" fmla="*/ 6 h 137"/>
                  <a:gd name="T4" fmla="*/ 148 w 196"/>
                  <a:gd name="T5" fmla="*/ 6 h 137"/>
                  <a:gd name="T6" fmla="*/ 148 w 196"/>
                  <a:gd name="T7" fmla="*/ 6 h 137"/>
                  <a:gd name="T8" fmla="*/ 131 w 196"/>
                  <a:gd name="T9" fmla="*/ 12 h 137"/>
                  <a:gd name="T10" fmla="*/ 164 w 196"/>
                  <a:gd name="T11" fmla="*/ 65 h 137"/>
                  <a:gd name="T12" fmla="*/ 169 w 196"/>
                  <a:gd name="T13" fmla="*/ 63 h 137"/>
                  <a:gd name="T14" fmla="*/ 172 w 196"/>
                  <a:gd name="T15" fmla="*/ 62 h 137"/>
                  <a:gd name="T16" fmla="*/ 178 w 196"/>
                  <a:gd name="T17" fmla="*/ 65 h 137"/>
                  <a:gd name="T18" fmla="*/ 175 w 196"/>
                  <a:gd name="T19" fmla="*/ 73 h 137"/>
                  <a:gd name="T20" fmla="*/ 165 w 196"/>
                  <a:gd name="T21" fmla="*/ 79 h 137"/>
                  <a:gd name="T22" fmla="*/ 162 w 196"/>
                  <a:gd name="T23" fmla="*/ 79 h 137"/>
                  <a:gd name="T24" fmla="*/ 157 w 196"/>
                  <a:gd name="T25" fmla="*/ 77 h 137"/>
                  <a:gd name="T26" fmla="*/ 119 w 196"/>
                  <a:gd name="T27" fmla="*/ 16 h 137"/>
                  <a:gd name="T28" fmla="*/ 92 w 196"/>
                  <a:gd name="T29" fmla="*/ 26 h 137"/>
                  <a:gd name="T30" fmla="*/ 97 w 196"/>
                  <a:gd name="T31" fmla="*/ 102 h 137"/>
                  <a:gd name="T32" fmla="*/ 93 w 196"/>
                  <a:gd name="T33" fmla="*/ 108 h 137"/>
                  <a:gd name="T34" fmla="*/ 82 w 196"/>
                  <a:gd name="T35" fmla="*/ 113 h 137"/>
                  <a:gd name="T36" fmla="*/ 80 w 196"/>
                  <a:gd name="T37" fmla="*/ 113 h 137"/>
                  <a:gd name="T38" fmla="*/ 74 w 196"/>
                  <a:gd name="T39" fmla="*/ 109 h 137"/>
                  <a:gd name="T40" fmla="*/ 77 w 196"/>
                  <a:gd name="T41" fmla="*/ 102 h 137"/>
                  <a:gd name="T42" fmla="*/ 85 w 196"/>
                  <a:gd name="T43" fmla="*/ 98 h 137"/>
                  <a:gd name="T44" fmla="*/ 80 w 196"/>
                  <a:gd name="T45" fmla="*/ 30 h 137"/>
                  <a:gd name="T46" fmla="*/ 29 w 196"/>
                  <a:gd name="T47" fmla="*/ 48 h 137"/>
                  <a:gd name="T48" fmla="*/ 28 w 196"/>
                  <a:gd name="T49" fmla="*/ 48 h 137"/>
                  <a:gd name="T50" fmla="*/ 28 w 196"/>
                  <a:gd name="T51" fmla="*/ 48 h 137"/>
                  <a:gd name="T52" fmla="*/ 28 w 196"/>
                  <a:gd name="T53" fmla="*/ 48 h 137"/>
                  <a:gd name="T54" fmla="*/ 17 w 196"/>
                  <a:gd name="T55" fmla="*/ 55 h 137"/>
                  <a:gd name="T56" fmla="*/ 2 w 196"/>
                  <a:gd name="T57" fmla="*/ 85 h 137"/>
                  <a:gd name="T58" fmla="*/ 58 w 196"/>
                  <a:gd name="T59" fmla="*/ 127 h 137"/>
                  <a:gd name="T60" fmla="*/ 58 w 196"/>
                  <a:gd name="T61" fmla="*/ 133 h 137"/>
                  <a:gd name="T62" fmla="*/ 62 w 196"/>
                  <a:gd name="T63" fmla="*/ 137 h 137"/>
                  <a:gd name="T64" fmla="*/ 66 w 196"/>
                  <a:gd name="T65" fmla="*/ 133 h 137"/>
                  <a:gd name="T66" fmla="*/ 66 w 196"/>
                  <a:gd name="T67" fmla="*/ 125 h 137"/>
                  <a:gd name="T68" fmla="*/ 67 w 196"/>
                  <a:gd name="T69" fmla="*/ 125 h 137"/>
                  <a:gd name="T70" fmla="*/ 67 w 196"/>
                  <a:gd name="T71" fmla="*/ 125 h 137"/>
                  <a:gd name="T72" fmla="*/ 67 w 196"/>
                  <a:gd name="T73" fmla="*/ 125 h 137"/>
                  <a:gd name="T74" fmla="*/ 69 w 196"/>
                  <a:gd name="T75" fmla="*/ 126 h 137"/>
                  <a:gd name="T76" fmla="*/ 69 w 196"/>
                  <a:gd name="T77" fmla="*/ 126 h 137"/>
                  <a:gd name="T78" fmla="*/ 69 w 196"/>
                  <a:gd name="T79" fmla="*/ 126 h 137"/>
                  <a:gd name="T80" fmla="*/ 71 w 196"/>
                  <a:gd name="T81" fmla="*/ 125 h 137"/>
                  <a:gd name="T82" fmla="*/ 193 w 196"/>
                  <a:gd name="T83" fmla="*/ 71 h 137"/>
                  <a:gd name="T84" fmla="*/ 194 w 196"/>
                  <a:gd name="T85" fmla="*/ 70 h 137"/>
                  <a:gd name="T86" fmla="*/ 194 w 196"/>
                  <a:gd name="T87" fmla="*/ 70 h 137"/>
                  <a:gd name="T88" fmla="*/ 195 w 196"/>
                  <a:gd name="T89" fmla="*/ 70 h 137"/>
                  <a:gd name="T90" fmla="*/ 195 w 196"/>
                  <a:gd name="T91" fmla="*/ 69 h 137"/>
                  <a:gd name="T92" fmla="*/ 195 w 196"/>
                  <a:gd name="T93" fmla="*/ 69 h 137"/>
                  <a:gd name="T94" fmla="*/ 195 w 196"/>
                  <a:gd name="T95" fmla="*/ 68 h 137"/>
                  <a:gd name="T96" fmla="*/ 176 w 196"/>
                  <a:gd name="T97" fmla="*/ 8 h 137"/>
                  <a:gd name="T98" fmla="*/ 64 w 196"/>
                  <a:gd name="T99" fmla="*/ 121 h 137"/>
                  <a:gd name="T100" fmla="*/ 10 w 196"/>
                  <a:gd name="T101" fmla="*/ 83 h 137"/>
                  <a:gd name="T102" fmla="*/ 22 w 196"/>
                  <a:gd name="T103" fmla="*/ 61 h 137"/>
                  <a:gd name="T104" fmla="*/ 30 w 196"/>
                  <a:gd name="T105" fmla="*/ 56 h 137"/>
                  <a:gd name="T106" fmla="*/ 30 w 196"/>
                  <a:gd name="T107" fmla="*/ 56 h 137"/>
                  <a:gd name="T108" fmla="*/ 31 w 196"/>
                  <a:gd name="T109" fmla="*/ 56 h 137"/>
                  <a:gd name="T110" fmla="*/ 31 w 196"/>
                  <a:gd name="T111" fmla="*/ 56 h 137"/>
                  <a:gd name="T112" fmla="*/ 35 w 196"/>
                  <a:gd name="T113" fmla="*/ 55 h 137"/>
                  <a:gd name="T114" fmla="*/ 65 w 196"/>
                  <a:gd name="T115" fmla="*/ 121 h 137"/>
                  <a:gd name="T116" fmla="*/ 64 w 196"/>
                  <a:gd name="T117" fmla="*/ 121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96" h="137">
                    <a:moveTo>
                      <a:pt x="176" y="8"/>
                    </a:moveTo>
                    <a:cubicBezTo>
                      <a:pt x="163" y="0"/>
                      <a:pt x="149" y="6"/>
                      <a:pt x="148" y="6"/>
                    </a:cubicBezTo>
                    <a:cubicBezTo>
                      <a:pt x="148" y="6"/>
                      <a:pt x="148" y="6"/>
                      <a:pt x="148" y="6"/>
                    </a:cubicBezTo>
                    <a:cubicBezTo>
                      <a:pt x="148" y="6"/>
                      <a:pt x="148" y="6"/>
                      <a:pt x="148" y="6"/>
                    </a:cubicBezTo>
                    <a:cubicBezTo>
                      <a:pt x="131" y="12"/>
                      <a:pt x="131" y="12"/>
                      <a:pt x="131" y="12"/>
                    </a:cubicBezTo>
                    <a:cubicBezTo>
                      <a:pt x="164" y="65"/>
                      <a:pt x="164" y="65"/>
                      <a:pt x="164" y="65"/>
                    </a:cubicBezTo>
                    <a:cubicBezTo>
                      <a:pt x="169" y="63"/>
                      <a:pt x="169" y="63"/>
                      <a:pt x="169" y="63"/>
                    </a:cubicBezTo>
                    <a:cubicBezTo>
                      <a:pt x="170" y="62"/>
                      <a:pt x="171" y="62"/>
                      <a:pt x="172" y="62"/>
                    </a:cubicBezTo>
                    <a:cubicBezTo>
                      <a:pt x="175" y="62"/>
                      <a:pt x="177" y="63"/>
                      <a:pt x="178" y="65"/>
                    </a:cubicBezTo>
                    <a:cubicBezTo>
                      <a:pt x="179" y="68"/>
                      <a:pt x="178" y="72"/>
                      <a:pt x="175" y="73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4" y="79"/>
                      <a:pt x="163" y="79"/>
                      <a:pt x="162" y="79"/>
                    </a:cubicBezTo>
                    <a:cubicBezTo>
                      <a:pt x="160" y="79"/>
                      <a:pt x="158" y="78"/>
                      <a:pt x="157" y="77"/>
                    </a:cubicBezTo>
                    <a:cubicBezTo>
                      <a:pt x="119" y="16"/>
                      <a:pt x="119" y="16"/>
                      <a:pt x="119" y="16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7" y="102"/>
                      <a:pt x="97" y="102"/>
                      <a:pt x="97" y="102"/>
                    </a:cubicBezTo>
                    <a:cubicBezTo>
                      <a:pt x="97" y="104"/>
                      <a:pt x="96" y="107"/>
                      <a:pt x="93" y="108"/>
                    </a:cubicBezTo>
                    <a:cubicBezTo>
                      <a:pt x="82" y="113"/>
                      <a:pt x="82" y="113"/>
                      <a:pt x="82" y="113"/>
                    </a:cubicBezTo>
                    <a:cubicBezTo>
                      <a:pt x="81" y="113"/>
                      <a:pt x="81" y="113"/>
                      <a:pt x="80" y="113"/>
                    </a:cubicBezTo>
                    <a:cubicBezTo>
                      <a:pt x="77" y="113"/>
                      <a:pt x="75" y="112"/>
                      <a:pt x="74" y="109"/>
                    </a:cubicBezTo>
                    <a:cubicBezTo>
                      <a:pt x="73" y="106"/>
                      <a:pt x="74" y="103"/>
                      <a:pt x="77" y="102"/>
                    </a:cubicBezTo>
                    <a:cubicBezTo>
                      <a:pt x="85" y="98"/>
                      <a:pt x="85" y="98"/>
                      <a:pt x="85" y="98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29" y="48"/>
                      <a:pt x="29" y="48"/>
                      <a:pt x="29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4" y="50"/>
                      <a:pt x="20" y="52"/>
                      <a:pt x="17" y="55"/>
                    </a:cubicBezTo>
                    <a:cubicBezTo>
                      <a:pt x="16" y="56"/>
                      <a:pt x="0" y="68"/>
                      <a:pt x="2" y="85"/>
                    </a:cubicBezTo>
                    <a:cubicBezTo>
                      <a:pt x="5" y="101"/>
                      <a:pt x="23" y="115"/>
                      <a:pt x="58" y="127"/>
                    </a:cubicBezTo>
                    <a:cubicBezTo>
                      <a:pt x="58" y="133"/>
                      <a:pt x="58" y="133"/>
                      <a:pt x="58" y="133"/>
                    </a:cubicBezTo>
                    <a:cubicBezTo>
                      <a:pt x="58" y="135"/>
                      <a:pt x="60" y="137"/>
                      <a:pt x="62" y="137"/>
                    </a:cubicBezTo>
                    <a:cubicBezTo>
                      <a:pt x="65" y="137"/>
                      <a:pt x="66" y="135"/>
                      <a:pt x="66" y="133"/>
                    </a:cubicBezTo>
                    <a:cubicBezTo>
                      <a:pt x="66" y="125"/>
                      <a:pt x="66" y="125"/>
                      <a:pt x="66" y="125"/>
                    </a:cubicBezTo>
                    <a:cubicBezTo>
                      <a:pt x="67" y="125"/>
                      <a:pt x="67" y="125"/>
                      <a:pt x="67" y="125"/>
                    </a:cubicBezTo>
                    <a:cubicBezTo>
                      <a:pt x="67" y="125"/>
                      <a:pt x="67" y="125"/>
                      <a:pt x="67" y="125"/>
                    </a:cubicBezTo>
                    <a:cubicBezTo>
                      <a:pt x="67" y="125"/>
                      <a:pt x="67" y="125"/>
                      <a:pt x="67" y="125"/>
                    </a:cubicBezTo>
                    <a:cubicBezTo>
                      <a:pt x="67" y="125"/>
                      <a:pt x="68" y="126"/>
                      <a:pt x="69" y="126"/>
                    </a:cubicBezTo>
                    <a:cubicBezTo>
                      <a:pt x="69" y="126"/>
                      <a:pt x="69" y="126"/>
                      <a:pt x="69" y="126"/>
                    </a:cubicBezTo>
                    <a:cubicBezTo>
                      <a:pt x="69" y="126"/>
                      <a:pt x="69" y="126"/>
                      <a:pt x="69" y="126"/>
                    </a:cubicBezTo>
                    <a:cubicBezTo>
                      <a:pt x="69" y="126"/>
                      <a:pt x="70" y="126"/>
                      <a:pt x="71" y="125"/>
                    </a:cubicBezTo>
                    <a:cubicBezTo>
                      <a:pt x="193" y="71"/>
                      <a:pt x="193" y="71"/>
                      <a:pt x="193" y="71"/>
                    </a:cubicBezTo>
                    <a:cubicBezTo>
                      <a:pt x="193" y="71"/>
                      <a:pt x="194" y="71"/>
                      <a:pt x="194" y="70"/>
                    </a:cubicBezTo>
                    <a:cubicBezTo>
                      <a:pt x="194" y="70"/>
                      <a:pt x="194" y="70"/>
                      <a:pt x="194" y="70"/>
                    </a:cubicBezTo>
                    <a:cubicBezTo>
                      <a:pt x="195" y="70"/>
                      <a:pt x="195" y="70"/>
                      <a:pt x="195" y="70"/>
                    </a:cubicBezTo>
                    <a:cubicBezTo>
                      <a:pt x="195" y="69"/>
                      <a:pt x="195" y="69"/>
                      <a:pt x="195" y="69"/>
                    </a:cubicBezTo>
                    <a:cubicBezTo>
                      <a:pt x="195" y="69"/>
                      <a:pt x="195" y="69"/>
                      <a:pt x="195" y="69"/>
                    </a:cubicBezTo>
                    <a:cubicBezTo>
                      <a:pt x="195" y="68"/>
                      <a:pt x="195" y="68"/>
                      <a:pt x="195" y="68"/>
                    </a:cubicBezTo>
                    <a:cubicBezTo>
                      <a:pt x="196" y="37"/>
                      <a:pt x="189" y="17"/>
                      <a:pt x="176" y="8"/>
                    </a:cubicBezTo>
                    <a:close/>
                    <a:moveTo>
                      <a:pt x="64" y="121"/>
                    </a:moveTo>
                    <a:cubicBezTo>
                      <a:pt x="22" y="107"/>
                      <a:pt x="11" y="93"/>
                      <a:pt x="10" y="83"/>
                    </a:cubicBezTo>
                    <a:cubicBezTo>
                      <a:pt x="8" y="71"/>
                      <a:pt x="21" y="62"/>
                      <a:pt x="22" y="61"/>
                    </a:cubicBezTo>
                    <a:cubicBezTo>
                      <a:pt x="25" y="59"/>
                      <a:pt x="28" y="57"/>
                      <a:pt x="30" y="56"/>
                    </a:cubicBezTo>
                    <a:cubicBezTo>
                      <a:pt x="30" y="56"/>
                      <a:pt x="30" y="56"/>
                      <a:pt x="30" y="56"/>
                    </a:cubicBezTo>
                    <a:cubicBezTo>
                      <a:pt x="31" y="56"/>
                      <a:pt x="31" y="56"/>
                      <a:pt x="31" y="56"/>
                    </a:cubicBezTo>
                    <a:cubicBezTo>
                      <a:pt x="31" y="56"/>
                      <a:pt x="31" y="56"/>
                      <a:pt x="31" y="56"/>
                    </a:cubicBezTo>
                    <a:cubicBezTo>
                      <a:pt x="32" y="55"/>
                      <a:pt x="34" y="55"/>
                      <a:pt x="35" y="55"/>
                    </a:cubicBezTo>
                    <a:cubicBezTo>
                      <a:pt x="54" y="55"/>
                      <a:pt x="63" y="104"/>
                      <a:pt x="65" y="121"/>
                    </a:cubicBezTo>
                    <a:cubicBezTo>
                      <a:pt x="65" y="121"/>
                      <a:pt x="64" y="121"/>
                      <a:pt x="64" y="12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6" name="Freeform 206"/>
            <p:cNvSpPr>
              <a:spLocks noEditPoints="1"/>
            </p:cNvSpPr>
            <p:nvPr/>
          </p:nvSpPr>
          <p:spPr bwMode="auto">
            <a:xfrm>
              <a:off x="4064" y="1210"/>
              <a:ext cx="329" cy="360"/>
            </a:xfrm>
            <a:custGeom>
              <a:avLst/>
              <a:gdLst>
                <a:gd name="T0" fmla="*/ 74 w 178"/>
                <a:gd name="T1" fmla="*/ 63 h 195"/>
                <a:gd name="T2" fmla="*/ 70 w 178"/>
                <a:gd name="T3" fmla="*/ 168 h 195"/>
                <a:gd name="T4" fmla="*/ 67 w 178"/>
                <a:gd name="T5" fmla="*/ 179 h 195"/>
                <a:gd name="T6" fmla="*/ 68 w 178"/>
                <a:gd name="T7" fmla="*/ 182 h 195"/>
                <a:gd name="T8" fmla="*/ 70 w 178"/>
                <a:gd name="T9" fmla="*/ 187 h 195"/>
                <a:gd name="T10" fmla="*/ 74 w 178"/>
                <a:gd name="T11" fmla="*/ 190 h 195"/>
                <a:gd name="T12" fmla="*/ 83 w 178"/>
                <a:gd name="T13" fmla="*/ 194 h 195"/>
                <a:gd name="T14" fmla="*/ 87 w 178"/>
                <a:gd name="T15" fmla="*/ 195 h 195"/>
                <a:gd name="T16" fmla="*/ 88 w 178"/>
                <a:gd name="T17" fmla="*/ 195 h 195"/>
                <a:gd name="T18" fmla="*/ 93 w 178"/>
                <a:gd name="T19" fmla="*/ 194 h 195"/>
                <a:gd name="T20" fmla="*/ 101 w 178"/>
                <a:gd name="T21" fmla="*/ 192 h 195"/>
                <a:gd name="T22" fmla="*/ 176 w 178"/>
                <a:gd name="T23" fmla="*/ 147 h 195"/>
                <a:gd name="T24" fmla="*/ 177 w 178"/>
                <a:gd name="T25" fmla="*/ 20 h 195"/>
                <a:gd name="T26" fmla="*/ 172 w 178"/>
                <a:gd name="T27" fmla="*/ 20 h 195"/>
                <a:gd name="T28" fmla="*/ 144 w 178"/>
                <a:gd name="T29" fmla="*/ 19 h 195"/>
                <a:gd name="T30" fmla="*/ 141 w 178"/>
                <a:gd name="T31" fmla="*/ 12 h 195"/>
                <a:gd name="T32" fmla="*/ 110 w 178"/>
                <a:gd name="T33" fmla="*/ 10 h 195"/>
                <a:gd name="T34" fmla="*/ 105 w 178"/>
                <a:gd name="T35" fmla="*/ 9 h 195"/>
                <a:gd name="T36" fmla="*/ 77 w 178"/>
                <a:gd name="T37" fmla="*/ 8 h 195"/>
                <a:gd name="T38" fmla="*/ 74 w 178"/>
                <a:gd name="T39" fmla="*/ 1 h 195"/>
                <a:gd name="T40" fmla="*/ 0 w 178"/>
                <a:gd name="T41" fmla="*/ 49 h 195"/>
                <a:gd name="T42" fmla="*/ 0 w 178"/>
                <a:gd name="T43" fmla="*/ 168 h 195"/>
                <a:gd name="T44" fmla="*/ 7 w 178"/>
                <a:gd name="T45" fmla="*/ 179 h 195"/>
                <a:gd name="T46" fmla="*/ 20 w 178"/>
                <a:gd name="T47" fmla="*/ 184 h 195"/>
                <a:gd name="T48" fmla="*/ 21 w 178"/>
                <a:gd name="T49" fmla="*/ 184 h 195"/>
                <a:gd name="T50" fmla="*/ 27 w 178"/>
                <a:gd name="T51" fmla="*/ 183 h 195"/>
                <a:gd name="T52" fmla="*/ 34 w 178"/>
                <a:gd name="T53" fmla="*/ 181 h 195"/>
                <a:gd name="T54" fmla="*/ 66 w 178"/>
                <a:gd name="T55" fmla="*/ 63 h 195"/>
                <a:gd name="T56" fmla="*/ 69 w 178"/>
                <a:gd name="T57" fmla="*/ 53 h 195"/>
                <a:gd name="T58" fmla="*/ 94 w 178"/>
                <a:gd name="T59" fmla="*/ 48 h 195"/>
                <a:gd name="T60" fmla="*/ 109 w 178"/>
                <a:gd name="T61" fmla="*/ 40 h 195"/>
                <a:gd name="T62" fmla="*/ 154 w 178"/>
                <a:gd name="T63" fmla="*/ 30 h 195"/>
                <a:gd name="T64" fmla="*/ 83 w 178"/>
                <a:gd name="T65" fmla="*/ 63 h 195"/>
                <a:gd name="T66" fmla="*/ 78 w 178"/>
                <a:gd name="T67" fmla="*/ 62 h 195"/>
                <a:gd name="T68" fmla="*/ 37 w 178"/>
                <a:gd name="T69" fmla="*/ 166 h 195"/>
                <a:gd name="T70" fmla="*/ 37 w 178"/>
                <a:gd name="T71" fmla="*/ 69 h 195"/>
                <a:gd name="T72" fmla="*/ 41 w 178"/>
                <a:gd name="T73" fmla="*/ 47 h 195"/>
                <a:gd name="T74" fmla="*/ 37 w 178"/>
                <a:gd name="T75" fmla="*/ 49 h 195"/>
                <a:gd name="T76" fmla="*/ 23 w 178"/>
                <a:gd name="T77" fmla="*/ 53 h 195"/>
                <a:gd name="T78" fmla="*/ 71 w 178"/>
                <a:gd name="T79" fmla="*/ 12 h 195"/>
                <a:gd name="T80" fmla="*/ 41 w 178"/>
                <a:gd name="T81" fmla="*/ 47 h 195"/>
                <a:gd name="T82" fmla="*/ 99 w 178"/>
                <a:gd name="T83" fmla="*/ 171 h 195"/>
                <a:gd name="T84" fmla="*/ 107 w 178"/>
                <a:gd name="T85" fmla="*/ 8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8" h="195">
                  <a:moveTo>
                    <a:pt x="74" y="60"/>
                  </a:moveTo>
                  <a:cubicBezTo>
                    <a:pt x="74" y="60"/>
                    <a:pt x="74" y="61"/>
                    <a:pt x="74" y="61"/>
                  </a:cubicBezTo>
                  <a:cubicBezTo>
                    <a:pt x="74" y="62"/>
                    <a:pt x="74" y="63"/>
                    <a:pt x="74" y="63"/>
                  </a:cubicBezTo>
                  <a:cubicBezTo>
                    <a:pt x="74" y="63"/>
                    <a:pt x="74" y="64"/>
                    <a:pt x="74" y="64"/>
                  </a:cubicBezTo>
                  <a:cubicBezTo>
                    <a:pt x="74" y="164"/>
                    <a:pt x="74" y="164"/>
                    <a:pt x="74" y="164"/>
                  </a:cubicBezTo>
                  <a:cubicBezTo>
                    <a:pt x="74" y="166"/>
                    <a:pt x="73" y="168"/>
                    <a:pt x="70" y="168"/>
                  </a:cubicBezTo>
                  <a:cubicBezTo>
                    <a:pt x="69" y="168"/>
                    <a:pt x="67" y="167"/>
                    <a:pt x="67" y="165"/>
                  </a:cubicBezTo>
                  <a:cubicBezTo>
                    <a:pt x="67" y="176"/>
                    <a:pt x="67" y="176"/>
                    <a:pt x="67" y="176"/>
                  </a:cubicBezTo>
                  <a:cubicBezTo>
                    <a:pt x="67" y="177"/>
                    <a:pt x="67" y="178"/>
                    <a:pt x="67" y="179"/>
                  </a:cubicBezTo>
                  <a:cubicBezTo>
                    <a:pt x="67" y="179"/>
                    <a:pt x="67" y="179"/>
                    <a:pt x="67" y="180"/>
                  </a:cubicBezTo>
                  <a:cubicBezTo>
                    <a:pt x="67" y="180"/>
                    <a:pt x="67" y="180"/>
                    <a:pt x="67" y="181"/>
                  </a:cubicBezTo>
                  <a:cubicBezTo>
                    <a:pt x="67" y="181"/>
                    <a:pt x="67" y="182"/>
                    <a:pt x="68" y="182"/>
                  </a:cubicBezTo>
                  <a:cubicBezTo>
                    <a:pt x="68" y="182"/>
                    <a:pt x="68" y="182"/>
                    <a:pt x="68" y="183"/>
                  </a:cubicBezTo>
                  <a:cubicBezTo>
                    <a:pt x="68" y="184"/>
                    <a:pt x="69" y="185"/>
                    <a:pt x="70" y="186"/>
                  </a:cubicBezTo>
                  <a:cubicBezTo>
                    <a:pt x="70" y="187"/>
                    <a:pt x="70" y="187"/>
                    <a:pt x="70" y="187"/>
                  </a:cubicBezTo>
                  <a:cubicBezTo>
                    <a:pt x="71" y="187"/>
                    <a:pt x="71" y="188"/>
                    <a:pt x="71" y="188"/>
                  </a:cubicBezTo>
                  <a:cubicBezTo>
                    <a:pt x="72" y="188"/>
                    <a:pt x="72" y="189"/>
                    <a:pt x="72" y="189"/>
                  </a:cubicBezTo>
                  <a:cubicBezTo>
                    <a:pt x="73" y="189"/>
                    <a:pt x="73" y="190"/>
                    <a:pt x="74" y="190"/>
                  </a:cubicBezTo>
                  <a:cubicBezTo>
                    <a:pt x="74" y="190"/>
                    <a:pt x="74" y="190"/>
                    <a:pt x="74" y="190"/>
                  </a:cubicBezTo>
                  <a:cubicBezTo>
                    <a:pt x="75" y="191"/>
                    <a:pt x="76" y="192"/>
                    <a:pt x="78" y="193"/>
                  </a:cubicBezTo>
                  <a:cubicBezTo>
                    <a:pt x="79" y="193"/>
                    <a:pt x="81" y="194"/>
                    <a:pt x="83" y="194"/>
                  </a:cubicBezTo>
                  <a:cubicBezTo>
                    <a:pt x="83" y="194"/>
                    <a:pt x="83" y="194"/>
                    <a:pt x="83" y="194"/>
                  </a:cubicBezTo>
                  <a:cubicBezTo>
                    <a:pt x="83" y="194"/>
                    <a:pt x="83" y="194"/>
                    <a:pt x="84" y="194"/>
                  </a:cubicBezTo>
                  <a:cubicBezTo>
                    <a:pt x="85" y="195"/>
                    <a:pt x="86" y="195"/>
                    <a:pt x="87" y="195"/>
                  </a:cubicBezTo>
                  <a:cubicBezTo>
                    <a:pt x="87" y="195"/>
                    <a:pt x="87" y="195"/>
                    <a:pt x="87" y="195"/>
                  </a:cubicBezTo>
                  <a:cubicBezTo>
                    <a:pt x="87" y="195"/>
                    <a:pt x="87" y="195"/>
                    <a:pt x="87" y="195"/>
                  </a:cubicBezTo>
                  <a:cubicBezTo>
                    <a:pt x="88" y="195"/>
                    <a:pt x="88" y="195"/>
                    <a:pt x="88" y="195"/>
                  </a:cubicBezTo>
                  <a:cubicBezTo>
                    <a:pt x="89" y="195"/>
                    <a:pt x="90" y="195"/>
                    <a:pt x="90" y="195"/>
                  </a:cubicBezTo>
                  <a:cubicBezTo>
                    <a:pt x="90" y="195"/>
                    <a:pt x="91" y="195"/>
                    <a:pt x="91" y="194"/>
                  </a:cubicBezTo>
                  <a:cubicBezTo>
                    <a:pt x="92" y="194"/>
                    <a:pt x="92" y="194"/>
                    <a:pt x="93" y="194"/>
                  </a:cubicBezTo>
                  <a:cubicBezTo>
                    <a:pt x="93" y="194"/>
                    <a:pt x="93" y="194"/>
                    <a:pt x="93" y="194"/>
                  </a:cubicBezTo>
                  <a:cubicBezTo>
                    <a:pt x="98" y="193"/>
                    <a:pt x="101" y="192"/>
                    <a:pt x="101" y="192"/>
                  </a:cubicBezTo>
                  <a:cubicBezTo>
                    <a:pt x="101" y="192"/>
                    <a:pt x="101" y="192"/>
                    <a:pt x="101" y="192"/>
                  </a:cubicBezTo>
                  <a:cubicBezTo>
                    <a:pt x="102" y="191"/>
                    <a:pt x="102" y="191"/>
                    <a:pt x="102" y="191"/>
                  </a:cubicBezTo>
                  <a:cubicBezTo>
                    <a:pt x="102" y="191"/>
                    <a:pt x="103" y="191"/>
                    <a:pt x="103" y="191"/>
                  </a:cubicBezTo>
                  <a:cubicBezTo>
                    <a:pt x="176" y="147"/>
                    <a:pt x="176" y="147"/>
                    <a:pt x="176" y="147"/>
                  </a:cubicBezTo>
                  <a:cubicBezTo>
                    <a:pt x="177" y="146"/>
                    <a:pt x="178" y="145"/>
                    <a:pt x="178" y="144"/>
                  </a:cubicBezTo>
                  <a:cubicBezTo>
                    <a:pt x="178" y="23"/>
                    <a:pt x="178" y="23"/>
                    <a:pt x="178" y="23"/>
                  </a:cubicBezTo>
                  <a:cubicBezTo>
                    <a:pt x="178" y="22"/>
                    <a:pt x="178" y="21"/>
                    <a:pt x="177" y="20"/>
                  </a:cubicBezTo>
                  <a:cubicBezTo>
                    <a:pt x="177" y="20"/>
                    <a:pt x="176" y="20"/>
                    <a:pt x="176" y="20"/>
                  </a:cubicBezTo>
                  <a:cubicBezTo>
                    <a:pt x="175" y="19"/>
                    <a:pt x="174" y="19"/>
                    <a:pt x="172" y="20"/>
                  </a:cubicBezTo>
                  <a:cubicBezTo>
                    <a:pt x="172" y="20"/>
                    <a:pt x="172" y="20"/>
                    <a:pt x="172" y="20"/>
                  </a:cubicBezTo>
                  <a:cubicBezTo>
                    <a:pt x="172" y="20"/>
                    <a:pt x="170" y="21"/>
                    <a:pt x="169" y="22"/>
                  </a:cubicBezTo>
                  <a:cubicBezTo>
                    <a:pt x="150" y="23"/>
                    <a:pt x="146" y="20"/>
                    <a:pt x="145" y="19"/>
                  </a:cubicBezTo>
                  <a:cubicBezTo>
                    <a:pt x="145" y="19"/>
                    <a:pt x="144" y="19"/>
                    <a:pt x="144" y="19"/>
                  </a:cubicBezTo>
                  <a:cubicBezTo>
                    <a:pt x="145" y="19"/>
                    <a:pt x="145" y="19"/>
                    <a:pt x="145" y="19"/>
                  </a:cubicBezTo>
                  <a:cubicBezTo>
                    <a:pt x="146" y="18"/>
                    <a:pt x="147" y="15"/>
                    <a:pt x="146" y="14"/>
                  </a:cubicBezTo>
                  <a:cubicBezTo>
                    <a:pt x="145" y="12"/>
                    <a:pt x="142" y="11"/>
                    <a:pt x="141" y="12"/>
                  </a:cubicBezTo>
                  <a:cubicBezTo>
                    <a:pt x="111" y="29"/>
                    <a:pt x="111" y="29"/>
                    <a:pt x="111" y="29"/>
                  </a:cubicBezTo>
                  <a:cubicBezTo>
                    <a:pt x="111" y="13"/>
                    <a:pt x="111" y="13"/>
                    <a:pt x="111" y="13"/>
                  </a:cubicBezTo>
                  <a:cubicBezTo>
                    <a:pt x="111" y="11"/>
                    <a:pt x="111" y="10"/>
                    <a:pt x="110" y="10"/>
                  </a:cubicBezTo>
                  <a:cubicBezTo>
                    <a:pt x="110" y="9"/>
                    <a:pt x="109" y="9"/>
                    <a:pt x="109" y="9"/>
                  </a:cubicBezTo>
                  <a:cubicBezTo>
                    <a:pt x="108" y="8"/>
                    <a:pt x="107" y="8"/>
                    <a:pt x="105" y="9"/>
                  </a:cubicBezTo>
                  <a:cubicBezTo>
                    <a:pt x="105" y="9"/>
                    <a:pt x="105" y="9"/>
                    <a:pt x="105" y="9"/>
                  </a:cubicBezTo>
                  <a:cubicBezTo>
                    <a:pt x="105" y="9"/>
                    <a:pt x="104" y="10"/>
                    <a:pt x="102" y="11"/>
                  </a:cubicBezTo>
                  <a:cubicBezTo>
                    <a:pt x="84" y="13"/>
                    <a:pt x="79" y="10"/>
                    <a:pt x="78" y="9"/>
                  </a:cubicBezTo>
                  <a:cubicBezTo>
                    <a:pt x="78" y="9"/>
                    <a:pt x="78" y="8"/>
                    <a:pt x="77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80" y="7"/>
                    <a:pt x="80" y="5"/>
                    <a:pt x="79" y="3"/>
                  </a:cubicBezTo>
                  <a:cubicBezTo>
                    <a:pt x="78" y="1"/>
                    <a:pt x="76" y="0"/>
                    <a:pt x="74" y="1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2" y="43"/>
                    <a:pt x="0" y="46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0" y="166"/>
                    <a:pt x="0" y="167"/>
                    <a:pt x="0" y="168"/>
                  </a:cubicBezTo>
                  <a:cubicBezTo>
                    <a:pt x="0" y="168"/>
                    <a:pt x="0" y="169"/>
                    <a:pt x="0" y="169"/>
                  </a:cubicBezTo>
                  <a:cubicBezTo>
                    <a:pt x="0" y="169"/>
                    <a:pt x="0" y="170"/>
                    <a:pt x="0" y="170"/>
                  </a:cubicBezTo>
                  <a:cubicBezTo>
                    <a:pt x="1" y="173"/>
                    <a:pt x="3" y="177"/>
                    <a:pt x="7" y="179"/>
                  </a:cubicBezTo>
                  <a:cubicBezTo>
                    <a:pt x="9" y="181"/>
                    <a:pt x="11" y="182"/>
                    <a:pt x="11" y="182"/>
                  </a:cubicBezTo>
                  <a:cubicBezTo>
                    <a:pt x="11" y="182"/>
                    <a:pt x="11" y="182"/>
                    <a:pt x="11" y="182"/>
                  </a:cubicBezTo>
                  <a:cubicBezTo>
                    <a:pt x="14" y="184"/>
                    <a:pt x="17" y="184"/>
                    <a:pt x="20" y="184"/>
                  </a:cubicBezTo>
                  <a:cubicBezTo>
                    <a:pt x="20" y="184"/>
                    <a:pt x="21" y="184"/>
                    <a:pt x="21" y="184"/>
                  </a:cubicBezTo>
                  <a:cubicBezTo>
                    <a:pt x="21" y="184"/>
                    <a:pt x="21" y="184"/>
                    <a:pt x="21" y="184"/>
                  </a:cubicBezTo>
                  <a:cubicBezTo>
                    <a:pt x="21" y="184"/>
                    <a:pt x="21" y="184"/>
                    <a:pt x="21" y="184"/>
                  </a:cubicBezTo>
                  <a:cubicBezTo>
                    <a:pt x="22" y="184"/>
                    <a:pt x="23" y="184"/>
                    <a:pt x="23" y="184"/>
                  </a:cubicBezTo>
                  <a:cubicBezTo>
                    <a:pt x="24" y="184"/>
                    <a:pt x="24" y="184"/>
                    <a:pt x="25" y="184"/>
                  </a:cubicBezTo>
                  <a:cubicBezTo>
                    <a:pt x="25" y="184"/>
                    <a:pt x="26" y="184"/>
                    <a:pt x="27" y="183"/>
                  </a:cubicBezTo>
                  <a:cubicBezTo>
                    <a:pt x="27" y="183"/>
                    <a:pt x="27" y="183"/>
                    <a:pt x="27" y="183"/>
                  </a:cubicBezTo>
                  <a:cubicBezTo>
                    <a:pt x="31" y="182"/>
                    <a:pt x="34" y="181"/>
                    <a:pt x="34" y="181"/>
                  </a:cubicBezTo>
                  <a:cubicBezTo>
                    <a:pt x="34" y="181"/>
                    <a:pt x="34" y="181"/>
                    <a:pt x="34" y="181"/>
                  </a:cubicBezTo>
                  <a:cubicBezTo>
                    <a:pt x="66" y="162"/>
                    <a:pt x="66" y="162"/>
                    <a:pt x="66" y="162"/>
                  </a:cubicBezTo>
                  <a:cubicBezTo>
                    <a:pt x="66" y="64"/>
                    <a:pt x="66" y="64"/>
                    <a:pt x="66" y="64"/>
                  </a:cubicBezTo>
                  <a:cubicBezTo>
                    <a:pt x="66" y="64"/>
                    <a:pt x="66" y="64"/>
                    <a:pt x="66" y="63"/>
                  </a:cubicBezTo>
                  <a:cubicBezTo>
                    <a:pt x="66" y="63"/>
                    <a:pt x="66" y="62"/>
                    <a:pt x="66" y="61"/>
                  </a:cubicBezTo>
                  <a:cubicBezTo>
                    <a:pt x="66" y="58"/>
                    <a:pt x="67" y="56"/>
                    <a:pt x="68" y="54"/>
                  </a:cubicBezTo>
                  <a:cubicBezTo>
                    <a:pt x="68" y="54"/>
                    <a:pt x="69" y="54"/>
                    <a:pt x="69" y="53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8" y="43"/>
                    <a:pt x="90" y="43"/>
                    <a:pt x="91" y="45"/>
                  </a:cubicBezTo>
                  <a:cubicBezTo>
                    <a:pt x="92" y="47"/>
                    <a:pt x="94" y="48"/>
                    <a:pt x="94" y="48"/>
                  </a:cubicBezTo>
                  <a:cubicBezTo>
                    <a:pt x="100" y="45"/>
                    <a:pt x="100" y="45"/>
                    <a:pt x="100" y="45"/>
                  </a:cubicBezTo>
                  <a:cubicBezTo>
                    <a:pt x="109" y="40"/>
                    <a:pt x="109" y="40"/>
                    <a:pt x="109" y="40"/>
                  </a:cubicBezTo>
                  <a:cubicBezTo>
                    <a:pt x="109" y="40"/>
                    <a:pt x="109" y="40"/>
                    <a:pt x="109" y="40"/>
                  </a:cubicBezTo>
                  <a:cubicBezTo>
                    <a:pt x="138" y="23"/>
                    <a:pt x="138" y="23"/>
                    <a:pt x="138" y="23"/>
                  </a:cubicBezTo>
                  <a:cubicBezTo>
                    <a:pt x="138" y="23"/>
                    <a:pt x="138" y="24"/>
                    <a:pt x="138" y="24"/>
                  </a:cubicBezTo>
                  <a:cubicBezTo>
                    <a:pt x="141" y="28"/>
                    <a:pt x="146" y="30"/>
                    <a:pt x="154" y="30"/>
                  </a:cubicBezTo>
                  <a:cubicBezTo>
                    <a:pt x="136" y="41"/>
                    <a:pt x="108" y="57"/>
                    <a:pt x="105" y="60"/>
                  </a:cubicBezTo>
                  <a:cubicBezTo>
                    <a:pt x="100" y="62"/>
                    <a:pt x="95" y="63"/>
                    <a:pt x="90" y="63"/>
                  </a:cubicBezTo>
                  <a:cubicBezTo>
                    <a:pt x="87" y="63"/>
                    <a:pt x="85" y="63"/>
                    <a:pt x="83" y="63"/>
                  </a:cubicBezTo>
                  <a:cubicBezTo>
                    <a:pt x="82" y="63"/>
                    <a:pt x="81" y="62"/>
                    <a:pt x="79" y="62"/>
                  </a:cubicBezTo>
                  <a:cubicBezTo>
                    <a:pt x="79" y="62"/>
                    <a:pt x="79" y="62"/>
                    <a:pt x="79" y="62"/>
                  </a:cubicBezTo>
                  <a:cubicBezTo>
                    <a:pt x="79" y="62"/>
                    <a:pt x="79" y="62"/>
                    <a:pt x="78" y="62"/>
                  </a:cubicBezTo>
                  <a:cubicBezTo>
                    <a:pt x="76" y="61"/>
                    <a:pt x="75" y="60"/>
                    <a:pt x="75" y="60"/>
                  </a:cubicBezTo>
                  <a:moveTo>
                    <a:pt x="41" y="162"/>
                  </a:moveTo>
                  <a:cubicBezTo>
                    <a:pt x="41" y="164"/>
                    <a:pt x="39" y="166"/>
                    <a:pt x="37" y="166"/>
                  </a:cubicBezTo>
                  <a:cubicBezTo>
                    <a:pt x="35" y="166"/>
                    <a:pt x="33" y="164"/>
                    <a:pt x="33" y="162"/>
                  </a:cubicBezTo>
                  <a:cubicBezTo>
                    <a:pt x="33" y="73"/>
                    <a:pt x="33" y="73"/>
                    <a:pt x="33" y="73"/>
                  </a:cubicBezTo>
                  <a:cubicBezTo>
                    <a:pt x="33" y="71"/>
                    <a:pt x="35" y="69"/>
                    <a:pt x="37" y="69"/>
                  </a:cubicBezTo>
                  <a:cubicBezTo>
                    <a:pt x="39" y="69"/>
                    <a:pt x="41" y="71"/>
                    <a:pt x="41" y="73"/>
                  </a:cubicBezTo>
                  <a:lnTo>
                    <a:pt x="41" y="162"/>
                  </a:lnTo>
                  <a:close/>
                  <a:moveTo>
                    <a:pt x="41" y="47"/>
                  </a:move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39" y="49"/>
                    <a:pt x="38" y="49"/>
                    <a:pt x="37" y="49"/>
                  </a:cubicBezTo>
                  <a:cubicBezTo>
                    <a:pt x="36" y="50"/>
                    <a:pt x="33" y="52"/>
                    <a:pt x="29" y="52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7" y="53"/>
                    <a:pt x="25" y="53"/>
                    <a:pt x="23" y="53"/>
                  </a:cubicBezTo>
                  <a:cubicBezTo>
                    <a:pt x="12" y="52"/>
                    <a:pt x="9" y="50"/>
                    <a:pt x="8" y="49"/>
                  </a:cubicBezTo>
                  <a:cubicBezTo>
                    <a:pt x="8" y="49"/>
                    <a:pt x="8" y="49"/>
                    <a:pt x="8" y="48"/>
                  </a:cubicBezTo>
                  <a:cubicBezTo>
                    <a:pt x="71" y="12"/>
                    <a:pt x="71" y="12"/>
                    <a:pt x="71" y="12"/>
                  </a:cubicBezTo>
                  <a:cubicBezTo>
                    <a:pt x="71" y="13"/>
                    <a:pt x="71" y="13"/>
                    <a:pt x="71" y="14"/>
                  </a:cubicBezTo>
                  <a:cubicBezTo>
                    <a:pt x="74" y="17"/>
                    <a:pt x="79" y="19"/>
                    <a:pt x="88" y="19"/>
                  </a:cubicBezTo>
                  <a:cubicBezTo>
                    <a:pt x="72" y="29"/>
                    <a:pt x="49" y="42"/>
                    <a:pt x="41" y="47"/>
                  </a:cubicBezTo>
                  <a:close/>
                  <a:moveTo>
                    <a:pt x="107" y="171"/>
                  </a:moveTo>
                  <a:cubicBezTo>
                    <a:pt x="107" y="173"/>
                    <a:pt x="105" y="175"/>
                    <a:pt x="103" y="175"/>
                  </a:cubicBezTo>
                  <a:cubicBezTo>
                    <a:pt x="101" y="175"/>
                    <a:pt x="99" y="173"/>
                    <a:pt x="99" y="171"/>
                  </a:cubicBezTo>
                  <a:cubicBezTo>
                    <a:pt x="99" y="80"/>
                    <a:pt x="99" y="80"/>
                    <a:pt x="99" y="80"/>
                  </a:cubicBezTo>
                  <a:cubicBezTo>
                    <a:pt x="99" y="78"/>
                    <a:pt x="101" y="76"/>
                    <a:pt x="103" y="76"/>
                  </a:cubicBezTo>
                  <a:cubicBezTo>
                    <a:pt x="105" y="76"/>
                    <a:pt x="107" y="78"/>
                    <a:pt x="107" y="80"/>
                  </a:cubicBezTo>
                  <a:lnTo>
                    <a:pt x="107" y="17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207"/>
            <p:cNvSpPr>
              <a:spLocks noEditPoints="1"/>
            </p:cNvSpPr>
            <p:nvPr/>
          </p:nvSpPr>
          <p:spPr bwMode="auto">
            <a:xfrm>
              <a:off x="5601" y="1965"/>
              <a:ext cx="358" cy="129"/>
            </a:xfrm>
            <a:custGeom>
              <a:avLst/>
              <a:gdLst>
                <a:gd name="T0" fmla="*/ 190 w 194"/>
                <a:gd name="T1" fmla="*/ 0 h 70"/>
                <a:gd name="T2" fmla="*/ 4 w 194"/>
                <a:gd name="T3" fmla="*/ 0 h 70"/>
                <a:gd name="T4" fmla="*/ 0 w 194"/>
                <a:gd name="T5" fmla="*/ 4 h 70"/>
                <a:gd name="T6" fmla="*/ 0 w 194"/>
                <a:gd name="T7" fmla="*/ 66 h 70"/>
                <a:gd name="T8" fmla="*/ 4 w 194"/>
                <a:gd name="T9" fmla="*/ 70 h 70"/>
                <a:gd name="T10" fmla="*/ 190 w 194"/>
                <a:gd name="T11" fmla="*/ 70 h 70"/>
                <a:gd name="T12" fmla="*/ 194 w 194"/>
                <a:gd name="T13" fmla="*/ 66 h 70"/>
                <a:gd name="T14" fmla="*/ 194 w 194"/>
                <a:gd name="T15" fmla="*/ 4 h 70"/>
                <a:gd name="T16" fmla="*/ 190 w 194"/>
                <a:gd name="T17" fmla="*/ 0 h 70"/>
                <a:gd name="T18" fmla="*/ 121 w 194"/>
                <a:gd name="T19" fmla="*/ 41 h 70"/>
                <a:gd name="T20" fmla="*/ 73 w 194"/>
                <a:gd name="T21" fmla="*/ 41 h 70"/>
                <a:gd name="T22" fmla="*/ 69 w 194"/>
                <a:gd name="T23" fmla="*/ 35 h 70"/>
                <a:gd name="T24" fmla="*/ 73 w 194"/>
                <a:gd name="T25" fmla="*/ 30 h 70"/>
                <a:gd name="T26" fmla="*/ 121 w 194"/>
                <a:gd name="T27" fmla="*/ 30 h 70"/>
                <a:gd name="T28" fmla="*/ 125 w 194"/>
                <a:gd name="T29" fmla="*/ 35 h 70"/>
                <a:gd name="T30" fmla="*/ 121 w 194"/>
                <a:gd name="T31" fmla="*/ 4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4" h="70">
                  <a:moveTo>
                    <a:pt x="19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9"/>
                    <a:pt x="2" y="70"/>
                    <a:pt x="4" y="70"/>
                  </a:cubicBezTo>
                  <a:cubicBezTo>
                    <a:pt x="190" y="70"/>
                    <a:pt x="190" y="70"/>
                    <a:pt x="190" y="70"/>
                  </a:cubicBezTo>
                  <a:cubicBezTo>
                    <a:pt x="192" y="70"/>
                    <a:pt x="194" y="69"/>
                    <a:pt x="194" y="66"/>
                  </a:cubicBezTo>
                  <a:cubicBezTo>
                    <a:pt x="194" y="4"/>
                    <a:pt x="194" y="4"/>
                    <a:pt x="194" y="4"/>
                  </a:cubicBezTo>
                  <a:cubicBezTo>
                    <a:pt x="194" y="2"/>
                    <a:pt x="192" y="0"/>
                    <a:pt x="190" y="0"/>
                  </a:cubicBezTo>
                  <a:close/>
                  <a:moveTo>
                    <a:pt x="121" y="41"/>
                  </a:moveTo>
                  <a:cubicBezTo>
                    <a:pt x="73" y="41"/>
                    <a:pt x="73" y="41"/>
                    <a:pt x="73" y="41"/>
                  </a:cubicBezTo>
                  <a:cubicBezTo>
                    <a:pt x="71" y="41"/>
                    <a:pt x="69" y="38"/>
                    <a:pt x="69" y="35"/>
                  </a:cubicBezTo>
                  <a:cubicBezTo>
                    <a:pt x="69" y="32"/>
                    <a:pt x="71" y="30"/>
                    <a:pt x="73" y="30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3" y="30"/>
                    <a:pt x="125" y="32"/>
                    <a:pt x="125" y="35"/>
                  </a:cubicBezTo>
                  <a:cubicBezTo>
                    <a:pt x="125" y="38"/>
                    <a:pt x="123" y="41"/>
                    <a:pt x="121" y="41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208"/>
            <p:cNvSpPr>
              <a:spLocks noEditPoints="1"/>
            </p:cNvSpPr>
            <p:nvPr/>
          </p:nvSpPr>
          <p:spPr bwMode="auto">
            <a:xfrm>
              <a:off x="5601" y="2109"/>
              <a:ext cx="358" cy="130"/>
            </a:xfrm>
            <a:custGeom>
              <a:avLst/>
              <a:gdLst>
                <a:gd name="T0" fmla="*/ 190 w 194"/>
                <a:gd name="T1" fmla="*/ 0 h 70"/>
                <a:gd name="T2" fmla="*/ 4 w 194"/>
                <a:gd name="T3" fmla="*/ 0 h 70"/>
                <a:gd name="T4" fmla="*/ 0 w 194"/>
                <a:gd name="T5" fmla="*/ 4 h 70"/>
                <a:gd name="T6" fmla="*/ 0 w 194"/>
                <a:gd name="T7" fmla="*/ 66 h 70"/>
                <a:gd name="T8" fmla="*/ 4 w 194"/>
                <a:gd name="T9" fmla="*/ 70 h 70"/>
                <a:gd name="T10" fmla="*/ 190 w 194"/>
                <a:gd name="T11" fmla="*/ 70 h 70"/>
                <a:gd name="T12" fmla="*/ 194 w 194"/>
                <a:gd name="T13" fmla="*/ 66 h 70"/>
                <a:gd name="T14" fmla="*/ 194 w 194"/>
                <a:gd name="T15" fmla="*/ 4 h 70"/>
                <a:gd name="T16" fmla="*/ 190 w 194"/>
                <a:gd name="T17" fmla="*/ 0 h 70"/>
                <a:gd name="T18" fmla="*/ 121 w 194"/>
                <a:gd name="T19" fmla="*/ 40 h 70"/>
                <a:gd name="T20" fmla="*/ 73 w 194"/>
                <a:gd name="T21" fmla="*/ 40 h 70"/>
                <a:gd name="T22" fmla="*/ 69 w 194"/>
                <a:gd name="T23" fmla="*/ 35 h 70"/>
                <a:gd name="T24" fmla="*/ 73 w 194"/>
                <a:gd name="T25" fmla="*/ 30 h 70"/>
                <a:gd name="T26" fmla="*/ 121 w 194"/>
                <a:gd name="T27" fmla="*/ 30 h 70"/>
                <a:gd name="T28" fmla="*/ 125 w 194"/>
                <a:gd name="T29" fmla="*/ 35 h 70"/>
                <a:gd name="T30" fmla="*/ 121 w 194"/>
                <a:gd name="T31" fmla="*/ 4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4" h="70">
                  <a:moveTo>
                    <a:pt x="19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8"/>
                    <a:pt x="2" y="70"/>
                    <a:pt x="4" y="70"/>
                  </a:cubicBezTo>
                  <a:cubicBezTo>
                    <a:pt x="190" y="70"/>
                    <a:pt x="190" y="70"/>
                    <a:pt x="190" y="70"/>
                  </a:cubicBezTo>
                  <a:cubicBezTo>
                    <a:pt x="192" y="70"/>
                    <a:pt x="194" y="68"/>
                    <a:pt x="194" y="66"/>
                  </a:cubicBezTo>
                  <a:cubicBezTo>
                    <a:pt x="194" y="4"/>
                    <a:pt x="194" y="4"/>
                    <a:pt x="194" y="4"/>
                  </a:cubicBezTo>
                  <a:cubicBezTo>
                    <a:pt x="194" y="2"/>
                    <a:pt x="192" y="0"/>
                    <a:pt x="190" y="0"/>
                  </a:cubicBezTo>
                  <a:close/>
                  <a:moveTo>
                    <a:pt x="121" y="40"/>
                  </a:moveTo>
                  <a:cubicBezTo>
                    <a:pt x="73" y="40"/>
                    <a:pt x="73" y="40"/>
                    <a:pt x="73" y="40"/>
                  </a:cubicBezTo>
                  <a:cubicBezTo>
                    <a:pt x="71" y="40"/>
                    <a:pt x="69" y="38"/>
                    <a:pt x="69" y="35"/>
                  </a:cubicBezTo>
                  <a:cubicBezTo>
                    <a:pt x="69" y="32"/>
                    <a:pt x="71" y="30"/>
                    <a:pt x="73" y="30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3" y="30"/>
                    <a:pt x="125" y="32"/>
                    <a:pt x="125" y="35"/>
                  </a:cubicBezTo>
                  <a:cubicBezTo>
                    <a:pt x="125" y="38"/>
                    <a:pt x="123" y="40"/>
                    <a:pt x="121" y="4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209"/>
            <p:cNvSpPr>
              <a:spLocks noEditPoints="1"/>
            </p:cNvSpPr>
            <p:nvPr/>
          </p:nvSpPr>
          <p:spPr bwMode="auto">
            <a:xfrm>
              <a:off x="5601" y="2254"/>
              <a:ext cx="358" cy="129"/>
            </a:xfrm>
            <a:custGeom>
              <a:avLst/>
              <a:gdLst>
                <a:gd name="T0" fmla="*/ 190 w 194"/>
                <a:gd name="T1" fmla="*/ 0 h 70"/>
                <a:gd name="T2" fmla="*/ 4 w 194"/>
                <a:gd name="T3" fmla="*/ 0 h 70"/>
                <a:gd name="T4" fmla="*/ 0 w 194"/>
                <a:gd name="T5" fmla="*/ 4 h 70"/>
                <a:gd name="T6" fmla="*/ 0 w 194"/>
                <a:gd name="T7" fmla="*/ 66 h 70"/>
                <a:gd name="T8" fmla="*/ 4 w 194"/>
                <a:gd name="T9" fmla="*/ 70 h 70"/>
                <a:gd name="T10" fmla="*/ 190 w 194"/>
                <a:gd name="T11" fmla="*/ 70 h 70"/>
                <a:gd name="T12" fmla="*/ 194 w 194"/>
                <a:gd name="T13" fmla="*/ 66 h 70"/>
                <a:gd name="T14" fmla="*/ 194 w 194"/>
                <a:gd name="T15" fmla="*/ 4 h 70"/>
                <a:gd name="T16" fmla="*/ 190 w 194"/>
                <a:gd name="T17" fmla="*/ 0 h 70"/>
                <a:gd name="T18" fmla="*/ 121 w 194"/>
                <a:gd name="T19" fmla="*/ 40 h 70"/>
                <a:gd name="T20" fmla="*/ 73 w 194"/>
                <a:gd name="T21" fmla="*/ 40 h 70"/>
                <a:gd name="T22" fmla="*/ 69 w 194"/>
                <a:gd name="T23" fmla="*/ 35 h 70"/>
                <a:gd name="T24" fmla="*/ 73 w 194"/>
                <a:gd name="T25" fmla="*/ 29 h 70"/>
                <a:gd name="T26" fmla="*/ 121 w 194"/>
                <a:gd name="T27" fmla="*/ 29 h 70"/>
                <a:gd name="T28" fmla="*/ 125 w 194"/>
                <a:gd name="T29" fmla="*/ 35 h 70"/>
                <a:gd name="T30" fmla="*/ 121 w 194"/>
                <a:gd name="T31" fmla="*/ 4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4" h="70">
                  <a:moveTo>
                    <a:pt x="19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8"/>
                    <a:pt x="2" y="70"/>
                    <a:pt x="4" y="70"/>
                  </a:cubicBezTo>
                  <a:cubicBezTo>
                    <a:pt x="190" y="70"/>
                    <a:pt x="190" y="70"/>
                    <a:pt x="190" y="70"/>
                  </a:cubicBezTo>
                  <a:cubicBezTo>
                    <a:pt x="192" y="70"/>
                    <a:pt x="194" y="68"/>
                    <a:pt x="194" y="66"/>
                  </a:cubicBezTo>
                  <a:cubicBezTo>
                    <a:pt x="194" y="4"/>
                    <a:pt x="194" y="4"/>
                    <a:pt x="194" y="4"/>
                  </a:cubicBezTo>
                  <a:cubicBezTo>
                    <a:pt x="194" y="2"/>
                    <a:pt x="192" y="0"/>
                    <a:pt x="190" y="0"/>
                  </a:cubicBezTo>
                  <a:close/>
                  <a:moveTo>
                    <a:pt x="121" y="40"/>
                  </a:moveTo>
                  <a:cubicBezTo>
                    <a:pt x="73" y="40"/>
                    <a:pt x="73" y="40"/>
                    <a:pt x="73" y="40"/>
                  </a:cubicBezTo>
                  <a:cubicBezTo>
                    <a:pt x="71" y="40"/>
                    <a:pt x="69" y="38"/>
                    <a:pt x="69" y="35"/>
                  </a:cubicBezTo>
                  <a:cubicBezTo>
                    <a:pt x="69" y="32"/>
                    <a:pt x="71" y="29"/>
                    <a:pt x="73" y="29"/>
                  </a:cubicBezTo>
                  <a:cubicBezTo>
                    <a:pt x="121" y="29"/>
                    <a:pt x="121" y="29"/>
                    <a:pt x="121" y="29"/>
                  </a:cubicBezTo>
                  <a:cubicBezTo>
                    <a:pt x="123" y="29"/>
                    <a:pt x="125" y="32"/>
                    <a:pt x="125" y="35"/>
                  </a:cubicBezTo>
                  <a:cubicBezTo>
                    <a:pt x="125" y="38"/>
                    <a:pt x="123" y="40"/>
                    <a:pt x="121" y="4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210"/>
            <p:cNvSpPr>
              <a:spLocks noEditPoints="1"/>
            </p:cNvSpPr>
            <p:nvPr/>
          </p:nvSpPr>
          <p:spPr bwMode="auto">
            <a:xfrm>
              <a:off x="1730" y="3012"/>
              <a:ext cx="292" cy="119"/>
            </a:xfrm>
            <a:custGeom>
              <a:avLst/>
              <a:gdLst>
                <a:gd name="T0" fmla="*/ 152 w 158"/>
                <a:gd name="T1" fmla="*/ 64 h 64"/>
                <a:gd name="T2" fmla="*/ 33 w 158"/>
                <a:gd name="T3" fmla="*/ 64 h 64"/>
                <a:gd name="T4" fmla="*/ 0 w 158"/>
                <a:gd name="T5" fmla="*/ 32 h 64"/>
                <a:gd name="T6" fmla="*/ 33 w 158"/>
                <a:gd name="T7" fmla="*/ 0 h 64"/>
                <a:gd name="T8" fmla="*/ 152 w 158"/>
                <a:gd name="T9" fmla="*/ 0 h 64"/>
                <a:gd name="T10" fmla="*/ 158 w 158"/>
                <a:gd name="T11" fmla="*/ 6 h 64"/>
                <a:gd name="T12" fmla="*/ 152 w 158"/>
                <a:gd name="T13" fmla="*/ 12 h 64"/>
                <a:gd name="T14" fmla="*/ 131 w 158"/>
                <a:gd name="T15" fmla="*/ 32 h 64"/>
                <a:gd name="T16" fmla="*/ 152 w 158"/>
                <a:gd name="T17" fmla="*/ 52 h 64"/>
                <a:gd name="T18" fmla="*/ 158 w 158"/>
                <a:gd name="T19" fmla="*/ 58 h 64"/>
                <a:gd name="T20" fmla="*/ 152 w 158"/>
                <a:gd name="T21" fmla="*/ 64 h 64"/>
                <a:gd name="T22" fmla="*/ 33 w 158"/>
                <a:gd name="T23" fmla="*/ 12 h 64"/>
                <a:gd name="T24" fmla="*/ 12 w 158"/>
                <a:gd name="T25" fmla="*/ 32 h 64"/>
                <a:gd name="T26" fmla="*/ 33 w 158"/>
                <a:gd name="T27" fmla="*/ 52 h 64"/>
                <a:gd name="T28" fmla="*/ 126 w 158"/>
                <a:gd name="T29" fmla="*/ 52 h 64"/>
                <a:gd name="T30" fmla="*/ 119 w 158"/>
                <a:gd name="T31" fmla="*/ 32 h 64"/>
                <a:gd name="T32" fmla="*/ 126 w 158"/>
                <a:gd name="T33" fmla="*/ 12 h 64"/>
                <a:gd name="T34" fmla="*/ 33 w 158"/>
                <a:gd name="T35" fmla="*/ 1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8" h="64">
                  <a:moveTo>
                    <a:pt x="152" y="64"/>
                  </a:moveTo>
                  <a:cubicBezTo>
                    <a:pt x="33" y="64"/>
                    <a:pt x="33" y="64"/>
                    <a:pt x="33" y="64"/>
                  </a:cubicBezTo>
                  <a:cubicBezTo>
                    <a:pt x="15" y="64"/>
                    <a:pt x="0" y="49"/>
                    <a:pt x="0" y="32"/>
                  </a:cubicBezTo>
                  <a:cubicBezTo>
                    <a:pt x="0" y="14"/>
                    <a:pt x="15" y="0"/>
                    <a:pt x="33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55" y="0"/>
                    <a:pt x="158" y="3"/>
                    <a:pt x="158" y="6"/>
                  </a:cubicBezTo>
                  <a:cubicBezTo>
                    <a:pt x="158" y="10"/>
                    <a:pt x="155" y="12"/>
                    <a:pt x="152" y="12"/>
                  </a:cubicBezTo>
                  <a:cubicBezTo>
                    <a:pt x="140" y="12"/>
                    <a:pt x="131" y="21"/>
                    <a:pt x="131" y="32"/>
                  </a:cubicBezTo>
                  <a:cubicBezTo>
                    <a:pt x="131" y="43"/>
                    <a:pt x="140" y="52"/>
                    <a:pt x="152" y="52"/>
                  </a:cubicBezTo>
                  <a:cubicBezTo>
                    <a:pt x="155" y="52"/>
                    <a:pt x="158" y="54"/>
                    <a:pt x="158" y="58"/>
                  </a:cubicBezTo>
                  <a:cubicBezTo>
                    <a:pt x="158" y="61"/>
                    <a:pt x="155" y="64"/>
                    <a:pt x="152" y="64"/>
                  </a:cubicBezTo>
                  <a:close/>
                  <a:moveTo>
                    <a:pt x="33" y="12"/>
                  </a:moveTo>
                  <a:cubicBezTo>
                    <a:pt x="21" y="12"/>
                    <a:pt x="12" y="21"/>
                    <a:pt x="12" y="32"/>
                  </a:cubicBezTo>
                  <a:cubicBezTo>
                    <a:pt x="12" y="43"/>
                    <a:pt x="21" y="52"/>
                    <a:pt x="33" y="52"/>
                  </a:cubicBezTo>
                  <a:cubicBezTo>
                    <a:pt x="126" y="52"/>
                    <a:pt x="126" y="52"/>
                    <a:pt x="126" y="52"/>
                  </a:cubicBezTo>
                  <a:cubicBezTo>
                    <a:pt x="122" y="46"/>
                    <a:pt x="119" y="39"/>
                    <a:pt x="119" y="32"/>
                  </a:cubicBezTo>
                  <a:cubicBezTo>
                    <a:pt x="119" y="24"/>
                    <a:pt x="122" y="18"/>
                    <a:pt x="126" y="12"/>
                  </a:cubicBezTo>
                  <a:lnTo>
                    <a:pt x="33" y="1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211"/>
            <p:cNvSpPr>
              <a:spLocks noEditPoints="1"/>
            </p:cNvSpPr>
            <p:nvPr/>
          </p:nvSpPr>
          <p:spPr bwMode="auto">
            <a:xfrm>
              <a:off x="1783" y="2770"/>
              <a:ext cx="283" cy="359"/>
            </a:xfrm>
            <a:custGeom>
              <a:avLst/>
              <a:gdLst>
                <a:gd name="T0" fmla="*/ 149 w 153"/>
                <a:gd name="T1" fmla="*/ 0 h 194"/>
                <a:gd name="T2" fmla="*/ 4 w 153"/>
                <a:gd name="T3" fmla="*/ 0 h 194"/>
                <a:gd name="T4" fmla="*/ 0 w 153"/>
                <a:gd name="T5" fmla="*/ 4 h 194"/>
                <a:gd name="T6" fmla="*/ 0 w 153"/>
                <a:gd name="T7" fmla="*/ 137 h 194"/>
                <a:gd name="T8" fmla="*/ 1 w 153"/>
                <a:gd name="T9" fmla="*/ 140 h 194"/>
                <a:gd name="T10" fmla="*/ 4 w 153"/>
                <a:gd name="T11" fmla="*/ 141 h 194"/>
                <a:gd name="T12" fmla="*/ 4 w 153"/>
                <a:gd name="T13" fmla="*/ 141 h 194"/>
                <a:gd name="T14" fmla="*/ 102 w 153"/>
                <a:gd name="T15" fmla="*/ 141 h 194"/>
                <a:gd name="T16" fmla="*/ 92 w 153"/>
                <a:gd name="T17" fmla="*/ 164 h 194"/>
                <a:gd name="T18" fmla="*/ 123 w 153"/>
                <a:gd name="T19" fmla="*/ 194 h 194"/>
                <a:gd name="T20" fmla="*/ 153 w 153"/>
                <a:gd name="T21" fmla="*/ 164 h 194"/>
                <a:gd name="T22" fmla="*/ 153 w 153"/>
                <a:gd name="T23" fmla="*/ 4 h 194"/>
                <a:gd name="T24" fmla="*/ 149 w 153"/>
                <a:gd name="T25" fmla="*/ 0 h 194"/>
                <a:gd name="T26" fmla="*/ 126 w 153"/>
                <a:gd name="T27" fmla="*/ 116 h 194"/>
                <a:gd name="T28" fmla="*/ 27 w 153"/>
                <a:gd name="T29" fmla="*/ 116 h 194"/>
                <a:gd name="T30" fmla="*/ 23 w 153"/>
                <a:gd name="T31" fmla="*/ 112 h 194"/>
                <a:gd name="T32" fmla="*/ 27 w 153"/>
                <a:gd name="T33" fmla="*/ 108 h 194"/>
                <a:gd name="T34" fmla="*/ 126 w 153"/>
                <a:gd name="T35" fmla="*/ 108 h 194"/>
                <a:gd name="T36" fmla="*/ 130 w 153"/>
                <a:gd name="T37" fmla="*/ 112 h 194"/>
                <a:gd name="T38" fmla="*/ 126 w 153"/>
                <a:gd name="T39" fmla="*/ 116 h 194"/>
                <a:gd name="T40" fmla="*/ 126 w 153"/>
                <a:gd name="T41" fmla="*/ 78 h 194"/>
                <a:gd name="T42" fmla="*/ 27 w 153"/>
                <a:gd name="T43" fmla="*/ 78 h 194"/>
                <a:gd name="T44" fmla="*/ 23 w 153"/>
                <a:gd name="T45" fmla="*/ 74 h 194"/>
                <a:gd name="T46" fmla="*/ 27 w 153"/>
                <a:gd name="T47" fmla="*/ 70 h 194"/>
                <a:gd name="T48" fmla="*/ 126 w 153"/>
                <a:gd name="T49" fmla="*/ 70 h 194"/>
                <a:gd name="T50" fmla="*/ 130 w 153"/>
                <a:gd name="T51" fmla="*/ 74 h 194"/>
                <a:gd name="T52" fmla="*/ 126 w 153"/>
                <a:gd name="T53" fmla="*/ 78 h 194"/>
                <a:gd name="T54" fmla="*/ 126 w 153"/>
                <a:gd name="T55" fmla="*/ 40 h 194"/>
                <a:gd name="T56" fmla="*/ 27 w 153"/>
                <a:gd name="T57" fmla="*/ 40 h 194"/>
                <a:gd name="T58" fmla="*/ 23 w 153"/>
                <a:gd name="T59" fmla="*/ 36 h 194"/>
                <a:gd name="T60" fmla="*/ 27 w 153"/>
                <a:gd name="T61" fmla="*/ 32 h 194"/>
                <a:gd name="T62" fmla="*/ 126 w 153"/>
                <a:gd name="T63" fmla="*/ 32 h 194"/>
                <a:gd name="T64" fmla="*/ 130 w 153"/>
                <a:gd name="T65" fmla="*/ 36 h 194"/>
                <a:gd name="T66" fmla="*/ 126 w 153"/>
                <a:gd name="T67" fmla="*/ 4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3" h="194">
                  <a:moveTo>
                    <a:pt x="149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38"/>
                    <a:pt x="0" y="140"/>
                    <a:pt x="1" y="140"/>
                  </a:cubicBezTo>
                  <a:cubicBezTo>
                    <a:pt x="2" y="141"/>
                    <a:pt x="3" y="141"/>
                    <a:pt x="4" y="141"/>
                  </a:cubicBezTo>
                  <a:cubicBezTo>
                    <a:pt x="4" y="141"/>
                    <a:pt x="4" y="141"/>
                    <a:pt x="4" y="141"/>
                  </a:cubicBezTo>
                  <a:cubicBezTo>
                    <a:pt x="102" y="141"/>
                    <a:pt x="102" y="141"/>
                    <a:pt x="102" y="141"/>
                  </a:cubicBezTo>
                  <a:cubicBezTo>
                    <a:pt x="94" y="148"/>
                    <a:pt x="92" y="158"/>
                    <a:pt x="92" y="164"/>
                  </a:cubicBezTo>
                  <a:cubicBezTo>
                    <a:pt x="92" y="181"/>
                    <a:pt x="106" y="194"/>
                    <a:pt x="123" y="194"/>
                  </a:cubicBezTo>
                  <a:cubicBezTo>
                    <a:pt x="139" y="194"/>
                    <a:pt x="153" y="181"/>
                    <a:pt x="153" y="164"/>
                  </a:cubicBezTo>
                  <a:cubicBezTo>
                    <a:pt x="153" y="4"/>
                    <a:pt x="153" y="4"/>
                    <a:pt x="153" y="4"/>
                  </a:cubicBezTo>
                  <a:cubicBezTo>
                    <a:pt x="153" y="2"/>
                    <a:pt x="151" y="0"/>
                    <a:pt x="149" y="0"/>
                  </a:cubicBezTo>
                  <a:close/>
                  <a:moveTo>
                    <a:pt x="126" y="116"/>
                  </a:moveTo>
                  <a:cubicBezTo>
                    <a:pt x="27" y="116"/>
                    <a:pt x="27" y="116"/>
                    <a:pt x="27" y="116"/>
                  </a:cubicBezTo>
                  <a:cubicBezTo>
                    <a:pt x="25" y="116"/>
                    <a:pt x="23" y="115"/>
                    <a:pt x="23" y="112"/>
                  </a:cubicBezTo>
                  <a:cubicBezTo>
                    <a:pt x="23" y="110"/>
                    <a:pt x="25" y="108"/>
                    <a:pt x="27" y="108"/>
                  </a:cubicBezTo>
                  <a:cubicBezTo>
                    <a:pt x="126" y="108"/>
                    <a:pt x="126" y="108"/>
                    <a:pt x="126" y="108"/>
                  </a:cubicBezTo>
                  <a:cubicBezTo>
                    <a:pt x="128" y="108"/>
                    <a:pt x="130" y="110"/>
                    <a:pt x="130" y="112"/>
                  </a:cubicBezTo>
                  <a:cubicBezTo>
                    <a:pt x="130" y="115"/>
                    <a:pt x="128" y="116"/>
                    <a:pt x="126" y="116"/>
                  </a:cubicBezTo>
                  <a:close/>
                  <a:moveTo>
                    <a:pt x="126" y="78"/>
                  </a:moveTo>
                  <a:cubicBezTo>
                    <a:pt x="27" y="78"/>
                    <a:pt x="27" y="78"/>
                    <a:pt x="27" y="78"/>
                  </a:cubicBezTo>
                  <a:cubicBezTo>
                    <a:pt x="25" y="78"/>
                    <a:pt x="23" y="76"/>
                    <a:pt x="23" y="74"/>
                  </a:cubicBezTo>
                  <a:cubicBezTo>
                    <a:pt x="23" y="72"/>
                    <a:pt x="25" y="70"/>
                    <a:pt x="27" y="70"/>
                  </a:cubicBezTo>
                  <a:cubicBezTo>
                    <a:pt x="126" y="70"/>
                    <a:pt x="126" y="70"/>
                    <a:pt x="126" y="70"/>
                  </a:cubicBezTo>
                  <a:cubicBezTo>
                    <a:pt x="128" y="70"/>
                    <a:pt x="130" y="72"/>
                    <a:pt x="130" y="74"/>
                  </a:cubicBezTo>
                  <a:cubicBezTo>
                    <a:pt x="130" y="76"/>
                    <a:pt x="128" y="78"/>
                    <a:pt x="126" y="78"/>
                  </a:cubicBezTo>
                  <a:close/>
                  <a:moveTo>
                    <a:pt x="126" y="40"/>
                  </a:moveTo>
                  <a:cubicBezTo>
                    <a:pt x="27" y="40"/>
                    <a:pt x="27" y="40"/>
                    <a:pt x="27" y="40"/>
                  </a:cubicBezTo>
                  <a:cubicBezTo>
                    <a:pt x="25" y="40"/>
                    <a:pt x="23" y="38"/>
                    <a:pt x="23" y="36"/>
                  </a:cubicBezTo>
                  <a:cubicBezTo>
                    <a:pt x="23" y="33"/>
                    <a:pt x="25" y="32"/>
                    <a:pt x="27" y="32"/>
                  </a:cubicBezTo>
                  <a:cubicBezTo>
                    <a:pt x="126" y="32"/>
                    <a:pt x="126" y="32"/>
                    <a:pt x="126" y="32"/>
                  </a:cubicBezTo>
                  <a:cubicBezTo>
                    <a:pt x="128" y="32"/>
                    <a:pt x="130" y="33"/>
                    <a:pt x="130" y="36"/>
                  </a:cubicBezTo>
                  <a:cubicBezTo>
                    <a:pt x="130" y="38"/>
                    <a:pt x="128" y="40"/>
                    <a:pt x="126" y="4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212"/>
            <p:cNvSpPr/>
            <p:nvPr/>
          </p:nvSpPr>
          <p:spPr bwMode="auto">
            <a:xfrm>
              <a:off x="5597" y="2925"/>
              <a:ext cx="368" cy="184"/>
            </a:xfrm>
            <a:custGeom>
              <a:avLst/>
              <a:gdLst>
                <a:gd name="T0" fmla="*/ 93 w 199"/>
                <a:gd name="T1" fmla="*/ 99 h 99"/>
                <a:gd name="T2" fmla="*/ 89 w 199"/>
                <a:gd name="T3" fmla="*/ 98 h 99"/>
                <a:gd name="T4" fmla="*/ 7 w 199"/>
                <a:gd name="T5" fmla="*/ 47 h 99"/>
                <a:gd name="T6" fmla="*/ 6 w 199"/>
                <a:gd name="T7" fmla="*/ 46 h 99"/>
                <a:gd name="T8" fmla="*/ 0 w 199"/>
                <a:gd name="T9" fmla="*/ 25 h 99"/>
                <a:gd name="T10" fmla="*/ 5 w 199"/>
                <a:gd name="T11" fmla="*/ 15 h 99"/>
                <a:gd name="T12" fmla="*/ 5 w 199"/>
                <a:gd name="T13" fmla="*/ 14 h 99"/>
                <a:gd name="T14" fmla="*/ 28 w 199"/>
                <a:gd name="T15" fmla="*/ 17 h 99"/>
                <a:gd name="T16" fmla="*/ 92 w 199"/>
                <a:gd name="T17" fmla="*/ 54 h 99"/>
                <a:gd name="T18" fmla="*/ 189 w 199"/>
                <a:gd name="T19" fmla="*/ 1 h 99"/>
                <a:gd name="T20" fmla="*/ 197 w 199"/>
                <a:gd name="T21" fmla="*/ 4 h 99"/>
                <a:gd name="T22" fmla="*/ 195 w 199"/>
                <a:gd name="T23" fmla="*/ 12 h 99"/>
                <a:gd name="T24" fmla="*/ 94 w 199"/>
                <a:gd name="T25" fmla="*/ 66 h 99"/>
                <a:gd name="T26" fmla="*/ 89 w 199"/>
                <a:gd name="T27" fmla="*/ 66 h 99"/>
                <a:gd name="T28" fmla="*/ 22 w 199"/>
                <a:gd name="T29" fmla="*/ 28 h 99"/>
                <a:gd name="T30" fmla="*/ 12 w 199"/>
                <a:gd name="T31" fmla="*/ 24 h 99"/>
                <a:gd name="T32" fmla="*/ 12 w 199"/>
                <a:gd name="T33" fmla="*/ 24 h 99"/>
                <a:gd name="T34" fmla="*/ 12 w 199"/>
                <a:gd name="T35" fmla="*/ 25 h 99"/>
                <a:gd name="T36" fmla="*/ 15 w 199"/>
                <a:gd name="T37" fmla="*/ 38 h 99"/>
                <a:gd name="T38" fmla="*/ 93 w 199"/>
                <a:gd name="T39" fmla="*/ 86 h 99"/>
                <a:gd name="T40" fmla="*/ 189 w 199"/>
                <a:gd name="T41" fmla="*/ 30 h 99"/>
                <a:gd name="T42" fmla="*/ 197 w 199"/>
                <a:gd name="T43" fmla="*/ 32 h 99"/>
                <a:gd name="T44" fmla="*/ 195 w 199"/>
                <a:gd name="T45" fmla="*/ 40 h 99"/>
                <a:gd name="T46" fmla="*/ 96 w 199"/>
                <a:gd name="T47" fmla="*/ 98 h 99"/>
                <a:gd name="T48" fmla="*/ 93 w 199"/>
                <a:gd name="T49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9" h="99">
                  <a:moveTo>
                    <a:pt x="93" y="99"/>
                  </a:moveTo>
                  <a:cubicBezTo>
                    <a:pt x="91" y="99"/>
                    <a:pt x="90" y="99"/>
                    <a:pt x="89" y="98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7" y="47"/>
                    <a:pt x="6" y="47"/>
                    <a:pt x="6" y="46"/>
                  </a:cubicBezTo>
                  <a:cubicBezTo>
                    <a:pt x="5" y="45"/>
                    <a:pt x="0" y="39"/>
                    <a:pt x="0" y="25"/>
                  </a:cubicBezTo>
                  <a:cubicBezTo>
                    <a:pt x="0" y="19"/>
                    <a:pt x="2" y="17"/>
                    <a:pt x="5" y="15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12" y="9"/>
                    <a:pt x="23" y="14"/>
                    <a:pt x="28" y="17"/>
                  </a:cubicBezTo>
                  <a:cubicBezTo>
                    <a:pt x="31" y="19"/>
                    <a:pt x="69" y="41"/>
                    <a:pt x="92" y="54"/>
                  </a:cubicBezTo>
                  <a:cubicBezTo>
                    <a:pt x="189" y="1"/>
                    <a:pt x="189" y="1"/>
                    <a:pt x="189" y="1"/>
                  </a:cubicBezTo>
                  <a:cubicBezTo>
                    <a:pt x="192" y="0"/>
                    <a:pt x="196" y="1"/>
                    <a:pt x="197" y="4"/>
                  </a:cubicBezTo>
                  <a:cubicBezTo>
                    <a:pt x="199" y="6"/>
                    <a:pt x="198" y="10"/>
                    <a:pt x="195" y="12"/>
                  </a:cubicBezTo>
                  <a:cubicBezTo>
                    <a:pt x="94" y="66"/>
                    <a:pt x="94" y="66"/>
                    <a:pt x="94" y="66"/>
                  </a:cubicBezTo>
                  <a:cubicBezTo>
                    <a:pt x="93" y="67"/>
                    <a:pt x="90" y="67"/>
                    <a:pt x="89" y="66"/>
                  </a:cubicBezTo>
                  <a:cubicBezTo>
                    <a:pt x="86" y="65"/>
                    <a:pt x="26" y="30"/>
                    <a:pt x="22" y="28"/>
                  </a:cubicBezTo>
                  <a:cubicBezTo>
                    <a:pt x="17" y="25"/>
                    <a:pt x="13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5"/>
                  </a:cubicBezTo>
                  <a:cubicBezTo>
                    <a:pt x="12" y="32"/>
                    <a:pt x="14" y="36"/>
                    <a:pt x="15" y="38"/>
                  </a:cubicBezTo>
                  <a:cubicBezTo>
                    <a:pt x="93" y="86"/>
                    <a:pt x="93" y="86"/>
                    <a:pt x="93" y="86"/>
                  </a:cubicBezTo>
                  <a:cubicBezTo>
                    <a:pt x="189" y="30"/>
                    <a:pt x="189" y="30"/>
                    <a:pt x="189" y="30"/>
                  </a:cubicBezTo>
                  <a:cubicBezTo>
                    <a:pt x="192" y="28"/>
                    <a:pt x="195" y="29"/>
                    <a:pt x="197" y="32"/>
                  </a:cubicBezTo>
                  <a:cubicBezTo>
                    <a:pt x="199" y="35"/>
                    <a:pt x="198" y="39"/>
                    <a:pt x="195" y="40"/>
                  </a:cubicBezTo>
                  <a:cubicBezTo>
                    <a:pt x="96" y="98"/>
                    <a:pt x="96" y="98"/>
                    <a:pt x="96" y="98"/>
                  </a:cubicBezTo>
                  <a:cubicBezTo>
                    <a:pt x="95" y="99"/>
                    <a:pt x="94" y="99"/>
                    <a:pt x="93" y="99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213"/>
            <p:cNvSpPr/>
            <p:nvPr/>
          </p:nvSpPr>
          <p:spPr bwMode="auto">
            <a:xfrm>
              <a:off x="5909" y="2935"/>
              <a:ext cx="41" cy="72"/>
            </a:xfrm>
            <a:custGeom>
              <a:avLst/>
              <a:gdLst>
                <a:gd name="T0" fmla="*/ 16 w 22"/>
                <a:gd name="T1" fmla="*/ 39 h 39"/>
                <a:gd name="T2" fmla="*/ 11 w 22"/>
                <a:gd name="T3" fmla="*/ 37 h 39"/>
                <a:gd name="T4" fmla="*/ 7 w 22"/>
                <a:gd name="T5" fmla="*/ 5 h 39"/>
                <a:gd name="T6" fmla="*/ 15 w 22"/>
                <a:gd name="T7" fmla="*/ 1 h 39"/>
                <a:gd name="T8" fmla="*/ 18 w 22"/>
                <a:gd name="T9" fmla="*/ 9 h 39"/>
                <a:gd name="T10" fmla="*/ 20 w 22"/>
                <a:gd name="T11" fmla="*/ 29 h 39"/>
                <a:gd name="T12" fmla="*/ 20 w 22"/>
                <a:gd name="T13" fmla="*/ 38 h 39"/>
                <a:gd name="T14" fmla="*/ 16 w 22"/>
                <a:gd name="T1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39">
                  <a:moveTo>
                    <a:pt x="16" y="39"/>
                  </a:moveTo>
                  <a:cubicBezTo>
                    <a:pt x="14" y="39"/>
                    <a:pt x="12" y="38"/>
                    <a:pt x="11" y="37"/>
                  </a:cubicBezTo>
                  <a:cubicBezTo>
                    <a:pt x="0" y="24"/>
                    <a:pt x="7" y="6"/>
                    <a:pt x="7" y="5"/>
                  </a:cubicBezTo>
                  <a:cubicBezTo>
                    <a:pt x="8" y="2"/>
                    <a:pt x="11" y="0"/>
                    <a:pt x="15" y="1"/>
                  </a:cubicBezTo>
                  <a:cubicBezTo>
                    <a:pt x="18" y="3"/>
                    <a:pt x="19" y="6"/>
                    <a:pt x="18" y="9"/>
                  </a:cubicBezTo>
                  <a:cubicBezTo>
                    <a:pt x="18" y="9"/>
                    <a:pt x="14" y="21"/>
                    <a:pt x="20" y="29"/>
                  </a:cubicBezTo>
                  <a:cubicBezTo>
                    <a:pt x="22" y="32"/>
                    <a:pt x="22" y="36"/>
                    <a:pt x="20" y="38"/>
                  </a:cubicBezTo>
                  <a:cubicBezTo>
                    <a:pt x="18" y="39"/>
                    <a:pt x="17" y="39"/>
                    <a:pt x="16" y="39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214"/>
            <p:cNvSpPr>
              <a:spLocks noEditPoints="1"/>
            </p:cNvSpPr>
            <p:nvPr/>
          </p:nvSpPr>
          <p:spPr bwMode="auto">
            <a:xfrm>
              <a:off x="5597" y="2790"/>
              <a:ext cx="368" cy="263"/>
            </a:xfrm>
            <a:custGeom>
              <a:avLst/>
              <a:gdLst>
                <a:gd name="T0" fmla="*/ 93 w 199"/>
                <a:gd name="T1" fmla="*/ 142 h 142"/>
                <a:gd name="T2" fmla="*/ 89 w 199"/>
                <a:gd name="T3" fmla="*/ 141 h 142"/>
                <a:gd name="T4" fmla="*/ 7 w 199"/>
                <a:gd name="T5" fmla="*/ 90 h 142"/>
                <a:gd name="T6" fmla="*/ 6 w 199"/>
                <a:gd name="T7" fmla="*/ 89 h 142"/>
                <a:gd name="T8" fmla="*/ 0 w 199"/>
                <a:gd name="T9" fmla="*/ 67 h 142"/>
                <a:gd name="T10" fmla="*/ 5 w 199"/>
                <a:gd name="T11" fmla="*/ 57 h 142"/>
                <a:gd name="T12" fmla="*/ 5 w 199"/>
                <a:gd name="T13" fmla="*/ 57 h 142"/>
                <a:gd name="T14" fmla="*/ 5 w 199"/>
                <a:gd name="T15" fmla="*/ 57 h 142"/>
                <a:gd name="T16" fmla="*/ 8 w 199"/>
                <a:gd name="T17" fmla="*/ 55 h 142"/>
                <a:gd name="T18" fmla="*/ 112 w 199"/>
                <a:gd name="T19" fmla="*/ 1 h 142"/>
                <a:gd name="T20" fmla="*/ 118 w 199"/>
                <a:gd name="T21" fmla="*/ 1 h 142"/>
                <a:gd name="T22" fmla="*/ 195 w 199"/>
                <a:gd name="T23" fmla="*/ 44 h 142"/>
                <a:gd name="T24" fmla="*/ 198 w 199"/>
                <a:gd name="T25" fmla="*/ 49 h 142"/>
                <a:gd name="T26" fmla="*/ 195 w 199"/>
                <a:gd name="T27" fmla="*/ 54 h 142"/>
                <a:gd name="T28" fmla="*/ 94 w 199"/>
                <a:gd name="T29" fmla="*/ 109 h 142"/>
                <a:gd name="T30" fmla="*/ 89 w 199"/>
                <a:gd name="T31" fmla="*/ 109 h 142"/>
                <a:gd name="T32" fmla="*/ 22 w 199"/>
                <a:gd name="T33" fmla="*/ 70 h 142"/>
                <a:gd name="T34" fmla="*/ 12 w 199"/>
                <a:gd name="T35" fmla="*/ 67 h 142"/>
                <a:gd name="T36" fmla="*/ 12 w 199"/>
                <a:gd name="T37" fmla="*/ 67 h 142"/>
                <a:gd name="T38" fmla="*/ 12 w 199"/>
                <a:gd name="T39" fmla="*/ 67 h 142"/>
                <a:gd name="T40" fmla="*/ 15 w 199"/>
                <a:gd name="T41" fmla="*/ 80 h 142"/>
                <a:gd name="T42" fmla="*/ 93 w 199"/>
                <a:gd name="T43" fmla="*/ 129 h 142"/>
                <a:gd name="T44" fmla="*/ 189 w 199"/>
                <a:gd name="T45" fmla="*/ 73 h 142"/>
                <a:gd name="T46" fmla="*/ 197 w 199"/>
                <a:gd name="T47" fmla="*/ 75 h 142"/>
                <a:gd name="T48" fmla="*/ 195 w 199"/>
                <a:gd name="T49" fmla="*/ 83 h 142"/>
                <a:gd name="T50" fmla="*/ 96 w 199"/>
                <a:gd name="T51" fmla="*/ 141 h 142"/>
                <a:gd name="T52" fmla="*/ 93 w 199"/>
                <a:gd name="T53" fmla="*/ 142 h 142"/>
                <a:gd name="T54" fmla="*/ 27 w 199"/>
                <a:gd name="T55" fmla="*/ 59 h 142"/>
                <a:gd name="T56" fmla="*/ 28 w 199"/>
                <a:gd name="T57" fmla="*/ 60 h 142"/>
                <a:gd name="T58" fmla="*/ 92 w 199"/>
                <a:gd name="T59" fmla="*/ 97 h 142"/>
                <a:gd name="T60" fmla="*/ 179 w 199"/>
                <a:gd name="T61" fmla="*/ 49 h 142"/>
                <a:gd name="T62" fmla="*/ 115 w 199"/>
                <a:gd name="T63" fmla="*/ 13 h 142"/>
                <a:gd name="T64" fmla="*/ 27 w 199"/>
                <a:gd name="T65" fmla="*/ 59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9" h="142">
                  <a:moveTo>
                    <a:pt x="93" y="142"/>
                  </a:moveTo>
                  <a:cubicBezTo>
                    <a:pt x="91" y="142"/>
                    <a:pt x="90" y="141"/>
                    <a:pt x="89" y="141"/>
                  </a:cubicBezTo>
                  <a:cubicBezTo>
                    <a:pt x="7" y="90"/>
                    <a:pt x="7" y="90"/>
                    <a:pt x="7" y="90"/>
                  </a:cubicBezTo>
                  <a:cubicBezTo>
                    <a:pt x="7" y="90"/>
                    <a:pt x="6" y="89"/>
                    <a:pt x="6" y="89"/>
                  </a:cubicBezTo>
                  <a:cubicBezTo>
                    <a:pt x="5" y="88"/>
                    <a:pt x="0" y="82"/>
                    <a:pt x="0" y="67"/>
                  </a:cubicBezTo>
                  <a:cubicBezTo>
                    <a:pt x="0" y="62"/>
                    <a:pt x="2" y="59"/>
                    <a:pt x="5" y="5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6" y="56"/>
                    <a:pt x="7" y="56"/>
                    <a:pt x="8" y="55"/>
                  </a:cubicBezTo>
                  <a:cubicBezTo>
                    <a:pt x="112" y="1"/>
                    <a:pt x="112" y="1"/>
                    <a:pt x="112" y="1"/>
                  </a:cubicBezTo>
                  <a:cubicBezTo>
                    <a:pt x="114" y="0"/>
                    <a:pt x="116" y="0"/>
                    <a:pt x="118" y="1"/>
                  </a:cubicBezTo>
                  <a:cubicBezTo>
                    <a:pt x="195" y="44"/>
                    <a:pt x="195" y="44"/>
                    <a:pt x="195" y="44"/>
                  </a:cubicBezTo>
                  <a:cubicBezTo>
                    <a:pt x="197" y="45"/>
                    <a:pt x="198" y="47"/>
                    <a:pt x="198" y="49"/>
                  </a:cubicBezTo>
                  <a:cubicBezTo>
                    <a:pt x="198" y="51"/>
                    <a:pt x="197" y="53"/>
                    <a:pt x="195" y="54"/>
                  </a:cubicBezTo>
                  <a:cubicBezTo>
                    <a:pt x="94" y="109"/>
                    <a:pt x="94" y="109"/>
                    <a:pt x="94" y="109"/>
                  </a:cubicBezTo>
                  <a:cubicBezTo>
                    <a:pt x="93" y="110"/>
                    <a:pt x="90" y="110"/>
                    <a:pt x="89" y="109"/>
                  </a:cubicBezTo>
                  <a:cubicBezTo>
                    <a:pt x="86" y="108"/>
                    <a:pt x="26" y="73"/>
                    <a:pt x="22" y="70"/>
                  </a:cubicBezTo>
                  <a:cubicBezTo>
                    <a:pt x="17" y="67"/>
                    <a:pt x="14" y="66"/>
                    <a:pt x="12" y="67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2" y="75"/>
                    <a:pt x="14" y="79"/>
                    <a:pt x="15" y="80"/>
                  </a:cubicBezTo>
                  <a:cubicBezTo>
                    <a:pt x="93" y="129"/>
                    <a:pt x="93" y="129"/>
                    <a:pt x="93" y="129"/>
                  </a:cubicBezTo>
                  <a:cubicBezTo>
                    <a:pt x="189" y="73"/>
                    <a:pt x="189" y="73"/>
                    <a:pt x="189" y="73"/>
                  </a:cubicBezTo>
                  <a:cubicBezTo>
                    <a:pt x="192" y="71"/>
                    <a:pt x="195" y="72"/>
                    <a:pt x="197" y="75"/>
                  </a:cubicBezTo>
                  <a:cubicBezTo>
                    <a:pt x="199" y="78"/>
                    <a:pt x="198" y="81"/>
                    <a:pt x="195" y="83"/>
                  </a:cubicBezTo>
                  <a:cubicBezTo>
                    <a:pt x="96" y="141"/>
                    <a:pt x="96" y="141"/>
                    <a:pt x="96" y="141"/>
                  </a:cubicBezTo>
                  <a:cubicBezTo>
                    <a:pt x="95" y="141"/>
                    <a:pt x="94" y="142"/>
                    <a:pt x="93" y="142"/>
                  </a:cubicBezTo>
                  <a:close/>
                  <a:moveTo>
                    <a:pt x="27" y="59"/>
                  </a:moveTo>
                  <a:cubicBezTo>
                    <a:pt x="27" y="59"/>
                    <a:pt x="28" y="60"/>
                    <a:pt x="28" y="60"/>
                  </a:cubicBezTo>
                  <a:cubicBezTo>
                    <a:pt x="31" y="62"/>
                    <a:pt x="69" y="84"/>
                    <a:pt x="92" y="97"/>
                  </a:cubicBezTo>
                  <a:cubicBezTo>
                    <a:pt x="179" y="49"/>
                    <a:pt x="179" y="49"/>
                    <a:pt x="179" y="49"/>
                  </a:cubicBezTo>
                  <a:cubicBezTo>
                    <a:pt x="115" y="13"/>
                    <a:pt x="115" y="13"/>
                    <a:pt x="115" y="13"/>
                  </a:cubicBezTo>
                  <a:lnTo>
                    <a:pt x="27" y="59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215"/>
            <p:cNvSpPr/>
            <p:nvPr/>
          </p:nvSpPr>
          <p:spPr bwMode="auto">
            <a:xfrm>
              <a:off x="5909" y="2879"/>
              <a:ext cx="41" cy="72"/>
            </a:xfrm>
            <a:custGeom>
              <a:avLst/>
              <a:gdLst>
                <a:gd name="T0" fmla="*/ 16 w 22"/>
                <a:gd name="T1" fmla="*/ 39 h 39"/>
                <a:gd name="T2" fmla="*/ 11 w 22"/>
                <a:gd name="T3" fmla="*/ 37 h 39"/>
                <a:gd name="T4" fmla="*/ 7 w 22"/>
                <a:gd name="T5" fmla="*/ 5 h 39"/>
                <a:gd name="T6" fmla="*/ 15 w 22"/>
                <a:gd name="T7" fmla="*/ 1 h 39"/>
                <a:gd name="T8" fmla="*/ 18 w 22"/>
                <a:gd name="T9" fmla="*/ 9 h 39"/>
                <a:gd name="T10" fmla="*/ 20 w 22"/>
                <a:gd name="T11" fmla="*/ 29 h 39"/>
                <a:gd name="T12" fmla="*/ 20 w 22"/>
                <a:gd name="T13" fmla="*/ 37 h 39"/>
                <a:gd name="T14" fmla="*/ 16 w 22"/>
                <a:gd name="T1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39">
                  <a:moveTo>
                    <a:pt x="16" y="39"/>
                  </a:moveTo>
                  <a:cubicBezTo>
                    <a:pt x="14" y="39"/>
                    <a:pt x="12" y="38"/>
                    <a:pt x="11" y="37"/>
                  </a:cubicBezTo>
                  <a:cubicBezTo>
                    <a:pt x="0" y="23"/>
                    <a:pt x="7" y="5"/>
                    <a:pt x="7" y="5"/>
                  </a:cubicBezTo>
                  <a:cubicBezTo>
                    <a:pt x="8" y="2"/>
                    <a:pt x="11" y="0"/>
                    <a:pt x="15" y="1"/>
                  </a:cubicBezTo>
                  <a:cubicBezTo>
                    <a:pt x="18" y="2"/>
                    <a:pt x="19" y="6"/>
                    <a:pt x="18" y="9"/>
                  </a:cubicBezTo>
                  <a:cubicBezTo>
                    <a:pt x="18" y="9"/>
                    <a:pt x="14" y="21"/>
                    <a:pt x="20" y="29"/>
                  </a:cubicBezTo>
                  <a:cubicBezTo>
                    <a:pt x="22" y="32"/>
                    <a:pt x="22" y="35"/>
                    <a:pt x="20" y="37"/>
                  </a:cubicBezTo>
                  <a:cubicBezTo>
                    <a:pt x="18" y="38"/>
                    <a:pt x="17" y="39"/>
                    <a:pt x="16" y="39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216"/>
            <p:cNvSpPr/>
            <p:nvPr/>
          </p:nvSpPr>
          <p:spPr bwMode="auto">
            <a:xfrm>
              <a:off x="5608" y="2794"/>
              <a:ext cx="351" cy="196"/>
            </a:xfrm>
            <a:custGeom>
              <a:avLst/>
              <a:gdLst>
                <a:gd name="T0" fmla="*/ 188 w 190"/>
                <a:gd name="T1" fmla="*/ 44 h 106"/>
                <a:gd name="T2" fmla="*/ 111 w 190"/>
                <a:gd name="T3" fmla="*/ 1 h 106"/>
                <a:gd name="T4" fmla="*/ 107 w 190"/>
                <a:gd name="T5" fmla="*/ 1 h 106"/>
                <a:gd name="T6" fmla="*/ 3 w 190"/>
                <a:gd name="T7" fmla="*/ 55 h 106"/>
                <a:gd name="T8" fmla="*/ 1 w 190"/>
                <a:gd name="T9" fmla="*/ 60 h 106"/>
                <a:gd name="T10" fmla="*/ 5 w 190"/>
                <a:gd name="T11" fmla="*/ 63 h 106"/>
                <a:gd name="T12" fmla="*/ 14 w 190"/>
                <a:gd name="T13" fmla="*/ 65 h 106"/>
                <a:gd name="T14" fmla="*/ 84 w 190"/>
                <a:gd name="T15" fmla="*/ 105 h 106"/>
                <a:gd name="T16" fmla="*/ 86 w 190"/>
                <a:gd name="T17" fmla="*/ 106 h 106"/>
                <a:gd name="T18" fmla="*/ 88 w 190"/>
                <a:gd name="T19" fmla="*/ 105 h 106"/>
                <a:gd name="T20" fmla="*/ 188 w 190"/>
                <a:gd name="T21" fmla="*/ 51 h 106"/>
                <a:gd name="T22" fmla="*/ 190 w 190"/>
                <a:gd name="T23" fmla="*/ 47 h 106"/>
                <a:gd name="T24" fmla="*/ 188 w 190"/>
                <a:gd name="T25" fmla="*/ 4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0" h="106">
                  <a:moveTo>
                    <a:pt x="188" y="44"/>
                  </a:moveTo>
                  <a:cubicBezTo>
                    <a:pt x="111" y="1"/>
                    <a:pt x="111" y="1"/>
                    <a:pt x="111" y="1"/>
                  </a:cubicBezTo>
                  <a:cubicBezTo>
                    <a:pt x="109" y="0"/>
                    <a:pt x="108" y="0"/>
                    <a:pt x="107" y="1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1" y="56"/>
                    <a:pt x="0" y="58"/>
                    <a:pt x="1" y="60"/>
                  </a:cubicBezTo>
                  <a:cubicBezTo>
                    <a:pt x="1" y="62"/>
                    <a:pt x="4" y="63"/>
                    <a:pt x="5" y="63"/>
                  </a:cubicBezTo>
                  <a:cubicBezTo>
                    <a:pt x="6" y="63"/>
                    <a:pt x="9" y="62"/>
                    <a:pt x="14" y="65"/>
                  </a:cubicBezTo>
                  <a:cubicBezTo>
                    <a:pt x="84" y="105"/>
                    <a:pt x="84" y="105"/>
                    <a:pt x="84" y="105"/>
                  </a:cubicBezTo>
                  <a:cubicBezTo>
                    <a:pt x="84" y="106"/>
                    <a:pt x="85" y="106"/>
                    <a:pt x="86" y="106"/>
                  </a:cubicBezTo>
                  <a:cubicBezTo>
                    <a:pt x="86" y="106"/>
                    <a:pt x="87" y="106"/>
                    <a:pt x="88" y="105"/>
                  </a:cubicBezTo>
                  <a:cubicBezTo>
                    <a:pt x="188" y="51"/>
                    <a:pt x="188" y="51"/>
                    <a:pt x="188" y="51"/>
                  </a:cubicBezTo>
                  <a:cubicBezTo>
                    <a:pt x="189" y="50"/>
                    <a:pt x="190" y="49"/>
                    <a:pt x="190" y="47"/>
                  </a:cubicBezTo>
                  <a:cubicBezTo>
                    <a:pt x="190" y="46"/>
                    <a:pt x="189" y="44"/>
                    <a:pt x="188" y="44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217"/>
            <p:cNvSpPr/>
            <p:nvPr/>
          </p:nvSpPr>
          <p:spPr bwMode="auto">
            <a:xfrm>
              <a:off x="272" y="3771"/>
              <a:ext cx="257" cy="76"/>
            </a:xfrm>
            <a:custGeom>
              <a:avLst/>
              <a:gdLst>
                <a:gd name="T0" fmla="*/ 87 w 139"/>
                <a:gd name="T1" fmla="*/ 41 h 41"/>
                <a:gd name="T2" fmla="*/ 83 w 139"/>
                <a:gd name="T3" fmla="*/ 38 h 41"/>
                <a:gd name="T4" fmla="*/ 86 w 139"/>
                <a:gd name="T5" fmla="*/ 33 h 41"/>
                <a:gd name="T6" fmla="*/ 93 w 139"/>
                <a:gd name="T7" fmla="*/ 33 h 41"/>
                <a:gd name="T8" fmla="*/ 109 w 139"/>
                <a:gd name="T9" fmla="*/ 32 h 41"/>
                <a:gd name="T10" fmla="*/ 130 w 139"/>
                <a:gd name="T11" fmla="*/ 24 h 41"/>
                <a:gd name="T12" fmla="*/ 70 w 139"/>
                <a:gd name="T13" fmla="*/ 9 h 41"/>
                <a:gd name="T14" fmla="*/ 24 w 139"/>
                <a:gd name="T15" fmla="*/ 12 h 41"/>
                <a:gd name="T16" fmla="*/ 8 w 139"/>
                <a:gd name="T17" fmla="*/ 19 h 41"/>
                <a:gd name="T18" fmla="*/ 51 w 139"/>
                <a:gd name="T19" fmla="*/ 33 h 41"/>
                <a:gd name="T20" fmla="*/ 55 w 139"/>
                <a:gd name="T21" fmla="*/ 37 h 41"/>
                <a:gd name="T22" fmla="*/ 51 w 139"/>
                <a:gd name="T23" fmla="*/ 41 h 41"/>
                <a:gd name="T24" fmla="*/ 0 w 139"/>
                <a:gd name="T25" fmla="*/ 19 h 41"/>
                <a:gd name="T26" fmla="*/ 23 w 139"/>
                <a:gd name="T27" fmla="*/ 4 h 41"/>
                <a:gd name="T28" fmla="*/ 70 w 139"/>
                <a:gd name="T29" fmla="*/ 1 h 41"/>
                <a:gd name="T30" fmla="*/ 138 w 139"/>
                <a:gd name="T31" fmla="*/ 24 h 41"/>
                <a:gd name="T32" fmla="*/ 110 w 139"/>
                <a:gd name="T33" fmla="*/ 40 h 41"/>
                <a:gd name="T34" fmla="*/ 93 w 139"/>
                <a:gd name="T35" fmla="*/ 41 h 41"/>
                <a:gd name="T36" fmla="*/ 87 w 139"/>
                <a:gd name="T37" fmla="*/ 41 h 41"/>
                <a:gd name="T38" fmla="*/ 87 w 139"/>
                <a:gd name="T3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9" h="41">
                  <a:moveTo>
                    <a:pt x="87" y="41"/>
                  </a:moveTo>
                  <a:cubicBezTo>
                    <a:pt x="85" y="41"/>
                    <a:pt x="83" y="40"/>
                    <a:pt x="83" y="38"/>
                  </a:cubicBezTo>
                  <a:cubicBezTo>
                    <a:pt x="83" y="35"/>
                    <a:pt x="84" y="33"/>
                    <a:pt x="86" y="33"/>
                  </a:cubicBezTo>
                  <a:cubicBezTo>
                    <a:pt x="93" y="33"/>
                    <a:pt x="93" y="33"/>
                    <a:pt x="93" y="33"/>
                  </a:cubicBezTo>
                  <a:cubicBezTo>
                    <a:pt x="100" y="33"/>
                    <a:pt x="105" y="32"/>
                    <a:pt x="109" y="32"/>
                  </a:cubicBezTo>
                  <a:cubicBezTo>
                    <a:pt x="125" y="30"/>
                    <a:pt x="130" y="25"/>
                    <a:pt x="130" y="24"/>
                  </a:cubicBezTo>
                  <a:cubicBezTo>
                    <a:pt x="130" y="20"/>
                    <a:pt x="110" y="10"/>
                    <a:pt x="70" y="9"/>
                  </a:cubicBezTo>
                  <a:cubicBezTo>
                    <a:pt x="53" y="8"/>
                    <a:pt x="37" y="9"/>
                    <a:pt x="24" y="12"/>
                  </a:cubicBezTo>
                  <a:cubicBezTo>
                    <a:pt x="11" y="15"/>
                    <a:pt x="8" y="18"/>
                    <a:pt x="8" y="19"/>
                  </a:cubicBezTo>
                  <a:cubicBezTo>
                    <a:pt x="8" y="22"/>
                    <a:pt x="20" y="29"/>
                    <a:pt x="51" y="33"/>
                  </a:cubicBezTo>
                  <a:cubicBezTo>
                    <a:pt x="54" y="33"/>
                    <a:pt x="55" y="35"/>
                    <a:pt x="55" y="37"/>
                  </a:cubicBezTo>
                  <a:cubicBezTo>
                    <a:pt x="55" y="39"/>
                    <a:pt x="53" y="41"/>
                    <a:pt x="51" y="41"/>
                  </a:cubicBezTo>
                  <a:cubicBezTo>
                    <a:pt x="39" y="39"/>
                    <a:pt x="0" y="34"/>
                    <a:pt x="0" y="19"/>
                  </a:cubicBezTo>
                  <a:cubicBezTo>
                    <a:pt x="0" y="12"/>
                    <a:pt x="8" y="7"/>
                    <a:pt x="23" y="4"/>
                  </a:cubicBezTo>
                  <a:cubicBezTo>
                    <a:pt x="35" y="1"/>
                    <a:pt x="52" y="0"/>
                    <a:pt x="70" y="1"/>
                  </a:cubicBezTo>
                  <a:cubicBezTo>
                    <a:pt x="94" y="2"/>
                    <a:pt x="139" y="8"/>
                    <a:pt x="138" y="24"/>
                  </a:cubicBezTo>
                  <a:cubicBezTo>
                    <a:pt x="138" y="32"/>
                    <a:pt x="127" y="38"/>
                    <a:pt x="110" y="40"/>
                  </a:cubicBezTo>
                  <a:cubicBezTo>
                    <a:pt x="105" y="40"/>
                    <a:pt x="101" y="41"/>
                    <a:pt x="93" y="41"/>
                  </a:cubicBezTo>
                  <a:cubicBezTo>
                    <a:pt x="87" y="41"/>
                    <a:pt x="87" y="41"/>
                    <a:pt x="87" y="41"/>
                  </a:cubicBezTo>
                  <a:cubicBezTo>
                    <a:pt x="87" y="41"/>
                    <a:pt x="87" y="41"/>
                    <a:pt x="87" y="41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218"/>
            <p:cNvSpPr/>
            <p:nvPr/>
          </p:nvSpPr>
          <p:spPr bwMode="auto">
            <a:xfrm>
              <a:off x="276" y="3586"/>
              <a:ext cx="250" cy="230"/>
            </a:xfrm>
            <a:custGeom>
              <a:avLst/>
              <a:gdLst>
                <a:gd name="T0" fmla="*/ 133 w 135"/>
                <a:gd name="T1" fmla="*/ 117 h 124"/>
                <a:gd name="T2" fmla="*/ 115 w 135"/>
                <a:gd name="T3" fmla="*/ 39 h 124"/>
                <a:gd name="T4" fmla="*/ 103 w 135"/>
                <a:gd name="T5" fmla="*/ 12 h 124"/>
                <a:gd name="T6" fmla="*/ 72 w 135"/>
                <a:gd name="T7" fmla="*/ 1 h 124"/>
                <a:gd name="T8" fmla="*/ 26 w 135"/>
                <a:gd name="T9" fmla="*/ 36 h 124"/>
                <a:gd name="T10" fmla="*/ 1 w 135"/>
                <a:gd name="T11" fmla="*/ 112 h 124"/>
                <a:gd name="T12" fmla="*/ 0 w 135"/>
                <a:gd name="T13" fmla="*/ 117 h 124"/>
                <a:gd name="T14" fmla="*/ 4 w 135"/>
                <a:gd name="T15" fmla="*/ 119 h 124"/>
                <a:gd name="T16" fmla="*/ 7 w 135"/>
                <a:gd name="T17" fmla="*/ 118 h 124"/>
                <a:gd name="T18" fmla="*/ 58 w 135"/>
                <a:gd name="T19" fmla="*/ 109 h 124"/>
                <a:gd name="T20" fmla="*/ 68 w 135"/>
                <a:gd name="T21" fmla="*/ 109 h 124"/>
                <a:gd name="T22" fmla="*/ 127 w 135"/>
                <a:gd name="T23" fmla="*/ 123 h 124"/>
                <a:gd name="T24" fmla="*/ 130 w 135"/>
                <a:gd name="T25" fmla="*/ 124 h 124"/>
                <a:gd name="T26" fmla="*/ 130 w 135"/>
                <a:gd name="T27" fmla="*/ 124 h 124"/>
                <a:gd name="T28" fmla="*/ 130 w 135"/>
                <a:gd name="T29" fmla="*/ 124 h 124"/>
                <a:gd name="T30" fmla="*/ 131 w 135"/>
                <a:gd name="T31" fmla="*/ 124 h 124"/>
                <a:gd name="T32" fmla="*/ 135 w 135"/>
                <a:gd name="T33" fmla="*/ 120 h 124"/>
                <a:gd name="T34" fmla="*/ 133 w 135"/>
                <a:gd name="T35" fmla="*/ 11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5" h="124">
                  <a:moveTo>
                    <a:pt x="133" y="117"/>
                  </a:moveTo>
                  <a:cubicBezTo>
                    <a:pt x="113" y="88"/>
                    <a:pt x="114" y="47"/>
                    <a:pt x="115" y="39"/>
                  </a:cubicBezTo>
                  <a:cubicBezTo>
                    <a:pt x="115" y="29"/>
                    <a:pt x="111" y="19"/>
                    <a:pt x="103" y="12"/>
                  </a:cubicBezTo>
                  <a:cubicBezTo>
                    <a:pt x="96" y="5"/>
                    <a:pt x="85" y="1"/>
                    <a:pt x="72" y="1"/>
                  </a:cubicBezTo>
                  <a:cubicBezTo>
                    <a:pt x="46" y="0"/>
                    <a:pt x="27" y="14"/>
                    <a:pt x="26" y="36"/>
                  </a:cubicBezTo>
                  <a:cubicBezTo>
                    <a:pt x="26" y="44"/>
                    <a:pt x="24" y="85"/>
                    <a:pt x="1" y="112"/>
                  </a:cubicBezTo>
                  <a:cubicBezTo>
                    <a:pt x="0" y="114"/>
                    <a:pt x="0" y="115"/>
                    <a:pt x="0" y="117"/>
                  </a:cubicBezTo>
                  <a:cubicBezTo>
                    <a:pt x="1" y="118"/>
                    <a:pt x="2" y="119"/>
                    <a:pt x="4" y="119"/>
                  </a:cubicBezTo>
                  <a:cubicBezTo>
                    <a:pt x="5" y="119"/>
                    <a:pt x="6" y="119"/>
                    <a:pt x="7" y="118"/>
                  </a:cubicBezTo>
                  <a:cubicBezTo>
                    <a:pt x="11" y="113"/>
                    <a:pt x="29" y="109"/>
                    <a:pt x="58" y="109"/>
                  </a:cubicBezTo>
                  <a:cubicBezTo>
                    <a:pt x="61" y="109"/>
                    <a:pt x="64" y="109"/>
                    <a:pt x="68" y="109"/>
                  </a:cubicBezTo>
                  <a:cubicBezTo>
                    <a:pt x="100" y="110"/>
                    <a:pt x="122" y="117"/>
                    <a:pt x="127" y="123"/>
                  </a:cubicBezTo>
                  <a:cubicBezTo>
                    <a:pt x="128" y="123"/>
                    <a:pt x="129" y="124"/>
                    <a:pt x="130" y="124"/>
                  </a:cubicBezTo>
                  <a:cubicBezTo>
                    <a:pt x="130" y="124"/>
                    <a:pt x="130" y="124"/>
                    <a:pt x="130" y="124"/>
                  </a:cubicBezTo>
                  <a:cubicBezTo>
                    <a:pt x="130" y="124"/>
                    <a:pt x="130" y="124"/>
                    <a:pt x="130" y="124"/>
                  </a:cubicBezTo>
                  <a:cubicBezTo>
                    <a:pt x="130" y="124"/>
                    <a:pt x="130" y="124"/>
                    <a:pt x="131" y="124"/>
                  </a:cubicBezTo>
                  <a:cubicBezTo>
                    <a:pt x="133" y="124"/>
                    <a:pt x="135" y="122"/>
                    <a:pt x="135" y="120"/>
                  </a:cubicBezTo>
                  <a:cubicBezTo>
                    <a:pt x="135" y="119"/>
                    <a:pt x="134" y="118"/>
                    <a:pt x="133" y="117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219"/>
            <p:cNvSpPr/>
            <p:nvPr/>
          </p:nvSpPr>
          <p:spPr bwMode="auto">
            <a:xfrm>
              <a:off x="359" y="3792"/>
              <a:ext cx="82" cy="81"/>
            </a:xfrm>
            <a:custGeom>
              <a:avLst/>
              <a:gdLst>
                <a:gd name="T0" fmla="*/ 23 w 44"/>
                <a:gd name="T1" fmla="*/ 0 h 44"/>
                <a:gd name="T2" fmla="*/ 22 w 44"/>
                <a:gd name="T3" fmla="*/ 0 h 44"/>
                <a:gd name="T4" fmla="*/ 1 w 44"/>
                <a:gd name="T5" fmla="*/ 21 h 44"/>
                <a:gd name="T6" fmla="*/ 21 w 44"/>
                <a:gd name="T7" fmla="*/ 44 h 44"/>
                <a:gd name="T8" fmla="*/ 22 w 44"/>
                <a:gd name="T9" fmla="*/ 44 h 44"/>
                <a:gd name="T10" fmla="*/ 44 w 44"/>
                <a:gd name="T11" fmla="*/ 26 h 44"/>
                <a:gd name="T12" fmla="*/ 44 w 44"/>
                <a:gd name="T13" fmla="*/ 25 h 44"/>
                <a:gd name="T14" fmla="*/ 44 w 44"/>
                <a:gd name="T15" fmla="*/ 23 h 44"/>
                <a:gd name="T16" fmla="*/ 23 w 44"/>
                <a:gd name="T1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44">
                  <a:moveTo>
                    <a:pt x="23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1" y="9"/>
                    <a:pt x="1" y="21"/>
                  </a:cubicBezTo>
                  <a:cubicBezTo>
                    <a:pt x="0" y="33"/>
                    <a:pt x="9" y="43"/>
                    <a:pt x="21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33" y="44"/>
                    <a:pt x="42" y="36"/>
                    <a:pt x="44" y="26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4"/>
                    <a:pt x="44" y="23"/>
                    <a:pt x="44" y="23"/>
                  </a:cubicBezTo>
                  <a:cubicBezTo>
                    <a:pt x="44" y="11"/>
                    <a:pt x="35" y="1"/>
                    <a:pt x="23" y="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220"/>
            <p:cNvSpPr/>
            <p:nvPr/>
          </p:nvSpPr>
          <p:spPr bwMode="auto">
            <a:xfrm>
              <a:off x="374" y="3553"/>
              <a:ext cx="70" cy="54"/>
            </a:xfrm>
            <a:custGeom>
              <a:avLst/>
              <a:gdLst>
                <a:gd name="T0" fmla="*/ 33 w 38"/>
                <a:gd name="T1" fmla="*/ 29 h 29"/>
                <a:gd name="T2" fmla="*/ 33 w 38"/>
                <a:gd name="T3" fmla="*/ 29 h 29"/>
                <a:gd name="T4" fmla="*/ 29 w 38"/>
                <a:gd name="T5" fmla="*/ 25 h 29"/>
                <a:gd name="T6" fmla="*/ 19 w 38"/>
                <a:gd name="T7" fmla="*/ 9 h 29"/>
                <a:gd name="T8" fmla="*/ 12 w 38"/>
                <a:gd name="T9" fmla="*/ 13 h 29"/>
                <a:gd name="T10" fmla="*/ 8 w 38"/>
                <a:gd name="T11" fmla="*/ 24 h 29"/>
                <a:gd name="T12" fmla="*/ 4 w 38"/>
                <a:gd name="T13" fmla="*/ 28 h 29"/>
                <a:gd name="T14" fmla="*/ 0 w 38"/>
                <a:gd name="T15" fmla="*/ 24 h 29"/>
                <a:gd name="T16" fmla="*/ 6 w 38"/>
                <a:gd name="T17" fmla="*/ 7 h 29"/>
                <a:gd name="T18" fmla="*/ 19 w 38"/>
                <a:gd name="T19" fmla="*/ 1 h 29"/>
                <a:gd name="T20" fmla="*/ 37 w 38"/>
                <a:gd name="T21" fmla="*/ 25 h 29"/>
                <a:gd name="T22" fmla="*/ 33 w 38"/>
                <a:gd name="T2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29">
                  <a:moveTo>
                    <a:pt x="33" y="29"/>
                  </a:moveTo>
                  <a:cubicBezTo>
                    <a:pt x="33" y="29"/>
                    <a:pt x="33" y="29"/>
                    <a:pt x="33" y="29"/>
                  </a:cubicBezTo>
                  <a:cubicBezTo>
                    <a:pt x="31" y="29"/>
                    <a:pt x="29" y="27"/>
                    <a:pt x="29" y="25"/>
                  </a:cubicBezTo>
                  <a:cubicBezTo>
                    <a:pt x="30" y="16"/>
                    <a:pt x="25" y="9"/>
                    <a:pt x="19" y="9"/>
                  </a:cubicBezTo>
                  <a:cubicBezTo>
                    <a:pt x="17" y="9"/>
                    <a:pt x="14" y="10"/>
                    <a:pt x="12" y="13"/>
                  </a:cubicBezTo>
                  <a:cubicBezTo>
                    <a:pt x="9" y="15"/>
                    <a:pt x="8" y="19"/>
                    <a:pt x="8" y="24"/>
                  </a:cubicBezTo>
                  <a:cubicBezTo>
                    <a:pt x="8" y="26"/>
                    <a:pt x="6" y="28"/>
                    <a:pt x="4" y="28"/>
                  </a:cubicBezTo>
                  <a:cubicBezTo>
                    <a:pt x="2" y="28"/>
                    <a:pt x="0" y="26"/>
                    <a:pt x="0" y="24"/>
                  </a:cubicBezTo>
                  <a:cubicBezTo>
                    <a:pt x="0" y="17"/>
                    <a:pt x="2" y="12"/>
                    <a:pt x="6" y="7"/>
                  </a:cubicBezTo>
                  <a:cubicBezTo>
                    <a:pt x="9" y="3"/>
                    <a:pt x="14" y="0"/>
                    <a:pt x="19" y="1"/>
                  </a:cubicBezTo>
                  <a:cubicBezTo>
                    <a:pt x="30" y="1"/>
                    <a:pt x="38" y="12"/>
                    <a:pt x="37" y="25"/>
                  </a:cubicBezTo>
                  <a:cubicBezTo>
                    <a:pt x="37" y="27"/>
                    <a:pt x="35" y="29"/>
                    <a:pt x="33" y="29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221"/>
            <p:cNvSpPr>
              <a:spLocks noEditPoints="1"/>
            </p:cNvSpPr>
            <p:nvPr/>
          </p:nvSpPr>
          <p:spPr bwMode="auto">
            <a:xfrm>
              <a:off x="169" y="3544"/>
              <a:ext cx="207" cy="225"/>
            </a:xfrm>
            <a:custGeom>
              <a:avLst/>
              <a:gdLst>
                <a:gd name="T0" fmla="*/ 111 w 112"/>
                <a:gd name="T1" fmla="*/ 29 h 122"/>
                <a:gd name="T2" fmla="*/ 60 w 112"/>
                <a:gd name="T3" fmla="*/ 0 h 122"/>
                <a:gd name="T4" fmla="*/ 0 w 112"/>
                <a:gd name="T5" fmla="*/ 61 h 122"/>
                <a:gd name="T6" fmla="*/ 60 w 112"/>
                <a:gd name="T7" fmla="*/ 122 h 122"/>
                <a:gd name="T8" fmla="*/ 77 w 112"/>
                <a:gd name="T9" fmla="*/ 120 h 122"/>
                <a:gd name="T10" fmla="*/ 79 w 112"/>
                <a:gd name="T11" fmla="*/ 115 h 122"/>
                <a:gd name="T12" fmla="*/ 77 w 112"/>
                <a:gd name="T13" fmla="*/ 112 h 122"/>
                <a:gd name="T14" fmla="*/ 107 w 112"/>
                <a:gd name="T15" fmla="*/ 35 h 122"/>
                <a:gd name="T16" fmla="*/ 110 w 112"/>
                <a:gd name="T17" fmla="*/ 35 h 122"/>
                <a:gd name="T18" fmla="*/ 111 w 112"/>
                <a:gd name="T19" fmla="*/ 29 h 122"/>
                <a:gd name="T20" fmla="*/ 65 w 112"/>
                <a:gd name="T21" fmla="*/ 61 h 122"/>
                <a:gd name="T22" fmla="*/ 63 w 112"/>
                <a:gd name="T23" fmla="*/ 65 h 122"/>
                <a:gd name="T24" fmla="*/ 40 w 112"/>
                <a:gd name="T25" fmla="*/ 78 h 122"/>
                <a:gd name="T26" fmla="*/ 38 w 112"/>
                <a:gd name="T27" fmla="*/ 78 h 122"/>
                <a:gd name="T28" fmla="*/ 35 w 112"/>
                <a:gd name="T29" fmla="*/ 77 h 122"/>
                <a:gd name="T30" fmla="*/ 36 w 112"/>
                <a:gd name="T31" fmla="*/ 71 h 122"/>
                <a:gd name="T32" fmla="*/ 57 w 112"/>
                <a:gd name="T33" fmla="*/ 59 h 122"/>
                <a:gd name="T34" fmla="*/ 57 w 112"/>
                <a:gd name="T35" fmla="*/ 20 h 122"/>
                <a:gd name="T36" fmla="*/ 61 w 112"/>
                <a:gd name="T37" fmla="*/ 16 h 122"/>
                <a:gd name="T38" fmla="*/ 65 w 112"/>
                <a:gd name="T39" fmla="*/ 20 h 122"/>
                <a:gd name="T40" fmla="*/ 65 w 112"/>
                <a:gd name="T41" fmla="*/ 6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22">
                  <a:moveTo>
                    <a:pt x="111" y="29"/>
                  </a:moveTo>
                  <a:cubicBezTo>
                    <a:pt x="100" y="11"/>
                    <a:pt x="81" y="0"/>
                    <a:pt x="60" y="0"/>
                  </a:cubicBezTo>
                  <a:cubicBezTo>
                    <a:pt x="27" y="0"/>
                    <a:pt x="0" y="28"/>
                    <a:pt x="0" y="61"/>
                  </a:cubicBezTo>
                  <a:cubicBezTo>
                    <a:pt x="0" y="95"/>
                    <a:pt x="27" y="122"/>
                    <a:pt x="60" y="122"/>
                  </a:cubicBezTo>
                  <a:cubicBezTo>
                    <a:pt x="66" y="122"/>
                    <a:pt x="71" y="121"/>
                    <a:pt x="77" y="120"/>
                  </a:cubicBezTo>
                  <a:cubicBezTo>
                    <a:pt x="79" y="119"/>
                    <a:pt x="80" y="117"/>
                    <a:pt x="79" y="115"/>
                  </a:cubicBezTo>
                  <a:cubicBezTo>
                    <a:pt x="79" y="113"/>
                    <a:pt x="78" y="112"/>
                    <a:pt x="77" y="112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8" y="35"/>
                    <a:pt x="109" y="35"/>
                    <a:pt x="110" y="35"/>
                  </a:cubicBezTo>
                  <a:cubicBezTo>
                    <a:pt x="112" y="33"/>
                    <a:pt x="112" y="31"/>
                    <a:pt x="111" y="29"/>
                  </a:cubicBezTo>
                  <a:close/>
                  <a:moveTo>
                    <a:pt x="65" y="61"/>
                  </a:moveTo>
                  <a:cubicBezTo>
                    <a:pt x="65" y="63"/>
                    <a:pt x="64" y="64"/>
                    <a:pt x="63" y="65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0" y="78"/>
                    <a:pt x="39" y="78"/>
                    <a:pt x="38" y="78"/>
                  </a:cubicBezTo>
                  <a:cubicBezTo>
                    <a:pt x="37" y="78"/>
                    <a:pt x="36" y="78"/>
                    <a:pt x="35" y="77"/>
                  </a:cubicBezTo>
                  <a:cubicBezTo>
                    <a:pt x="34" y="75"/>
                    <a:pt x="34" y="72"/>
                    <a:pt x="36" y="71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57" y="18"/>
                    <a:pt x="59" y="16"/>
                    <a:pt x="61" y="16"/>
                  </a:cubicBezTo>
                  <a:cubicBezTo>
                    <a:pt x="63" y="16"/>
                    <a:pt x="65" y="18"/>
                    <a:pt x="65" y="20"/>
                  </a:cubicBezTo>
                  <a:lnTo>
                    <a:pt x="65" y="6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222"/>
            <p:cNvSpPr/>
            <p:nvPr/>
          </p:nvSpPr>
          <p:spPr bwMode="auto">
            <a:xfrm>
              <a:off x="1005" y="3721"/>
              <a:ext cx="240" cy="41"/>
            </a:xfrm>
            <a:custGeom>
              <a:avLst/>
              <a:gdLst>
                <a:gd name="T0" fmla="*/ 126 w 130"/>
                <a:gd name="T1" fmla="*/ 22 h 22"/>
                <a:gd name="T2" fmla="*/ 122 w 130"/>
                <a:gd name="T3" fmla="*/ 18 h 22"/>
                <a:gd name="T4" fmla="*/ 122 w 130"/>
                <a:gd name="T5" fmla="*/ 8 h 22"/>
                <a:gd name="T6" fmla="*/ 8 w 130"/>
                <a:gd name="T7" fmla="*/ 8 h 22"/>
                <a:gd name="T8" fmla="*/ 8 w 130"/>
                <a:gd name="T9" fmla="*/ 18 h 22"/>
                <a:gd name="T10" fmla="*/ 4 w 130"/>
                <a:gd name="T11" fmla="*/ 22 h 22"/>
                <a:gd name="T12" fmla="*/ 0 w 130"/>
                <a:gd name="T13" fmla="*/ 18 h 22"/>
                <a:gd name="T14" fmla="*/ 0 w 130"/>
                <a:gd name="T15" fmla="*/ 0 h 22"/>
                <a:gd name="T16" fmla="*/ 130 w 130"/>
                <a:gd name="T17" fmla="*/ 0 h 22"/>
                <a:gd name="T18" fmla="*/ 130 w 130"/>
                <a:gd name="T19" fmla="*/ 18 h 22"/>
                <a:gd name="T20" fmla="*/ 126 w 130"/>
                <a:gd name="T21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0" h="22">
                  <a:moveTo>
                    <a:pt x="126" y="22"/>
                  </a:moveTo>
                  <a:cubicBezTo>
                    <a:pt x="124" y="22"/>
                    <a:pt x="122" y="20"/>
                    <a:pt x="122" y="1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20"/>
                    <a:pt x="6" y="22"/>
                    <a:pt x="4" y="22"/>
                  </a:cubicBezTo>
                  <a:cubicBezTo>
                    <a:pt x="2" y="22"/>
                    <a:pt x="0" y="20"/>
                    <a:pt x="0" y="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30" y="18"/>
                    <a:pt x="130" y="18"/>
                    <a:pt x="130" y="18"/>
                  </a:cubicBezTo>
                  <a:cubicBezTo>
                    <a:pt x="130" y="20"/>
                    <a:pt x="129" y="22"/>
                    <a:pt x="126" y="22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23"/>
            <p:cNvSpPr/>
            <p:nvPr/>
          </p:nvSpPr>
          <p:spPr bwMode="auto">
            <a:xfrm>
              <a:off x="1118" y="3695"/>
              <a:ext cx="14" cy="41"/>
            </a:xfrm>
            <a:custGeom>
              <a:avLst/>
              <a:gdLst>
                <a:gd name="T0" fmla="*/ 4 w 8"/>
                <a:gd name="T1" fmla="*/ 22 h 22"/>
                <a:gd name="T2" fmla="*/ 0 w 8"/>
                <a:gd name="T3" fmla="*/ 18 h 22"/>
                <a:gd name="T4" fmla="*/ 0 w 8"/>
                <a:gd name="T5" fmla="*/ 4 h 22"/>
                <a:gd name="T6" fmla="*/ 4 w 8"/>
                <a:gd name="T7" fmla="*/ 0 h 22"/>
                <a:gd name="T8" fmla="*/ 8 w 8"/>
                <a:gd name="T9" fmla="*/ 4 h 22"/>
                <a:gd name="T10" fmla="*/ 8 w 8"/>
                <a:gd name="T11" fmla="*/ 18 h 22"/>
                <a:gd name="T12" fmla="*/ 4 w 8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2">
                  <a:moveTo>
                    <a:pt x="4" y="22"/>
                  </a:moveTo>
                  <a:cubicBezTo>
                    <a:pt x="2" y="22"/>
                    <a:pt x="0" y="20"/>
                    <a:pt x="0" y="1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20"/>
                    <a:pt x="6" y="22"/>
                    <a:pt x="4" y="22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24"/>
            <p:cNvSpPr>
              <a:spLocks noEditPoints="1"/>
            </p:cNvSpPr>
            <p:nvPr/>
          </p:nvSpPr>
          <p:spPr bwMode="auto">
            <a:xfrm>
              <a:off x="1058" y="3560"/>
              <a:ext cx="134" cy="124"/>
            </a:xfrm>
            <a:custGeom>
              <a:avLst/>
              <a:gdLst>
                <a:gd name="T0" fmla="*/ 72 w 72"/>
                <a:gd name="T1" fmla="*/ 63 h 67"/>
                <a:gd name="T2" fmla="*/ 55 w 72"/>
                <a:gd name="T3" fmla="*/ 29 h 67"/>
                <a:gd name="T4" fmla="*/ 57 w 72"/>
                <a:gd name="T5" fmla="*/ 20 h 67"/>
                <a:gd name="T6" fmla="*/ 36 w 72"/>
                <a:gd name="T7" fmla="*/ 0 h 67"/>
                <a:gd name="T8" fmla="*/ 15 w 72"/>
                <a:gd name="T9" fmla="*/ 20 h 67"/>
                <a:gd name="T10" fmla="*/ 18 w 72"/>
                <a:gd name="T11" fmla="*/ 29 h 67"/>
                <a:gd name="T12" fmla="*/ 0 w 72"/>
                <a:gd name="T13" fmla="*/ 63 h 67"/>
                <a:gd name="T14" fmla="*/ 0 w 72"/>
                <a:gd name="T15" fmla="*/ 67 h 67"/>
                <a:gd name="T16" fmla="*/ 36 w 72"/>
                <a:gd name="T17" fmla="*/ 67 h 67"/>
                <a:gd name="T18" fmla="*/ 72 w 72"/>
                <a:gd name="T19" fmla="*/ 67 h 67"/>
                <a:gd name="T20" fmla="*/ 72 w 72"/>
                <a:gd name="T21" fmla="*/ 63 h 67"/>
                <a:gd name="T22" fmla="*/ 24 w 72"/>
                <a:gd name="T23" fmla="*/ 36 h 67"/>
                <a:gd name="T24" fmla="*/ 24 w 72"/>
                <a:gd name="T25" fmla="*/ 36 h 67"/>
                <a:gd name="T26" fmla="*/ 24 w 72"/>
                <a:gd name="T27" fmla="*/ 36 h 67"/>
                <a:gd name="T28" fmla="*/ 24 w 72"/>
                <a:gd name="T29" fmla="*/ 36 h 67"/>
                <a:gd name="T30" fmla="*/ 48 w 72"/>
                <a:gd name="T31" fmla="*/ 36 h 67"/>
                <a:gd name="T32" fmla="*/ 48 w 72"/>
                <a:gd name="T33" fmla="*/ 36 h 67"/>
                <a:gd name="T34" fmla="*/ 48 w 72"/>
                <a:gd name="T35" fmla="*/ 3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2" h="67">
                  <a:moveTo>
                    <a:pt x="72" y="63"/>
                  </a:moveTo>
                  <a:cubicBezTo>
                    <a:pt x="72" y="45"/>
                    <a:pt x="59" y="33"/>
                    <a:pt x="55" y="29"/>
                  </a:cubicBezTo>
                  <a:cubicBezTo>
                    <a:pt x="56" y="26"/>
                    <a:pt x="57" y="23"/>
                    <a:pt x="57" y="20"/>
                  </a:cubicBezTo>
                  <a:cubicBezTo>
                    <a:pt x="57" y="9"/>
                    <a:pt x="48" y="0"/>
                    <a:pt x="36" y="0"/>
                  </a:cubicBezTo>
                  <a:cubicBezTo>
                    <a:pt x="25" y="0"/>
                    <a:pt x="15" y="9"/>
                    <a:pt x="15" y="20"/>
                  </a:cubicBezTo>
                  <a:cubicBezTo>
                    <a:pt x="15" y="23"/>
                    <a:pt x="16" y="26"/>
                    <a:pt x="18" y="29"/>
                  </a:cubicBezTo>
                  <a:cubicBezTo>
                    <a:pt x="13" y="33"/>
                    <a:pt x="0" y="45"/>
                    <a:pt x="0" y="63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72" y="67"/>
                    <a:pt x="72" y="67"/>
                    <a:pt x="72" y="67"/>
                  </a:cubicBezTo>
                  <a:lnTo>
                    <a:pt x="72" y="63"/>
                  </a:lnTo>
                  <a:close/>
                  <a:moveTo>
                    <a:pt x="24" y="36"/>
                  </a:move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lose/>
                  <a:moveTo>
                    <a:pt x="48" y="36"/>
                  </a:moveTo>
                  <a:cubicBezTo>
                    <a:pt x="48" y="36"/>
                    <a:pt x="48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25"/>
            <p:cNvSpPr>
              <a:spLocks noEditPoints="1"/>
            </p:cNvSpPr>
            <p:nvPr/>
          </p:nvSpPr>
          <p:spPr bwMode="auto">
            <a:xfrm>
              <a:off x="946" y="3777"/>
              <a:ext cx="131" cy="122"/>
            </a:xfrm>
            <a:custGeom>
              <a:avLst/>
              <a:gdLst>
                <a:gd name="T0" fmla="*/ 54 w 71"/>
                <a:gd name="T1" fmla="*/ 28 h 66"/>
                <a:gd name="T2" fmla="*/ 56 w 71"/>
                <a:gd name="T3" fmla="*/ 19 h 66"/>
                <a:gd name="T4" fmla="*/ 35 w 71"/>
                <a:gd name="T5" fmla="*/ 0 h 66"/>
                <a:gd name="T6" fmla="*/ 14 w 71"/>
                <a:gd name="T7" fmla="*/ 19 h 66"/>
                <a:gd name="T8" fmla="*/ 17 w 71"/>
                <a:gd name="T9" fmla="*/ 28 h 66"/>
                <a:gd name="T10" fmla="*/ 0 w 71"/>
                <a:gd name="T11" fmla="*/ 62 h 66"/>
                <a:gd name="T12" fmla="*/ 0 w 71"/>
                <a:gd name="T13" fmla="*/ 66 h 66"/>
                <a:gd name="T14" fmla="*/ 35 w 71"/>
                <a:gd name="T15" fmla="*/ 66 h 66"/>
                <a:gd name="T16" fmla="*/ 71 w 71"/>
                <a:gd name="T17" fmla="*/ 66 h 66"/>
                <a:gd name="T18" fmla="*/ 71 w 71"/>
                <a:gd name="T19" fmla="*/ 62 h 66"/>
                <a:gd name="T20" fmla="*/ 54 w 71"/>
                <a:gd name="T21" fmla="*/ 28 h 66"/>
                <a:gd name="T22" fmla="*/ 24 w 71"/>
                <a:gd name="T23" fmla="*/ 36 h 66"/>
                <a:gd name="T24" fmla="*/ 23 w 71"/>
                <a:gd name="T25" fmla="*/ 35 h 66"/>
                <a:gd name="T26" fmla="*/ 24 w 71"/>
                <a:gd name="T27" fmla="*/ 35 h 66"/>
                <a:gd name="T28" fmla="*/ 24 w 71"/>
                <a:gd name="T29" fmla="*/ 3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" h="66">
                  <a:moveTo>
                    <a:pt x="54" y="28"/>
                  </a:moveTo>
                  <a:cubicBezTo>
                    <a:pt x="55" y="26"/>
                    <a:pt x="56" y="23"/>
                    <a:pt x="56" y="19"/>
                  </a:cubicBezTo>
                  <a:cubicBezTo>
                    <a:pt x="56" y="9"/>
                    <a:pt x="47" y="0"/>
                    <a:pt x="35" y="0"/>
                  </a:cubicBezTo>
                  <a:cubicBezTo>
                    <a:pt x="24" y="0"/>
                    <a:pt x="14" y="9"/>
                    <a:pt x="14" y="19"/>
                  </a:cubicBezTo>
                  <a:cubicBezTo>
                    <a:pt x="14" y="23"/>
                    <a:pt x="15" y="26"/>
                    <a:pt x="17" y="28"/>
                  </a:cubicBezTo>
                  <a:cubicBezTo>
                    <a:pt x="12" y="32"/>
                    <a:pt x="0" y="44"/>
                    <a:pt x="0" y="62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35" y="66"/>
                    <a:pt x="35" y="66"/>
                    <a:pt x="35" y="66"/>
                  </a:cubicBezTo>
                  <a:cubicBezTo>
                    <a:pt x="71" y="66"/>
                    <a:pt x="71" y="66"/>
                    <a:pt x="71" y="66"/>
                  </a:cubicBezTo>
                  <a:cubicBezTo>
                    <a:pt x="71" y="62"/>
                    <a:pt x="71" y="62"/>
                    <a:pt x="71" y="62"/>
                  </a:cubicBezTo>
                  <a:cubicBezTo>
                    <a:pt x="71" y="44"/>
                    <a:pt x="59" y="32"/>
                    <a:pt x="54" y="28"/>
                  </a:cubicBezTo>
                  <a:close/>
                  <a:moveTo>
                    <a:pt x="24" y="36"/>
                  </a:moveTo>
                  <a:cubicBezTo>
                    <a:pt x="23" y="35"/>
                    <a:pt x="23" y="35"/>
                    <a:pt x="23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5"/>
                    <a:pt x="24" y="36"/>
                    <a:pt x="24" y="36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26"/>
            <p:cNvSpPr/>
            <p:nvPr/>
          </p:nvSpPr>
          <p:spPr bwMode="auto">
            <a:xfrm>
              <a:off x="1171" y="3777"/>
              <a:ext cx="133" cy="122"/>
            </a:xfrm>
            <a:custGeom>
              <a:avLst/>
              <a:gdLst>
                <a:gd name="T0" fmla="*/ 54 w 72"/>
                <a:gd name="T1" fmla="*/ 28 h 66"/>
                <a:gd name="T2" fmla="*/ 57 w 72"/>
                <a:gd name="T3" fmla="*/ 19 h 66"/>
                <a:gd name="T4" fmla="*/ 36 w 72"/>
                <a:gd name="T5" fmla="*/ 0 h 66"/>
                <a:gd name="T6" fmla="*/ 15 w 72"/>
                <a:gd name="T7" fmla="*/ 19 h 66"/>
                <a:gd name="T8" fmla="*/ 17 w 72"/>
                <a:gd name="T9" fmla="*/ 28 h 66"/>
                <a:gd name="T10" fmla="*/ 0 w 72"/>
                <a:gd name="T11" fmla="*/ 62 h 66"/>
                <a:gd name="T12" fmla="*/ 0 w 72"/>
                <a:gd name="T13" fmla="*/ 66 h 66"/>
                <a:gd name="T14" fmla="*/ 36 w 72"/>
                <a:gd name="T15" fmla="*/ 66 h 66"/>
                <a:gd name="T16" fmla="*/ 72 w 72"/>
                <a:gd name="T17" fmla="*/ 66 h 66"/>
                <a:gd name="T18" fmla="*/ 72 w 72"/>
                <a:gd name="T19" fmla="*/ 62 h 66"/>
                <a:gd name="T20" fmla="*/ 54 w 72"/>
                <a:gd name="T21" fmla="*/ 2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2" h="66">
                  <a:moveTo>
                    <a:pt x="54" y="28"/>
                  </a:moveTo>
                  <a:cubicBezTo>
                    <a:pt x="56" y="26"/>
                    <a:pt x="57" y="23"/>
                    <a:pt x="57" y="19"/>
                  </a:cubicBezTo>
                  <a:cubicBezTo>
                    <a:pt x="57" y="9"/>
                    <a:pt x="47" y="0"/>
                    <a:pt x="36" y="0"/>
                  </a:cubicBezTo>
                  <a:cubicBezTo>
                    <a:pt x="24" y="0"/>
                    <a:pt x="15" y="9"/>
                    <a:pt x="15" y="19"/>
                  </a:cubicBezTo>
                  <a:cubicBezTo>
                    <a:pt x="15" y="23"/>
                    <a:pt x="16" y="26"/>
                    <a:pt x="17" y="28"/>
                  </a:cubicBezTo>
                  <a:cubicBezTo>
                    <a:pt x="12" y="32"/>
                    <a:pt x="0" y="44"/>
                    <a:pt x="0" y="62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72" y="66"/>
                    <a:pt x="72" y="66"/>
                    <a:pt x="72" y="66"/>
                  </a:cubicBezTo>
                  <a:cubicBezTo>
                    <a:pt x="72" y="62"/>
                    <a:pt x="72" y="62"/>
                    <a:pt x="72" y="62"/>
                  </a:cubicBezTo>
                  <a:cubicBezTo>
                    <a:pt x="72" y="44"/>
                    <a:pt x="59" y="32"/>
                    <a:pt x="54" y="28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27"/>
            <p:cNvSpPr>
              <a:spLocks noEditPoints="1"/>
            </p:cNvSpPr>
            <p:nvPr/>
          </p:nvSpPr>
          <p:spPr bwMode="auto">
            <a:xfrm>
              <a:off x="1720" y="3549"/>
              <a:ext cx="176" cy="176"/>
            </a:xfrm>
            <a:custGeom>
              <a:avLst/>
              <a:gdLst>
                <a:gd name="T0" fmla="*/ 70 w 95"/>
                <a:gd name="T1" fmla="*/ 41 h 95"/>
                <a:gd name="T2" fmla="*/ 74 w 95"/>
                <a:gd name="T3" fmla="*/ 27 h 95"/>
                <a:gd name="T4" fmla="*/ 47 w 95"/>
                <a:gd name="T5" fmla="*/ 0 h 95"/>
                <a:gd name="T6" fmla="*/ 20 w 95"/>
                <a:gd name="T7" fmla="*/ 27 h 95"/>
                <a:gd name="T8" fmla="*/ 24 w 95"/>
                <a:gd name="T9" fmla="*/ 41 h 95"/>
                <a:gd name="T10" fmla="*/ 0 w 95"/>
                <a:gd name="T11" fmla="*/ 91 h 95"/>
                <a:gd name="T12" fmla="*/ 0 w 95"/>
                <a:gd name="T13" fmla="*/ 95 h 95"/>
                <a:gd name="T14" fmla="*/ 47 w 95"/>
                <a:gd name="T15" fmla="*/ 95 h 95"/>
                <a:gd name="T16" fmla="*/ 95 w 95"/>
                <a:gd name="T17" fmla="*/ 95 h 95"/>
                <a:gd name="T18" fmla="*/ 95 w 95"/>
                <a:gd name="T19" fmla="*/ 91 h 95"/>
                <a:gd name="T20" fmla="*/ 70 w 95"/>
                <a:gd name="T21" fmla="*/ 41 h 95"/>
                <a:gd name="T22" fmla="*/ 30 w 95"/>
                <a:gd name="T23" fmla="*/ 48 h 95"/>
                <a:gd name="T24" fmla="*/ 30 w 95"/>
                <a:gd name="T25" fmla="*/ 48 h 95"/>
                <a:gd name="T26" fmla="*/ 30 w 95"/>
                <a:gd name="T27" fmla="*/ 48 h 95"/>
                <a:gd name="T28" fmla="*/ 30 w 95"/>
                <a:gd name="T29" fmla="*/ 48 h 95"/>
                <a:gd name="T30" fmla="*/ 34 w 95"/>
                <a:gd name="T31" fmla="*/ 57 h 95"/>
                <a:gd name="T32" fmla="*/ 33 w 95"/>
                <a:gd name="T33" fmla="*/ 57 h 95"/>
                <a:gd name="T34" fmla="*/ 34 w 95"/>
                <a:gd name="T35" fmla="*/ 57 h 95"/>
                <a:gd name="T36" fmla="*/ 34 w 95"/>
                <a:gd name="T37" fmla="*/ 5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5" h="95">
                  <a:moveTo>
                    <a:pt x="70" y="41"/>
                  </a:moveTo>
                  <a:cubicBezTo>
                    <a:pt x="73" y="37"/>
                    <a:pt x="74" y="32"/>
                    <a:pt x="74" y="27"/>
                  </a:cubicBezTo>
                  <a:cubicBezTo>
                    <a:pt x="74" y="13"/>
                    <a:pt x="62" y="0"/>
                    <a:pt x="47" y="0"/>
                  </a:cubicBezTo>
                  <a:cubicBezTo>
                    <a:pt x="32" y="0"/>
                    <a:pt x="20" y="13"/>
                    <a:pt x="20" y="27"/>
                  </a:cubicBezTo>
                  <a:cubicBezTo>
                    <a:pt x="20" y="32"/>
                    <a:pt x="22" y="37"/>
                    <a:pt x="24" y="41"/>
                  </a:cubicBezTo>
                  <a:cubicBezTo>
                    <a:pt x="19" y="46"/>
                    <a:pt x="0" y="63"/>
                    <a:pt x="0" y="91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95" y="95"/>
                    <a:pt x="95" y="95"/>
                    <a:pt x="95" y="95"/>
                  </a:cubicBezTo>
                  <a:cubicBezTo>
                    <a:pt x="95" y="91"/>
                    <a:pt x="95" y="91"/>
                    <a:pt x="95" y="91"/>
                  </a:cubicBezTo>
                  <a:cubicBezTo>
                    <a:pt x="95" y="63"/>
                    <a:pt x="76" y="46"/>
                    <a:pt x="70" y="41"/>
                  </a:cubicBezTo>
                  <a:close/>
                  <a:moveTo>
                    <a:pt x="30" y="48"/>
                  </a:moveTo>
                  <a:cubicBezTo>
                    <a:pt x="30" y="48"/>
                    <a:pt x="30" y="48"/>
                    <a:pt x="30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0" y="48"/>
                    <a:pt x="30" y="48"/>
                    <a:pt x="30" y="48"/>
                  </a:cubicBezTo>
                  <a:close/>
                  <a:moveTo>
                    <a:pt x="34" y="57"/>
                  </a:moveTo>
                  <a:cubicBezTo>
                    <a:pt x="33" y="57"/>
                    <a:pt x="33" y="57"/>
                    <a:pt x="33" y="57"/>
                  </a:cubicBezTo>
                  <a:cubicBezTo>
                    <a:pt x="34" y="57"/>
                    <a:pt x="34" y="57"/>
                    <a:pt x="34" y="57"/>
                  </a:cubicBezTo>
                  <a:cubicBezTo>
                    <a:pt x="34" y="57"/>
                    <a:pt x="34" y="57"/>
                    <a:pt x="34" y="57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28"/>
            <p:cNvSpPr>
              <a:spLocks noEditPoints="1"/>
            </p:cNvSpPr>
            <p:nvPr/>
          </p:nvSpPr>
          <p:spPr bwMode="auto">
            <a:xfrm>
              <a:off x="1905" y="3734"/>
              <a:ext cx="174" cy="174"/>
            </a:xfrm>
            <a:custGeom>
              <a:avLst/>
              <a:gdLst>
                <a:gd name="T0" fmla="*/ 70 w 94"/>
                <a:gd name="T1" fmla="*/ 41 h 94"/>
                <a:gd name="T2" fmla="*/ 74 w 94"/>
                <a:gd name="T3" fmla="*/ 27 h 94"/>
                <a:gd name="T4" fmla="*/ 47 w 94"/>
                <a:gd name="T5" fmla="*/ 0 h 94"/>
                <a:gd name="T6" fmla="*/ 20 w 94"/>
                <a:gd name="T7" fmla="*/ 27 h 94"/>
                <a:gd name="T8" fmla="*/ 24 w 94"/>
                <a:gd name="T9" fmla="*/ 41 h 94"/>
                <a:gd name="T10" fmla="*/ 0 w 94"/>
                <a:gd name="T11" fmla="*/ 90 h 94"/>
                <a:gd name="T12" fmla="*/ 0 w 94"/>
                <a:gd name="T13" fmla="*/ 94 h 94"/>
                <a:gd name="T14" fmla="*/ 47 w 94"/>
                <a:gd name="T15" fmla="*/ 94 h 94"/>
                <a:gd name="T16" fmla="*/ 94 w 94"/>
                <a:gd name="T17" fmla="*/ 94 h 94"/>
                <a:gd name="T18" fmla="*/ 94 w 94"/>
                <a:gd name="T19" fmla="*/ 90 h 94"/>
                <a:gd name="T20" fmla="*/ 70 w 94"/>
                <a:gd name="T21" fmla="*/ 41 h 94"/>
                <a:gd name="T22" fmla="*/ 33 w 94"/>
                <a:gd name="T23" fmla="*/ 57 h 94"/>
                <a:gd name="T24" fmla="*/ 33 w 94"/>
                <a:gd name="T25" fmla="*/ 56 h 94"/>
                <a:gd name="T26" fmla="*/ 34 w 94"/>
                <a:gd name="T27" fmla="*/ 56 h 94"/>
                <a:gd name="T28" fmla="*/ 33 w 94"/>
                <a:gd name="T29" fmla="*/ 57 h 94"/>
                <a:gd name="T30" fmla="*/ 30 w 94"/>
                <a:gd name="T31" fmla="*/ 48 h 94"/>
                <a:gd name="T32" fmla="*/ 30 w 94"/>
                <a:gd name="T33" fmla="*/ 48 h 94"/>
                <a:gd name="T34" fmla="*/ 29 w 94"/>
                <a:gd name="T35" fmla="*/ 48 h 94"/>
                <a:gd name="T36" fmla="*/ 30 w 94"/>
                <a:gd name="T37" fmla="*/ 48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4" h="94">
                  <a:moveTo>
                    <a:pt x="70" y="41"/>
                  </a:moveTo>
                  <a:cubicBezTo>
                    <a:pt x="72" y="37"/>
                    <a:pt x="74" y="32"/>
                    <a:pt x="74" y="27"/>
                  </a:cubicBezTo>
                  <a:cubicBezTo>
                    <a:pt x="74" y="12"/>
                    <a:pt x="62" y="0"/>
                    <a:pt x="47" y="0"/>
                  </a:cubicBezTo>
                  <a:cubicBezTo>
                    <a:pt x="32" y="0"/>
                    <a:pt x="20" y="12"/>
                    <a:pt x="20" y="27"/>
                  </a:cubicBezTo>
                  <a:cubicBezTo>
                    <a:pt x="20" y="32"/>
                    <a:pt x="21" y="37"/>
                    <a:pt x="24" y="41"/>
                  </a:cubicBezTo>
                  <a:cubicBezTo>
                    <a:pt x="18" y="46"/>
                    <a:pt x="0" y="63"/>
                    <a:pt x="0" y="90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47" y="94"/>
                    <a:pt x="47" y="94"/>
                    <a:pt x="47" y="94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63"/>
                    <a:pt x="75" y="46"/>
                    <a:pt x="70" y="41"/>
                  </a:cubicBezTo>
                  <a:close/>
                  <a:moveTo>
                    <a:pt x="33" y="57"/>
                  </a:move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4" y="56"/>
                    <a:pt x="34" y="56"/>
                  </a:cubicBezTo>
                  <a:cubicBezTo>
                    <a:pt x="34" y="57"/>
                    <a:pt x="33" y="57"/>
                    <a:pt x="33" y="57"/>
                  </a:cubicBezTo>
                  <a:close/>
                  <a:moveTo>
                    <a:pt x="30" y="48"/>
                  </a:moveTo>
                  <a:cubicBezTo>
                    <a:pt x="30" y="48"/>
                    <a:pt x="30" y="48"/>
                    <a:pt x="30" y="48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30" y="48"/>
                    <a:pt x="30" y="48"/>
                    <a:pt x="30" y="48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29"/>
            <p:cNvSpPr>
              <a:spLocks noEditPoints="1"/>
            </p:cNvSpPr>
            <p:nvPr/>
          </p:nvSpPr>
          <p:spPr bwMode="auto">
            <a:xfrm>
              <a:off x="2512" y="3549"/>
              <a:ext cx="290" cy="361"/>
            </a:xfrm>
            <a:custGeom>
              <a:avLst/>
              <a:gdLst>
                <a:gd name="T0" fmla="*/ 113 w 157"/>
                <a:gd name="T1" fmla="*/ 140 h 195"/>
                <a:gd name="T2" fmla="*/ 82 w 157"/>
                <a:gd name="T3" fmla="*/ 151 h 195"/>
                <a:gd name="T4" fmla="*/ 47 w 157"/>
                <a:gd name="T5" fmla="*/ 136 h 195"/>
                <a:gd name="T6" fmla="*/ 32 w 157"/>
                <a:gd name="T7" fmla="*/ 101 h 195"/>
                <a:gd name="T8" fmla="*/ 47 w 157"/>
                <a:gd name="T9" fmla="*/ 66 h 195"/>
                <a:gd name="T10" fmla="*/ 82 w 157"/>
                <a:gd name="T11" fmla="*/ 51 h 195"/>
                <a:gd name="T12" fmla="*/ 117 w 157"/>
                <a:gd name="T13" fmla="*/ 66 h 195"/>
                <a:gd name="T14" fmla="*/ 132 w 157"/>
                <a:gd name="T15" fmla="*/ 101 h 195"/>
                <a:gd name="T16" fmla="*/ 121 w 157"/>
                <a:gd name="T17" fmla="*/ 132 h 195"/>
                <a:gd name="T18" fmla="*/ 157 w 157"/>
                <a:gd name="T19" fmla="*/ 167 h 195"/>
                <a:gd name="T20" fmla="*/ 157 w 157"/>
                <a:gd name="T21" fmla="*/ 39 h 195"/>
                <a:gd name="T22" fmla="*/ 153 w 157"/>
                <a:gd name="T23" fmla="*/ 35 h 195"/>
                <a:gd name="T24" fmla="*/ 147 w 157"/>
                <a:gd name="T25" fmla="*/ 35 h 195"/>
                <a:gd name="T26" fmla="*/ 137 w 157"/>
                <a:gd name="T27" fmla="*/ 21 h 195"/>
                <a:gd name="T28" fmla="*/ 140 w 157"/>
                <a:gd name="T29" fmla="*/ 8 h 195"/>
                <a:gd name="T30" fmla="*/ 146 w 157"/>
                <a:gd name="T31" fmla="*/ 8 h 195"/>
                <a:gd name="T32" fmla="*/ 150 w 157"/>
                <a:gd name="T33" fmla="*/ 4 h 195"/>
                <a:gd name="T34" fmla="*/ 146 w 157"/>
                <a:gd name="T35" fmla="*/ 0 h 195"/>
                <a:gd name="T36" fmla="*/ 19 w 157"/>
                <a:gd name="T37" fmla="*/ 0 h 195"/>
                <a:gd name="T38" fmla="*/ 0 w 157"/>
                <a:gd name="T39" fmla="*/ 20 h 195"/>
                <a:gd name="T40" fmla="*/ 0 w 157"/>
                <a:gd name="T41" fmla="*/ 24 h 195"/>
                <a:gd name="T42" fmla="*/ 0 w 157"/>
                <a:gd name="T43" fmla="*/ 26 h 195"/>
                <a:gd name="T44" fmla="*/ 0 w 157"/>
                <a:gd name="T45" fmla="*/ 27 h 195"/>
                <a:gd name="T46" fmla="*/ 0 w 157"/>
                <a:gd name="T47" fmla="*/ 178 h 195"/>
                <a:gd name="T48" fmla="*/ 0 w 157"/>
                <a:gd name="T49" fmla="*/ 179 h 195"/>
                <a:gd name="T50" fmla="*/ 0 w 157"/>
                <a:gd name="T51" fmla="*/ 179 h 195"/>
                <a:gd name="T52" fmla="*/ 6 w 157"/>
                <a:gd name="T53" fmla="*/ 188 h 195"/>
                <a:gd name="T54" fmla="*/ 6 w 157"/>
                <a:gd name="T55" fmla="*/ 188 h 195"/>
                <a:gd name="T56" fmla="*/ 10 w 157"/>
                <a:gd name="T57" fmla="*/ 191 h 195"/>
                <a:gd name="T58" fmla="*/ 12 w 157"/>
                <a:gd name="T59" fmla="*/ 192 h 195"/>
                <a:gd name="T60" fmla="*/ 12 w 157"/>
                <a:gd name="T61" fmla="*/ 192 h 195"/>
                <a:gd name="T62" fmla="*/ 25 w 157"/>
                <a:gd name="T63" fmla="*/ 195 h 195"/>
                <a:gd name="T64" fmla="*/ 29 w 157"/>
                <a:gd name="T65" fmla="*/ 194 h 195"/>
                <a:gd name="T66" fmla="*/ 153 w 157"/>
                <a:gd name="T67" fmla="*/ 194 h 195"/>
                <a:gd name="T68" fmla="*/ 157 w 157"/>
                <a:gd name="T69" fmla="*/ 190 h 195"/>
                <a:gd name="T70" fmla="*/ 157 w 157"/>
                <a:gd name="T71" fmla="*/ 184 h 195"/>
                <a:gd name="T72" fmla="*/ 113 w 157"/>
                <a:gd name="T73" fmla="*/ 140 h 195"/>
                <a:gd name="T74" fmla="*/ 19 w 157"/>
                <a:gd name="T75" fmla="*/ 35 h 195"/>
                <a:gd name="T76" fmla="*/ 18 w 157"/>
                <a:gd name="T77" fmla="*/ 35 h 195"/>
                <a:gd name="T78" fmla="*/ 9 w 157"/>
                <a:gd name="T79" fmla="*/ 29 h 195"/>
                <a:gd name="T80" fmla="*/ 8 w 157"/>
                <a:gd name="T81" fmla="*/ 24 h 195"/>
                <a:gd name="T82" fmla="*/ 8 w 157"/>
                <a:gd name="T83" fmla="*/ 20 h 195"/>
                <a:gd name="T84" fmla="*/ 19 w 157"/>
                <a:gd name="T85" fmla="*/ 8 h 195"/>
                <a:gd name="T86" fmla="*/ 131 w 157"/>
                <a:gd name="T87" fmla="*/ 8 h 195"/>
                <a:gd name="T88" fmla="*/ 129 w 157"/>
                <a:gd name="T89" fmla="*/ 22 h 195"/>
                <a:gd name="T90" fmla="*/ 135 w 157"/>
                <a:gd name="T91" fmla="*/ 35 h 195"/>
                <a:gd name="T92" fmla="*/ 19 w 157"/>
                <a:gd name="T93" fmla="*/ 3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7" h="195">
                  <a:moveTo>
                    <a:pt x="113" y="140"/>
                  </a:moveTo>
                  <a:cubicBezTo>
                    <a:pt x="104" y="147"/>
                    <a:pt x="93" y="151"/>
                    <a:pt x="82" y="151"/>
                  </a:cubicBezTo>
                  <a:cubicBezTo>
                    <a:pt x="69" y="151"/>
                    <a:pt x="56" y="146"/>
                    <a:pt x="47" y="136"/>
                  </a:cubicBezTo>
                  <a:cubicBezTo>
                    <a:pt x="37" y="127"/>
                    <a:pt x="32" y="114"/>
                    <a:pt x="32" y="101"/>
                  </a:cubicBezTo>
                  <a:cubicBezTo>
                    <a:pt x="32" y="87"/>
                    <a:pt x="37" y="75"/>
                    <a:pt x="47" y="66"/>
                  </a:cubicBezTo>
                  <a:cubicBezTo>
                    <a:pt x="56" y="56"/>
                    <a:pt x="69" y="51"/>
                    <a:pt x="82" y="51"/>
                  </a:cubicBezTo>
                  <a:cubicBezTo>
                    <a:pt x="95" y="51"/>
                    <a:pt x="108" y="56"/>
                    <a:pt x="117" y="66"/>
                  </a:cubicBezTo>
                  <a:cubicBezTo>
                    <a:pt x="127" y="75"/>
                    <a:pt x="132" y="87"/>
                    <a:pt x="132" y="101"/>
                  </a:cubicBezTo>
                  <a:cubicBezTo>
                    <a:pt x="132" y="112"/>
                    <a:pt x="128" y="123"/>
                    <a:pt x="121" y="132"/>
                  </a:cubicBezTo>
                  <a:cubicBezTo>
                    <a:pt x="157" y="167"/>
                    <a:pt x="157" y="167"/>
                    <a:pt x="157" y="167"/>
                  </a:cubicBezTo>
                  <a:cubicBezTo>
                    <a:pt x="157" y="39"/>
                    <a:pt x="157" y="39"/>
                    <a:pt x="157" y="39"/>
                  </a:cubicBezTo>
                  <a:cubicBezTo>
                    <a:pt x="157" y="37"/>
                    <a:pt x="155" y="35"/>
                    <a:pt x="153" y="35"/>
                  </a:cubicBezTo>
                  <a:cubicBezTo>
                    <a:pt x="147" y="35"/>
                    <a:pt x="147" y="35"/>
                    <a:pt x="147" y="35"/>
                  </a:cubicBezTo>
                  <a:cubicBezTo>
                    <a:pt x="141" y="31"/>
                    <a:pt x="138" y="26"/>
                    <a:pt x="137" y="21"/>
                  </a:cubicBezTo>
                  <a:cubicBezTo>
                    <a:pt x="137" y="15"/>
                    <a:pt x="139" y="11"/>
                    <a:pt x="140" y="8"/>
                  </a:cubicBezTo>
                  <a:cubicBezTo>
                    <a:pt x="146" y="8"/>
                    <a:pt x="146" y="8"/>
                    <a:pt x="146" y="8"/>
                  </a:cubicBezTo>
                  <a:cubicBezTo>
                    <a:pt x="148" y="8"/>
                    <a:pt x="150" y="7"/>
                    <a:pt x="150" y="4"/>
                  </a:cubicBezTo>
                  <a:cubicBezTo>
                    <a:pt x="150" y="2"/>
                    <a:pt x="148" y="0"/>
                    <a:pt x="14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0" y="25"/>
                    <a:pt x="0" y="26"/>
                  </a:cubicBezTo>
                  <a:cubicBezTo>
                    <a:pt x="0" y="26"/>
                    <a:pt x="0" y="27"/>
                    <a:pt x="0" y="27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78"/>
                    <a:pt x="0" y="179"/>
                    <a:pt x="0" y="179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180"/>
                    <a:pt x="2" y="184"/>
                    <a:pt x="6" y="188"/>
                  </a:cubicBezTo>
                  <a:cubicBezTo>
                    <a:pt x="6" y="188"/>
                    <a:pt x="6" y="188"/>
                    <a:pt x="6" y="188"/>
                  </a:cubicBezTo>
                  <a:cubicBezTo>
                    <a:pt x="8" y="189"/>
                    <a:pt x="9" y="190"/>
                    <a:pt x="10" y="191"/>
                  </a:cubicBezTo>
                  <a:cubicBezTo>
                    <a:pt x="11" y="191"/>
                    <a:pt x="11" y="191"/>
                    <a:pt x="12" y="192"/>
                  </a:cubicBezTo>
                  <a:cubicBezTo>
                    <a:pt x="12" y="192"/>
                    <a:pt x="12" y="192"/>
                    <a:pt x="12" y="192"/>
                  </a:cubicBezTo>
                  <a:cubicBezTo>
                    <a:pt x="15" y="193"/>
                    <a:pt x="20" y="195"/>
                    <a:pt x="25" y="195"/>
                  </a:cubicBezTo>
                  <a:cubicBezTo>
                    <a:pt x="26" y="195"/>
                    <a:pt x="28" y="195"/>
                    <a:pt x="29" y="194"/>
                  </a:cubicBezTo>
                  <a:cubicBezTo>
                    <a:pt x="153" y="194"/>
                    <a:pt x="153" y="194"/>
                    <a:pt x="153" y="194"/>
                  </a:cubicBezTo>
                  <a:cubicBezTo>
                    <a:pt x="155" y="194"/>
                    <a:pt x="157" y="193"/>
                    <a:pt x="157" y="190"/>
                  </a:cubicBezTo>
                  <a:cubicBezTo>
                    <a:pt x="157" y="184"/>
                    <a:pt x="157" y="184"/>
                    <a:pt x="157" y="184"/>
                  </a:cubicBezTo>
                  <a:lnTo>
                    <a:pt x="113" y="140"/>
                  </a:lnTo>
                  <a:close/>
                  <a:moveTo>
                    <a:pt x="19" y="35"/>
                  </a:moveTo>
                  <a:cubicBezTo>
                    <a:pt x="19" y="35"/>
                    <a:pt x="18" y="35"/>
                    <a:pt x="18" y="35"/>
                  </a:cubicBezTo>
                  <a:cubicBezTo>
                    <a:pt x="16" y="35"/>
                    <a:pt x="12" y="33"/>
                    <a:pt x="9" y="29"/>
                  </a:cubicBezTo>
                  <a:cubicBezTo>
                    <a:pt x="8" y="28"/>
                    <a:pt x="8" y="26"/>
                    <a:pt x="8" y="2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14"/>
                    <a:pt x="13" y="8"/>
                    <a:pt x="19" y="8"/>
                  </a:cubicBezTo>
                  <a:cubicBezTo>
                    <a:pt x="131" y="8"/>
                    <a:pt x="131" y="8"/>
                    <a:pt x="131" y="8"/>
                  </a:cubicBezTo>
                  <a:cubicBezTo>
                    <a:pt x="130" y="12"/>
                    <a:pt x="129" y="17"/>
                    <a:pt x="129" y="22"/>
                  </a:cubicBezTo>
                  <a:cubicBezTo>
                    <a:pt x="130" y="27"/>
                    <a:pt x="132" y="31"/>
                    <a:pt x="135" y="35"/>
                  </a:cubicBezTo>
                  <a:lnTo>
                    <a:pt x="19" y="35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30"/>
            <p:cNvSpPr>
              <a:spLocks noEditPoints="1"/>
            </p:cNvSpPr>
            <p:nvPr/>
          </p:nvSpPr>
          <p:spPr bwMode="auto">
            <a:xfrm>
              <a:off x="2577" y="3649"/>
              <a:ext cx="244" cy="245"/>
            </a:xfrm>
            <a:custGeom>
              <a:avLst/>
              <a:gdLst>
                <a:gd name="T0" fmla="*/ 131 w 132"/>
                <a:gd name="T1" fmla="*/ 127 h 132"/>
                <a:gd name="T2" fmla="*/ 82 w 132"/>
                <a:gd name="T3" fmla="*/ 78 h 132"/>
                <a:gd name="T4" fmla="*/ 84 w 132"/>
                <a:gd name="T5" fmla="*/ 76 h 132"/>
                <a:gd name="T6" fmla="*/ 94 w 132"/>
                <a:gd name="T7" fmla="*/ 47 h 132"/>
                <a:gd name="T8" fmla="*/ 80 w 132"/>
                <a:gd name="T9" fmla="*/ 14 h 132"/>
                <a:gd name="T10" fmla="*/ 47 w 132"/>
                <a:gd name="T11" fmla="*/ 0 h 132"/>
                <a:gd name="T12" fmla="*/ 14 w 132"/>
                <a:gd name="T13" fmla="*/ 14 h 132"/>
                <a:gd name="T14" fmla="*/ 0 w 132"/>
                <a:gd name="T15" fmla="*/ 47 h 132"/>
                <a:gd name="T16" fmla="*/ 14 w 132"/>
                <a:gd name="T17" fmla="*/ 80 h 132"/>
                <a:gd name="T18" fmla="*/ 47 w 132"/>
                <a:gd name="T19" fmla="*/ 93 h 132"/>
                <a:gd name="T20" fmla="*/ 76 w 132"/>
                <a:gd name="T21" fmla="*/ 84 h 132"/>
                <a:gd name="T22" fmla="*/ 78 w 132"/>
                <a:gd name="T23" fmla="*/ 82 h 132"/>
                <a:gd name="T24" fmla="*/ 127 w 132"/>
                <a:gd name="T25" fmla="*/ 131 h 132"/>
                <a:gd name="T26" fmla="*/ 129 w 132"/>
                <a:gd name="T27" fmla="*/ 132 h 132"/>
                <a:gd name="T28" fmla="*/ 131 w 132"/>
                <a:gd name="T29" fmla="*/ 131 h 132"/>
                <a:gd name="T30" fmla="*/ 131 w 132"/>
                <a:gd name="T31" fmla="*/ 127 h 132"/>
                <a:gd name="T32" fmla="*/ 47 w 132"/>
                <a:gd name="T33" fmla="*/ 62 h 132"/>
                <a:gd name="T34" fmla="*/ 29 w 132"/>
                <a:gd name="T35" fmla="*/ 45 h 132"/>
                <a:gd name="T36" fmla="*/ 47 w 132"/>
                <a:gd name="T37" fmla="*/ 27 h 132"/>
                <a:gd name="T38" fmla="*/ 65 w 132"/>
                <a:gd name="T39" fmla="*/ 45 h 132"/>
                <a:gd name="T40" fmla="*/ 47 w 132"/>
                <a:gd name="T41" fmla="*/ 6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2" h="132">
                  <a:moveTo>
                    <a:pt x="131" y="127"/>
                  </a:moveTo>
                  <a:cubicBezTo>
                    <a:pt x="82" y="78"/>
                    <a:pt x="82" y="78"/>
                    <a:pt x="82" y="78"/>
                  </a:cubicBezTo>
                  <a:cubicBezTo>
                    <a:pt x="84" y="76"/>
                    <a:pt x="84" y="76"/>
                    <a:pt x="84" y="76"/>
                  </a:cubicBezTo>
                  <a:cubicBezTo>
                    <a:pt x="90" y="67"/>
                    <a:pt x="94" y="57"/>
                    <a:pt x="94" y="47"/>
                  </a:cubicBezTo>
                  <a:cubicBezTo>
                    <a:pt x="94" y="34"/>
                    <a:pt x="89" y="23"/>
                    <a:pt x="80" y="14"/>
                  </a:cubicBezTo>
                  <a:cubicBezTo>
                    <a:pt x="71" y="5"/>
                    <a:pt x="59" y="0"/>
                    <a:pt x="47" y="0"/>
                  </a:cubicBezTo>
                  <a:cubicBezTo>
                    <a:pt x="34" y="0"/>
                    <a:pt x="23" y="5"/>
                    <a:pt x="14" y="14"/>
                  </a:cubicBezTo>
                  <a:cubicBezTo>
                    <a:pt x="5" y="23"/>
                    <a:pt x="0" y="34"/>
                    <a:pt x="0" y="47"/>
                  </a:cubicBezTo>
                  <a:cubicBezTo>
                    <a:pt x="0" y="59"/>
                    <a:pt x="5" y="71"/>
                    <a:pt x="14" y="80"/>
                  </a:cubicBezTo>
                  <a:cubicBezTo>
                    <a:pt x="23" y="89"/>
                    <a:pt x="34" y="93"/>
                    <a:pt x="47" y="93"/>
                  </a:cubicBezTo>
                  <a:cubicBezTo>
                    <a:pt x="57" y="93"/>
                    <a:pt x="67" y="90"/>
                    <a:pt x="76" y="84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127" y="131"/>
                    <a:pt x="127" y="131"/>
                    <a:pt x="127" y="131"/>
                  </a:cubicBezTo>
                  <a:cubicBezTo>
                    <a:pt x="127" y="131"/>
                    <a:pt x="128" y="132"/>
                    <a:pt x="129" y="132"/>
                  </a:cubicBezTo>
                  <a:cubicBezTo>
                    <a:pt x="130" y="132"/>
                    <a:pt x="130" y="131"/>
                    <a:pt x="131" y="131"/>
                  </a:cubicBezTo>
                  <a:cubicBezTo>
                    <a:pt x="132" y="130"/>
                    <a:pt x="132" y="128"/>
                    <a:pt x="131" y="127"/>
                  </a:cubicBezTo>
                  <a:close/>
                  <a:moveTo>
                    <a:pt x="47" y="62"/>
                  </a:moveTo>
                  <a:cubicBezTo>
                    <a:pt x="37" y="62"/>
                    <a:pt x="29" y="54"/>
                    <a:pt x="29" y="45"/>
                  </a:cubicBezTo>
                  <a:cubicBezTo>
                    <a:pt x="29" y="35"/>
                    <a:pt x="37" y="27"/>
                    <a:pt x="47" y="27"/>
                  </a:cubicBezTo>
                  <a:cubicBezTo>
                    <a:pt x="57" y="27"/>
                    <a:pt x="65" y="35"/>
                    <a:pt x="65" y="45"/>
                  </a:cubicBezTo>
                  <a:cubicBezTo>
                    <a:pt x="65" y="54"/>
                    <a:pt x="57" y="62"/>
                    <a:pt x="47" y="62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31"/>
            <p:cNvSpPr>
              <a:spLocks noEditPoints="1"/>
            </p:cNvSpPr>
            <p:nvPr/>
          </p:nvSpPr>
          <p:spPr bwMode="auto">
            <a:xfrm>
              <a:off x="4069" y="3549"/>
              <a:ext cx="291" cy="361"/>
            </a:xfrm>
            <a:custGeom>
              <a:avLst/>
              <a:gdLst>
                <a:gd name="T0" fmla="*/ 44 w 157"/>
                <a:gd name="T1" fmla="*/ 178 h 195"/>
                <a:gd name="T2" fmla="*/ 76 w 157"/>
                <a:gd name="T3" fmla="*/ 110 h 195"/>
                <a:gd name="T4" fmla="*/ 71 w 157"/>
                <a:gd name="T5" fmla="*/ 92 h 195"/>
                <a:gd name="T6" fmla="*/ 109 w 157"/>
                <a:gd name="T7" fmla="*/ 54 h 195"/>
                <a:gd name="T8" fmla="*/ 148 w 157"/>
                <a:gd name="T9" fmla="*/ 92 h 195"/>
                <a:gd name="T10" fmla="*/ 143 w 157"/>
                <a:gd name="T11" fmla="*/ 110 h 195"/>
                <a:gd name="T12" fmla="*/ 157 w 157"/>
                <a:gd name="T13" fmla="*/ 125 h 195"/>
                <a:gd name="T14" fmla="*/ 157 w 157"/>
                <a:gd name="T15" fmla="*/ 39 h 195"/>
                <a:gd name="T16" fmla="*/ 153 w 157"/>
                <a:gd name="T17" fmla="*/ 35 h 195"/>
                <a:gd name="T18" fmla="*/ 147 w 157"/>
                <a:gd name="T19" fmla="*/ 35 h 195"/>
                <a:gd name="T20" fmla="*/ 137 w 157"/>
                <a:gd name="T21" fmla="*/ 21 h 195"/>
                <a:gd name="T22" fmla="*/ 140 w 157"/>
                <a:gd name="T23" fmla="*/ 8 h 195"/>
                <a:gd name="T24" fmla="*/ 146 w 157"/>
                <a:gd name="T25" fmla="*/ 8 h 195"/>
                <a:gd name="T26" fmla="*/ 150 w 157"/>
                <a:gd name="T27" fmla="*/ 4 h 195"/>
                <a:gd name="T28" fmla="*/ 146 w 157"/>
                <a:gd name="T29" fmla="*/ 0 h 195"/>
                <a:gd name="T30" fmla="*/ 19 w 157"/>
                <a:gd name="T31" fmla="*/ 0 h 195"/>
                <a:gd name="T32" fmla="*/ 0 w 157"/>
                <a:gd name="T33" fmla="*/ 20 h 195"/>
                <a:gd name="T34" fmla="*/ 0 w 157"/>
                <a:gd name="T35" fmla="*/ 24 h 195"/>
                <a:gd name="T36" fmla="*/ 0 w 157"/>
                <a:gd name="T37" fmla="*/ 26 h 195"/>
                <a:gd name="T38" fmla="*/ 0 w 157"/>
                <a:gd name="T39" fmla="*/ 27 h 195"/>
                <a:gd name="T40" fmla="*/ 0 w 157"/>
                <a:gd name="T41" fmla="*/ 178 h 195"/>
                <a:gd name="T42" fmla="*/ 0 w 157"/>
                <a:gd name="T43" fmla="*/ 179 h 195"/>
                <a:gd name="T44" fmla="*/ 0 w 157"/>
                <a:gd name="T45" fmla="*/ 179 h 195"/>
                <a:gd name="T46" fmla="*/ 6 w 157"/>
                <a:gd name="T47" fmla="*/ 188 h 195"/>
                <a:gd name="T48" fmla="*/ 6 w 157"/>
                <a:gd name="T49" fmla="*/ 188 h 195"/>
                <a:gd name="T50" fmla="*/ 11 w 157"/>
                <a:gd name="T51" fmla="*/ 191 h 195"/>
                <a:gd name="T52" fmla="*/ 12 w 157"/>
                <a:gd name="T53" fmla="*/ 192 h 195"/>
                <a:gd name="T54" fmla="*/ 12 w 157"/>
                <a:gd name="T55" fmla="*/ 192 h 195"/>
                <a:gd name="T56" fmla="*/ 25 w 157"/>
                <a:gd name="T57" fmla="*/ 195 h 195"/>
                <a:gd name="T58" fmla="*/ 29 w 157"/>
                <a:gd name="T59" fmla="*/ 194 h 195"/>
                <a:gd name="T60" fmla="*/ 153 w 157"/>
                <a:gd name="T61" fmla="*/ 194 h 195"/>
                <a:gd name="T62" fmla="*/ 157 w 157"/>
                <a:gd name="T63" fmla="*/ 190 h 195"/>
                <a:gd name="T64" fmla="*/ 157 w 157"/>
                <a:gd name="T65" fmla="*/ 185 h 195"/>
                <a:gd name="T66" fmla="*/ 44 w 157"/>
                <a:gd name="T67" fmla="*/ 185 h 195"/>
                <a:gd name="T68" fmla="*/ 44 w 157"/>
                <a:gd name="T69" fmla="*/ 178 h 195"/>
                <a:gd name="T70" fmla="*/ 19 w 157"/>
                <a:gd name="T71" fmla="*/ 35 h 195"/>
                <a:gd name="T72" fmla="*/ 18 w 157"/>
                <a:gd name="T73" fmla="*/ 35 h 195"/>
                <a:gd name="T74" fmla="*/ 9 w 157"/>
                <a:gd name="T75" fmla="*/ 29 h 195"/>
                <a:gd name="T76" fmla="*/ 8 w 157"/>
                <a:gd name="T77" fmla="*/ 24 h 195"/>
                <a:gd name="T78" fmla="*/ 8 w 157"/>
                <a:gd name="T79" fmla="*/ 20 h 195"/>
                <a:gd name="T80" fmla="*/ 19 w 157"/>
                <a:gd name="T81" fmla="*/ 8 h 195"/>
                <a:gd name="T82" fmla="*/ 131 w 157"/>
                <a:gd name="T83" fmla="*/ 8 h 195"/>
                <a:gd name="T84" fmla="*/ 129 w 157"/>
                <a:gd name="T85" fmla="*/ 22 h 195"/>
                <a:gd name="T86" fmla="*/ 135 w 157"/>
                <a:gd name="T87" fmla="*/ 35 h 195"/>
                <a:gd name="T88" fmla="*/ 19 w 157"/>
                <a:gd name="T89" fmla="*/ 3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57" h="195">
                  <a:moveTo>
                    <a:pt x="44" y="178"/>
                  </a:moveTo>
                  <a:cubicBezTo>
                    <a:pt x="44" y="141"/>
                    <a:pt x="67" y="118"/>
                    <a:pt x="76" y="110"/>
                  </a:cubicBezTo>
                  <a:cubicBezTo>
                    <a:pt x="73" y="105"/>
                    <a:pt x="71" y="98"/>
                    <a:pt x="71" y="92"/>
                  </a:cubicBezTo>
                  <a:cubicBezTo>
                    <a:pt x="71" y="71"/>
                    <a:pt x="88" y="54"/>
                    <a:pt x="109" y="54"/>
                  </a:cubicBezTo>
                  <a:cubicBezTo>
                    <a:pt x="130" y="54"/>
                    <a:pt x="148" y="71"/>
                    <a:pt x="148" y="92"/>
                  </a:cubicBezTo>
                  <a:cubicBezTo>
                    <a:pt x="148" y="98"/>
                    <a:pt x="146" y="105"/>
                    <a:pt x="143" y="110"/>
                  </a:cubicBezTo>
                  <a:cubicBezTo>
                    <a:pt x="146" y="113"/>
                    <a:pt x="151" y="118"/>
                    <a:pt x="157" y="125"/>
                  </a:cubicBezTo>
                  <a:cubicBezTo>
                    <a:pt x="157" y="39"/>
                    <a:pt x="157" y="39"/>
                    <a:pt x="157" y="39"/>
                  </a:cubicBezTo>
                  <a:cubicBezTo>
                    <a:pt x="157" y="37"/>
                    <a:pt x="155" y="35"/>
                    <a:pt x="153" y="35"/>
                  </a:cubicBezTo>
                  <a:cubicBezTo>
                    <a:pt x="147" y="35"/>
                    <a:pt x="147" y="35"/>
                    <a:pt x="147" y="35"/>
                  </a:cubicBezTo>
                  <a:cubicBezTo>
                    <a:pt x="141" y="31"/>
                    <a:pt x="138" y="26"/>
                    <a:pt x="137" y="21"/>
                  </a:cubicBezTo>
                  <a:cubicBezTo>
                    <a:pt x="137" y="15"/>
                    <a:pt x="139" y="11"/>
                    <a:pt x="140" y="8"/>
                  </a:cubicBezTo>
                  <a:cubicBezTo>
                    <a:pt x="146" y="8"/>
                    <a:pt x="146" y="8"/>
                    <a:pt x="146" y="8"/>
                  </a:cubicBezTo>
                  <a:cubicBezTo>
                    <a:pt x="148" y="8"/>
                    <a:pt x="150" y="7"/>
                    <a:pt x="150" y="4"/>
                  </a:cubicBezTo>
                  <a:cubicBezTo>
                    <a:pt x="150" y="2"/>
                    <a:pt x="148" y="0"/>
                    <a:pt x="14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0" y="25"/>
                    <a:pt x="0" y="26"/>
                  </a:cubicBezTo>
                  <a:cubicBezTo>
                    <a:pt x="0" y="26"/>
                    <a:pt x="0" y="27"/>
                    <a:pt x="0" y="27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78"/>
                    <a:pt x="0" y="179"/>
                    <a:pt x="0" y="179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180"/>
                    <a:pt x="2" y="184"/>
                    <a:pt x="6" y="188"/>
                  </a:cubicBezTo>
                  <a:cubicBezTo>
                    <a:pt x="6" y="188"/>
                    <a:pt x="6" y="188"/>
                    <a:pt x="6" y="188"/>
                  </a:cubicBezTo>
                  <a:cubicBezTo>
                    <a:pt x="8" y="189"/>
                    <a:pt x="9" y="190"/>
                    <a:pt x="11" y="191"/>
                  </a:cubicBezTo>
                  <a:cubicBezTo>
                    <a:pt x="11" y="191"/>
                    <a:pt x="11" y="191"/>
                    <a:pt x="12" y="192"/>
                  </a:cubicBezTo>
                  <a:cubicBezTo>
                    <a:pt x="12" y="192"/>
                    <a:pt x="12" y="192"/>
                    <a:pt x="12" y="192"/>
                  </a:cubicBezTo>
                  <a:cubicBezTo>
                    <a:pt x="15" y="193"/>
                    <a:pt x="20" y="195"/>
                    <a:pt x="25" y="195"/>
                  </a:cubicBezTo>
                  <a:cubicBezTo>
                    <a:pt x="26" y="195"/>
                    <a:pt x="28" y="195"/>
                    <a:pt x="29" y="194"/>
                  </a:cubicBezTo>
                  <a:cubicBezTo>
                    <a:pt x="153" y="194"/>
                    <a:pt x="153" y="194"/>
                    <a:pt x="153" y="194"/>
                  </a:cubicBezTo>
                  <a:cubicBezTo>
                    <a:pt x="155" y="194"/>
                    <a:pt x="157" y="193"/>
                    <a:pt x="157" y="190"/>
                  </a:cubicBezTo>
                  <a:cubicBezTo>
                    <a:pt x="157" y="185"/>
                    <a:pt x="157" y="185"/>
                    <a:pt x="157" y="185"/>
                  </a:cubicBezTo>
                  <a:cubicBezTo>
                    <a:pt x="44" y="185"/>
                    <a:pt x="44" y="185"/>
                    <a:pt x="44" y="185"/>
                  </a:cubicBezTo>
                  <a:lnTo>
                    <a:pt x="44" y="178"/>
                  </a:lnTo>
                  <a:close/>
                  <a:moveTo>
                    <a:pt x="19" y="35"/>
                  </a:moveTo>
                  <a:cubicBezTo>
                    <a:pt x="19" y="35"/>
                    <a:pt x="18" y="35"/>
                    <a:pt x="18" y="35"/>
                  </a:cubicBezTo>
                  <a:cubicBezTo>
                    <a:pt x="16" y="35"/>
                    <a:pt x="12" y="33"/>
                    <a:pt x="9" y="29"/>
                  </a:cubicBezTo>
                  <a:cubicBezTo>
                    <a:pt x="8" y="28"/>
                    <a:pt x="8" y="26"/>
                    <a:pt x="8" y="2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14"/>
                    <a:pt x="13" y="8"/>
                    <a:pt x="19" y="8"/>
                  </a:cubicBezTo>
                  <a:cubicBezTo>
                    <a:pt x="131" y="8"/>
                    <a:pt x="131" y="8"/>
                    <a:pt x="131" y="8"/>
                  </a:cubicBezTo>
                  <a:cubicBezTo>
                    <a:pt x="130" y="12"/>
                    <a:pt x="129" y="17"/>
                    <a:pt x="129" y="22"/>
                  </a:cubicBezTo>
                  <a:cubicBezTo>
                    <a:pt x="130" y="27"/>
                    <a:pt x="132" y="31"/>
                    <a:pt x="135" y="35"/>
                  </a:cubicBezTo>
                  <a:lnTo>
                    <a:pt x="19" y="35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32"/>
            <p:cNvSpPr/>
            <p:nvPr/>
          </p:nvSpPr>
          <p:spPr bwMode="auto">
            <a:xfrm>
              <a:off x="4162" y="3660"/>
              <a:ext cx="220" cy="221"/>
            </a:xfrm>
            <a:custGeom>
              <a:avLst/>
              <a:gdLst>
                <a:gd name="T0" fmla="*/ 87 w 119"/>
                <a:gd name="T1" fmla="*/ 52 h 119"/>
                <a:gd name="T2" fmla="*/ 93 w 119"/>
                <a:gd name="T3" fmla="*/ 34 h 119"/>
                <a:gd name="T4" fmla="*/ 59 w 119"/>
                <a:gd name="T5" fmla="*/ 0 h 119"/>
                <a:gd name="T6" fmla="*/ 26 w 119"/>
                <a:gd name="T7" fmla="*/ 34 h 119"/>
                <a:gd name="T8" fmla="*/ 32 w 119"/>
                <a:gd name="T9" fmla="*/ 52 h 119"/>
                <a:gd name="T10" fmla="*/ 0 w 119"/>
                <a:gd name="T11" fmla="*/ 115 h 119"/>
                <a:gd name="T12" fmla="*/ 0 w 119"/>
                <a:gd name="T13" fmla="*/ 119 h 119"/>
                <a:gd name="T14" fmla="*/ 59 w 119"/>
                <a:gd name="T15" fmla="*/ 119 h 119"/>
                <a:gd name="T16" fmla="*/ 119 w 119"/>
                <a:gd name="T17" fmla="*/ 119 h 119"/>
                <a:gd name="T18" fmla="*/ 119 w 119"/>
                <a:gd name="T19" fmla="*/ 115 h 119"/>
                <a:gd name="T20" fmla="*/ 87 w 119"/>
                <a:gd name="T21" fmla="*/ 52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9" h="119">
                  <a:moveTo>
                    <a:pt x="87" y="52"/>
                  </a:moveTo>
                  <a:cubicBezTo>
                    <a:pt x="91" y="47"/>
                    <a:pt x="93" y="40"/>
                    <a:pt x="93" y="34"/>
                  </a:cubicBezTo>
                  <a:cubicBezTo>
                    <a:pt x="93" y="15"/>
                    <a:pt x="78" y="0"/>
                    <a:pt x="59" y="0"/>
                  </a:cubicBezTo>
                  <a:cubicBezTo>
                    <a:pt x="41" y="0"/>
                    <a:pt x="26" y="15"/>
                    <a:pt x="26" y="34"/>
                  </a:cubicBezTo>
                  <a:cubicBezTo>
                    <a:pt x="26" y="40"/>
                    <a:pt x="28" y="47"/>
                    <a:pt x="32" y="52"/>
                  </a:cubicBezTo>
                  <a:cubicBezTo>
                    <a:pt x="26" y="56"/>
                    <a:pt x="0" y="78"/>
                    <a:pt x="0" y="115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59" y="119"/>
                    <a:pt x="59" y="119"/>
                    <a:pt x="59" y="119"/>
                  </a:cubicBezTo>
                  <a:cubicBezTo>
                    <a:pt x="119" y="119"/>
                    <a:pt x="119" y="119"/>
                    <a:pt x="119" y="119"/>
                  </a:cubicBezTo>
                  <a:cubicBezTo>
                    <a:pt x="119" y="115"/>
                    <a:pt x="119" y="115"/>
                    <a:pt x="119" y="115"/>
                  </a:cubicBezTo>
                  <a:cubicBezTo>
                    <a:pt x="119" y="78"/>
                    <a:pt x="92" y="56"/>
                    <a:pt x="87" y="52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233"/>
            <p:cNvSpPr>
              <a:spLocks noEditPoints="1"/>
            </p:cNvSpPr>
            <p:nvPr/>
          </p:nvSpPr>
          <p:spPr bwMode="auto">
            <a:xfrm>
              <a:off x="4855" y="3549"/>
              <a:ext cx="291" cy="361"/>
            </a:xfrm>
            <a:custGeom>
              <a:avLst/>
              <a:gdLst>
                <a:gd name="T0" fmla="*/ 149 w 157"/>
                <a:gd name="T1" fmla="*/ 126 h 195"/>
                <a:gd name="T2" fmla="*/ 147 w 157"/>
                <a:gd name="T3" fmla="*/ 131 h 195"/>
                <a:gd name="T4" fmla="*/ 147 w 157"/>
                <a:gd name="T5" fmla="*/ 143 h 195"/>
                <a:gd name="T6" fmla="*/ 141 w 157"/>
                <a:gd name="T7" fmla="*/ 155 h 195"/>
                <a:gd name="T8" fmla="*/ 148 w 157"/>
                <a:gd name="T9" fmla="*/ 163 h 195"/>
                <a:gd name="T10" fmla="*/ 143 w 157"/>
                <a:gd name="T11" fmla="*/ 170 h 195"/>
                <a:gd name="T12" fmla="*/ 148 w 157"/>
                <a:gd name="T13" fmla="*/ 176 h 195"/>
                <a:gd name="T14" fmla="*/ 140 w 157"/>
                <a:gd name="T15" fmla="*/ 184 h 195"/>
                <a:gd name="T16" fmla="*/ 107 w 157"/>
                <a:gd name="T17" fmla="*/ 184 h 195"/>
                <a:gd name="T18" fmla="*/ 99 w 157"/>
                <a:gd name="T19" fmla="*/ 176 h 195"/>
                <a:gd name="T20" fmla="*/ 103 w 157"/>
                <a:gd name="T21" fmla="*/ 170 h 195"/>
                <a:gd name="T22" fmla="*/ 99 w 157"/>
                <a:gd name="T23" fmla="*/ 163 h 195"/>
                <a:gd name="T24" fmla="*/ 105 w 157"/>
                <a:gd name="T25" fmla="*/ 155 h 195"/>
                <a:gd name="T26" fmla="*/ 98 w 157"/>
                <a:gd name="T27" fmla="*/ 143 h 195"/>
                <a:gd name="T28" fmla="*/ 98 w 157"/>
                <a:gd name="T29" fmla="*/ 131 h 195"/>
                <a:gd name="T30" fmla="*/ 96 w 157"/>
                <a:gd name="T31" fmla="*/ 126 h 195"/>
                <a:gd name="T32" fmla="*/ 77 w 157"/>
                <a:gd name="T33" fmla="*/ 91 h 195"/>
                <a:gd name="T34" fmla="*/ 123 w 157"/>
                <a:gd name="T35" fmla="*/ 46 h 195"/>
                <a:gd name="T36" fmla="*/ 157 w 157"/>
                <a:gd name="T37" fmla="*/ 62 h 195"/>
                <a:gd name="T38" fmla="*/ 157 w 157"/>
                <a:gd name="T39" fmla="*/ 39 h 195"/>
                <a:gd name="T40" fmla="*/ 153 w 157"/>
                <a:gd name="T41" fmla="*/ 35 h 195"/>
                <a:gd name="T42" fmla="*/ 148 w 157"/>
                <a:gd name="T43" fmla="*/ 35 h 195"/>
                <a:gd name="T44" fmla="*/ 138 w 157"/>
                <a:gd name="T45" fmla="*/ 21 h 195"/>
                <a:gd name="T46" fmla="*/ 141 w 157"/>
                <a:gd name="T47" fmla="*/ 8 h 195"/>
                <a:gd name="T48" fmla="*/ 146 w 157"/>
                <a:gd name="T49" fmla="*/ 8 h 195"/>
                <a:gd name="T50" fmla="*/ 150 w 157"/>
                <a:gd name="T51" fmla="*/ 4 h 195"/>
                <a:gd name="T52" fmla="*/ 146 w 157"/>
                <a:gd name="T53" fmla="*/ 0 h 195"/>
                <a:gd name="T54" fmla="*/ 20 w 157"/>
                <a:gd name="T55" fmla="*/ 0 h 195"/>
                <a:gd name="T56" fmla="*/ 0 w 157"/>
                <a:gd name="T57" fmla="*/ 20 h 195"/>
                <a:gd name="T58" fmla="*/ 0 w 157"/>
                <a:gd name="T59" fmla="*/ 24 h 195"/>
                <a:gd name="T60" fmla="*/ 0 w 157"/>
                <a:gd name="T61" fmla="*/ 26 h 195"/>
                <a:gd name="T62" fmla="*/ 0 w 157"/>
                <a:gd name="T63" fmla="*/ 27 h 195"/>
                <a:gd name="T64" fmla="*/ 0 w 157"/>
                <a:gd name="T65" fmla="*/ 178 h 195"/>
                <a:gd name="T66" fmla="*/ 0 w 157"/>
                <a:gd name="T67" fmla="*/ 179 h 195"/>
                <a:gd name="T68" fmla="*/ 0 w 157"/>
                <a:gd name="T69" fmla="*/ 179 h 195"/>
                <a:gd name="T70" fmla="*/ 6 w 157"/>
                <a:gd name="T71" fmla="*/ 188 h 195"/>
                <a:gd name="T72" fmla="*/ 7 w 157"/>
                <a:gd name="T73" fmla="*/ 188 h 195"/>
                <a:gd name="T74" fmla="*/ 11 w 157"/>
                <a:gd name="T75" fmla="*/ 191 h 195"/>
                <a:gd name="T76" fmla="*/ 12 w 157"/>
                <a:gd name="T77" fmla="*/ 192 h 195"/>
                <a:gd name="T78" fmla="*/ 12 w 157"/>
                <a:gd name="T79" fmla="*/ 192 h 195"/>
                <a:gd name="T80" fmla="*/ 26 w 157"/>
                <a:gd name="T81" fmla="*/ 195 h 195"/>
                <a:gd name="T82" fmla="*/ 30 w 157"/>
                <a:gd name="T83" fmla="*/ 194 h 195"/>
                <a:gd name="T84" fmla="*/ 153 w 157"/>
                <a:gd name="T85" fmla="*/ 194 h 195"/>
                <a:gd name="T86" fmla="*/ 157 w 157"/>
                <a:gd name="T87" fmla="*/ 190 h 195"/>
                <a:gd name="T88" fmla="*/ 157 w 157"/>
                <a:gd name="T89" fmla="*/ 118 h 195"/>
                <a:gd name="T90" fmla="*/ 149 w 157"/>
                <a:gd name="T91" fmla="*/ 126 h 195"/>
                <a:gd name="T92" fmla="*/ 20 w 157"/>
                <a:gd name="T93" fmla="*/ 35 h 195"/>
                <a:gd name="T94" fmla="*/ 18 w 157"/>
                <a:gd name="T95" fmla="*/ 35 h 195"/>
                <a:gd name="T96" fmla="*/ 10 w 157"/>
                <a:gd name="T97" fmla="*/ 29 h 195"/>
                <a:gd name="T98" fmla="*/ 8 w 157"/>
                <a:gd name="T99" fmla="*/ 24 h 195"/>
                <a:gd name="T100" fmla="*/ 8 w 157"/>
                <a:gd name="T101" fmla="*/ 20 h 195"/>
                <a:gd name="T102" fmla="*/ 20 w 157"/>
                <a:gd name="T103" fmla="*/ 8 h 195"/>
                <a:gd name="T104" fmla="*/ 132 w 157"/>
                <a:gd name="T105" fmla="*/ 8 h 195"/>
                <a:gd name="T106" fmla="*/ 130 w 157"/>
                <a:gd name="T107" fmla="*/ 22 h 195"/>
                <a:gd name="T108" fmla="*/ 136 w 157"/>
                <a:gd name="T109" fmla="*/ 35 h 195"/>
                <a:gd name="T110" fmla="*/ 20 w 157"/>
                <a:gd name="T111" fmla="*/ 3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7" h="195">
                  <a:moveTo>
                    <a:pt x="149" y="126"/>
                  </a:moveTo>
                  <a:cubicBezTo>
                    <a:pt x="148" y="127"/>
                    <a:pt x="147" y="130"/>
                    <a:pt x="147" y="131"/>
                  </a:cubicBezTo>
                  <a:cubicBezTo>
                    <a:pt x="147" y="143"/>
                    <a:pt x="147" y="143"/>
                    <a:pt x="147" y="143"/>
                  </a:cubicBezTo>
                  <a:cubicBezTo>
                    <a:pt x="147" y="148"/>
                    <a:pt x="145" y="152"/>
                    <a:pt x="141" y="155"/>
                  </a:cubicBezTo>
                  <a:cubicBezTo>
                    <a:pt x="145" y="155"/>
                    <a:pt x="148" y="158"/>
                    <a:pt x="148" y="163"/>
                  </a:cubicBezTo>
                  <a:cubicBezTo>
                    <a:pt x="148" y="166"/>
                    <a:pt x="146" y="168"/>
                    <a:pt x="143" y="170"/>
                  </a:cubicBezTo>
                  <a:cubicBezTo>
                    <a:pt x="146" y="171"/>
                    <a:pt x="148" y="173"/>
                    <a:pt x="148" y="176"/>
                  </a:cubicBezTo>
                  <a:cubicBezTo>
                    <a:pt x="148" y="181"/>
                    <a:pt x="144" y="184"/>
                    <a:pt x="140" y="184"/>
                  </a:cubicBezTo>
                  <a:cubicBezTo>
                    <a:pt x="107" y="184"/>
                    <a:pt x="107" y="184"/>
                    <a:pt x="107" y="184"/>
                  </a:cubicBezTo>
                  <a:cubicBezTo>
                    <a:pt x="102" y="184"/>
                    <a:pt x="99" y="181"/>
                    <a:pt x="99" y="176"/>
                  </a:cubicBezTo>
                  <a:cubicBezTo>
                    <a:pt x="99" y="173"/>
                    <a:pt x="101" y="171"/>
                    <a:pt x="103" y="170"/>
                  </a:cubicBezTo>
                  <a:cubicBezTo>
                    <a:pt x="101" y="168"/>
                    <a:pt x="99" y="166"/>
                    <a:pt x="99" y="163"/>
                  </a:cubicBezTo>
                  <a:cubicBezTo>
                    <a:pt x="99" y="159"/>
                    <a:pt x="102" y="156"/>
                    <a:pt x="105" y="155"/>
                  </a:cubicBezTo>
                  <a:cubicBezTo>
                    <a:pt x="101" y="152"/>
                    <a:pt x="98" y="148"/>
                    <a:pt x="98" y="143"/>
                  </a:cubicBezTo>
                  <a:cubicBezTo>
                    <a:pt x="98" y="131"/>
                    <a:pt x="98" y="131"/>
                    <a:pt x="98" y="131"/>
                  </a:cubicBezTo>
                  <a:cubicBezTo>
                    <a:pt x="98" y="130"/>
                    <a:pt x="97" y="127"/>
                    <a:pt x="96" y="126"/>
                  </a:cubicBezTo>
                  <a:cubicBezTo>
                    <a:pt x="94" y="125"/>
                    <a:pt x="77" y="109"/>
                    <a:pt x="77" y="91"/>
                  </a:cubicBezTo>
                  <a:cubicBezTo>
                    <a:pt x="77" y="66"/>
                    <a:pt x="98" y="46"/>
                    <a:pt x="123" y="46"/>
                  </a:cubicBezTo>
                  <a:cubicBezTo>
                    <a:pt x="137" y="46"/>
                    <a:pt x="149" y="52"/>
                    <a:pt x="157" y="62"/>
                  </a:cubicBezTo>
                  <a:cubicBezTo>
                    <a:pt x="157" y="39"/>
                    <a:pt x="157" y="39"/>
                    <a:pt x="157" y="39"/>
                  </a:cubicBezTo>
                  <a:cubicBezTo>
                    <a:pt x="157" y="37"/>
                    <a:pt x="155" y="35"/>
                    <a:pt x="153" y="35"/>
                  </a:cubicBezTo>
                  <a:cubicBezTo>
                    <a:pt x="148" y="35"/>
                    <a:pt x="148" y="35"/>
                    <a:pt x="148" y="35"/>
                  </a:cubicBezTo>
                  <a:cubicBezTo>
                    <a:pt x="142" y="31"/>
                    <a:pt x="138" y="26"/>
                    <a:pt x="138" y="21"/>
                  </a:cubicBezTo>
                  <a:cubicBezTo>
                    <a:pt x="137" y="15"/>
                    <a:pt x="139" y="11"/>
                    <a:pt x="141" y="8"/>
                  </a:cubicBezTo>
                  <a:cubicBezTo>
                    <a:pt x="146" y="8"/>
                    <a:pt x="146" y="8"/>
                    <a:pt x="146" y="8"/>
                  </a:cubicBezTo>
                  <a:cubicBezTo>
                    <a:pt x="148" y="8"/>
                    <a:pt x="150" y="7"/>
                    <a:pt x="150" y="4"/>
                  </a:cubicBezTo>
                  <a:cubicBezTo>
                    <a:pt x="150" y="2"/>
                    <a:pt x="148" y="0"/>
                    <a:pt x="146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0" y="25"/>
                    <a:pt x="0" y="26"/>
                  </a:cubicBezTo>
                  <a:cubicBezTo>
                    <a:pt x="0" y="26"/>
                    <a:pt x="0" y="27"/>
                    <a:pt x="0" y="27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78"/>
                    <a:pt x="0" y="179"/>
                    <a:pt x="0" y="179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180"/>
                    <a:pt x="2" y="184"/>
                    <a:pt x="6" y="188"/>
                  </a:cubicBezTo>
                  <a:cubicBezTo>
                    <a:pt x="6" y="188"/>
                    <a:pt x="7" y="188"/>
                    <a:pt x="7" y="188"/>
                  </a:cubicBezTo>
                  <a:cubicBezTo>
                    <a:pt x="8" y="189"/>
                    <a:pt x="9" y="190"/>
                    <a:pt x="11" y="191"/>
                  </a:cubicBezTo>
                  <a:cubicBezTo>
                    <a:pt x="11" y="191"/>
                    <a:pt x="12" y="191"/>
                    <a:pt x="12" y="192"/>
                  </a:cubicBezTo>
                  <a:cubicBezTo>
                    <a:pt x="12" y="192"/>
                    <a:pt x="12" y="192"/>
                    <a:pt x="12" y="192"/>
                  </a:cubicBezTo>
                  <a:cubicBezTo>
                    <a:pt x="16" y="193"/>
                    <a:pt x="20" y="195"/>
                    <a:pt x="26" y="195"/>
                  </a:cubicBezTo>
                  <a:cubicBezTo>
                    <a:pt x="27" y="195"/>
                    <a:pt x="28" y="195"/>
                    <a:pt x="30" y="194"/>
                  </a:cubicBezTo>
                  <a:cubicBezTo>
                    <a:pt x="153" y="194"/>
                    <a:pt x="153" y="194"/>
                    <a:pt x="153" y="194"/>
                  </a:cubicBezTo>
                  <a:cubicBezTo>
                    <a:pt x="155" y="194"/>
                    <a:pt x="157" y="193"/>
                    <a:pt x="157" y="190"/>
                  </a:cubicBezTo>
                  <a:cubicBezTo>
                    <a:pt x="157" y="118"/>
                    <a:pt x="157" y="118"/>
                    <a:pt x="157" y="118"/>
                  </a:cubicBezTo>
                  <a:cubicBezTo>
                    <a:pt x="154" y="123"/>
                    <a:pt x="150" y="126"/>
                    <a:pt x="149" y="126"/>
                  </a:cubicBezTo>
                  <a:close/>
                  <a:moveTo>
                    <a:pt x="20" y="35"/>
                  </a:moveTo>
                  <a:cubicBezTo>
                    <a:pt x="19" y="35"/>
                    <a:pt x="19" y="35"/>
                    <a:pt x="18" y="35"/>
                  </a:cubicBezTo>
                  <a:cubicBezTo>
                    <a:pt x="16" y="35"/>
                    <a:pt x="12" y="33"/>
                    <a:pt x="10" y="29"/>
                  </a:cubicBezTo>
                  <a:cubicBezTo>
                    <a:pt x="9" y="28"/>
                    <a:pt x="8" y="26"/>
                    <a:pt x="8" y="2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14"/>
                    <a:pt x="13" y="8"/>
                    <a:pt x="20" y="8"/>
                  </a:cubicBezTo>
                  <a:cubicBezTo>
                    <a:pt x="132" y="8"/>
                    <a:pt x="132" y="8"/>
                    <a:pt x="132" y="8"/>
                  </a:cubicBezTo>
                  <a:cubicBezTo>
                    <a:pt x="130" y="12"/>
                    <a:pt x="129" y="17"/>
                    <a:pt x="130" y="22"/>
                  </a:cubicBezTo>
                  <a:cubicBezTo>
                    <a:pt x="130" y="27"/>
                    <a:pt x="132" y="31"/>
                    <a:pt x="136" y="35"/>
                  </a:cubicBezTo>
                  <a:lnTo>
                    <a:pt x="20" y="35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234"/>
            <p:cNvSpPr/>
            <p:nvPr/>
          </p:nvSpPr>
          <p:spPr bwMode="auto">
            <a:xfrm>
              <a:off x="5005" y="3642"/>
              <a:ext cx="154" cy="190"/>
            </a:xfrm>
            <a:custGeom>
              <a:avLst/>
              <a:gdLst>
                <a:gd name="T0" fmla="*/ 42 w 83"/>
                <a:gd name="T1" fmla="*/ 0 h 103"/>
                <a:gd name="T2" fmla="*/ 0 w 83"/>
                <a:gd name="T3" fmla="*/ 41 h 103"/>
                <a:gd name="T4" fmla="*/ 18 w 83"/>
                <a:gd name="T5" fmla="*/ 74 h 103"/>
                <a:gd name="T6" fmla="*/ 21 w 83"/>
                <a:gd name="T7" fmla="*/ 81 h 103"/>
                <a:gd name="T8" fmla="*/ 21 w 83"/>
                <a:gd name="T9" fmla="*/ 93 h 103"/>
                <a:gd name="T10" fmla="*/ 32 w 83"/>
                <a:gd name="T11" fmla="*/ 103 h 103"/>
                <a:gd name="T12" fmla="*/ 52 w 83"/>
                <a:gd name="T13" fmla="*/ 103 h 103"/>
                <a:gd name="T14" fmla="*/ 62 w 83"/>
                <a:gd name="T15" fmla="*/ 93 h 103"/>
                <a:gd name="T16" fmla="*/ 62 w 83"/>
                <a:gd name="T17" fmla="*/ 81 h 103"/>
                <a:gd name="T18" fmla="*/ 66 w 83"/>
                <a:gd name="T19" fmla="*/ 74 h 103"/>
                <a:gd name="T20" fmla="*/ 83 w 83"/>
                <a:gd name="T21" fmla="*/ 41 h 103"/>
                <a:gd name="T22" fmla="*/ 42 w 83"/>
                <a:gd name="T23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3" h="103">
                  <a:moveTo>
                    <a:pt x="42" y="0"/>
                  </a:moveTo>
                  <a:cubicBezTo>
                    <a:pt x="19" y="0"/>
                    <a:pt x="0" y="18"/>
                    <a:pt x="0" y="41"/>
                  </a:cubicBezTo>
                  <a:cubicBezTo>
                    <a:pt x="0" y="58"/>
                    <a:pt x="17" y="73"/>
                    <a:pt x="18" y="74"/>
                  </a:cubicBezTo>
                  <a:cubicBezTo>
                    <a:pt x="20" y="75"/>
                    <a:pt x="21" y="79"/>
                    <a:pt x="21" y="81"/>
                  </a:cubicBezTo>
                  <a:cubicBezTo>
                    <a:pt x="21" y="93"/>
                    <a:pt x="21" y="93"/>
                    <a:pt x="21" y="93"/>
                  </a:cubicBezTo>
                  <a:cubicBezTo>
                    <a:pt x="21" y="98"/>
                    <a:pt x="26" y="103"/>
                    <a:pt x="32" y="103"/>
                  </a:cubicBezTo>
                  <a:cubicBezTo>
                    <a:pt x="52" y="103"/>
                    <a:pt x="52" y="103"/>
                    <a:pt x="52" y="103"/>
                  </a:cubicBezTo>
                  <a:cubicBezTo>
                    <a:pt x="58" y="103"/>
                    <a:pt x="62" y="98"/>
                    <a:pt x="62" y="93"/>
                  </a:cubicBezTo>
                  <a:cubicBezTo>
                    <a:pt x="62" y="81"/>
                    <a:pt x="62" y="81"/>
                    <a:pt x="62" y="81"/>
                  </a:cubicBezTo>
                  <a:cubicBezTo>
                    <a:pt x="62" y="79"/>
                    <a:pt x="64" y="75"/>
                    <a:pt x="66" y="74"/>
                  </a:cubicBezTo>
                  <a:cubicBezTo>
                    <a:pt x="66" y="73"/>
                    <a:pt x="83" y="58"/>
                    <a:pt x="83" y="41"/>
                  </a:cubicBezTo>
                  <a:cubicBezTo>
                    <a:pt x="83" y="18"/>
                    <a:pt x="65" y="0"/>
                    <a:pt x="42" y="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235"/>
            <p:cNvSpPr/>
            <p:nvPr/>
          </p:nvSpPr>
          <p:spPr bwMode="auto">
            <a:xfrm>
              <a:off x="5046" y="3844"/>
              <a:ext cx="76" cy="14"/>
            </a:xfrm>
            <a:custGeom>
              <a:avLst/>
              <a:gdLst>
                <a:gd name="T0" fmla="*/ 37 w 41"/>
                <a:gd name="T1" fmla="*/ 8 h 8"/>
                <a:gd name="T2" fmla="*/ 4 w 41"/>
                <a:gd name="T3" fmla="*/ 8 h 8"/>
                <a:gd name="T4" fmla="*/ 0 w 41"/>
                <a:gd name="T5" fmla="*/ 4 h 8"/>
                <a:gd name="T6" fmla="*/ 4 w 41"/>
                <a:gd name="T7" fmla="*/ 0 h 8"/>
                <a:gd name="T8" fmla="*/ 37 w 41"/>
                <a:gd name="T9" fmla="*/ 0 h 8"/>
                <a:gd name="T10" fmla="*/ 41 w 41"/>
                <a:gd name="T11" fmla="*/ 4 h 8"/>
                <a:gd name="T12" fmla="*/ 37 w 41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8">
                  <a:moveTo>
                    <a:pt x="37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9" y="0"/>
                    <a:pt x="41" y="1"/>
                    <a:pt x="41" y="4"/>
                  </a:cubicBezTo>
                  <a:cubicBezTo>
                    <a:pt x="41" y="6"/>
                    <a:pt x="39" y="8"/>
                    <a:pt x="37" y="8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236"/>
            <p:cNvSpPr/>
            <p:nvPr/>
          </p:nvSpPr>
          <p:spPr bwMode="auto">
            <a:xfrm>
              <a:off x="5046" y="3868"/>
              <a:ext cx="76" cy="14"/>
            </a:xfrm>
            <a:custGeom>
              <a:avLst/>
              <a:gdLst>
                <a:gd name="T0" fmla="*/ 37 w 41"/>
                <a:gd name="T1" fmla="*/ 8 h 8"/>
                <a:gd name="T2" fmla="*/ 4 w 41"/>
                <a:gd name="T3" fmla="*/ 8 h 8"/>
                <a:gd name="T4" fmla="*/ 0 w 41"/>
                <a:gd name="T5" fmla="*/ 4 h 8"/>
                <a:gd name="T6" fmla="*/ 4 w 41"/>
                <a:gd name="T7" fmla="*/ 0 h 8"/>
                <a:gd name="T8" fmla="*/ 37 w 41"/>
                <a:gd name="T9" fmla="*/ 0 h 8"/>
                <a:gd name="T10" fmla="*/ 41 w 41"/>
                <a:gd name="T11" fmla="*/ 4 h 8"/>
                <a:gd name="T12" fmla="*/ 37 w 41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8">
                  <a:moveTo>
                    <a:pt x="37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9" y="0"/>
                    <a:pt x="41" y="2"/>
                    <a:pt x="41" y="4"/>
                  </a:cubicBezTo>
                  <a:cubicBezTo>
                    <a:pt x="41" y="7"/>
                    <a:pt x="39" y="8"/>
                    <a:pt x="37" y="8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237"/>
            <p:cNvSpPr>
              <a:spLocks noEditPoints="1"/>
            </p:cNvSpPr>
            <p:nvPr/>
          </p:nvSpPr>
          <p:spPr bwMode="auto">
            <a:xfrm>
              <a:off x="5604" y="3549"/>
              <a:ext cx="291" cy="361"/>
            </a:xfrm>
            <a:custGeom>
              <a:avLst/>
              <a:gdLst>
                <a:gd name="T0" fmla="*/ 88 w 157"/>
                <a:gd name="T1" fmla="*/ 184 h 195"/>
                <a:gd name="T2" fmla="*/ 80 w 157"/>
                <a:gd name="T3" fmla="*/ 176 h 195"/>
                <a:gd name="T4" fmla="*/ 89 w 157"/>
                <a:gd name="T5" fmla="*/ 158 h 195"/>
                <a:gd name="T6" fmla="*/ 89 w 157"/>
                <a:gd name="T7" fmla="*/ 158 h 195"/>
                <a:gd name="T8" fmla="*/ 66 w 157"/>
                <a:gd name="T9" fmla="*/ 135 h 195"/>
                <a:gd name="T10" fmla="*/ 66 w 157"/>
                <a:gd name="T11" fmla="*/ 79 h 195"/>
                <a:gd name="T12" fmla="*/ 89 w 157"/>
                <a:gd name="T13" fmla="*/ 56 h 195"/>
                <a:gd name="T14" fmla="*/ 157 w 157"/>
                <a:gd name="T15" fmla="*/ 56 h 195"/>
                <a:gd name="T16" fmla="*/ 157 w 157"/>
                <a:gd name="T17" fmla="*/ 39 h 195"/>
                <a:gd name="T18" fmla="*/ 153 w 157"/>
                <a:gd name="T19" fmla="*/ 35 h 195"/>
                <a:gd name="T20" fmla="*/ 147 w 157"/>
                <a:gd name="T21" fmla="*/ 35 h 195"/>
                <a:gd name="T22" fmla="*/ 138 w 157"/>
                <a:gd name="T23" fmla="*/ 21 h 195"/>
                <a:gd name="T24" fmla="*/ 141 w 157"/>
                <a:gd name="T25" fmla="*/ 8 h 195"/>
                <a:gd name="T26" fmla="*/ 146 w 157"/>
                <a:gd name="T27" fmla="*/ 8 h 195"/>
                <a:gd name="T28" fmla="*/ 150 w 157"/>
                <a:gd name="T29" fmla="*/ 4 h 195"/>
                <a:gd name="T30" fmla="*/ 146 w 157"/>
                <a:gd name="T31" fmla="*/ 0 h 195"/>
                <a:gd name="T32" fmla="*/ 20 w 157"/>
                <a:gd name="T33" fmla="*/ 0 h 195"/>
                <a:gd name="T34" fmla="*/ 0 w 157"/>
                <a:gd name="T35" fmla="*/ 20 h 195"/>
                <a:gd name="T36" fmla="*/ 0 w 157"/>
                <a:gd name="T37" fmla="*/ 24 h 195"/>
                <a:gd name="T38" fmla="*/ 0 w 157"/>
                <a:gd name="T39" fmla="*/ 26 h 195"/>
                <a:gd name="T40" fmla="*/ 0 w 157"/>
                <a:gd name="T41" fmla="*/ 27 h 195"/>
                <a:gd name="T42" fmla="*/ 0 w 157"/>
                <a:gd name="T43" fmla="*/ 178 h 195"/>
                <a:gd name="T44" fmla="*/ 0 w 157"/>
                <a:gd name="T45" fmla="*/ 179 h 195"/>
                <a:gd name="T46" fmla="*/ 0 w 157"/>
                <a:gd name="T47" fmla="*/ 179 h 195"/>
                <a:gd name="T48" fmla="*/ 6 w 157"/>
                <a:gd name="T49" fmla="*/ 188 h 195"/>
                <a:gd name="T50" fmla="*/ 7 w 157"/>
                <a:gd name="T51" fmla="*/ 188 h 195"/>
                <a:gd name="T52" fmla="*/ 11 w 157"/>
                <a:gd name="T53" fmla="*/ 191 h 195"/>
                <a:gd name="T54" fmla="*/ 12 w 157"/>
                <a:gd name="T55" fmla="*/ 192 h 195"/>
                <a:gd name="T56" fmla="*/ 12 w 157"/>
                <a:gd name="T57" fmla="*/ 192 h 195"/>
                <a:gd name="T58" fmla="*/ 25 w 157"/>
                <a:gd name="T59" fmla="*/ 195 h 195"/>
                <a:gd name="T60" fmla="*/ 30 w 157"/>
                <a:gd name="T61" fmla="*/ 194 h 195"/>
                <a:gd name="T62" fmla="*/ 153 w 157"/>
                <a:gd name="T63" fmla="*/ 194 h 195"/>
                <a:gd name="T64" fmla="*/ 157 w 157"/>
                <a:gd name="T65" fmla="*/ 190 h 195"/>
                <a:gd name="T66" fmla="*/ 157 w 157"/>
                <a:gd name="T67" fmla="*/ 158 h 195"/>
                <a:gd name="T68" fmla="*/ 126 w 157"/>
                <a:gd name="T69" fmla="*/ 158 h 195"/>
                <a:gd name="T70" fmla="*/ 88 w 157"/>
                <a:gd name="T71" fmla="*/ 184 h 195"/>
                <a:gd name="T72" fmla="*/ 20 w 157"/>
                <a:gd name="T73" fmla="*/ 35 h 195"/>
                <a:gd name="T74" fmla="*/ 18 w 157"/>
                <a:gd name="T75" fmla="*/ 35 h 195"/>
                <a:gd name="T76" fmla="*/ 9 w 157"/>
                <a:gd name="T77" fmla="*/ 29 h 195"/>
                <a:gd name="T78" fmla="*/ 8 w 157"/>
                <a:gd name="T79" fmla="*/ 24 h 195"/>
                <a:gd name="T80" fmla="*/ 8 w 157"/>
                <a:gd name="T81" fmla="*/ 20 h 195"/>
                <a:gd name="T82" fmla="*/ 20 w 157"/>
                <a:gd name="T83" fmla="*/ 8 h 195"/>
                <a:gd name="T84" fmla="*/ 132 w 157"/>
                <a:gd name="T85" fmla="*/ 8 h 195"/>
                <a:gd name="T86" fmla="*/ 130 w 157"/>
                <a:gd name="T87" fmla="*/ 22 h 195"/>
                <a:gd name="T88" fmla="*/ 136 w 157"/>
                <a:gd name="T89" fmla="*/ 35 h 195"/>
                <a:gd name="T90" fmla="*/ 20 w 157"/>
                <a:gd name="T91" fmla="*/ 3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7" h="195">
                  <a:moveTo>
                    <a:pt x="88" y="184"/>
                  </a:moveTo>
                  <a:cubicBezTo>
                    <a:pt x="84" y="184"/>
                    <a:pt x="80" y="181"/>
                    <a:pt x="80" y="176"/>
                  </a:cubicBezTo>
                  <a:cubicBezTo>
                    <a:pt x="80" y="174"/>
                    <a:pt x="80" y="173"/>
                    <a:pt x="89" y="158"/>
                  </a:cubicBezTo>
                  <a:cubicBezTo>
                    <a:pt x="89" y="158"/>
                    <a:pt x="89" y="158"/>
                    <a:pt x="89" y="158"/>
                  </a:cubicBezTo>
                  <a:cubicBezTo>
                    <a:pt x="76" y="158"/>
                    <a:pt x="66" y="148"/>
                    <a:pt x="66" y="135"/>
                  </a:cubicBezTo>
                  <a:cubicBezTo>
                    <a:pt x="66" y="79"/>
                    <a:pt x="66" y="79"/>
                    <a:pt x="66" y="79"/>
                  </a:cubicBezTo>
                  <a:cubicBezTo>
                    <a:pt x="66" y="66"/>
                    <a:pt x="76" y="56"/>
                    <a:pt x="89" y="56"/>
                  </a:cubicBezTo>
                  <a:cubicBezTo>
                    <a:pt x="157" y="56"/>
                    <a:pt x="157" y="56"/>
                    <a:pt x="157" y="56"/>
                  </a:cubicBezTo>
                  <a:cubicBezTo>
                    <a:pt x="157" y="39"/>
                    <a:pt x="157" y="39"/>
                    <a:pt x="157" y="39"/>
                  </a:cubicBezTo>
                  <a:cubicBezTo>
                    <a:pt x="157" y="37"/>
                    <a:pt x="155" y="35"/>
                    <a:pt x="153" y="35"/>
                  </a:cubicBezTo>
                  <a:cubicBezTo>
                    <a:pt x="147" y="35"/>
                    <a:pt x="147" y="35"/>
                    <a:pt x="147" y="35"/>
                  </a:cubicBezTo>
                  <a:cubicBezTo>
                    <a:pt x="142" y="31"/>
                    <a:pt x="138" y="26"/>
                    <a:pt x="138" y="21"/>
                  </a:cubicBezTo>
                  <a:cubicBezTo>
                    <a:pt x="137" y="15"/>
                    <a:pt x="139" y="11"/>
                    <a:pt x="141" y="8"/>
                  </a:cubicBezTo>
                  <a:cubicBezTo>
                    <a:pt x="146" y="8"/>
                    <a:pt x="146" y="8"/>
                    <a:pt x="146" y="8"/>
                  </a:cubicBezTo>
                  <a:cubicBezTo>
                    <a:pt x="148" y="8"/>
                    <a:pt x="150" y="7"/>
                    <a:pt x="150" y="4"/>
                  </a:cubicBezTo>
                  <a:cubicBezTo>
                    <a:pt x="150" y="2"/>
                    <a:pt x="148" y="0"/>
                    <a:pt x="146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0" y="25"/>
                    <a:pt x="0" y="26"/>
                  </a:cubicBezTo>
                  <a:cubicBezTo>
                    <a:pt x="0" y="26"/>
                    <a:pt x="0" y="27"/>
                    <a:pt x="0" y="27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78"/>
                    <a:pt x="0" y="179"/>
                    <a:pt x="0" y="179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180"/>
                    <a:pt x="2" y="184"/>
                    <a:pt x="6" y="188"/>
                  </a:cubicBezTo>
                  <a:cubicBezTo>
                    <a:pt x="6" y="188"/>
                    <a:pt x="6" y="188"/>
                    <a:pt x="7" y="188"/>
                  </a:cubicBezTo>
                  <a:cubicBezTo>
                    <a:pt x="8" y="189"/>
                    <a:pt x="9" y="190"/>
                    <a:pt x="11" y="191"/>
                  </a:cubicBezTo>
                  <a:cubicBezTo>
                    <a:pt x="11" y="191"/>
                    <a:pt x="11" y="191"/>
                    <a:pt x="12" y="192"/>
                  </a:cubicBezTo>
                  <a:cubicBezTo>
                    <a:pt x="12" y="192"/>
                    <a:pt x="12" y="192"/>
                    <a:pt x="12" y="192"/>
                  </a:cubicBezTo>
                  <a:cubicBezTo>
                    <a:pt x="15" y="193"/>
                    <a:pt x="20" y="195"/>
                    <a:pt x="25" y="195"/>
                  </a:cubicBezTo>
                  <a:cubicBezTo>
                    <a:pt x="27" y="195"/>
                    <a:pt x="28" y="195"/>
                    <a:pt x="30" y="194"/>
                  </a:cubicBezTo>
                  <a:cubicBezTo>
                    <a:pt x="153" y="194"/>
                    <a:pt x="153" y="194"/>
                    <a:pt x="153" y="194"/>
                  </a:cubicBezTo>
                  <a:cubicBezTo>
                    <a:pt x="155" y="194"/>
                    <a:pt x="157" y="193"/>
                    <a:pt x="157" y="190"/>
                  </a:cubicBezTo>
                  <a:cubicBezTo>
                    <a:pt x="157" y="158"/>
                    <a:pt x="157" y="158"/>
                    <a:pt x="157" y="158"/>
                  </a:cubicBezTo>
                  <a:cubicBezTo>
                    <a:pt x="126" y="158"/>
                    <a:pt x="126" y="158"/>
                    <a:pt x="126" y="158"/>
                  </a:cubicBezTo>
                  <a:cubicBezTo>
                    <a:pt x="92" y="184"/>
                    <a:pt x="92" y="184"/>
                    <a:pt x="88" y="184"/>
                  </a:cubicBezTo>
                  <a:close/>
                  <a:moveTo>
                    <a:pt x="20" y="35"/>
                  </a:moveTo>
                  <a:cubicBezTo>
                    <a:pt x="19" y="35"/>
                    <a:pt x="19" y="35"/>
                    <a:pt x="18" y="35"/>
                  </a:cubicBezTo>
                  <a:cubicBezTo>
                    <a:pt x="16" y="35"/>
                    <a:pt x="12" y="33"/>
                    <a:pt x="9" y="29"/>
                  </a:cubicBezTo>
                  <a:cubicBezTo>
                    <a:pt x="9" y="28"/>
                    <a:pt x="8" y="26"/>
                    <a:pt x="8" y="2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14"/>
                    <a:pt x="13" y="8"/>
                    <a:pt x="20" y="8"/>
                  </a:cubicBezTo>
                  <a:cubicBezTo>
                    <a:pt x="132" y="8"/>
                    <a:pt x="132" y="8"/>
                    <a:pt x="132" y="8"/>
                  </a:cubicBezTo>
                  <a:cubicBezTo>
                    <a:pt x="130" y="12"/>
                    <a:pt x="129" y="17"/>
                    <a:pt x="130" y="22"/>
                  </a:cubicBezTo>
                  <a:cubicBezTo>
                    <a:pt x="130" y="27"/>
                    <a:pt x="132" y="31"/>
                    <a:pt x="136" y="35"/>
                  </a:cubicBezTo>
                  <a:lnTo>
                    <a:pt x="20" y="35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238"/>
            <p:cNvSpPr>
              <a:spLocks noEditPoints="1"/>
            </p:cNvSpPr>
            <p:nvPr/>
          </p:nvSpPr>
          <p:spPr bwMode="auto">
            <a:xfrm>
              <a:off x="5734" y="3660"/>
              <a:ext cx="225" cy="222"/>
            </a:xfrm>
            <a:custGeom>
              <a:avLst/>
              <a:gdLst>
                <a:gd name="T0" fmla="*/ 104 w 122"/>
                <a:gd name="T1" fmla="*/ 0 h 120"/>
                <a:gd name="T2" fmla="*/ 19 w 122"/>
                <a:gd name="T3" fmla="*/ 0 h 120"/>
                <a:gd name="T4" fmla="*/ 0 w 122"/>
                <a:gd name="T5" fmla="*/ 19 h 120"/>
                <a:gd name="T6" fmla="*/ 0 w 122"/>
                <a:gd name="T7" fmla="*/ 75 h 120"/>
                <a:gd name="T8" fmla="*/ 19 w 122"/>
                <a:gd name="T9" fmla="*/ 94 h 120"/>
                <a:gd name="T10" fmla="*/ 26 w 122"/>
                <a:gd name="T11" fmla="*/ 94 h 120"/>
                <a:gd name="T12" fmla="*/ 14 w 122"/>
                <a:gd name="T13" fmla="*/ 116 h 120"/>
                <a:gd name="T14" fmla="*/ 18 w 122"/>
                <a:gd name="T15" fmla="*/ 120 h 120"/>
                <a:gd name="T16" fmla="*/ 54 w 122"/>
                <a:gd name="T17" fmla="*/ 94 h 120"/>
                <a:gd name="T18" fmla="*/ 104 w 122"/>
                <a:gd name="T19" fmla="*/ 94 h 120"/>
                <a:gd name="T20" fmla="*/ 122 w 122"/>
                <a:gd name="T21" fmla="*/ 75 h 120"/>
                <a:gd name="T22" fmla="*/ 122 w 122"/>
                <a:gd name="T23" fmla="*/ 19 h 120"/>
                <a:gd name="T24" fmla="*/ 104 w 122"/>
                <a:gd name="T25" fmla="*/ 0 h 120"/>
                <a:gd name="T26" fmla="*/ 96 w 122"/>
                <a:gd name="T27" fmla="*/ 73 h 120"/>
                <a:gd name="T28" fmla="*/ 26 w 122"/>
                <a:gd name="T29" fmla="*/ 73 h 120"/>
                <a:gd name="T30" fmla="*/ 22 w 122"/>
                <a:gd name="T31" fmla="*/ 69 h 120"/>
                <a:gd name="T32" fmla="*/ 26 w 122"/>
                <a:gd name="T33" fmla="*/ 65 h 120"/>
                <a:gd name="T34" fmla="*/ 96 w 122"/>
                <a:gd name="T35" fmla="*/ 65 h 120"/>
                <a:gd name="T36" fmla="*/ 100 w 122"/>
                <a:gd name="T37" fmla="*/ 69 h 120"/>
                <a:gd name="T38" fmla="*/ 96 w 122"/>
                <a:gd name="T39" fmla="*/ 73 h 120"/>
                <a:gd name="T40" fmla="*/ 96 w 122"/>
                <a:gd name="T41" fmla="*/ 51 h 120"/>
                <a:gd name="T42" fmla="*/ 26 w 122"/>
                <a:gd name="T43" fmla="*/ 51 h 120"/>
                <a:gd name="T44" fmla="*/ 22 w 122"/>
                <a:gd name="T45" fmla="*/ 47 h 120"/>
                <a:gd name="T46" fmla="*/ 26 w 122"/>
                <a:gd name="T47" fmla="*/ 43 h 120"/>
                <a:gd name="T48" fmla="*/ 96 w 122"/>
                <a:gd name="T49" fmla="*/ 43 h 120"/>
                <a:gd name="T50" fmla="*/ 100 w 122"/>
                <a:gd name="T51" fmla="*/ 47 h 120"/>
                <a:gd name="T52" fmla="*/ 96 w 122"/>
                <a:gd name="T53" fmla="*/ 51 h 120"/>
                <a:gd name="T54" fmla="*/ 96 w 122"/>
                <a:gd name="T55" fmla="*/ 28 h 120"/>
                <a:gd name="T56" fmla="*/ 26 w 122"/>
                <a:gd name="T57" fmla="*/ 28 h 120"/>
                <a:gd name="T58" fmla="*/ 22 w 122"/>
                <a:gd name="T59" fmla="*/ 24 h 120"/>
                <a:gd name="T60" fmla="*/ 26 w 122"/>
                <a:gd name="T61" fmla="*/ 20 h 120"/>
                <a:gd name="T62" fmla="*/ 96 w 122"/>
                <a:gd name="T63" fmla="*/ 20 h 120"/>
                <a:gd name="T64" fmla="*/ 100 w 122"/>
                <a:gd name="T65" fmla="*/ 24 h 120"/>
                <a:gd name="T66" fmla="*/ 96 w 122"/>
                <a:gd name="T67" fmla="*/ 2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2" h="120">
                  <a:moveTo>
                    <a:pt x="104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8" y="0"/>
                    <a:pt x="0" y="8"/>
                    <a:pt x="0" y="1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86"/>
                    <a:pt x="8" y="94"/>
                    <a:pt x="19" y="94"/>
                  </a:cubicBezTo>
                  <a:cubicBezTo>
                    <a:pt x="26" y="94"/>
                    <a:pt x="26" y="94"/>
                    <a:pt x="26" y="94"/>
                  </a:cubicBezTo>
                  <a:cubicBezTo>
                    <a:pt x="14" y="114"/>
                    <a:pt x="14" y="115"/>
                    <a:pt x="14" y="116"/>
                  </a:cubicBezTo>
                  <a:cubicBezTo>
                    <a:pt x="14" y="118"/>
                    <a:pt x="16" y="120"/>
                    <a:pt x="18" y="120"/>
                  </a:cubicBezTo>
                  <a:cubicBezTo>
                    <a:pt x="20" y="120"/>
                    <a:pt x="21" y="120"/>
                    <a:pt x="54" y="94"/>
                  </a:cubicBezTo>
                  <a:cubicBezTo>
                    <a:pt x="104" y="94"/>
                    <a:pt x="104" y="94"/>
                    <a:pt x="104" y="94"/>
                  </a:cubicBezTo>
                  <a:cubicBezTo>
                    <a:pt x="114" y="94"/>
                    <a:pt x="122" y="86"/>
                    <a:pt x="122" y="75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122" y="8"/>
                    <a:pt x="114" y="0"/>
                    <a:pt x="104" y="0"/>
                  </a:cubicBezTo>
                  <a:close/>
                  <a:moveTo>
                    <a:pt x="96" y="73"/>
                  </a:moveTo>
                  <a:cubicBezTo>
                    <a:pt x="26" y="73"/>
                    <a:pt x="26" y="73"/>
                    <a:pt x="26" y="73"/>
                  </a:cubicBezTo>
                  <a:cubicBezTo>
                    <a:pt x="24" y="73"/>
                    <a:pt x="22" y="71"/>
                    <a:pt x="22" y="69"/>
                  </a:cubicBezTo>
                  <a:cubicBezTo>
                    <a:pt x="22" y="67"/>
                    <a:pt x="24" y="65"/>
                    <a:pt x="26" y="65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98" y="65"/>
                    <a:pt x="100" y="67"/>
                    <a:pt x="100" y="69"/>
                  </a:cubicBezTo>
                  <a:cubicBezTo>
                    <a:pt x="100" y="71"/>
                    <a:pt x="98" y="73"/>
                    <a:pt x="96" y="73"/>
                  </a:cubicBezTo>
                  <a:close/>
                  <a:moveTo>
                    <a:pt x="96" y="51"/>
                  </a:moveTo>
                  <a:cubicBezTo>
                    <a:pt x="26" y="51"/>
                    <a:pt x="26" y="51"/>
                    <a:pt x="26" y="51"/>
                  </a:cubicBezTo>
                  <a:cubicBezTo>
                    <a:pt x="24" y="51"/>
                    <a:pt x="22" y="49"/>
                    <a:pt x="22" y="47"/>
                  </a:cubicBezTo>
                  <a:cubicBezTo>
                    <a:pt x="22" y="44"/>
                    <a:pt x="24" y="43"/>
                    <a:pt x="26" y="43"/>
                  </a:cubicBezTo>
                  <a:cubicBezTo>
                    <a:pt x="96" y="43"/>
                    <a:pt x="96" y="43"/>
                    <a:pt x="96" y="43"/>
                  </a:cubicBezTo>
                  <a:cubicBezTo>
                    <a:pt x="98" y="43"/>
                    <a:pt x="100" y="44"/>
                    <a:pt x="100" y="47"/>
                  </a:cubicBezTo>
                  <a:cubicBezTo>
                    <a:pt x="100" y="49"/>
                    <a:pt x="98" y="51"/>
                    <a:pt x="96" y="51"/>
                  </a:cubicBezTo>
                  <a:close/>
                  <a:moveTo>
                    <a:pt x="96" y="28"/>
                  </a:moveTo>
                  <a:cubicBezTo>
                    <a:pt x="26" y="28"/>
                    <a:pt x="26" y="28"/>
                    <a:pt x="26" y="28"/>
                  </a:cubicBezTo>
                  <a:cubicBezTo>
                    <a:pt x="24" y="28"/>
                    <a:pt x="22" y="26"/>
                    <a:pt x="22" y="24"/>
                  </a:cubicBezTo>
                  <a:cubicBezTo>
                    <a:pt x="22" y="22"/>
                    <a:pt x="24" y="20"/>
                    <a:pt x="2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8" y="20"/>
                    <a:pt x="100" y="22"/>
                    <a:pt x="100" y="24"/>
                  </a:cubicBezTo>
                  <a:cubicBezTo>
                    <a:pt x="100" y="26"/>
                    <a:pt x="98" y="28"/>
                    <a:pt x="96" y="28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5000"/>
    </mc:Choice>
    <mc:Fallback>
      <p:transition advTm="500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209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586581" y="810383"/>
            <a:ext cx="11018838" cy="5237233"/>
            <a:chOff x="-855" y="-72"/>
            <a:chExt cx="9392" cy="4464"/>
          </a:xfrm>
          <a:solidFill>
            <a:schemeClr val="bg1"/>
          </a:solidFill>
        </p:grpSpPr>
        <p:grpSp>
          <p:nvGrpSpPr>
            <p:cNvPr id="5" name="Group 205"/>
            <p:cNvGrpSpPr/>
            <p:nvPr/>
          </p:nvGrpSpPr>
          <p:grpSpPr bwMode="auto">
            <a:xfrm>
              <a:off x="-855" y="-72"/>
              <a:ext cx="9392" cy="4464"/>
              <a:chOff x="-855" y="-72"/>
              <a:chExt cx="9392" cy="4464"/>
            </a:xfrm>
            <a:grpFill/>
          </p:grpSpPr>
          <p:sp>
            <p:nvSpPr>
              <p:cNvPr id="28" name="Freeform 5"/>
              <p:cNvSpPr/>
              <p:nvPr/>
            </p:nvSpPr>
            <p:spPr bwMode="auto">
              <a:xfrm>
                <a:off x="1497" y="195"/>
                <a:ext cx="19" cy="218"/>
              </a:xfrm>
              <a:custGeom>
                <a:avLst/>
                <a:gdLst>
                  <a:gd name="T0" fmla="*/ 4 w 8"/>
                  <a:gd name="T1" fmla="*/ 92 h 92"/>
                  <a:gd name="T2" fmla="*/ 0 w 8"/>
                  <a:gd name="T3" fmla="*/ 88 h 92"/>
                  <a:gd name="T4" fmla="*/ 0 w 8"/>
                  <a:gd name="T5" fmla="*/ 4 h 92"/>
                  <a:gd name="T6" fmla="*/ 4 w 8"/>
                  <a:gd name="T7" fmla="*/ 0 h 92"/>
                  <a:gd name="T8" fmla="*/ 8 w 8"/>
                  <a:gd name="T9" fmla="*/ 4 h 92"/>
                  <a:gd name="T10" fmla="*/ 8 w 8"/>
                  <a:gd name="T11" fmla="*/ 88 h 92"/>
                  <a:gd name="T12" fmla="*/ 4 w 8"/>
                  <a:gd name="T13" fmla="*/ 9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92">
                    <a:moveTo>
                      <a:pt x="4" y="92"/>
                    </a:moveTo>
                    <a:cubicBezTo>
                      <a:pt x="1" y="92"/>
                      <a:pt x="0" y="91"/>
                      <a:pt x="0" y="8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88"/>
                      <a:pt x="8" y="88"/>
                      <a:pt x="8" y="88"/>
                    </a:cubicBezTo>
                    <a:cubicBezTo>
                      <a:pt x="8" y="91"/>
                      <a:pt x="6" y="92"/>
                      <a:pt x="4" y="9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6"/>
              <p:cNvSpPr/>
              <p:nvPr/>
            </p:nvSpPr>
            <p:spPr bwMode="auto">
              <a:xfrm>
                <a:off x="1202" y="373"/>
                <a:ext cx="19" cy="40"/>
              </a:xfrm>
              <a:custGeom>
                <a:avLst/>
                <a:gdLst>
                  <a:gd name="T0" fmla="*/ 4 w 8"/>
                  <a:gd name="T1" fmla="*/ 17 h 17"/>
                  <a:gd name="T2" fmla="*/ 0 w 8"/>
                  <a:gd name="T3" fmla="*/ 13 h 17"/>
                  <a:gd name="T4" fmla="*/ 0 w 8"/>
                  <a:gd name="T5" fmla="*/ 4 h 17"/>
                  <a:gd name="T6" fmla="*/ 4 w 8"/>
                  <a:gd name="T7" fmla="*/ 0 h 17"/>
                  <a:gd name="T8" fmla="*/ 8 w 8"/>
                  <a:gd name="T9" fmla="*/ 4 h 17"/>
                  <a:gd name="T10" fmla="*/ 8 w 8"/>
                  <a:gd name="T11" fmla="*/ 13 h 17"/>
                  <a:gd name="T12" fmla="*/ 4 w 8"/>
                  <a:gd name="T13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7">
                    <a:moveTo>
                      <a:pt x="4" y="17"/>
                    </a:moveTo>
                    <a:cubicBezTo>
                      <a:pt x="2" y="17"/>
                      <a:pt x="0" y="16"/>
                      <a:pt x="0" y="1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6"/>
                      <a:pt x="6" y="17"/>
                      <a:pt x="4" y="1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Freeform 7"/>
              <p:cNvSpPr>
                <a:spLocks noEditPoints="1"/>
              </p:cNvSpPr>
              <p:nvPr/>
            </p:nvSpPr>
            <p:spPr bwMode="auto">
              <a:xfrm>
                <a:off x="1176" y="224"/>
                <a:ext cx="144" cy="158"/>
              </a:xfrm>
              <a:custGeom>
                <a:avLst/>
                <a:gdLst>
                  <a:gd name="T0" fmla="*/ 0 w 61"/>
                  <a:gd name="T1" fmla="*/ 30 h 67"/>
                  <a:gd name="T2" fmla="*/ 4 w 61"/>
                  <a:gd name="T3" fmla="*/ 26 h 67"/>
                  <a:gd name="T4" fmla="*/ 55 w 61"/>
                  <a:gd name="T5" fmla="*/ 26 h 67"/>
                  <a:gd name="T6" fmla="*/ 59 w 61"/>
                  <a:gd name="T7" fmla="*/ 30 h 67"/>
                  <a:gd name="T8" fmla="*/ 55 w 61"/>
                  <a:gd name="T9" fmla="*/ 34 h 67"/>
                  <a:gd name="T10" fmla="*/ 4 w 61"/>
                  <a:gd name="T11" fmla="*/ 34 h 67"/>
                  <a:gd name="T12" fmla="*/ 0 w 61"/>
                  <a:gd name="T13" fmla="*/ 30 h 67"/>
                  <a:gd name="T14" fmla="*/ 0 w 61"/>
                  <a:gd name="T15" fmla="*/ 63 h 67"/>
                  <a:gd name="T16" fmla="*/ 4 w 61"/>
                  <a:gd name="T17" fmla="*/ 67 h 67"/>
                  <a:gd name="T18" fmla="*/ 57 w 61"/>
                  <a:gd name="T19" fmla="*/ 67 h 67"/>
                  <a:gd name="T20" fmla="*/ 61 w 61"/>
                  <a:gd name="T21" fmla="*/ 63 h 67"/>
                  <a:gd name="T22" fmla="*/ 61 w 61"/>
                  <a:gd name="T23" fmla="*/ 0 h 67"/>
                  <a:gd name="T24" fmla="*/ 0 w 61"/>
                  <a:gd name="T25" fmla="*/ 0 h 67"/>
                  <a:gd name="T26" fmla="*/ 0 w 61"/>
                  <a:gd name="T27" fmla="*/ 30 h 67"/>
                  <a:gd name="T28" fmla="*/ 43 w 61"/>
                  <a:gd name="T29" fmla="*/ 51 h 67"/>
                  <a:gd name="T30" fmla="*/ 33 w 61"/>
                  <a:gd name="T31" fmla="*/ 51 h 67"/>
                  <a:gd name="T32" fmla="*/ 29 w 61"/>
                  <a:gd name="T33" fmla="*/ 47 h 67"/>
                  <a:gd name="T34" fmla="*/ 33 w 61"/>
                  <a:gd name="T35" fmla="*/ 43 h 67"/>
                  <a:gd name="T36" fmla="*/ 43 w 61"/>
                  <a:gd name="T37" fmla="*/ 43 h 67"/>
                  <a:gd name="T38" fmla="*/ 47 w 61"/>
                  <a:gd name="T39" fmla="*/ 47 h 67"/>
                  <a:gd name="T40" fmla="*/ 43 w 61"/>
                  <a:gd name="T41" fmla="*/ 51 h 67"/>
                  <a:gd name="T42" fmla="*/ 33 w 61"/>
                  <a:gd name="T43" fmla="*/ 8 h 67"/>
                  <a:gd name="T44" fmla="*/ 43 w 61"/>
                  <a:gd name="T45" fmla="*/ 8 h 67"/>
                  <a:gd name="T46" fmla="*/ 47 w 61"/>
                  <a:gd name="T47" fmla="*/ 12 h 67"/>
                  <a:gd name="T48" fmla="*/ 43 w 61"/>
                  <a:gd name="T49" fmla="*/ 16 h 67"/>
                  <a:gd name="T50" fmla="*/ 33 w 61"/>
                  <a:gd name="T51" fmla="*/ 16 h 67"/>
                  <a:gd name="T52" fmla="*/ 29 w 61"/>
                  <a:gd name="T53" fmla="*/ 12 h 67"/>
                  <a:gd name="T54" fmla="*/ 33 w 61"/>
                  <a:gd name="T55" fmla="*/ 8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61" h="67">
                    <a:moveTo>
                      <a:pt x="0" y="30"/>
                    </a:moveTo>
                    <a:cubicBezTo>
                      <a:pt x="0" y="28"/>
                      <a:pt x="2" y="26"/>
                      <a:pt x="4" y="26"/>
                    </a:cubicBezTo>
                    <a:cubicBezTo>
                      <a:pt x="55" y="26"/>
                      <a:pt x="55" y="26"/>
                      <a:pt x="55" y="26"/>
                    </a:cubicBezTo>
                    <a:cubicBezTo>
                      <a:pt x="57" y="26"/>
                      <a:pt x="59" y="28"/>
                      <a:pt x="59" y="30"/>
                    </a:cubicBezTo>
                    <a:cubicBezTo>
                      <a:pt x="59" y="32"/>
                      <a:pt x="57" y="34"/>
                      <a:pt x="55" y="34"/>
                    </a:cubicBezTo>
                    <a:cubicBezTo>
                      <a:pt x="4" y="34"/>
                      <a:pt x="4" y="34"/>
                      <a:pt x="4" y="34"/>
                    </a:cubicBezTo>
                    <a:cubicBezTo>
                      <a:pt x="2" y="34"/>
                      <a:pt x="0" y="32"/>
                      <a:pt x="0" y="30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0" y="66"/>
                      <a:pt x="2" y="67"/>
                      <a:pt x="4" y="67"/>
                    </a:cubicBezTo>
                    <a:cubicBezTo>
                      <a:pt x="57" y="67"/>
                      <a:pt x="57" y="67"/>
                      <a:pt x="57" y="67"/>
                    </a:cubicBezTo>
                    <a:cubicBezTo>
                      <a:pt x="59" y="67"/>
                      <a:pt x="61" y="66"/>
                      <a:pt x="61" y="63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0"/>
                    </a:lnTo>
                    <a:close/>
                    <a:moveTo>
                      <a:pt x="43" y="51"/>
                    </a:moveTo>
                    <a:cubicBezTo>
                      <a:pt x="33" y="51"/>
                      <a:pt x="33" y="51"/>
                      <a:pt x="33" y="51"/>
                    </a:cubicBezTo>
                    <a:cubicBezTo>
                      <a:pt x="31" y="51"/>
                      <a:pt x="29" y="49"/>
                      <a:pt x="29" y="47"/>
                    </a:cubicBezTo>
                    <a:cubicBezTo>
                      <a:pt x="29" y="45"/>
                      <a:pt x="31" y="43"/>
                      <a:pt x="33" y="43"/>
                    </a:cubicBezTo>
                    <a:cubicBezTo>
                      <a:pt x="43" y="43"/>
                      <a:pt x="43" y="43"/>
                      <a:pt x="43" y="43"/>
                    </a:cubicBezTo>
                    <a:cubicBezTo>
                      <a:pt x="45" y="43"/>
                      <a:pt x="47" y="45"/>
                      <a:pt x="47" y="47"/>
                    </a:cubicBezTo>
                    <a:cubicBezTo>
                      <a:pt x="47" y="49"/>
                      <a:pt x="45" y="51"/>
                      <a:pt x="43" y="51"/>
                    </a:cubicBezTo>
                    <a:close/>
                    <a:moveTo>
                      <a:pt x="33" y="8"/>
                    </a:moveTo>
                    <a:cubicBezTo>
                      <a:pt x="43" y="8"/>
                      <a:pt x="43" y="8"/>
                      <a:pt x="43" y="8"/>
                    </a:cubicBezTo>
                    <a:cubicBezTo>
                      <a:pt x="45" y="8"/>
                      <a:pt x="47" y="10"/>
                      <a:pt x="47" y="12"/>
                    </a:cubicBezTo>
                    <a:cubicBezTo>
                      <a:pt x="47" y="14"/>
                      <a:pt x="45" y="16"/>
                      <a:pt x="4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1" y="16"/>
                      <a:pt x="29" y="14"/>
                      <a:pt x="29" y="12"/>
                    </a:cubicBezTo>
                    <a:cubicBezTo>
                      <a:pt x="29" y="10"/>
                      <a:pt x="31" y="8"/>
                      <a:pt x="33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8"/>
              <p:cNvSpPr/>
              <p:nvPr/>
            </p:nvSpPr>
            <p:spPr bwMode="auto">
              <a:xfrm>
                <a:off x="1159" y="153"/>
                <a:ext cx="402" cy="61"/>
              </a:xfrm>
              <a:custGeom>
                <a:avLst/>
                <a:gdLst>
                  <a:gd name="T0" fmla="*/ 166 w 170"/>
                  <a:gd name="T1" fmla="*/ 0 h 26"/>
                  <a:gd name="T2" fmla="*/ 4 w 170"/>
                  <a:gd name="T3" fmla="*/ 0 h 26"/>
                  <a:gd name="T4" fmla="*/ 0 w 170"/>
                  <a:gd name="T5" fmla="*/ 4 h 26"/>
                  <a:gd name="T6" fmla="*/ 0 w 170"/>
                  <a:gd name="T7" fmla="*/ 22 h 26"/>
                  <a:gd name="T8" fmla="*/ 4 w 170"/>
                  <a:gd name="T9" fmla="*/ 26 h 26"/>
                  <a:gd name="T10" fmla="*/ 7 w 170"/>
                  <a:gd name="T11" fmla="*/ 26 h 26"/>
                  <a:gd name="T12" fmla="*/ 68 w 170"/>
                  <a:gd name="T13" fmla="*/ 26 h 26"/>
                  <a:gd name="T14" fmla="*/ 166 w 170"/>
                  <a:gd name="T15" fmla="*/ 26 h 26"/>
                  <a:gd name="T16" fmla="*/ 170 w 170"/>
                  <a:gd name="T17" fmla="*/ 22 h 26"/>
                  <a:gd name="T18" fmla="*/ 170 w 170"/>
                  <a:gd name="T19" fmla="*/ 4 h 26"/>
                  <a:gd name="T20" fmla="*/ 166 w 170"/>
                  <a:gd name="T21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0" h="26">
                    <a:moveTo>
                      <a:pt x="166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4"/>
                      <a:pt x="2" y="26"/>
                      <a:pt x="4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68" y="26"/>
                      <a:pt x="68" y="26"/>
                      <a:pt x="68" y="26"/>
                    </a:cubicBezTo>
                    <a:cubicBezTo>
                      <a:pt x="166" y="26"/>
                      <a:pt x="166" y="26"/>
                      <a:pt x="166" y="26"/>
                    </a:cubicBezTo>
                    <a:cubicBezTo>
                      <a:pt x="168" y="26"/>
                      <a:pt x="170" y="24"/>
                      <a:pt x="170" y="22"/>
                    </a:cubicBezTo>
                    <a:cubicBezTo>
                      <a:pt x="170" y="4"/>
                      <a:pt x="170" y="4"/>
                      <a:pt x="170" y="4"/>
                    </a:cubicBezTo>
                    <a:cubicBezTo>
                      <a:pt x="170" y="2"/>
                      <a:pt x="168" y="0"/>
                      <a:pt x="166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Rectangle 9"/>
              <p:cNvSpPr>
                <a:spLocks noChangeArrowheads="1"/>
              </p:cNvSpPr>
              <p:nvPr/>
            </p:nvSpPr>
            <p:spPr bwMode="auto">
              <a:xfrm>
                <a:off x="1334" y="-27"/>
                <a:ext cx="166" cy="13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10"/>
              <p:cNvSpPr/>
              <p:nvPr/>
            </p:nvSpPr>
            <p:spPr bwMode="auto">
              <a:xfrm>
                <a:off x="1407" y="82"/>
                <a:ext cx="19" cy="61"/>
              </a:xfrm>
              <a:custGeom>
                <a:avLst/>
                <a:gdLst>
                  <a:gd name="T0" fmla="*/ 4 w 8"/>
                  <a:gd name="T1" fmla="*/ 26 h 26"/>
                  <a:gd name="T2" fmla="*/ 0 w 8"/>
                  <a:gd name="T3" fmla="*/ 19 h 26"/>
                  <a:gd name="T4" fmla="*/ 0 w 8"/>
                  <a:gd name="T5" fmla="*/ 6 h 26"/>
                  <a:gd name="T6" fmla="*/ 4 w 8"/>
                  <a:gd name="T7" fmla="*/ 0 h 26"/>
                  <a:gd name="T8" fmla="*/ 8 w 8"/>
                  <a:gd name="T9" fmla="*/ 6 h 26"/>
                  <a:gd name="T10" fmla="*/ 8 w 8"/>
                  <a:gd name="T11" fmla="*/ 19 h 26"/>
                  <a:gd name="T12" fmla="*/ 4 w 8"/>
                  <a:gd name="T13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6">
                    <a:moveTo>
                      <a:pt x="4" y="26"/>
                    </a:moveTo>
                    <a:cubicBezTo>
                      <a:pt x="2" y="26"/>
                      <a:pt x="0" y="23"/>
                      <a:pt x="0" y="19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4" y="0"/>
                    </a:cubicBezTo>
                    <a:cubicBezTo>
                      <a:pt x="6" y="0"/>
                      <a:pt x="8" y="3"/>
                      <a:pt x="8" y="6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23"/>
                      <a:pt x="6" y="26"/>
                      <a:pt x="4" y="2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11"/>
              <p:cNvSpPr/>
              <p:nvPr/>
            </p:nvSpPr>
            <p:spPr bwMode="auto">
              <a:xfrm>
                <a:off x="1360" y="124"/>
                <a:ext cx="114" cy="19"/>
              </a:xfrm>
              <a:custGeom>
                <a:avLst/>
                <a:gdLst>
                  <a:gd name="T0" fmla="*/ 44 w 48"/>
                  <a:gd name="T1" fmla="*/ 8 h 8"/>
                  <a:gd name="T2" fmla="*/ 4 w 48"/>
                  <a:gd name="T3" fmla="*/ 8 h 8"/>
                  <a:gd name="T4" fmla="*/ 0 w 48"/>
                  <a:gd name="T5" fmla="*/ 4 h 8"/>
                  <a:gd name="T6" fmla="*/ 4 w 48"/>
                  <a:gd name="T7" fmla="*/ 0 h 8"/>
                  <a:gd name="T8" fmla="*/ 44 w 48"/>
                  <a:gd name="T9" fmla="*/ 0 h 8"/>
                  <a:gd name="T10" fmla="*/ 48 w 48"/>
                  <a:gd name="T11" fmla="*/ 4 h 8"/>
                  <a:gd name="T12" fmla="*/ 44 w 48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8">
                    <a:moveTo>
                      <a:pt x="44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6" y="0"/>
                      <a:pt x="48" y="1"/>
                      <a:pt x="48" y="4"/>
                    </a:cubicBezTo>
                    <a:cubicBezTo>
                      <a:pt x="48" y="6"/>
                      <a:pt x="46" y="8"/>
                      <a:pt x="44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12"/>
              <p:cNvSpPr>
                <a:spLocks noEditPoints="1"/>
              </p:cNvSpPr>
              <p:nvPr/>
            </p:nvSpPr>
            <p:spPr bwMode="auto">
              <a:xfrm>
                <a:off x="1202" y="-65"/>
                <a:ext cx="106" cy="208"/>
              </a:xfrm>
              <a:custGeom>
                <a:avLst/>
                <a:gdLst>
                  <a:gd name="T0" fmla="*/ 41 w 45"/>
                  <a:gd name="T1" fmla="*/ 0 h 88"/>
                  <a:gd name="T2" fmla="*/ 4 w 45"/>
                  <a:gd name="T3" fmla="*/ 0 h 88"/>
                  <a:gd name="T4" fmla="*/ 0 w 45"/>
                  <a:gd name="T5" fmla="*/ 4 h 88"/>
                  <a:gd name="T6" fmla="*/ 0 w 45"/>
                  <a:gd name="T7" fmla="*/ 84 h 88"/>
                  <a:gd name="T8" fmla="*/ 4 w 45"/>
                  <a:gd name="T9" fmla="*/ 88 h 88"/>
                  <a:gd name="T10" fmla="*/ 41 w 45"/>
                  <a:gd name="T11" fmla="*/ 88 h 88"/>
                  <a:gd name="T12" fmla="*/ 45 w 45"/>
                  <a:gd name="T13" fmla="*/ 84 h 88"/>
                  <a:gd name="T14" fmla="*/ 45 w 45"/>
                  <a:gd name="T15" fmla="*/ 4 h 88"/>
                  <a:gd name="T16" fmla="*/ 41 w 45"/>
                  <a:gd name="T17" fmla="*/ 0 h 88"/>
                  <a:gd name="T18" fmla="*/ 17 w 45"/>
                  <a:gd name="T19" fmla="*/ 12 h 88"/>
                  <a:gd name="T20" fmla="*/ 28 w 45"/>
                  <a:gd name="T21" fmla="*/ 12 h 88"/>
                  <a:gd name="T22" fmla="*/ 32 w 45"/>
                  <a:gd name="T23" fmla="*/ 16 h 88"/>
                  <a:gd name="T24" fmla="*/ 28 w 45"/>
                  <a:gd name="T25" fmla="*/ 20 h 88"/>
                  <a:gd name="T26" fmla="*/ 17 w 45"/>
                  <a:gd name="T27" fmla="*/ 20 h 88"/>
                  <a:gd name="T28" fmla="*/ 13 w 45"/>
                  <a:gd name="T29" fmla="*/ 16 h 88"/>
                  <a:gd name="T30" fmla="*/ 17 w 45"/>
                  <a:gd name="T31" fmla="*/ 12 h 88"/>
                  <a:gd name="T32" fmla="*/ 22 w 45"/>
                  <a:gd name="T33" fmla="*/ 66 h 88"/>
                  <a:gd name="T34" fmla="*/ 10 w 45"/>
                  <a:gd name="T35" fmla="*/ 54 h 88"/>
                  <a:gd name="T36" fmla="*/ 22 w 45"/>
                  <a:gd name="T37" fmla="*/ 42 h 88"/>
                  <a:gd name="T38" fmla="*/ 34 w 45"/>
                  <a:gd name="T39" fmla="*/ 54 h 88"/>
                  <a:gd name="T40" fmla="*/ 22 w 45"/>
                  <a:gd name="T41" fmla="*/ 66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5" h="88">
                    <a:moveTo>
                      <a:pt x="41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4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0" y="86"/>
                      <a:pt x="2" y="88"/>
                      <a:pt x="4" y="88"/>
                    </a:cubicBezTo>
                    <a:cubicBezTo>
                      <a:pt x="41" y="88"/>
                      <a:pt x="41" y="88"/>
                      <a:pt x="41" y="88"/>
                    </a:cubicBezTo>
                    <a:cubicBezTo>
                      <a:pt x="43" y="88"/>
                      <a:pt x="45" y="86"/>
                      <a:pt x="45" y="84"/>
                    </a:cubicBezTo>
                    <a:cubicBezTo>
                      <a:pt x="45" y="4"/>
                      <a:pt x="45" y="4"/>
                      <a:pt x="45" y="4"/>
                    </a:cubicBezTo>
                    <a:cubicBezTo>
                      <a:pt x="45" y="1"/>
                      <a:pt x="43" y="0"/>
                      <a:pt x="41" y="0"/>
                    </a:cubicBezTo>
                    <a:close/>
                    <a:moveTo>
                      <a:pt x="17" y="12"/>
                    </a:moveTo>
                    <a:cubicBezTo>
                      <a:pt x="28" y="12"/>
                      <a:pt x="28" y="12"/>
                      <a:pt x="28" y="12"/>
                    </a:cubicBezTo>
                    <a:cubicBezTo>
                      <a:pt x="30" y="12"/>
                      <a:pt x="32" y="14"/>
                      <a:pt x="32" y="16"/>
                    </a:cubicBezTo>
                    <a:cubicBezTo>
                      <a:pt x="32" y="18"/>
                      <a:pt x="30" y="20"/>
                      <a:pt x="28" y="20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4" y="20"/>
                      <a:pt x="13" y="18"/>
                      <a:pt x="13" y="16"/>
                    </a:cubicBezTo>
                    <a:cubicBezTo>
                      <a:pt x="13" y="14"/>
                      <a:pt x="14" y="12"/>
                      <a:pt x="17" y="12"/>
                    </a:cubicBezTo>
                    <a:close/>
                    <a:moveTo>
                      <a:pt x="22" y="66"/>
                    </a:moveTo>
                    <a:cubicBezTo>
                      <a:pt x="16" y="66"/>
                      <a:pt x="10" y="61"/>
                      <a:pt x="10" y="54"/>
                    </a:cubicBezTo>
                    <a:cubicBezTo>
                      <a:pt x="10" y="47"/>
                      <a:pt x="16" y="42"/>
                      <a:pt x="22" y="42"/>
                    </a:cubicBezTo>
                    <a:cubicBezTo>
                      <a:pt x="29" y="42"/>
                      <a:pt x="34" y="47"/>
                      <a:pt x="34" y="54"/>
                    </a:cubicBezTo>
                    <a:cubicBezTo>
                      <a:pt x="34" y="61"/>
                      <a:pt x="29" y="66"/>
                      <a:pt x="22" y="6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13"/>
              <p:cNvSpPr/>
              <p:nvPr/>
            </p:nvSpPr>
            <p:spPr bwMode="auto">
              <a:xfrm>
                <a:off x="287" y="-15"/>
                <a:ext cx="68" cy="156"/>
              </a:xfrm>
              <a:custGeom>
                <a:avLst/>
                <a:gdLst>
                  <a:gd name="T0" fmla="*/ 0 w 68"/>
                  <a:gd name="T1" fmla="*/ 7 h 156"/>
                  <a:gd name="T2" fmla="*/ 33 w 68"/>
                  <a:gd name="T3" fmla="*/ 156 h 156"/>
                  <a:gd name="T4" fmla="*/ 68 w 68"/>
                  <a:gd name="T5" fmla="*/ 149 h 156"/>
                  <a:gd name="T6" fmla="*/ 35 w 68"/>
                  <a:gd name="T7" fmla="*/ 0 h 156"/>
                  <a:gd name="T8" fmla="*/ 0 w 68"/>
                  <a:gd name="T9" fmla="*/ 7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156">
                    <a:moveTo>
                      <a:pt x="0" y="7"/>
                    </a:moveTo>
                    <a:lnTo>
                      <a:pt x="33" y="156"/>
                    </a:lnTo>
                    <a:lnTo>
                      <a:pt x="68" y="149"/>
                    </a:lnTo>
                    <a:lnTo>
                      <a:pt x="35" y="0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14"/>
              <p:cNvSpPr/>
              <p:nvPr/>
            </p:nvSpPr>
            <p:spPr bwMode="auto">
              <a:xfrm>
                <a:off x="228" y="-15"/>
                <a:ext cx="68" cy="156"/>
              </a:xfrm>
              <a:custGeom>
                <a:avLst/>
                <a:gdLst>
                  <a:gd name="T0" fmla="*/ 0 w 68"/>
                  <a:gd name="T1" fmla="*/ 7 h 156"/>
                  <a:gd name="T2" fmla="*/ 33 w 68"/>
                  <a:gd name="T3" fmla="*/ 156 h 156"/>
                  <a:gd name="T4" fmla="*/ 68 w 68"/>
                  <a:gd name="T5" fmla="*/ 149 h 156"/>
                  <a:gd name="T6" fmla="*/ 35 w 68"/>
                  <a:gd name="T7" fmla="*/ 0 h 156"/>
                  <a:gd name="T8" fmla="*/ 0 w 68"/>
                  <a:gd name="T9" fmla="*/ 7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156">
                    <a:moveTo>
                      <a:pt x="0" y="7"/>
                    </a:moveTo>
                    <a:lnTo>
                      <a:pt x="33" y="156"/>
                    </a:lnTo>
                    <a:lnTo>
                      <a:pt x="68" y="149"/>
                    </a:lnTo>
                    <a:lnTo>
                      <a:pt x="35" y="0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15"/>
              <p:cNvSpPr/>
              <p:nvPr/>
            </p:nvSpPr>
            <p:spPr bwMode="auto">
              <a:xfrm>
                <a:off x="169" y="-15"/>
                <a:ext cx="68" cy="156"/>
              </a:xfrm>
              <a:custGeom>
                <a:avLst/>
                <a:gdLst>
                  <a:gd name="T0" fmla="*/ 0 w 68"/>
                  <a:gd name="T1" fmla="*/ 7 h 156"/>
                  <a:gd name="T2" fmla="*/ 33 w 68"/>
                  <a:gd name="T3" fmla="*/ 156 h 156"/>
                  <a:gd name="T4" fmla="*/ 68 w 68"/>
                  <a:gd name="T5" fmla="*/ 149 h 156"/>
                  <a:gd name="T6" fmla="*/ 35 w 68"/>
                  <a:gd name="T7" fmla="*/ 0 h 156"/>
                  <a:gd name="T8" fmla="*/ 0 w 68"/>
                  <a:gd name="T9" fmla="*/ 7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156">
                    <a:moveTo>
                      <a:pt x="0" y="7"/>
                    </a:moveTo>
                    <a:lnTo>
                      <a:pt x="33" y="156"/>
                    </a:lnTo>
                    <a:lnTo>
                      <a:pt x="68" y="149"/>
                    </a:lnTo>
                    <a:lnTo>
                      <a:pt x="35" y="0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16"/>
              <p:cNvSpPr>
                <a:spLocks noEditPoints="1"/>
              </p:cNvSpPr>
              <p:nvPr/>
            </p:nvSpPr>
            <p:spPr bwMode="auto">
              <a:xfrm>
                <a:off x="140" y="-72"/>
                <a:ext cx="459" cy="239"/>
              </a:xfrm>
              <a:custGeom>
                <a:avLst/>
                <a:gdLst>
                  <a:gd name="T0" fmla="*/ 190 w 194"/>
                  <a:gd name="T1" fmla="*/ 0 h 101"/>
                  <a:gd name="T2" fmla="*/ 4 w 194"/>
                  <a:gd name="T3" fmla="*/ 0 h 101"/>
                  <a:gd name="T4" fmla="*/ 0 w 194"/>
                  <a:gd name="T5" fmla="*/ 4 h 101"/>
                  <a:gd name="T6" fmla="*/ 0 w 194"/>
                  <a:gd name="T7" fmla="*/ 97 h 101"/>
                  <a:gd name="T8" fmla="*/ 4 w 194"/>
                  <a:gd name="T9" fmla="*/ 101 h 101"/>
                  <a:gd name="T10" fmla="*/ 190 w 194"/>
                  <a:gd name="T11" fmla="*/ 101 h 101"/>
                  <a:gd name="T12" fmla="*/ 194 w 194"/>
                  <a:gd name="T13" fmla="*/ 97 h 101"/>
                  <a:gd name="T14" fmla="*/ 194 w 194"/>
                  <a:gd name="T15" fmla="*/ 4 h 101"/>
                  <a:gd name="T16" fmla="*/ 190 w 194"/>
                  <a:gd name="T17" fmla="*/ 0 h 101"/>
                  <a:gd name="T18" fmla="*/ 146 w 194"/>
                  <a:gd name="T19" fmla="*/ 94 h 101"/>
                  <a:gd name="T20" fmla="*/ 123 w 194"/>
                  <a:gd name="T21" fmla="*/ 99 h 101"/>
                  <a:gd name="T22" fmla="*/ 122 w 194"/>
                  <a:gd name="T23" fmla="*/ 99 h 101"/>
                  <a:gd name="T24" fmla="*/ 120 w 194"/>
                  <a:gd name="T25" fmla="*/ 98 h 101"/>
                  <a:gd name="T26" fmla="*/ 118 w 194"/>
                  <a:gd name="T27" fmla="*/ 96 h 101"/>
                  <a:gd name="T28" fmla="*/ 118 w 194"/>
                  <a:gd name="T29" fmla="*/ 94 h 101"/>
                  <a:gd name="T30" fmla="*/ 98 w 194"/>
                  <a:gd name="T31" fmla="*/ 99 h 101"/>
                  <a:gd name="T32" fmla="*/ 97 w 194"/>
                  <a:gd name="T33" fmla="*/ 99 h 101"/>
                  <a:gd name="T34" fmla="*/ 95 w 194"/>
                  <a:gd name="T35" fmla="*/ 98 h 101"/>
                  <a:gd name="T36" fmla="*/ 93 w 194"/>
                  <a:gd name="T37" fmla="*/ 96 h 101"/>
                  <a:gd name="T38" fmla="*/ 93 w 194"/>
                  <a:gd name="T39" fmla="*/ 94 h 101"/>
                  <a:gd name="T40" fmla="*/ 73 w 194"/>
                  <a:gd name="T41" fmla="*/ 99 h 101"/>
                  <a:gd name="T42" fmla="*/ 72 w 194"/>
                  <a:gd name="T43" fmla="*/ 99 h 101"/>
                  <a:gd name="T44" fmla="*/ 70 w 194"/>
                  <a:gd name="T45" fmla="*/ 98 h 101"/>
                  <a:gd name="T46" fmla="*/ 69 w 194"/>
                  <a:gd name="T47" fmla="*/ 96 h 101"/>
                  <a:gd name="T48" fmla="*/ 68 w 194"/>
                  <a:gd name="T49" fmla="*/ 94 h 101"/>
                  <a:gd name="T50" fmla="*/ 48 w 194"/>
                  <a:gd name="T51" fmla="*/ 99 h 101"/>
                  <a:gd name="T52" fmla="*/ 48 w 194"/>
                  <a:gd name="T53" fmla="*/ 99 h 101"/>
                  <a:gd name="T54" fmla="*/ 45 w 194"/>
                  <a:gd name="T55" fmla="*/ 98 h 101"/>
                  <a:gd name="T56" fmla="*/ 44 w 194"/>
                  <a:gd name="T57" fmla="*/ 96 h 101"/>
                  <a:gd name="T58" fmla="*/ 43 w 194"/>
                  <a:gd name="T59" fmla="*/ 94 h 101"/>
                  <a:gd name="T60" fmla="*/ 23 w 194"/>
                  <a:gd name="T61" fmla="*/ 99 h 101"/>
                  <a:gd name="T62" fmla="*/ 23 w 194"/>
                  <a:gd name="T63" fmla="*/ 99 h 101"/>
                  <a:gd name="T64" fmla="*/ 20 w 194"/>
                  <a:gd name="T65" fmla="*/ 98 h 101"/>
                  <a:gd name="T66" fmla="*/ 19 w 194"/>
                  <a:gd name="T67" fmla="*/ 96 h 101"/>
                  <a:gd name="T68" fmla="*/ 4 w 194"/>
                  <a:gd name="T69" fmla="*/ 25 h 101"/>
                  <a:gd name="T70" fmla="*/ 7 w 194"/>
                  <a:gd name="T71" fmla="*/ 20 h 101"/>
                  <a:gd name="T72" fmla="*/ 30 w 194"/>
                  <a:gd name="T73" fmla="*/ 15 h 101"/>
                  <a:gd name="T74" fmla="*/ 33 w 194"/>
                  <a:gd name="T75" fmla="*/ 15 h 101"/>
                  <a:gd name="T76" fmla="*/ 34 w 194"/>
                  <a:gd name="T77" fmla="*/ 18 h 101"/>
                  <a:gd name="T78" fmla="*/ 35 w 194"/>
                  <a:gd name="T79" fmla="*/ 19 h 101"/>
                  <a:gd name="T80" fmla="*/ 54 w 194"/>
                  <a:gd name="T81" fmla="*/ 15 h 101"/>
                  <a:gd name="T82" fmla="*/ 58 w 194"/>
                  <a:gd name="T83" fmla="*/ 15 h 101"/>
                  <a:gd name="T84" fmla="*/ 59 w 194"/>
                  <a:gd name="T85" fmla="*/ 18 h 101"/>
                  <a:gd name="T86" fmla="*/ 60 w 194"/>
                  <a:gd name="T87" fmla="*/ 19 h 101"/>
                  <a:gd name="T88" fmla="*/ 79 w 194"/>
                  <a:gd name="T89" fmla="*/ 15 h 101"/>
                  <a:gd name="T90" fmla="*/ 82 w 194"/>
                  <a:gd name="T91" fmla="*/ 15 h 101"/>
                  <a:gd name="T92" fmla="*/ 84 w 194"/>
                  <a:gd name="T93" fmla="*/ 18 h 101"/>
                  <a:gd name="T94" fmla="*/ 84 w 194"/>
                  <a:gd name="T95" fmla="*/ 19 h 101"/>
                  <a:gd name="T96" fmla="*/ 104 w 194"/>
                  <a:gd name="T97" fmla="*/ 15 h 101"/>
                  <a:gd name="T98" fmla="*/ 107 w 194"/>
                  <a:gd name="T99" fmla="*/ 15 h 101"/>
                  <a:gd name="T100" fmla="*/ 109 w 194"/>
                  <a:gd name="T101" fmla="*/ 18 h 101"/>
                  <a:gd name="T102" fmla="*/ 111 w 194"/>
                  <a:gd name="T103" fmla="*/ 26 h 101"/>
                  <a:gd name="T104" fmla="*/ 131 w 194"/>
                  <a:gd name="T105" fmla="*/ 22 h 101"/>
                  <a:gd name="T106" fmla="*/ 134 w 194"/>
                  <a:gd name="T107" fmla="*/ 23 h 101"/>
                  <a:gd name="T108" fmla="*/ 135 w 194"/>
                  <a:gd name="T109" fmla="*/ 25 h 101"/>
                  <a:gd name="T110" fmla="*/ 149 w 194"/>
                  <a:gd name="T111" fmla="*/ 89 h 101"/>
                  <a:gd name="T112" fmla="*/ 146 w 194"/>
                  <a:gd name="T113" fmla="*/ 94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94" h="101">
                    <a:moveTo>
                      <a:pt x="19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100"/>
                      <a:pt x="1" y="101"/>
                      <a:pt x="4" y="101"/>
                    </a:cubicBezTo>
                    <a:cubicBezTo>
                      <a:pt x="190" y="101"/>
                      <a:pt x="190" y="101"/>
                      <a:pt x="190" y="101"/>
                    </a:cubicBezTo>
                    <a:cubicBezTo>
                      <a:pt x="192" y="101"/>
                      <a:pt x="194" y="100"/>
                      <a:pt x="194" y="97"/>
                    </a:cubicBezTo>
                    <a:cubicBezTo>
                      <a:pt x="194" y="4"/>
                      <a:pt x="194" y="4"/>
                      <a:pt x="194" y="4"/>
                    </a:cubicBezTo>
                    <a:cubicBezTo>
                      <a:pt x="194" y="2"/>
                      <a:pt x="192" y="0"/>
                      <a:pt x="190" y="0"/>
                    </a:cubicBezTo>
                    <a:close/>
                    <a:moveTo>
                      <a:pt x="146" y="94"/>
                    </a:moveTo>
                    <a:cubicBezTo>
                      <a:pt x="123" y="99"/>
                      <a:pt x="123" y="99"/>
                      <a:pt x="123" y="99"/>
                    </a:cubicBezTo>
                    <a:cubicBezTo>
                      <a:pt x="123" y="99"/>
                      <a:pt x="123" y="99"/>
                      <a:pt x="122" y="99"/>
                    </a:cubicBezTo>
                    <a:cubicBezTo>
                      <a:pt x="121" y="99"/>
                      <a:pt x="121" y="99"/>
                      <a:pt x="120" y="98"/>
                    </a:cubicBezTo>
                    <a:cubicBezTo>
                      <a:pt x="119" y="98"/>
                      <a:pt x="119" y="97"/>
                      <a:pt x="118" y="96"/>
                    </a:cubicBezTo>
                    <a:cubicBezTo>
                      <a:pt x="118" y="94"/>
                      <a:pt x="118" y="94"/>
                      <a:pt x="118" y="94"/>
                    </a:cubicBezTo>
                    <a:cubicBezTo>
                      <a:pt x="98" y="99"/>
                      <a:pt x="98" y="99"/>
                      <a:pt x="98" y="99"/>
                    </a:cubicBezTo>
                    <a:cubicBezTo>
                      <a:pt x="98" y="99"/>
                      <a:pt x="98" y="99"/>
                      <a:pt x="97" y="99"/>
                    </a:cubicBezTo>
                    <a:cubicBezTo>
                      <a:pt x="97" y="99"/>
                      <a:pt x="96" y="99"/>
                      <a:pt x="95" y="98"/>
                    </a:cubicBezTo>
                    <a:cubicBezTo>
                      <a:pt x="94" y="98"/>
                      <a:pt x="94" y="97"/>
                      <a:pt x="93" y="96"/>
                    </a:cubicBezTo>
                    <a:cubicBezTo>
                      <a:pt x="93" y="94"/>
                      <a:pt x="93" y="94"/>
                      <a:pt x="93" y="94"/>
                    </a:cubicBezTo>
                    <a:cubicBezTo>
                      <a:pt x="73" y="99"/>
                      <a:pt x="73" y="99"/>
                      <a:pt x="73" y="99"/>
                    </a:cubicBezTo>
                    <a:cubicBezTo>
                      <a:pt x="73" y="99"/>
                      <a:pt x="73" y="99"/>
                      <a:pt x="72" y="99"/>
                    </a:cubicBezTo>
                    <a:cubicBezTo>
                      <a:pt x="72" y="99"/>
                      <a:pt x="71" y="99"/>
                      <a:pt x="70" y="98"/>
                    </a:cubicBezTo>
                    <a:cubicBezTo>
                      <a:pt x="69" y="98"/>
                      <a:pt x="69" y="97"/>
                      <a:pt x="69" y="96"/>
                    </a:cubicBezTo>
                    <a:cubicBezTo>
                      <a:pt x="68" y="94"/>
                      <a:pt x="68" y="94"/>
                      <a:pt x="68" y="94"/>
                    </a:cubicBezTo>
                    <a:cubicBezTo>
                      <a:pt x="48" y="99"/>
                      <a:pt x="48" y="99"/>
                      <a:pt x="48" y="99"/>
                    </a:cubicBezTo>
                    <a:cubicBezTo>
                      <a:pt x="48" y="99"/>
                      <a:pt x="48" y="99"/>
                      <a:pt x="48" y="99"/>
                    </a:cubicBezTo>
                    <a:cubicBezTo>
                      <a:pt x="47" y="99"/>
                      <a:pt x="46" y="99"/>
                      <a:pt x="45" y="98"/>
                    </a:cubicBezTo>
                    <a:cubicBezTo>
                      <a:pt x="44" y="98"/>
                      <a:pt x="44" y="97"/>
                      <a:pt x="44" y="96"/>
                    </a:cubicBezTo>
                    <a:cubicBezTo>
                      <a:pt x="43" y="94"/>
                      <a:pt x="43" y="94"/>
                      <a:pt x="43" y="94"/>
                    </a:cubicBezTo>
                    <a:cubicBezTo>
                      <a:pt x="23" y="99"/>
                      <a:pt x="23" y="99"/>
                      <a:pt x="23" y="99"/>
                    </a:cubicBezTo>
                    <a:cubicBezTo>
                      <a:pt x="23" y="99"/>
                      <a:pt x="23" y="99"/>
                      <a:pt x="23" y="99"/>
                    </a:cubicBezTo>
                    <a:cubicBezTo>
                      <a:pt x="22" y="99"/>
                      <a:pt x="21" y="99"/>
                      <a:pt x="20" y="98"/>
                    </a:cubicBezTo>
                    <a:cubicBezTo>
                      <a:pt x="20" y="98"/>
                      <a:pt x="19" y="97"/>
                      <a:pt x="19" y="96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3" y="23"/>
                      <a:pt x="5" y="20"/>
                      <a:pt x="7" y="20"/>
                    </a:cubicBezTo>
                    <a:cubicBezTo>
                      <a:pt x="30" y="15"/>
                      <a:pt x="30" y="15"/>
                      <a:pt x="30" y="15"/>
                    </a:cubicBezTo>
                    <a:cubicBezTo>
                      <a:pt x="31" y="15"/>
                      <a:pt x="32" y="15"/>
                      <a:pt x="33" y="15"/>
                    </a:cubicBezTo>
                    <a:cubicBezTo>
                      <a:pt x="34" y="16"/>
                      <a:pt x="34" y="17"/>
                      <a:pt x="34" y="18"/>
                    </a:cubicBezTo>
                    <a:cubicBezTo>
                      <a:pt x="35" y="19"/>
                      <a:pt x="35" y="19"/>
                      <a:pt x="35" y="19"/>
                    </a:cubicBezTo>
                    <a:cubicBezTo>
                      <a:pt x="54" y="15"/>
                      <a:pt x="54" y="15"/>
                      <a:pt x="54" y="15"/>
                    </a:cubicBezTo>
                    <a:cubicBezTo>
                      <a:pt x="56" y="15"/>
                      <a:pt x="57" y="15"/>
                      <a:pt x="58" y="15"/>
                    </a:cubicBezTo>
                    <a:cubicBezTo>
                      <a:pt x="58" y="16"/>
                      <a:pt x="59" y="17"/>
                      <a:pt x="59" y="18"/>
                    </a:cubicBezTo>
                    <a:cubicBezTo>
                      <a:pt x="60" y="19"/>
                      <a:pt x="60" y="19"/>
                      <a:pt x="60" y="19"/>
                    </a:cubicBezTo>
                    <a:cubicBezTo>
                      <a:pt x="79" y="15"/>
                      <a:pt x="79" y="15"/>
                      <a:pt x="79" y="15"/>
                    </a:cubicBezTo>
                    <a:cubicBezTo>
                      <a:pt x="80" y="15"/>
                      <a:pt x="82" y="15"/>
                      <a:pt x="82" y="15"/>
                    </a:cubicBezTo>
                    <a:cubicBezTo>
                      <a:pt x="83" y="16"/>
                      <a:pt x="84" y="17"/>
                      <a:pt x="84" y="18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104" y="15"/>
                      <a:pt x="104" y="15"/>
                      <a:pt x="104" y="15"/>
                    </a:cubicBezTo>
                    <a:cubicBezTo>
                      <a:pt x="105" y="15"/>
                      <a:pt x="106" y="15"/>
                      <a:pt x="107" y="15"/>
                    </a:cubicBezTo>
                    <a:cubicBezTo>
                      <a:pt x="108" y="16"/>
                      <a:pt x="109" y="17"/>
                      <a:pt x="109" y="18"/>
                    </a:cubicBezTo>
                    <a:cubicBezTo>
                      <a:pt x="111" y="26"/>
                      <a:pt x="111" y="26"/>
                      <a:pt x="111" y="26"/>
                    </a:cubicBezTo>
                    <a:cubicBezTo>
                      <a:pt x="131" y="22"/>
                      <a:pt x="131" y="22"/>
                      <a:pt x="131" y="22"/>
                    </a:cubicBezTo>
                    <a:cubicBezTo>
                      <a:pt x="132" y="22"/>
                      <a:pt x="133" y="22"/>
                      <a:pt x="134" y="23"/>
                    </a:cubicBezTo>
                    <a:cubicBezTo>
                      <a:pt x="135" y="23"/>
                      <a:pt x="135" y="24"/>
                      <a:pt x="135" y="25"/>
                    </a:cubicBezTo>
                    <a:cubicBezTo>
                      <a:pt x="149" y="89"/>
                      <a:pt x="149" y="89"/>
                      <a:pt x="149" y="89"/>
                    </a:cubicBezTo>
                    <a:cubicBezTo>
                      <a:pt x="149" y="91"/>
                      <a:pt x="148" y="93"/>
                      <a:pt x="146" y="9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17"/>
              <p:cNvSpPr/>
              <p:nvPr/>
            </p:nvSpPr>
            <p:spPr bwMode="auto">
              <a:xfrm>
                <a:off x="407" y="1"/>
                <a:ext cx="64" cy="140"/>
              </a:xfrm>
              <a:custGeom>
                <a:avLst/>
                <a:gdLst>
                  <a:gd name="T0" fmla="*/ 0 w 64"/>
                  <a:gd name="T1" fmla="*/ 8 h 140"/>
                  <a:gd name="T2" fmla="*/ 29 w 64"/>
                  <a:gd name="T3" fmla="*/ 140 h 140"/>
                  <a:gd name="T4" fmla="*/ 64 w 64"/>
                  <a:gd name="T5" fmla="*/ 133 h 140"/>
                  <a:gd name="T6" fmla="*/ 36 w 64"/>
                  <a:gd name="T7" fmla="*/ 0 h 140"/>
                  <a:gd name="T8" fmla="*/ 0 w 64"/>
                  <a:gd name="T9" fmla="*/ 8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140">
                    <a:moveTo>
                      <a:pt x="0" y="8"/>
                    </a:moveTo>
                    <a:lnTo>
                      <a:pt x="29" y="140"/>
                    </a:lnTo>
                    <a:lnTo>
                      <a:pt x="64" y="133"/>
                    </a:lnTo>
                    <a:lnTo>
                      <a:pt x="36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18"/>
              <p:cNvSpPr/>
              <p:nvPr/>
            </p:nvSpPr>
            <p:spPr bwMode="auto">
              <a:xfrm>
                <a:off x="346" y="-15"/>
                <a:ext cx="66" cy="156"/>
              </a:xfrm>
              <a:custGeom>
                <a:avLst/>
                <a:gdLst>
                  <a:gd name="T0" fmla="*/ 0 w 66"/>
                  <a:gd name="T1" fmla="*/ 7 h 156"/>
                  <a:gd name="T2" fmla="*/ 31 w 66"/>
                  <a:gd name="T3" fmla="*/ 156 h 156"/>
                  <a:gd name="T4" fmla="*/ 66 w 66"/>
                  <a:gd name="T5" fmla="*/ 149 h 156"/>
                  <a:gd name="T6" fmla="*/ 35 w 66"/>
                  <a:gd name="T7" fmla="*/ 0 h 156"/>
                  <a:gd name="T8" fmla="*/ 0 w 66"/>
                  <a:gd name="T9" fmla="*/ 7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156">
                    <a:moveTo>
                      <a:pt x="0" y="7"/>
                    </a:moveTo>
                    <a:lnTo>
                      <a:pt x="31" y="156"/>
                    </a:lnTo>
                    <a:lnTo>
                      <a:pt x="66" y="149"/>
                    </a:lnTo>
                    <a:lnTo>
                      <a:pt x="35" y="0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19"/>
              <p:cNvSpPr>
                <a:spLocks noEditPoints="1"/>
              </p:cNvSpPr>
              <p:nvPr/>
            </p:nvSpPr>
            <p:spPr bwMode="auto">
              <a:xfrm>
                <a:off x="140" y="179"/>
                <a:ext cx="459" cy="239"/>
              </a:xfrm>
              <a:custGeom>
                <a:avLst/>
                <a:gdLst>
                  <a:gd name="T0" fmla="*/ 190 w 194"/>
                  <a:gd name="T1" fmla="*/ 0 h 101"/>
                  <a:gd name="T2" fmla="*/ 4 w 194"/>
                  <a:gd name="T3" fmla="*/ 0 h 101"/>
                  <a:gd name="T4" fmla="*/ 0 w 194"/>
                  <a:gd name="T5" fmla="*/ 4 h 101"/>
                  <a:gd name="T6" fmla="*/ 0 w 194"/>
                  <a:gd name="T7" fmla="*/ 97 h 101"/>
                  <a:gd name="T8" fmla="*/ 4 w 194"/>
                  <a:gd name="T9" fmla="*/ 101 h 101"/>
                  <a:gd name="T10" fmla="*/ 190 w 194"/>
                  <a:gd name="T11" fmla="*/ 101 h 101"/>
                  <a:gd name="T12" fmla="*/ 194 w 194"/>
                  <a:gd name="T13" fmla="*/ 97 h 101"/>
                  <a:gd name="T14" fmla="*/ 194 w 194"/>
                  <a:gd name="T15" fmla="*/ 4 h 101"/>
                  <a:gd name="T16" fmla="*/ 190 w 194"/>
                  <a:gd name="T17" fmla="*/ 0 h 101"/>
                  <a:gd name="T18" fmla="*/ 193 w 194"/>
                  <a:gd name="T19" fmla="*/ 25 h 101"/>
                  <a:gd name="T20" fmla="*/ 178 w 194"/>
                  <a:gd name="T21" fmla="*/ 96 h 101"/>
                  <a:gd name="T22" fmla="*/ 176 w 194"/>
                  <a:gd name="T23" fmla="*/ 98 h 101"/>
                  <a:gd name="T24" fmla="*/ 174 w 194"/>
                  <a:gd name="T25" fmla="*/ 99 h 101"/>
                  <a:gd name="T26" fmla="*/ 173 w 194"/>
                  <a:gd name="T27" fmla="*/ 99 h 101"/>
                  <a:gd name="T28" fmla="*/ 153 w 194"/>
                  <a:gd name="T29" fmla="*/ 94 h 101"/>
                  <a:gd name="T30" fmla="*/ 153 w 194"/>
                  <a:gd name="T31" fmla="*/ 96 h 101"/>
                  <a:gd name="T32" fmla="*/ 151 w 194"/>
                  <a:gd name="T33" fmla="*/ 98 h 101"/>
                  <a:gd name="T34" fmla="*/ 149 w 194"/>
                  <a:gd name="T35" fmla="*/ 99 h 101"/>
                  <a:gd name="T36" fmla="*/ 148 w 194"/>
                  <a:gd name="T37" fmla="*/ 99 h 101"/>
                  <a:gd name="T38" fmla="*/ 128 w 194"/>
                  <a:gd name="T39" fmla="*/ 94 h 101"/>
                  <a:gd name="T40" fmla="*/ 128 w 194"/>
                  <a:gd name="T41" fmla="*/ 96 h 101"/>
                  <a:gd name="T42" fmla="*/ 126 w 194"/>
                  <a:gd name="T43" fmla="*/ 98 h 101"/>
                  <a:gd name="T44" fmla="*/ 124 w 194"/>
                  <a:gd name="T45" fmla="*/ 99 h 101"/>
                  <a:gd name="T46" fmla="*/ 123 w 194"/>
                  <a:gd name="T47" fmla="*/ 99 h 101"/>
                  <a:gd name="T48" fmla="*/ 103 w 194"/>
                  <a:gd name="T49" fmla="*/ 94 h 101"/>
                  <a:gd name="T50" fmla="*/ 103 w 194"/>
                  <a:gd name="T51" fmla="*/ 96 h 101"/>
                  <a:gd name="T52" fmla="*/ 101 w 194"/>
                  <a:gd name="T53" fmla="*/ 98 h 101"/>
                  <a:gd name="T54" fmla="*/ 99 w 194"/>
                  <a:gd name="T55" fmla="*/ 99 h 101"/>
                  <a:gd name="T56" fmla="*/ 98 w 194"/>
                  <a:gd name="T57" fmla="*/ 99 h 101"/>
                  <a:gd name="T58" fmla="*/ 78 w 194"/>
                  <a:gd name="T59" fmla="*/ 94 h 101"/>
                  <a:gd name="T60" fmla="*/ 78 w 194"/>
                  <a:gd name="T61" fmla="*/ 96 h 101"/>
                  <a:gd name="T62" fmla="*/ 76 w 194"/>
                  <a:gd name="T63" fmla="*/ 98 h 101"/>
                  <a:gd name="T64" fmla="*/ 74 w 194"/>
                  <a:gd name="T65" fmla="*/ 99 h 101"/>
                  <a:gd name="T66" fmla="*/ 73 w 194"/>
                  <a:gd name="T67" fmla="*/ 99 h 101"/>
                  <a:gd name="T68" fmla="*/ 51 w 194"/>
                  <a:gd name="T69" fmla="*/ 94 h 101"/>
                  <a:gd name="T70" fmla="*/ 48 w 194"/>
                  <a:gd name="T71" fmla="*/ 89 h 101"/>
                  <a:gd name="T72" fmla="*/ 61 w 194"/>
                  <a:gd name="T73" fmla="*/ 25 h 101"/>
                  <a:gd name="T74" fmla="*/ 63 w 194"/>
                  <a:gd name="T75" fmla="*/ 23 h 101"/>
                  <a:gd name="T76" fmla="*/ 66 w 194"/>
                  <a:gd name="T77" fmla="*/ 22 h 101"/>
                  <a:gd name="T78" fmla="*/ 86 w 194"/>
                  <a:gd name="T79" fmla="*/ 26 h 101"/>
                  <a:gd name="T80" fmla="*/ 87 w 194"/>
                  <a:gd name="T81" fmla="*/ 18 h 101"/>
                  <a:gd name="T82" fmla="*/ 89 w 194"/>
                  <a:gd name="T83" fmla="*/ 15 h 101"/>
                  <a:gd name="T84" fmla="*/ 92 w 194"/>
                  <a:gd name="T85" fmla="*/ 15 h 101"/>
                  <a:gd name="T86" fmla="*/ 112 w 194"/>
                  <a:gd name="T87" fmla="*/ 19 h 101"/>
                  <a:gd name="T88" fmla="*/ 112 w 194"/>
                  <a:gd name="T89" fmla="*/ 18 h 101"/>
                  <a:gd name="T90" fmla="*/ 114 w 194"/>
                  <a:gd name="T91" fmla="*/ 15 h 101"/>
                  <a:gd name="T92" fmla="*/ 117 w 194"/>
                  <a:gd name="T93" fmla="*/ 15 h 101"/>
                  <a:gd name="T94" fmla="*/ 137 w 194"/>
                  <a:gd name="T95" fmla="*/ 19 h 101"/>
                  <a:gd name="T96" fmla="*/ 137 w 194"/>
                  <a:gd name="T97" fmla="*/ 18 h 101"/>
                  <a:gd name="T98" fmla="*/ 139 w 194"/>
                  <a:gd name="T99" fmla="*/ 15 h 101"/>
                  <a:gd name="T100" fmla="*/ 142 w 194"/>
                  <a:gd name="T101" fmla="*/ 15 h 101"/>
                  <a:gd name="T102" fmla="*/ 162 w 194"/>
                  <a:gd name="T103" fmla="*/ 19 h 101"/>
                  <a:gd name="T104" fmla="*/ 162 w 194"/>
                  <a:gd name="T105" fmla="*/ 18 h 101"/>
                  <a:gd name="T106" fmla="*/ 164 w 194"/>
                  <a:gd name="T107" fmla="*/ 15 h 101"/>
                  <a:gd name="T108" fmla="*/ 167 w 194"/>
                  <a:gd name="T109" fmla="*/ 15 h 101"/>
                  <a:gd name="T110" fmla="*/ 190 w 194"/>
                  <a:gd name="T111" fmla="*/ 20 h 101"/>
                  <a:gd name="T112" fmla="*/ 193 w 194"/>
                  <a:gd name="T113" fmla="*/ 25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94" h="101">
                    <a:moveTo>
                      <a:pt x="19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99"/>
                      <a:pt x="1" y="101"/>
                      <a:pt x="4" y="101"/>
                    </a:cubicBezTo>
                    <a:cubicBezTo>
                      <a:pt x="190" y="101"/>
                      <a:pt x="190" y="101"/>
                      <a:pt x="190" y="101"/>
                    </a:cubicBezTo>
                    <a:cubicBezTo>
                      <a:pt x="192" y="101"/>
                      <a:pt x="194" y="99"/>
                      <a:pt x="194" y="97"/>
                    </a:cubicBezTo>
                    <a:cubicBezTo>
                      <a:pt x="194" y="4"/>
                      <a:pt x="194" y="4"/>
                      <a:pt x="194" y="4"/>
                    </a:cubicBezTo>
                    <a:cubicBezTo>
                      <a:pt x="194" y="2"/>
                      <a:pt x="192" y="0"/>
                      <a:pt x="190" y="0"/>
                    </a:cubicBezTo>
                    <a:close/>
                    <a:moveTo>
                      <a:pt x="193" y="25"/>
                    </a:moveTo>
                    <a:cubicBezTo>
                      <a:pt x="178" y="96"/>
                      <a:pt x="178" y="96"/>
                      <a:pt x="178" y="96"/>
                    </a:cubicBezTo>
                    <a:cubicBezTo>
                      <a:pt x="178" y="97"/>
                      <a:pt x="177" y="98"/>
                      <a:pt x="176" y="98"/>
                    </a:cubicBezTo>
                    <a:cubicBezTo>
                      <a:pt x="175" y="99"/>
                      <a:pt x="175" y="99"/>
                      <a:pt x="174" y="99"/>
                    </a:cubicBezTo>
                    <a:cubicBezTo>
                      <a:pt x="174" y="99"/>
                      <a:pt x="173" y="99"/>
                      <a:pt x="173" y="99"/>
                    </a:cubicBezTo>
                    <a:cubicBezTo>
                      <a:pt x="153" y="94"/>
                      <a:pt x="153" y="94"/>
                      <a:pt x="153" y="94"/>
                    </a:cubicBezTo>
                    <a:cubicBezTo>
                      <a:pt x="153" y="96"/>
                      <a:pt x="153" y="96"/>
                      <a:pt x="153" y="96"/>
                    </a:cubicBezTo>
                    <a:cubicBezTo>
                      <a:pt x="153" y="97"/>
                      <a:pt x="152" y="98"/>
                      <a:pt x="151" y="98"/>
                    </a:cubicBezTo>
                    <a:cubicBezTo>
                      <a:pt x="150" y="99"/>
                      <a:pt x="150" y="99"/>
                      <a:pt x="149" y="99"/>
                    </a:cubicBezTo>
                    <a:cubicBezTo>
                      <a:pt x="149" y="99"/>
                      <a:pt x="148" y="99"/>
                      <a:pt x="148" y="99"/>
                    </a:cubicBezTo>
                    <a:cubicBezTo>
                      <a:pt x="128" y="94"/>
                      <a:pt x="128" y="94"/>
                      <a:pt x="128" y="94"/>
                    </a:cubicBezTo>
                    <a:cubicBezTo>
                      <a:pt x="128" y="96"/>
                      <a:pt x="128" y="96"/>
                      <a:pt x="128" y="96"/>
                    </a:cubicBezTo>
                    <a:cubicBezTo>
                      <a:pt x="128" y="97"/>
                      <a:pt x="127" y="98"/>
                      <a:pt x="126" y="98"/>
                    </a:cubicBezTo>
                    <a:cubicBezTo>
                      <a:pt x="126" y="99"/>
                      <a:pt x="125" y="99"/>
                      <a:pt x="124" y="99"/>
                    </a:cubicBezTo>
                    <a:cubicBezTo>
                      <a:pt x="124" y="99"/>
                      <a:pt x="123" y="99"/>
                      <a:pt x="123" y="99"/>
                    </a:cubicBezTo>
                    <a:cubicBezTo>
                      <a:pt x="103" y="94"/>
                      <a:pt x="103" y="94"/>
                      <a:pt x="103" y="94"/>
                    </a:cubicBezTo>
                    <a:cubicBezTo>
                      <a:pt x="103" y="96"/>
                      <a:pt x="103" y="96"/>
                      <a:pt x="103" y="96"/>
                    </a:cubicBezTo>
                    <a:cubicBezTo>
                      <a:pt x="103" y="97"/>
                      <a:pt x="102" y="98"/>
                      <a:pt x="101" y="98"/>
                    </a:cubicBezTo>
                    <a:cubicBezTo>
                      <a:pt x="101" y="99"/>
                      <a:pt x="100" y="99"/>
                      <a:pt x="99" y="99"/>
                    </a:cubicBezTo>
                    <a:cubicBezTo>
                      <a:pt x="99" y="99"/>
                      <a:pt x="99" y="99"/>
                      <a:pt x="98" y="99"/>
                    </a:cubicBezTo>
                    <a:cubicBezTo>
                      <a:pt x="78" y="94"/>
                      <a:pt x="78" y="94"/>
                      <a:pt x="78" y="94"/>
                    </a:cubicBezTo>
                    <a:cubicBezTo>
                      <a:pt x="78" y="96"/>
                      <a:pt x="78" y="96"/>
                      <a:pt x="78" y="96"/>
                    </a:cubicBezTo>
                    <a:cubicBezTo>
                      <a:pt x="78" y="97"/>
                      <a:pt x="77" y="98"/>
                      <a:pt x="76" y="98"/>
                    </a:cubicBezTo>
                    <a:cubicBezTo>
                      <a:pt x="76" y="99"/>
                      <a:pt x="75" y="99"/>
                      <a:pt x="74" y="99"/>
                    </a:cubicBezTo>
                    <a:cubicBezTo>
                      <a:pt x="74" y="99"/>
                      <a:pt x="74" y="99"/>
                      <a:pt x="73" y="99"/>
                    </a:cubicBezTo>
                    <a:cubicBezTo>
                      <a:pt x="51" y="94"/>
                      <a:pt x="51" y="94"/>
                      <a:pt x="51" y="94"/>
                    </a:cubicBezTo>
                    <a:cubicBezTo>
                      <a:pt x="48" y="93"/>
                      <a:pt x="47" y="91"/>
                      <a:pt x="48" y="89"/>
                    </a:cubicBezTo>
                    <a:cubicBezTo>
                      <a:pt x="61" y="25"/>
                      <a:pt x="61" y="25"/>
                      <a:pt x="61" y="25"/>
                    </a:cubicBezTo>
                    <a:cubicBezTo>
                      <a:pt x="61" y="24"/>
                      <a:pt x="62" y="23"/>
                      <a:pt x="63" y="23"/>
                    </a:cubicBezTo>
                    <a:cubicBezTo>
                      <a:pt x="64" y="22"/>
                      <a:pt x="65" y="22"/>
                      <a:pt x="66" y="22"/>
                    </a:cubicBezTo>
                    <a:cubicBezTo>
                      <a:pt x="86" y="26"/>
                      <a:pt x="86" y="26"/>
                      <a:pt x="86" y="26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8" y="17"/>
                      <a:pt x="88" y="16"/>
                      <a:pt x="89" y="15"/>
                    </a:cubicBezTo>
                    <a:cubicBezTo>
                      <a:pt x="90" y="15"/>
                      <a:pt x="91" y="15"/>
                      <a:pt x="92" y="15"/>
                    </a:cubicBezTo>
                    <a:cubicBezTo>
                      <a:pt x="112" y="19"/>
                      <a:pt x="112" y="19"/>
                      <a:pt x="112" y="19"/>
                    </a:cubicBezTo>
                    <a:cubicBezTo>
                      <a:pt x="112" y="18"/>
                      <a:pt x="112" y="18"/>
                      <a:pt x="112" y="18"/>
                    </a:cubicBezTo>
                    <a:cubicBezTo>
                      <a:pt x="113" y="17"/>
                      <a:pt x="113" y="16"/>
                      <a:pt x="114" y="15"/>
                    </a:cubicBezTo>
                    <a:cubicBezTo>
                      <a:pt x="115" y="15"/>
                      <a:pt x="116" y="15"/>
                      <a:pt x="117" y="15"/>
                    </a:cubicBezTo>
                    <a:cubicBezTo>
                      <a:pt x="137" y="19"/>
                      <a:pt x="137" y="19"/>
                      <a:pt x="137" y="19"/>
                    </a:cubicBezTo>
                    <a:cubicBezTo>
                      <a:pt x="137" y="18"/>
                      <a:pt x="137" y="18"/>
                      <a:pt x="137" y="18"/>
                    </a:cubicBezTo>
                    <a:cubicBezTo>
                      <a:pt x="137" y="17"/>
                      <a:pt x="138" y="16"/>
                      <a:pt x="139" y="15"/>
                    </a:cubicBezTo>
                    <a:cubicBezTo>
                      <a:pt x="140" y="15"/>
                      <a:pt x="141" y="15"/>
                      <a:pt x="142" y="15"/>
                    </a:cubicBezTo>
                    <a:cubicBezTo>
                      <a:pt x="162" y="19"/>
                      <a:pt x="162" y="19"/>
                      <a:pt x="162" y="19"/>
                    </a:cubicBezTo>
                    <a:cubicBezTo>
                      <a:pt x="162" y="18"/>
                      <a:pt x="162" y="18"/>
                      <a:pt x="162" y="18"/>
                    </a:cubicBezTo>
                    <a:cubicBezTo>
                      <a:pt x="162" y="17"/>
                      <a:pt x="163" y="16"/>
                      <a:pt x="164" y="15"/>
                    </a:cubicBezTo>
                    <a:cubicBezTo>
                      <a:pt x="165" y="15"/>
                      <a:pt x="166" y="15"/>
                      <a:pt x="167" y="15"/>
                    </a:cubicBezTo>
                    <a:cubicBezTo>
                      <a:pt x="190" y="20"/>
                      <a:pt x="190" y="20"/>
                      <a:pt x="190" y="20"/>
                    </a:cubicBezTo>
                    <a:cubicBezTo>
                      <a:pt x="192" y="20"/>
                      <a:pt x="193" y="23"/>
                      <a:pt x="193" y="2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20"/>
              <p:cNvSpPr/>
              <p:nvPr/>
            </p:nvSpPr>
            <p:spPr bwMode="auto">
              <a:xfrm>
                <a:off x="391" y="236"/>
                <a:ext cx="66" cy="156"/>
              </a:xfrm>
              <a:custGeom>
                <a:avLst/>
                <a:gdLst>
                  <a:gd name="T0" fmla="*/ 31 w 66"/>
                  <a:gd name="T1" fmla="*/ 0 h 156"/>
                  <a:gd name="T2" fmla="*/ 0 w 66"/>
                  <a:gd name="T3" fmla="*/ 149 h 156"/>
                  <a:gd name="T4" fmla="*/ 35 w 66"/>
                  <a:gd name="T5" fmla="*/ 156 h 156"/>
                  <a:gd name="T6" fmla="*/ 66 w 66"/>
                  <a:gd name="T7" fmla="*/ 7 h 156"/>
                  <a:gd name="T8" fmla="*/ 31 w 66"/>
                  <a:gd name="T9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156">
                    <a:moveTo>
                      <a:pt x="31" y="0"/>
                    </a:moveTo>
                    <a:lnTo>
                      <a:pt x="0" y="149"/>
                    </a:lnTo>
                    <a:lnTo>
                      <a:pt x="35" y="156"/>
                    </a:lnTo>
                    <a:lnTo>
                      <a:pt x="66" y="7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21"/>
              <p:cNvSpPr/>
              <p:nvPr/>
            </p:nvSpPr>
            <p:spPr bwMode="auto">
              <a:xfrm>
                <a:off x="273" y="252"/>
                <a:ext cx="63" cy="140"/>
              </a:xfrm>
              <a:custGeom>
                <a:avLst/>
                <a:gdLst>
                  <a:gd name="T0" fmla="*/ 28 w 63"/>
                  <a:gd name="T1" fmla="*/ 0 h 140"/>
                  <a:gd name="T2" fmla="*/ 0 w 63"/>
                  <a:gd name="T3" fmla="*/ 133 h 140"/>
                  <a:gd name="T4" fmla="*/ 35 w 63"/>
                  <a:gd name="T5" fmla="*/ 140 h 140"/>
                  <a:gd name="T6" fmla="*/ 63 w 63"/>
                  <a:gd name="T7" fmla="*/ 7 h 140"/>
                  <a:gd name="T8" fmla="*/ 28 w 63"/>
                  <a:gd name="T9" fmla="*/ 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140">
                    <a:moveTo>
                      <a:pt x="28" y="0"/>
                    </a:moveTo>
                    <a:lnTo>
                      <a:pt x="0" y="133"/>
                    </a:lnTo>
                    <a:lnTo>
                      <a:pt x="35" y="140"/>
                    </a:lnTo>
                    <a:lnTo>
                      <a:pt x="63" y="7"/>
                    </a:lnTo>
                    <a:lnTo>
                      <a:pt x="28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22"/>
              <p:cNvSpPr/>
              <p:nvPr/>
            </p:nvSpPr>
            <p:spPr bwMode="auto">
              <a:xfrm>
                <a:off x="332" y="236"/>
                <a:ext cx="66" cy="156"/>
              </a:xfrm>
              <a:custGeom>
                <a:avLst/>
                <a:gdLst>
                  <a:gd name="T0" fmla="*/ 30 w 66"/>
                  <a:gd name="T1" fmla="*/ 0 h 156"/>
                  <a:gd name="T2" fmla="*/ 0 w 66"/>
                  <a:gd name="T3" fmla="*/ 149 h 156"/>
                  <a:gd name="T4" fmla="*/ 35 w 66"/>
                  <a:gd name="T5" fmla="*/ 156 h 156"/>
                  <a:gd name="T6" fmla="*/ 66 w 66"/>
                  <a:gd name="T7" fmla="*/ 7 h 156"/>
                  <a:gd name="T8" fmla="*/ 30 w 66"/>
                  <a:gd name="T9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156">
                    <a:moveTo>
                      <a:pt x="30" y="0"/>
                    </a:moveTo>
                    <a:lnTo>
                      <a:pt x="0" y="149"/>
                    </a:lnTo>
                    <a:lnTo>
                      <a:pt x="35" y="156"/>
                    </a:lnTo>
                    <a:lnTo>
                      <a:pt x="66" y="7"/>
                    </a:lnTo>
                    <a:lnTo>
                      <a:pt x="3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23"/>
              <p:cNvSpPr/>
              <p:nvPr/>
            </p:nvSpPr>
            <p:spPr bwMode="auto">
              <a:xfrm>
                <a:off x="509" y="236"/>
                <a:ext cx="66" cy="156"/>
              </a:xfrm>
              <a:custGeom>
                <a:avLst/>
                <a:gdLst>
                  <a:gd name="T0" fmla="*/ 0 w 66"/>
                  <a:gd name="T1" fmla="*/ 149 h 156"/>
                  <a:gd name="T2" fmla="*/ 35 w 66"/>
                  <a:gd name="T3" fmla="*/ 156 h 156"/>
                  <a:gd name="T4" fmla="*/ 66 w 66"/>
                  <a:gd name="T5" fmla="*/ 7 h 156"/>
                  <a:gd name="T6" fmla="*/ 31 w 66"/>
                  <a:gd name="T7" fmla="*/ 0 h 156"/>
                  <a:gd name="T8" fmla="*/ 0 w 66"/>
                  <a:gd name="T9" fmla="*/ 149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156">
                    <a:moveTo>
                      <a:pt x="0" y="149"/>
                    </a:moveTo>
                    <a:lnTo>
                      <a:pt x="35" y="156"/>
                    </a:lnTo>
                    <a:lnTo>
                      <a:pt x="66" y="7"/>
                    </a:lnTo>
                    <a:lnTo>
                      <a:pt x="31" y="0"/>
                    </a:lnTo>
                    <a:lnTo>
                      <a:pt x="0" y="14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24"/>
              <p:cNvSpPr/>
              <p:nvPr/>
            </p:nvSpPr>
            <p:spPr bwMode="auto">
              <a:xfrm>
                <a:off x="450" y="236"/>
                <a:ext cx="66" cy="156"/>
              </a:xfrm>
              <a:custGeom>
                <a:avLst/>
                <a:gdLst>
                  <a:gd name="T0" fmla="*/ 31 w 66"/>
                  <a:gd name="T1" fmla="*/ 0 h 156"/>
                  <a:gd name="T2" fmla="*/ 0 w 66"/>
                  <a:gd name="T3" fmla="*/ 149 h 156"/>
                  <a:gd name="T4" fmla="*/ 35 w 66"/>
                  <a:gd name="T5" fmla="*/ 156 h 156"/>
                  <a:gd name="T6" fmla="*/ 66 w 66"/>
                  <a:gd name="T7" fmla="*/ 7 h 156"/>
                  <a:gd name="T8" fmla="*/ 31 w 66"/>
                  <a:gd name="T9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156">
                    <a:moveTo>
                      <a:pt x="31" y="0"/>
                    </a:moveTo>
                    <a:lnTo>
                      <a:pt x="0" y="149"/>
                    </a:lnTo>
                    <a:lnTo>
                      <a:pt x="35" y="156"/>
                    </a:lnTo>
                    <a:lnTo>
                      <a:pt x="66" y="7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Oval 25"/>
              <p:cNvSpPr>
                <a:spLocks noChangeArrowheads="1"/>
              </p:cNvSpPr>
              <p:nvPr/>
            </p:nvSpPr>
            <p:spPr bwMode="auto">
              <a:xfrm>
                <a:off x="-758" y="318"/>
                <a:ext cx="248" cy="86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26"/>
              <p:cNvSpPr/>
              <p:nvPr/>
            </p:nvSpPr>
            <p:spPr bwMode="auto">
              <a:xfrm>
                <a:off x="-834" y="-32"/>
                <a:ext cx="215" cy="407"/>
              </a:xfrm>
              <a:custGeom>
                <a:avLst/>
                <a:gdLst>
                  <a:gd name="T0" fmla="*/ 74 w 91"/>
                  <a:gd name="T1" fmla="*/ 172 h 172"/>
                  <a:gd name="T2" fmla="*/ 70 w 91"/>
                  <a:gd name="T3" fmla="*/ 170 h 172"/>
                  <a:gd name="T4" fmla="*/ 12 w 91"/>
                  <a:gd name="T5" fmla="*/ 57 h 172"/>
                  <a:gd name="T6" fmla="*/ 83 w 91"/>
                  <a:gd name="T7" fmla="*/ 1 h 172"/>
                  <a:gd name="T8" fmla="*/ 90 w 91"/>
                  <a:gd name="T9" fmla="*/ 5 h 172"/>
                  <a:gd name="T10" fmla="*/ 86 w 91"/>
                  <a:gd name="T11" fmla="*/ 12 h 172"/>
                  <a:gd name="T12" fmla="*/ 23 w 91"/>
                  <a:gd name="T13" fmla="*/ 60 h 172"/>
                  <a:gd name="T14" fmla="*/ 78 w 91"/>
                  <a:gd name="T15" fmla="*/ 161 h 172"/>
                  <a:gd name="T16" fmla="*/ 78 w 91"/>
                  <a:gd name="T17" fmla="*/ 170 h 172"/>
                  <a:gd name="T18" fmla="*/ 74 w 91"/>
                  <a:gd name="T19" fmla="*/ 172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1" h="172">
                    <a:moveTo>
                      <a:pt x="74" y="172"/>
                    </a:moveTo>
                    <a:cubicBezTo>
                      <a:pt x="73" y="172"/>
                      <a:pt x="71" y="171"/>
                      <a:pt x="70" y="170"/>
                    </a:cubicBezTo>
                    <a:cubicBezTo>
                      <a:pt x="67" y="168"/>
                      <a:pt x="0" y="109"/>
                      <a:pt x="12" y="57"/>
                    </a:cubicBezTo>
                    <a:cubicBezTo>
                      <a:pt x="18" y="32"/>
                      <a:pt x="41" y="12"/>
                      <a:pt x="83" y="1"/>
                    </a:cubicBezTo>
                    <a:cubicBezTo>
                      <a:pt x="86" y="0"/>
                      <a:pt x="89" y="2"/>
                      <a:pt x="90" y="5"/>
                    </a:cubicBezTo>
                    <a:cubicBezTo>
                      <a:pt x="91" y="8"/>
                      <a:pt x="89" y="11"/>
                      <a:pt x="86" y="12"/>
                    </a:cubicBezTo>
                    <a:cubicBezTo>
                      <a:pt x="49" y="23"/>
                      <a:pt x="28" y="39"/>
                      <a:pt x="23" y="60"/>
                    </a:cubicBezTo>
                    <a:cubicBezTo>
                      <a:pt x="13" y="105"/>
                      <a:pt x="77" y="161"/>
                      <a:pt x="78" y="161"/>
                    </a:cubicBezTo>
                    <a:cubicBezTo>
                      <a:pt x="80" y="163"/>
                      <a:pt x="81" y="167"/>
                      <a:pt x="78" y="170"/>
                    </a:cubicBezTo>
                    <a:cubicBezTo>
                      <a:pt x="77" y="171"/>
                      <a:pt x="76" y="172"/>
                      <a:pt x="74" y="17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27"/>
              <p:cNvSpPr/>
              <p:nvPr/>
            </p:nvSpPr>
            <p:spPr bwMode="auto">
              <a:xfrm>
                <a:off x="-642" y="-55"/>
                <a:ext cx="198" cy="99"/>
              </a:xfrm>
              <a:custGeom>
                <a:avLst/>
                <a:gdLst>
                  <a:gd name="T0" fmla="*/ 67 w 84"/>
                  <a:gd name="T1" fmla="*/ 0 h 42"/>
                  <a:gd name="T2" fmla="*/ 17 w 84"/>
                  <a:gd name="T3" fmla="*/ 0 h 42"/>
                  <a:gd name="T4" fmla="*/ 0 w 84"/>
                  <a:gd name="T5" fmla="*/ 17 h 42"/>
                  <a:gd name="T6" fmla="*/ 0 w 84"/>
                  <a:gd name="T7" fmla="*/ 25 h 42"/>
                  <a:gd name="T8" fmla="*/ 17 w 84"/>
                  <a:gd name="T9" fmla="*/ 42 h 42"/>
                  <a:gd name="T10" fmla="*/ 67 w 84"/>
                  <a:gd name="T11" fmla="*/ 42 h 42"/>
                  <a:gd name="T12" fmla="*/ 84 w 84"/>
                  <a:gd name="T13" fmla="*/ 25 h 42"/>
                  <a:gd name="T14" fmla="*/ 84 w 84"/>
                  <a:gd name="T15" fmla="*/ 17 h 42"/>
                  <a:gd name="T16" fmla="*/ 67 w 84"/>
                  <a:gd name="T17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4" h="42">
                    <a:moveTo>
                      <a:pt x="6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7" y="0"/>
                      <a:pt x="0" y="7"/>
                      <a:pt x="0" y="17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34"/>
                      <a:pt x="7" y="42"/>
                      <a:pt x="17" y="42"/>
                    </a:cubicBezTo>
                    <a:cubicBezTo>
                      <a:pt x="67" y="42"/>
                      <a:pt x="67" y="42"/>
                      <a:pt x="67" y="42"/>
                    </a:cubicBezTo>
                    <a:cubicBezTo>
                      <a:pt x="77" y="42"/>
                      <a:pt x="84" y="34"/>
                      <a:pt x="84" y="25"/>
                    </a:cubicBezTo>
                    <a:cubicBezTo>
                      <a:pt x="84" y="17"/>
                      <a:pt x="84" y="17"/>
                      <a:pt x="84" y="17"/>
                    </a:cubicBezTo>
                    <a:cubicBezTo>
                      <a:pt x="84" y="7"/>
                      <a:pt x="77" y="0"/>
                      <a:pt x="67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28"/>
              <p:cNvSpPr/>
              <p:nvPr/>
            </p:nvSpPr>
            <p:spPr bwMode="auto">
              <a:xfrm>
                <a:off x="-552" y="61"/>
                <a:ext cx="18" cy="73"/>
              </a:xfrm>
              <a:custGeom>
                <a:avLst/>
                <a:gdLst>
                  <a:gd name="T0" fmla="*/ 4 w 8"/>
                  <a:gd name="T1" fmla="*/ 31 h 31"/>
                  <a:gd name="T2" fmla="*/ 0 w 8"/>
                  <a:gd name="T3" fmla="*/ 27 h 31"/>
                  <a:gd name="T4" fmla="*/ 0 w 8"/>
                  <a:gd name="T5" fmla="*/ 4 h 31"/>
                  <a:gd name="T6" fmla="*/ 4 w 8"/>
                  <a:gd name="T7" fmla="*/ 0 h 31"/>
                  <a:gd name="T8" fmla="*/ 8 w 8"/>
                  <a:gd name="T9" fmla="*/ 4 h 31"/>
                  <a:gd name="T10" fmla="*/ 8 w 8"/>
                  <a:gd name="T11" fmla="*/ 27 h 31"/>
                  <a:gd name="T12" fmla="*/ 4 w 8"/>
                  <a:gd name="T1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1">
                    <a:moveTo>
                      <a:pt x="4" y="31"/>
                    </a:moveTo>
                    <a:cubicBezTo>
                      <a:pt x="2" y="31"/>
                      <a:pt x="0" y="29"/>
                      <a:pt x="0" y="27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6" y="0"/>
                      <a:pt x="8" y="1"/>
                      <a:pt x="8" y="4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9"/>
                      <a:pt x="6" y="31"/>
                      <a:pt x="4" y="3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29"/>
              <p:cNvSpPr/>
              <p:nvPr/>
            </p:nvSpPr>
            <p:spPr bwMode="auto">
              <a:xfrm>
                <a:off x="-616" y="53"/>
                <a:ext cx="42" cy="52"/>
              </a:xfrm>
              <a:custGeom>
                <a:avLst/>
                <a:gdLst>
                  <a:gd name="T0" fmla="*/ 4 w 18"/>
                  <a:gd name="T1" fmla="*/ 22 h 22"/>
                  <a:gd name="T2" fmla="*/ 2 w 18"/>
                  <a:gd name="T3" fmla="*/ 21 h 22"/>
                  <a:gd name="T4" fmla="*/ 1 w 18"/>
                  <a:gd name="T5" fmla="*/ 16 h 22"/>
                  <a:gd name="T6" fmla="*/ 10 w 18"/>
                  <a:gd name="T7" fmla="*/ 2 h 22"/>
                  <a:gd name="T8" fmla="*/ 16 w 18"/>
                  <a:gd name="T9" fmla="*/ 1 h 22"/>
                  <a:gd name="T10" fmla="*/ 17 w 18"/>
                  <a:gd name="T11" fmla="*/ 7 h 22"/>
                  <a:gd name="T12" fmla="*/ 8 w 18"/>
                  <a:gd name="T13" fmla="*/ 20 h 22"/>
                  <a:gd name="T14" fmla="*/ 4 w 18"/>
                  <a:gd name="T1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22">
                    <a:moveTo>
                      <a:pt x="4" y="22"/>
                    </a:moveTo>
                    <a:cubicBezTo>
                      <a:pt x="4" y="22"/>
                      <a:pt x="3" y="22"/>
                      <a:pt x="2" y="21"/>
                    </a:cubicBezTo>
                    <a:cubicBezTo>
                      <a:pt x="0" y="20"/>
                      <a:pt x="0" y="18"/>
                      <a:pt x="1" y="16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2" y="1"/>
                      <a:pt x="14" y="0"/>
                      <a:pt x="16" y="1"/>
                    </a:cubicBezTo>
                    <a:cubicBezTo>
                      <a:pt x="18" y="3"/>
                      <a:pt x="18" y="5"/>
                      <a:pt x="17" y="7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7" y="22"/>
                      <a:pt x="6" y="22"/>
                      <a:pt x="4" y="2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30"/>
              <p:cNvSpPr/>
              <p:nvPr/>
            </p:nvSpPr>
            <p:spPr bwMode="auto">
              <a:xfrm>
                <a:off x="-616" y="53"/>
                <a:ext cx="42" cy="52"/>
              </a:xfrm>
              <a:custGeom>
                <a:avLst/>
                <a:gdLst>
                  <a:gd name="T0" fmla="*/ 4 w 18"/>
                  <a:gd name="T1" fmla="*/ 22 h 22"/>
                  <a:gd name="T2" fmla="*/ 2 w 18"/>
                  <a:gd name="T3" fmla="*/ 21 h 22"/>
                  <a:gd name="T4" fmla="*/ 1 w 18"/>
                  <a:gd name="T5" fmla="*/ 16 h 22"/>
                  <a:gd name="T6" fmla="*/ 10 w 18"/>
                  <a:gd name="T7" fmla="*/ 2 h 22"/>
                  <a:gd name="T8" fmla="*/ 16 w 18"/>
                  <a:gd name="T9" fmla="*/ 1 h 22"/>
                  <a:gd name="T10" fmla="*/ 17 w 18"/>
                  <a:gd name="T11" fmla="*/ 7 h 22"/>
                  <a:gd name="T12" fmla="*/ 8 w 18"/>
                  <a:gd name="T13" fmla="*/ 20 h 22"/>
                  <a:gd name="T14" fmla="*/ 4 w 18"/>
                  <a:gd name="T1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22">
                    <a:moveTo>
                      <a:pt x="4" y="22"/>
                    </a:moveTo>
                    <a:cubicBezTo>
                      <a:pt x="4" y="22"/>
                      <a:pt x="3" y="22"/>
                      <a:pt x="2" y="21"/>
                    </a:cubicBezTo>
                    <a:cubicBezTo>
                      <a:pt x="0" y="20"/>
                      <a:pt x="0" y="18"/>
                      <a:pt x="1" y="16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2" y="1"/>
                      <a:pt x="14" y="0"/>
                      <a:pt x="16" y="1"/>
                    </a:cubicBezTo>
                    <a:cubicBezTo>
                      <a:pt x="18" y="3"/>
                      <a:pt x="18" y="5"/>
                      <a:pt x="17" y="7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7" y="22"/>
                      <a:pt x="6" y="22"/>
                      <a:pt x="4" y="2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31"/>
              <p:cNvSpPr/>
              <p:nvPr/>
            </p:nvSpPr>
            <p:spPr bwMode="auto">
              <a:xfrm>
                <a:off x="-512" y="53"/>
                <a:ext cx="42" cy="52"/>
              </a:xfrm>
              <a:custGeom>
                <a:avLst/>
                <a:gdLst>
                  <a:gd name="T0" fmla="*/ 14 w 18"/>
                  <a:gd name="T1" fmla="*/ 22 h 22"/>
                  <a:gd name="T2" fmla="*/ 10 w 18"/>
                  <a:gd name="T3" fmla="*/ 20 h 22"/>
                  <a:gd name="T4" fmla="*/ 1 w 18"/>
                  <a:gd name="T5" fmla="*/ 7 h 22"/>
                  <a:gd name="T6" fmla="*/ 2 w 18"/>
                  <a:gd name="T7" fmla="*/ 1 h 22"/>
                  <a:gd name="T8" fmla="*/ 8 w 18"/>
                  <a:gd name="T9" fmla="*/ 2 h 22"/>
                  <a:gd name="T10" fmla="*/ 17 w 18"/>
                  <a:gd name="T11" fmla="*/ 16 h 22"/>
                  <a:gd name="T12" fmla="*/ 16 w 18"/>
                  <a:gd name="T13" fmla="*/ 21 h 22"/>
                  <a:gd name="T14" fmla="*/ 14 w 18"/>
                  <a:gd name="T1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22">
                    <a:moveTo>
                      <a:pt x="14" y="22"/>
                    </a:moveTo>
                    <a:cubicBezTo>
                      <a:pt x="12" y="22"/>
                      <a:pt x="11" y="22"/>
                      <a:pt x="10" y="20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5"/>
                      <a:pt x="0" y="3"/>
                      <a:pt x="2" y="1"/>
                    </a:cubicBezTo>
                    <a:cubicBezTo>
                      <a:pt x="4" y="0"/>
                      <a:pt x="6" y="1"/>
                      <a:pt x="8" y="2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8" y="18"/>
                      <a:pt x="18" y="20"/>
                      <a:pt x="16" y="21"/>
                    </a:cubicBezTo>
                    <a:cubicBezTo>
                      <a:pt x="15" y="22"/>
                      <a:pt x="14" y="22"/>
                      <a:pt x="14" y="2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32"/>
              <p:cNvSpPr>
                <a:spLocks noEditPoints="1"/>
              </p:cNvSpPr>
              <p:nvPr/>
            </p:nvSpPr>
            <p:spPr bwMode="auto">
              <a:xfrm>
                <a:off x="-855" y="941"/>
                <a:ext cx="355" cy="458"/>
              </a:xfrm>
              <a:custGeom>
                <a:avLst/>
                <a:gdLst>
                  <a:gd name="T0" fmla="*/ 150 w 150"/>
                  <a:gd name="T1" fmla="*/ 89 h 194"/>
                  <a:gd name="T2" fmla="*/ 146 w 150"/>
                  <a:gd name="T3" fmla="*/ 0 h 194"/>
                  <a:gd name="T4" fmla="*/ 0 w 150"/>
                  <a:gd name="T5" fmla="*/ 4 h 194"/>
                  <a:gd name="T6" fmla="*/ 4 w 150"/>
                  <a:gd name="T7" fmla="*/ 194 h 194"/>
                  <a:gd name="T8" fmla="*/ 150 w 150"/>
                  <a:gd name="T9" fmla="*/ 190 h 194"/>
                  <a:gd name="T10" fmla="*/ 149 w 150"/>
                  <a:gd name="T11" fmla="*/ 187 h 194"/>
                  <a:gd name="T12" fmla="*/ 149 w 150"/>
                  <a:gd name="T13" fmla="*/ 89 h 194"/>
                  <a:gd name="T14" fmla="*/ 123 w 150"/>
                  <a:gd name="T15" fmla="*/ 30 h 194"/>
                  <a:gd name="T16" fmla="*/ 123 w 150"/>
                  <a:gd name="T17" fmla="*/ 38 h 194"/>
                  <a:gd name="T18" fmla="*/ 87 w 150"/>
                  <a:gd name="T19" fmla="*/ 34 h 194"/>
                  <a:gd name="T20" fmla="*/ 91 w 150"/>
                  <a:gd name="T21" fmla="*/ 55 h 194"/>
                  <a:gd name="T22" fmla="*/ 127 w 150"/>
                  <a:gd name="T23" fmla="*/ 59 h 194"/>
                  <a:gd name="T24" fmla="*/ 91 w 150"/>
                  <a:gd name="T25" fmla="*/ 63 h 194"/>
                  <a:gd name="T26" fmla="*/ 91 w 150"/>
                  <a:gd name="T27" fmla="*/ 55 h 194"/>
                  <a:gd name="T28" fmla="*/ 27 w 150"/>
                  <a:gd name="T29" fmla="*/ 30 h 194"/>
                  <a:gd name="T30" fmla="*/ 68 w 150"/>
                  <a:gd name="T31" fmla="*/ 34 h 194"/>
                  <a:gd name="T32" fmla="*/ 64 w 150"/>
                  <a:gd name="T33" fmla="*/ 88 h 194"/>
                  <a:gd name="T34" fmla="*/ 23 w 150"/>
                  <a:gd name="T35" fmla="*/ 84 h 194"/>
                  <a:gd name="T36" fmla="*/ 88 w 150"/>
                  <a:gd name="T37" fmla="*/ 163 h 194"/>
                  <a:gd name="T38" fmla="*/ 23 w 150"/>
                  <a:gd name="T39" fmla="*/ 159 h 194"/>
                  <a:gd name="T40" fmla="*/ 88 w 150"/>
                  <a:gd name="T41" fmla="*/ 155 h 194"/>
                  <a:gd name="T42" fmla="*/ 88 w 150"/>
                  <a:gd name="T43" fmla="*/ 163 h 194"/>
                  <a:gd name="T44" fmla="*/ 27 w 150"/>
                  <a:gd name="T45" fmla="*/ 138 h 194"/>
                  <a:gd name="T46" fmla="*/ 27 w 150"/>
                  <a:gd name="T47" fmla="*/ 130 h 194"/>
                  <a:gd name="T48" fmla="*/ 92 w 150"/>
                  <a:gd name="T49" fmla="*/ 134 h 194"/>
                  <a:gd name="T50" fmla="*/ 88 w 150"/>
                  <a:gd name="T51" fmla="*/ 113 h 194"/>
                  <a:gd name="T52" fmla="*/ 23 w 150"/>
                  <a:gd name="T53" fmla="*/ 109 h 194"/>
                  <a:gd name="T54" fmla="*/ 88 w 150"/>
                  <a:gd name="T55" fmla="*/ 105 h 194"/>
                  <a:gd name="T56" fmla="*/ 88 w 150"/>
                  <a:gd name="T57" fmla="*/ 113 h 194"/>
                  <a:gd name="T58" fmla="*/ 87 w 150"/>
                  <a:gd name="T59" fmla="*/ 84 h 194"/>
                  <a:gd name="T60" fmla="*/ 123 w 150"/>
                  <a:gd name="T61" fmla="*/ 80 h 194"/>
                  <a:gd name="T62" fmla="*/ 123 w 150"/>
                  <a:gd name="T63" fmla="*/ 88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50" h="194">
                    <a:moveTo>
                      <a:pt x="149" y="89"/>
                    </a:moveTo>
                    <a:cubicBezTo>
                      <a:pt x="149" y="89"/>
                      <a:pt x="150" y="89"/>
                      <a:pt x="150" y="89"/>
                    </a:cubicBezTo>
                    <a:cubicBezTo>
                      <a:pt x="150" y="4"/>
                      <a:pt x="150" y="4"/>
                      <a:pt x="150" y="4"/>
                    </a:cubicBezTo>
                    <a:cubicBezTo>
                      <a:pt x="150" y="2"/>
                      <a:pt x="148" y="0"/>
                      <a:pt x="14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0" y="192"/>
                      <a:pt x="2" y="194"/>
                      <a:pt x="4" y="194"/>
                    </a:cubicBezTo>
                    <a:cubicBezTo>
                      <a:pt x="146" y="194"/>
                      <a:pt x="146" y="194"/>
                      <a:pt x="146" y="194"/>
                    </a:cubicBezTo>
                    <a:cubicBezTo>
                      <a:pt x="148" y="194"/>
                      <a:pt x="150" y="192"/>
                      <a:pt x="150" y="190"/>
                    </a:cubicBezTo>
                    <a:cubicBezTo>
                      <a:pt x="150" y="187"/>
                      <a:pt x="150" y="187"/>
                      <a:pt x="150" y="187"/>
                    </a:cubicBezTo>
                    <a:cubicBezTo>
                      <a:pt x="150" y="187"/>
                      <a:pt x="149" y="187"/>
                      <a:pt x="149" y="187"/>
                    </a:cubicBezTo>
                    <a:cubicBezTo>
                      <a:pt x="121" y="187"/>
                      <a:pt x="99" y="165"/>
                      <a:pt x="99" y="138"/>
                    </a:cubicBezTo>
                    <a:cubicBezTo>
                      <a:pt x="99" y="111"/>
                      <a:pt x="121" y="89"/>
                      <a:pt x="149" y="89"/>
                    </a:cubicBezTo>
                    <a:close/>
                    <a:moveTo>
                      <a:pt x="91" y="30"/>
                    </a:moveTo>
                    <a:cubicBezTo>
                      <a:pt x="123" y="30"/>
                      <a:pt x="123" y="30"/>
                      <a:pt x="123" y="30"/>
                    </a:cubicBezTo>
                    <a:cubicBezTo>
                      <a:pt x="126" y="30"/>
                      <a:pt x="127" y="32"/>
                      <a:pt x="127" y="34"/>
                    </a:cubicBezTo>
                    <a:cubicBezTo>
                      <a:pt x="127" y="37"/>
                      <a:pt x="126" y="38"/>
                      <a:pt x="123" y="38"/>
                    </a:cubicBezTo>
                    <a:cubicBezTo>
                      <a:pt x="91" y="38"/>
                      <a:pt x="91" y="38"/>
                      <a:pt x="91" y="38"/>
                    </a:cubicBezTo>
                    <a:cubicBezTo>
                      <a:pt x="88" y="38"/>
                      <a:pt x="87" y="37"/>
                      <a:pt x="87" y="34"/>
                    </a:cubicBezTo>
                    <a:cubicBezTo>
                      <a:pt x="87" y="32"/>
                      <a:pt x="88" y="30"/>
                      <a:pt x="91" y="30"/>
                    </a:cubicBezTo>
                    <a:close/>
                    <a:moveTo>
                      <a:pt x="91" y="55"/>
                    </a:moveTo>
                    <a:cubicBezTo>
                      <a:pt x="123" y="55"/>
                      <a:pt x="123" y="55"/>
                      <a:pt x="123" y="55"/>
                    </a:cubicBezTo>
                    <a:cubicBezTo>
                      <a:pt x="126" y="55"/>
                      <a:pt x="127" y="57"/>
                      <a:pt x="127" y="59"/>
                    </a:cubicBezTo>
                    <a:cubicBezTo>
                      <a:pt x="127" y="62"/>
                      <a:pt x="126" y="63"/>
                      <a:pt x="123" y="63"/>
                    </a:cubicBezTo>
                    <a:cubicBezTo>
                      <a:pt x="91" y="63"/>
                      <a:pt x="91" y="63"/>
                      <a:pt x="91" y="63"/>
                    </a:cubicBezTo>
                    <a:cubicBezTo>
                      <a:pt x="88" y="63"/>
                      <a:pt x="87" y="62"/>
                      <a:pt x="87" y="59"/>
                    </a:cubicBezTo>
                    <a:cubicBezTo>
                      <a:pt x="87" y="57"/>
                      <a:pt x="88" y="55"/>
                      <a:pt x="91" y="55"/>
                    </a:cubicBezTo>
                    <a:close/>
                    <a:moveTo>
                      <a:pt x="23" y="34"/>
                    </a:moveTo>
                    <a:cubicBezTo>
                      <a:pt x="23" y="32"/>
                      <a:pt x="25" y="30"/>
                      <a:pt x="27" y="30"/>
                    </a:cubicBezTo>
                    <a:cubicBezTo>
                      <a:pt x="64" y="30"/>
                      <a:pt x="64" y="30"/>
                      <a:pt x="64" y="30"/>
                    </a:cubicBezTo>
                    <a:cubicBezTo>
                      <a:pt x="67" y="30"/>
                      <a:pt x="68" y="32"/>
                      <a:pt x="68" y="34"/>
                    </a:cubicBezTo>
                    <a:cubicBezTo>
                      <a:pt x="68" y="84"/>
                      <a:pt x="68" y="84"/>
                      <a:pt x="68" y="84"/>
                    </a:cubicBezTo>
                    <a:cubicBezTo>
                      <a:pt x="68" y="87"/>
                      <a:pt x="67" y="88"/>
                      <a:pt x="64" y="88"/>
                    </a:cubicBezTo>
                    <a:cubicBezTo>
                      <a:pt x="27" y="88"/>
                      <a:pt x="27" y="88"/>
                      <a:pt x="27" y="88"/>
                    </a:cubicBezTo>
                    <a:cubicBezTo>
                      <a:pt x="25" y="88"/>
                      <a:pt x="23" y="87"/>
                      <a:pt x="23" y="84"/>
                    </a:cubicBezTo>
                    <a:lnTo>
                      <a:pt x="23" y="34"/>
                    </a:lnTo>
                    <a:close/>
                    <a:moveTo>
                      <a:pt x="88" y="163"/>
                    </a:moveTo>
                    <a:cubicBezTo>
                      <a:pt x="27" y="163"/>
                      <a:pt x="27" y="163"/>
                      <a:pt x="27" y="163"/>
                    </a:cubicBezTo>
                    <a:cubicBezTo>
                      <a:pt x="25" y="163"/>
                      <a:pt x="23" y="162"/>
                      <a:pt x="23" y="159"/>
                    </a:cubicBezTo>
                    <a:cubicBezTo>
                      <a:pt x="23" y="157"/>
                      <a:pt x="25" y="155"/>
                      <a:pt x="27" y="155"/>
                    </a:cubicBezTo>
                    <a:cubicBezTo>
                      <a:pt x="88" y="155"/>
                      <a:pt x="88" y="155"/>
                      <a:pt x="88" y="155"/>
                    </a:cubicBezTo>
                    <a:cubicBezTo>
                      <a:pt x="91" y="155"/>
                      <a:pt x="92" y="157"/>
                      <a:pt x="92" y="159"/>
                    </a:cubicBezTo>
                    <a:cubicBezTo>
                      <a:pt x="92" y="162"/>
                      <a:pt x="91" y="163"/>
                      <a:pt x="88" y="163"/>
                    </a:cubicBezTo>
                    <a:close/>
                    <a:moveTo>
                      <a:pt x="88" y="138"/>
                    </a:moveTo>
                    <a:cubicBezTo>
                      <a:pt x="27" y="138"/>
                      <a:pt x="27" y="138"/>
                      <a:pt x="27" y="138"/>
                    </a:cubicBezTo>
                    <a:cubicBezTo>
                      <a:pt x="25" y="138"/>
                      <a:pt x="23" y="137"/>
                      <a:pt x="23" y="134"/>
                    </a:cubicBezTo>
                    <a:cubicBezTo>
                      <a:pt x="23" y="132"/>
                      <a:pt x="25" y="130"/>
                      <a:pt x="27" y="130"/>
                    </a:cubicBezTo>
                    <a:cubicBezTo>
                      <a:pt x="88" y="130"/>
                      <a:pt x="88" y="130"/>
                      <a:pt x="88" y="130"/>
                    </a:cubicBezTo>
                    <a:cubicBezTo>
                      <a:pt x="91" y="130"/>
                      <a:pt x="92" y="132"/>
                      <a:pt x="92" y="134"/>
                    </a:cubicBezTo>
                    <a:cubicBezTo>
                      <a:pt x="92" y="137"/>
                      <a:pt x="91" y="138"/>
                      <a:pt x="88" y="138"/>
                    </a:cubicBezTo>
                    <a:close/>
                    <a:moveTo>
                      <a:pt x="88" y="113"/>
                    </a:moveTo>
                    <a:cubicBezTo>
                      <a:pt x="27" y="113"/>
                      <a:pt x="27" y="113"/>
                      <a:pt x="27" y="113"/>
                    </a:cubicBezTo>
                    <a:cubicBezTo>
                      <a:pt x="25" y="113"/>
                      <a:pt x="23" y="112"/>
                      <a:pt x="23" y="109"/>
                    </a:cubicBezTo>
                    <a:cubicBezTo>
                      <a:pt x="23" y="107"/>
                      <a:pt x="25" y="105"/>
                      <a:pt x="27" y="105"/>
                    </a:cubicBezTo>
                    <a:cubicBezTo>
                      <a:pt x="88" y="105"/>
                      <a:pt x="88" y="105"/>
                      <a:pt x="88" y="105"/>
                    </a:cubicBezTo>
                    <a:cubicBezTo>
                      <a:pt x="91" y="105"/>
                      <a:pt x="92" y="107"/>
                      <a:pt x="92" y="109"/>
                    </a:cubicBezTo>
                    <a:cubicBezTo>
                      <a:pt x="92" y="112"/>
                      <a:pt x="91" y="113"/>
                      <a:pt x="88" y="113"/>
                    </a:cubicBezTo>
                    <a:close/>
                    <a:moveTo>
                      <a:pt x="91" y="88"/>
                    </a:moveTo>
                    <a:cubicBezTo>
                      <a:pt x="88" y="88"/>
                      <a:pt x="87" y="87"/>
                      <a:pt x="87" y="84"/>
                    </a:cubicBezTo>
                    <a:cubicBezTo>
                      <a:pt x="87" y="82"/>
                      <a:pt x="88" y="80"/>
                      <a:pt x="91" y="80"/>
                    </a:cubicBezTo>
                    <a:cubicBezTo>
                      <a:pt x="123" y="80"/>
                      <a:pt x="123" y="80"/>
                      <a:pt x="123" y="80"/>
                    </a:cubicBezTo>
                    <a:cubicBezTo>
                      <a:pt x="126" y="80"/>
                      <a:pt x="127" y="82"/>
                      <a:pt x="127" y="84"/>
                    </a:cubicBezTo>
                    <a:cubicBezTo>
                      <a:pt x="127" y="87"/>
                      <a:pt x="126" y="88"/>
                      <a:pt x="123" y="88"/>
                    </a:cubicBezTo>
                    <a:lnTo>
                      <a:pt x="91" y="8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" name="Freeform 33"/>
              <p:cNvSpPr>
                <a:spLocks noEditPoints="1"/>
              </p:cNvSpPr>
              <p:nvPr/>
            </p:nvSpPr>
            <p:spPr bwMode="auto">
              <a:xfrm>
                <a:off x="140" y="941"/>
                <a:ext cx="352" cy="458"/>
              </a:xfrm>
              <a:custGeom>
                <a:avLst/>
                <a:gdLst>
                  <a:gd name="T0" fmla="*/ 98 w 149"/>
                  <a:gd name="T1" fmla="*/ 138 h 194"/>
                  <a:gd name="T2" fmla="*/ 149 w 149"/>
                  <a:gd name="T3" fmla="*/ 89 h 194"/>
                  <a:gd name="T4" fmla="*/ 145 w 149"/>
                  <a:gd name="T5" fmla="*/ 0 h 194"/>
                  <a:gd name="T6" fmla="*/ 0 w 149"/>
                  <a:gd name="T7" fmla="*/ 4 h 194"/>
                  <a:gd name="T8" fmla="*/ 4 w 149"/>
                  <a:gd name="T9" fmla="*/ 194 h 194"/>
                  <a:gd name="T10" fmla="*/ 149 w 149"/>
                  <a:gd name="T11" fmla="*/ 190 h 194"/>
                  <a:gd name="T12" fmla="*/ 148 w 149"/>
                  <a:gd name="T13" fmla="*/ 187 h 194"/>
                  <a:gd name="T14" fmla="*/ 123 w 149"/>
                  <a:gd name="T15" fmla="*/ 30 h 194"/>
                  <a:gd name="T16" fmla="*/ 123 w 149"/>
                  <a:gd name="T17" fmla="*/ 38 h 194"/>
                  <a:gd name="T18" fmla="*/ 86 w 149"/>
                  <a:gd name="T19" fmla="*/ 34 h 194"/>
                  <a:gd name="T20" fmla="*/ 90 w 149"/>
                  <a:gd name="T21" fmla="*/ 55 h 194"/>
                  <a:gd name="T22" fmla="*/ 127 w 149"/>
                  <a:gd name="T23" fmla="*/ 59 h 194"/>
                  <a:gd name="T24" fmla="*/ 90 w 149"/>
                  <a:gd name="T25" fmla="*/ 63 h 194"/>
                  <a:gd name="T26" fmla="*/ 90 w 149"/>
                  <a:gd name="T27" fmla="*/ 55 h 194"/>
                  <a:gd name="T28" fmla="*/ 123 w 149"/>
                  <a:gd name="T29" fmla="*/ 80 h 194"/>
                  <a:gd name="T30" fmla="*/ 123 w 149"/>
                  <a:gd name="T31" fmla="*/ 88 h 194"/>
                  <a:gd name="T32" fmla="*/ 86 w 149"/>
                  <a:gd name="T33" fmla="*/ 84 h 194"/>
                  <a:gd name="T34" fmla="*/ 22 w 149"/>
                  <a:gd name="T35" fmla="*/ 34 h 194"/>
                  <a:gd name="T36" fmla="*/ 64 w 149"/>
                  <a:gd name="T37" fmla="*/ 30 h 194"/>
                  <a:gd name="T38" fmla="*/ 68 w 149"/>
                  <a:gd name="T39" fmla="*/ 84 h 194"/>
                  <a:gd name="T40" fmla="*/ 26 w 149"/>
                  <a:gd name="T41" fmla="*/ 88 h 194"/>
                  <a:gd name="T42" fmla="*/ 22 w 149"/>
                  <a:gd name="T43" fmla="*/ 34 h 194"/>
                  <a:gd name="T44" fmla="*/ 26 w 149"/>
                  <a:gd name="T45" fmla="*/ 163 h 194"/>
                  <a:gd name="T46" fmla="*/ 26 w 149"/>
                  <a:gd name="T47" fmla="*/ 155 h 194"/>
                  <a:gd name="T48" fmla="*/ 92 w 149"/>
                  <a:gd name="T49" fmla="*/ 159 h 194"/>
                  <a:gd name="T50" fmla="*/ 88 w 149"/>
                  <a:gd name="T51" fmla="*/ 138 h 194"/>
                  <a:gd name="T52" fmla="*/ 22 w 149"/>
                  <a:gd name="T53" fmla="*/ 134 h 194"/>
                  <a:gd name="T54" fmla="*/ 88 w 149"/>
                  <a:gd name="T55" fmla="*/ 130 h 194"/>
                  <a:gd name="T56" fmla="*/ 88 w 149"/>
                  <a:gd name="T57" fmla="*/ 138 h 194"/>
                  <a:gd name="T58" fmla="*/ 26 w 149"/>
                  <a:gd name="T59" fmla="*/ 113 h 194"/>
                  <a:gd name="T60" fmla="*/ 26 w 149"/>
                  <a:gd name="T61" fmla="*/ 105 h 194"/>
                  <a:gd name="T62" fmla="*/ 92 w 149"/>
                  <a:gd name="T63" fmla="*/ 109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9" h="194">
                    <a:moveTo>
                      <a:pt x="148" y="187"/>
                    </a:moveTo>
                    <a:cubicBezTo>
                      <a:pt x="121" y="187"/>
                      <a:pt x="98" y="165"/>
                      <a:pt x="98" y="138"/>
                    </a:cubicBezTo>
                    <a:cubicBezTo>
                      <a:pt x="98" y="111"/>
                      <a:pt x="121" y="89"/>
                      <a:pt x="148" y="89"/>
                    </a:cubicBezTo>
                    <a:cubicBezTo>
                      <a:pt x="148" y="89"/>
                      <a:pt x="149" y="89"/>
                      <a:pt x="149" y="89"/>
                    </a:cubicBezTo>
                    <a:cubicBezTo>
                      <a:pt x="149" y="4"/>
                      <a:pt x="149" y="4"/>
                      <a:pt x="149" y="4"/>
                    </a:cubicBezTo>
                    <a:cubicBezTo>
                      <a:pt x="149" y="2"/>
                      <a:pt x="148" y="0"/>
                      <a:pt x="14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0" y="192"/>
                      <a:pt x="1" y="194"/>
                      <a:pt x="4" y="194"/>
                    </a:cubicBezTo>
                    <a:cubicBezTo>
                      <a:pt x="145" y="194"/>
                      <a:pt x="145" y="194"/>
                      <a:pt x="145" y="194"/>
                    </a:cubicBezTo>
                    <a:cubicBezTo>
                      <a:pt x="148" y="194"/>
                      <a:pt x="149" y="192"/>
                      <a:pt x="149" y="190"/>
                    </a:cubicBezTo>
                    <a:cubicBezTo>
                      <a:pt x="149" y="187"/>
                      <a:pt x="149" y="187"/>
                      <a:pt x="149" y="187"/>
                    </a:cubicBezTo>
                    <a:cubicBezTo>
                      <a:pt x="149" y="187"/>
                      <a:pt x="148" y="187"/>
                      <a:pt x="148" y="187"/>
                    </a:cubicBezTo>
                    <a:close/>
                    <a:moveTo>
                      <a:pt x="90" y="30"/>
                    </a:moveTo>
                    <a:cubicBezTo>
                      <a:pt x="123" y="30"/>
                      <a:pt x="123" y="30"/>
                      <a:pt x="123" y="30"/>
                    </a:cubicBezTo>
                    <a:cubicBezTo>
                      <a:pt x="125" y="30"/>
                      <a:pt x="127" y="32"/>
                      <a:pt x="127" y="34"/>
                    </a:cubicBezTo>
                    <a:cubicBezTo>
                      <a:pt x="127" y="37"/>
                      <a:pt x="125" y="38"/>
                      <a:pt x="123" y="38"/>
                    </a:cubicBezTo>
                    <a:cubicBezTo>
                      <a:pt x="90" y="38"/>
                      <a:pt x="90" y="38"/>
                      <a:pt x="90" y="38"/>
                    </a:cubicBezTo>
                    <a:cubicBezTo>
                      <a:pt x="88" y="38"/>
                      <a:pt x="86" y="37"/>
                      <a:pt x="86" y="34"/>
                    </a:cubicBezTo>
                    <a:cubicBezTo>
                      <a:pt x="86" y="32"/>
                      <a:pt x="88" y="30"/>
                      <a:pt x="90" y="30"/>
                    </a:cubicBezTo>
                    <a:close/>
                    <a:moveTo>
                      <a:pt x="90" y="55"/>
                    </a:moveTo>
                    <a:cubicBezTo>
                      <a:pt x="123" y="55"/>
                      <a:pt x="123" y="55"/>
                      <a:pt x="123" y="55"/>
                    </a:cubicBezTo>
                    <a:cubicBezTo>
                      <a:pt x="125" y="55"/>
                      <a:pt x="127" y="57"/>
                      <a:pt x="127" y="59"/>
                    </a:cubicBezTo>
                    <a:cubicBezTo>
                      <a:pt x="127" y="62"/>
                      <a:pt x="125" y="63"/>
                      <a:pt x="123" y="63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88" y="63"/>
                      <a:pt x="86" y="62"/>
                      <a:pt x="86" y="59"/>
                    </a:cubicBezTo>
                    <a:cubicBezTo>
                      <a:pt x="86" y="57"/>
                      <a:pt x="88" y="55"/>
                      <a:pt x="90" y="55"/>
                    </a:cubicBezTo>
                    <a:close/>
                    <a:moveTo>
                      <a:pt x="90" y="80"/>
                    </a:moveTo>
                    <a:cubicBezTo>
                      <a:pt x="123" y="80"/>
                      <a:pt x="123" y="80"/>
                      <a:pt x="123" y="80"/>
                    </a:cubicBezTo>
                    <a:cubicBezTo>
                      <a:pt x="125" y="80"/>
                      <a:pt x="127" y="82"/>
                      <a:pt x="127" y="84"/>
                    </a:cubicBezTo>
                    <a:cubicBezTo>
                      <a:pt x="127" y="87"/>
                      <a:pt x="125" y="88"/>
                      <a:pt x="123" y="88"/>
                    </a:cubicBezTo>
                    <a:cubicBezTo>
                      <a:pt x="90" y="88"/>
                      <a:pt x="90" y="88"/>
                      <a:pt x="90" y="88"/>
                    </a:cubicBezTo>
                    <a:cubicBezTo>
                      <a:pt x="88" y="88"/>
                      <a:pt x="86" y="87"/>
                      <a:pt x="86" y="84"/>
                    </a:cubicBezTo>
                    <a:cubicBezTo>
                      <a:pt x="86" y="82"/>
                      <a:pt x="88" y="80"/>
                      <a:pt x="90" y="80"/>
                    </a:cubicBezTo>
                    <a:close/>
                    <a:moveTo>
                      <a:pt x="22" y="34"/>
                    </a:moveTo>
                    <a:cubicBezTo>
                      <a:pt x="22" y="32"/>
                      <a:pt x="24" y="30"/>
                      <a:pt x="26" y="30"/>
                    </a:cubicBezTo>
                    <a:cubicBezTo>
                      <a:pt x="64" y="30"/>
                      <a:pt x="64" y="30"/>
                      <a:pt x="64" y="30"/>
                    </a:cubicBezTo>
                    <a:cubicBezTo>
                      <a:pt x="66" y="30"/>
                      <a:pt x="68" y="32"/>
                      <a:pt x="68" y="34"/>
                    </a:cubicBezTo>
                    <a:cubicBezTo>
                      <a:pt x="68" y="84"/>
                      <a:pt x="68" y="84"/>
                      <a:pt x="68" y="84"/>
                    </a:cubicBezTo>
                    <a:cubicBezTo>
                      <a:pt x="68" y="87"/>
                      <a:pt x="66" y="88"/>
                      <a:pt x="64" y="88"/>
                    </a:cubicBezTo>
                    <a:cubicBezTo>
                      <a:pt x="26" y="88"/>
                      <a:pt x="26" y="88"/>
                      <a:pt x="26" y="88"/>
                    </a:cubicBezTo>
                    <a:cubicBezTo>
                      <a:pt x="24" y="88"/>
                      <a:pt x="22" y="87"/>
                      <a:pt x="22" y="84"/>
                    </a:cubicBezTo>
                    <a:lnTo>
                      <a:pt x="22" y="34"/>
                    </a:lnTo>
                    <a:close/>
                    <a:moveTo>
                      <a:pt x="88" y="163"/>
                    </a:moveTo>
                    <a:cubicBezTo>
                      <a:pt x="26" y="163"/>
                      <a:pt x="26" y="163"/>
                      <a:pt x="26" y="163"/>
                    </a:cubicBezTo>
                    <a:cubicBezTo>
                      <a:pt x="24" y="163"/>
                      <a:pt x="22" y="162"/>
                      <a:pt x="22" y="159"/>
                    </a:cubicBezTo>
                    <a:cubicBezTo>
                      <a:pt x="22" y="157"/>
                      <a:pt x="24" y="155"/>
                      <a:pt x="26" y="155"/>
                    </a:cubicBezTo>
                    <a:cubicBezTo>
                      <a:pt x="88" y="155"/>
                      <a:pt x="88" y="155"/>
                      <a:pt x="88" y="155"/>
                    </a:cubicBezTo>
                    <a:cubicBezTo>
                      <a:pt x="90" y="155"/>
                      <a:pt x="92" y="157"/>
                      <a:pt x="92" y="159"/>
                    </a:cubicBezTo>
                    <a:cubicBezTo>
                      <a:pt x="92" y="162"/>
                      <a:pt x="90" y="163"/>
                      <a:pt x="88" y="163"/>
                    </a:cubicBezTo>
                    <a:close/>
                    <a:moveTo>
                      <a:pt x="88" y="138"/>
                    </a:moveTo>
                    <a:cubicBezTo>
                      <a:pt x="26" y="138"/>
                      <a:pt x="26" y="138"/>
                      <a:pt x="26" y="138"/>
                    </a:cubicBezTo>
                    <a:cubicBezTo>
                      <a:pt x="24" y="138"/>
                      <a:pt x="22" y="137"/>
                      <a:pt x="22" y="134"/>
                    </a:cubicBezTo>
                    <a:cubicBezTo>
                      <a:pt x="22" y="132"/>
                      <a:pt x="24" y="130"/>
                      <a:pt x="26" y="130"/>
                    </a:cubicBezTo>
                    <a:cubicBezTo>
                      <a:pt x="88" y="130"/>
                      <a:pt x="88" y="130"/>
                      <a:pt x="88" y="130"/>
                    </a:cubicBezTo>
                    <a:cubicBezTo>
                      <a:pt x="90" y="130"/>
                      <a:pt x="92" y="132"/>
                      <a:pt x="92" y="134"/>
                    </a:cubicBezTo>
                    <a:cubicBezTo>
                      <a:pt x="92" y="137"/>
                      <a:pt x="90" y="138"/>
                      <a:pt x="88" y="138"/>
                    </a:cubicBezTo>
                    <a:close/>
                    <a:moveTo>
                      <a:pt x="88" y="113"/>
                    </a:moveTo>
                    <a:cubicBezTo>
                      <a:pt x="26" y="113"/>
                      <a:pt x="26" y="113"/>
                      <a:pt x="26" y="113"/>
                    </a:cubicBezTo>
                    <a:cubicBezTo>
                      <a:pt x="24" y="113"/>
                      <a:pt x="22" y="112"/>
                      <a:pt x="22" y="109"/>
                    </a:cubicBezTo>
                    <a:cubicBezTo>
                      <a:pt x="22" y="107"/>
                      <a:pt x="24" y="105"/>
                      <a:pt x="26" y="105"/>
                    </a:cubicBezTo>
                    <a:cubicBezTo>
                      <a:pt x="88" y="105"/>
                      <a:pt x="88" y="105"/>
                      <a:pt x="88" y="105"/>
                    </a:cubicBezTo>
                    <a:cubicBezTo>
                      <a:pt x="90" y="105"/>
                      <a:pt x="92" y="107"/>
                      <a:pt x="92" y="109"/>
                    </a:cubicBezTo>
                    <a:cubicBezTo>
                      <a:pt x="92" y="112"/>
                      <a:pt x="90" y="113"/>
                      <a:pt x="88" y="11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34"/>
              <p:cNvSpPr>
                <a:spLocks noEditPoints="1"/>
              </p:cNvSpPr>
              <p:nvPr/>
            </p:nvSpPr>
            <p:spPr bwMode="auto">
              <a:xfrm>
                <a:off x="8074" y="-55"/>
                <a:ext cx="373" cy="459"/>
              </a:xfrm>
              <a:custGeom>
                <a:avLst/>
                <a:gdLst>
                  <a:gd name="T0" fmla="*/ 149 w 158"/>
                  <a:gd name="T1" fmla="*/ 185 h 194"/>
                  <a:gd name="T2" fmla="*/ 99 w 158"/>
                  <a:gd name="T3" fmla="*/ 136 h 194"/>
                  <a:gd name="T4" fmla="*/ 149 w 158"/>
                  <a:gd name="T5" fmla="*/ 87 h 194"/>
                  <a:gd name="T6" fmla="*/ 158 w 158"/>
                  <a:gd name="T7" fmla="*/ 87 h 194"/>
                  <a:gd name="T8" fmla="*/ 158 w 158"/>
                  <a:gd name="T9" fmla="*/ 39 h 194"/>
                  <a:gd name="T10" fmla="*/ 154 w 158"/>
                  <a:gd name="T11" fmla="*/ 35 h 194"/>
                  <a:gd name="T12" fmla="*/ 148 w 158"/>
                  <a:gd name="T13" fmla="*/ 35 h 194"/>
                  <a:gd name="T14" fmla="*/ 138 w 158"/>
                  <a:gd name="T15" fmla="*/ 20 h 194"/>
                  <a:gd name="T16" fmla="*/ 141 w 158"/>
                  <a:gd name="T17" fmla="*/ 8 h 194"/>
                  <a:gd name="T18" fmla="*/ 147 w 158"/>
                  <a:gd name="T19" fmla="*/ 8 h 194"/>
                  <a:gd name="T20" fmla="*/ 151 w 158"/>
                  <a:gd name="T21" fmla="*/ 4 h 194"/>
                  <a:gd name="T22" fmla="*/ 147 w 158"/>
                  <a:gd name="T23" fmla="*/ 0 h 194"/>
                  <a:gd name="T24" fmla="*/ 20 w 158"/>
                  <a:gd name="T25" fmla="*/ 0 h 194"/>
                  <a:gd name="T26" fmla="*/ 0 w 158"/>
                  <a:gd name="T27" fmla="*/ 19 h 194"/>
                  <a:gd name="T28" fmla="*/ 0 w 158"/>
                  <a:gd name="T29" fmla="*/ 23 h 194"/>
                  <a:gd name="T30" fmla="*/ 1 w 158"/>
                  <a:gd name="T31" fmla="*/ 25 h 194"/>
                  <a:gd name="T32" fmla="*/ 0 w 158"/>
                  <a:gd name="T33" fmla="*/ 27 h 194"/>
                  <a:gd name="T34" fmla="*/ 0 w 158"/>
                  <a:gd name="T35" fmla="*/ 177 h 194"/>
                  <a:gd name="T36" fmla="*/ 1 w 158"/>
                  <a:gd name="T37" fmla="*/ 179 h 194"/>
                  <a:gd name="T38" fmla="*/ 1 w 158"/>
                  <a:gd name="T39" fmla="*/ 179 h 194"/>
                  <a:gd name="T40" fmla="*/ 7 w 158"/>
                  <a:gd name="T41" fmla="*/ 187 h 194"/>
                  <a:gd name="T42" fmla="*/ 7 w 158"/>
                  <a:gd name="T43" fmla="*/ 187 h 194"/>
                  <a:gd name="T44" fmla="*/ 11 w 158"/>
                  <a:gd name="T45" fmla="*/ 190 h 194"/>
                  <a:gd name="T46" fmla="*/ 12 w 158"/>
                  <a:gd name="T47" fmla="*/ 191 h 194"/>
                  <a:gd name="T48" fmla="*/ 12 w 158"/>
                  <a:gd name="T49" fmla="*/ 191 h 194"/>
                  <a:gd name="T50" fmla="*/ 26 w 158"/>
                  <a:gd name="T51" fmla="*/ 194 h 194"/>
                  <a:gd name="T52" fmla="*/ 30 w 158"/>
                  <a:gd name="T53" fmla="*/ 194 h 194"/>
                  <a:gd name="T54" fmla="*/ 154 w 158"/>
                  <a:gd name="T55" fmla="*/ 194 h 194"/>
                  <a:gd name="T56" fmla="*/ 158 w 158"/>
                  <a:gd name="T57" fmla="*/ 190 h 194"/>
                  <a:gd name="T58" fmla="*/ 158 w 158"/>
                  <a:gd name="T59" fmla="*/ 184 h 194"/>
                  <a:gd name="T60" fmla="*/ 149 w 158"/>
                  <a:gd name="T61" fmla="*/ 185 h 194"/>
                  <a:gd name="T62" fmla="*/ 20 w 158"/>
                  <a:gd name="T63" fmla="*/ 35 h 194"/>
                  <a:gd name="T64" fmla="*/ 19 w 158"/>
                  <a:gd name="T65" fmla="*/ 34 h 194"/>
                  <a:gd name="T66" fmla="*/ 10 w 158"/>
                  <a:gd name="T67" fmla="*/ 29 h 194"/>
                  <a:gd name="T68" fmla="*/ 8 w 158"/>
                  <a:gd name="T69" fmla="*/ 23 h 194"/>
                  <a:gd name="T70" fmla="*/ 8 w 158"/>
                  <a:gd name="T71" fmla="*/ 19 h 194"/>
                  <a:gd name="T72" fmla="*/ 20 w 158"/>
                  <a:gd name="T73" fmla="*/ 8 h 194"/>
                  <a:gd name="T74" fmla="*/ 132 w 158"/>
                  <a:gd name="T75" fmla="*/ 8 h 194"/>
                  <a:gd name="T76" fmla="*/ 130 w 158"/>
                  <a:gd name="T77" fmla="*/ 21 h 194"/>
                  <a:gd name="T78" fmla="*/ 136 w 158"/>
                  <a:gd name="T79" fmla="*/ 35 h 194"/>
                  <a:gd name="T80" fmla="*/ 20 w 158"/>
                  <a:gd name="T81" fmla="*/ 35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58" h="194">
                    <a:moveTo>
                      <a:pt x="149" y="185"/>
                    </a:moveTo>
                    <a:cubicBezTo>
                      <a:pt x="121" y="185"/>
                      <a:pt x="99" y="163"/>
                      <a:pt x="99" y="136"/>
                    </a:cubicBezTo>
                    <a:cubicBezTo>
                      <a:pt x="99" y="109"/>
                      <a:pt x="121" y="87"/>
                      <a:pt x="149" y="87"/>
                    </a:cubicBezTo>
                    <a:cubicBezTo>
                      <a:pt x="152" y="87"/>
                      <a:pt x="155" y="87"/>
                      <a:pt x="158" y="87"/>
                    </a:cubicBezTo>
                    <a:cubicBezTo>
                      <a:pt x="158" y="39"/>
                      <a:pt x="158" y="39"/>
                      <a:pt x="158" y="39"/>
                    </a:cubicBezTo>
                    <a:cubicBezTo>
                      <a:pt x="158" y="36"/>
                      <a:pt x="156" y="35"/>
                      <a:pt x="154" y="35"/>
                    </a:cubicBezTo>
                    <a:cubicBezTo>
                      <a:pt x="148" y="35"/>
                      <a:pt x="148" y="35"/>
                      <a:pt x="148" y="35"/>
                    </a:cubicBezTo>
                    <a:cubicBezTo>
                      <a:pt x="142" y="30"/>
                      <a:pt x="139" y="25"/>
                      <a:pt x="138" y="20"/>
                    </a:cubicBezTo>
                    <a:cubicBezTo>
                      <a:pt x="137" y="15"/>
                      <a:pt x="140" y="10"/>
                      <a:pt x="141" y="8"/>
                    </a:cubicBezTo>
                    <a:cubicBezTo>
                      <a:pt x="147" y="8"/>
                      <a:pt x="147" y="8"/>
                      <a:pt x="147" y="8"/>
                    </a:cubicBezTo>
                    <a:cubicBezTo>
                      <a:pt x="149" y="8"/>
                      <a:pt x="151" y="6"/>
                      <a:pt x="151" y="4"/>
                    </a:cubicBezTo>
                    <a:cubicBezTo>
                      <a:pt x="151" y="2"/>
                      <a:pt x="149" y="0"/>
                      <a:pt x="147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8"/>
                      <a:pt x="0" y="19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1" y="25"/>
                      <a:pt x="1" y="25"/>
                    </a:cubicBezTo>
                    <a:cubicBezTo>
                      <a:pt x="1" y="26"/>
                      <a:pt x="0" y="26"/>
                      <a:pt x="0" y="27"/>
                    </a:cubicBezTo>
                    <a:cubicBezTo>
                      <a:pt x="0" y="177"/>
                      <a:pt x="0" y="177"/>
                      <a:pt x="0" y="177"/>
                    </a:cubicBezTo>
                    <a:cubicBezTo>
                      <a:pt x="0" y="178"/>
                      <a:pt x="1" y="178"/>
                      <a:pt x="1" y="179"/>
                    </a:cubicBezTo>
                    <a:cubicBezTo>
                      <a:pt x="1" y="179"/>
                      <a:pt x="1" y="179"/>
                      <a:pt x="1" y="179"/>
                    </a:cubicBezTo>
                    <a:cubicBezTo>
                      <a:pt x="1" y="179"/>
                      <a:pt x="3" y="183"/>
                      <a:pt x="7" y="187"/>
                    </a:cubicBezTo>
                    <a:cubicBezTo>
                      <a:pt x="7" y="187"/>
                      <a:pt x="7" y="187"/>
                      <a:pt x="7" y="187"/>
                    </a:cubicBezTo>
                    <a:cubicBezTo>
                      <a:pt x="8" y="189"/>
                      <a:pt x="10" y="189"/>
                      <a:pt x="11" y="190"/>
                    </a:cubicBezTo>
                    <a:cubicBezTo>
                      <a:pt x="12" y="190"/>
                      <a:pt x="12" y="191"/>
                      <a:pt x="12" y="191"/>
                    </a:cubicBezTo>
                    <a:cubicBezTo>
                      <a:pt x="12" y="191"/>
                      <a:pt x="12" y="191"/>
                      <a:pt x="12" y="191"/>
                    </a:cubicBezTo>
                    <a:cubicBezTo>
                      <a:pt x="16" y="193"/>
                      <a:pt x="20" y="194"/>
                      <a:pt x="26" y="194"/>
                    </a:cubicBezTo>
                    <a:cubicBezTo>
                      <a:pt x="27" y="194"/>
                      <a:pt x="29" y="194"/>
                      <a:pt x="30" y="194"/>
                    </a:cubicBezTo>
                    <a:cubicBezTo>
                      <a:pt x="154" y="194"/>
                      <a:pt x="154" y="194"/>
                      <a:pt x="154" y="194"/>
                    </a:cubicBezTo>
                    <a:cubicBezTo>
                      <a:pt x="156" y="194"/>
                      <a:pt x="158" y="192"/>
                      <a:pt x="158" y="190"/>
                    </a:cubicBezTo>
                    <a:cubicBezTo>
                      <a:pt x="158" y="184"/>
                      <a:pt x="158" y="184"/>
                      <a:pt x="158" y="184"/>
                    </a:cubicBezTo>
                    <a:cubicBezTo>
                      <a:pt x="155" y="185"/>
                      <a:pt x="152" y="185"/>
                      <a:pt x="149" y="185"/>
                    </a:cubicBezTo>
                    <a:close/>
                    <a:moveTo>
                      <a:pt x="20" y="35"/>
                    </a:moveTo>
                    <a:cubicBezTo>
                      <a:pt x="20" y="35"/>
                      <a:pt x="19" y="35"/>
                      <a:pt x="19" y="34"/>
                    </a:cubicBezTo>
                    <a:cubicBezTo>
                      <a:pt x="16" y="34"/>
                      <a:pt x="13" y="33"/>
                      <a:pt x="10" y="29"/>
                    </a:cubicBezTo>
                    <a:cubicBezTo>
                      <a:pt x="9" y="27"/>
                      <a:pt x="8" y="25"/>
                      <a:pt x="8" y="23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3"/>
                      <a:pt x="14" y="8"/>
                      <a:pt x="20" y="8"/>
                    </a:cubicBezTo>
                    <a:cubicBezTo>
                      <a:pt x="132" y="8"/>
                      <a:pt x="132" y="8"/>
                      <a:pt x="132" y="8"/>
                    </a:cubicBezTo>
                    <a:cubicBezTo>
                      <a:pt x="131" y="11"/>
                      <a:pt x="130" y="16"/>
                      <a:pt x="130" y="21"/>
                    </a:cubicBezTo>
                    <a:cubicBezTo>
                      <a:pt x="131" y="26"/>
                      <a:pt x="133" y="30"/>
                      <a:pt x="136" y="35"/>
                    </a:cubicBezTo>
                    <a:lnTo>
                      <a:pt x="20" y="3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35"/>
              <p:cNvSpPr>
                <a:spLocks noEditPoints="1"/>
              </p:cNvSpPr>
              <p:nvPr/>
            </p:nvSpPr>
            <p:spPr bwMode="auto">
              <a:xfrm>
                <a:off x="-612" y="1161"/>
                <a:ext cx="216" cy="212"/>
              </a:xfrm>
              <a:custGeom>
                <a:avLst/>
                <a:gdLst>
                  <a:gd name="T0" fmla="*/ 46 w 91"/>
                  <a:gd name="T1" fmla="*/ 0 h 90"/>
                  <a:gd name="T2" fmla="*/ 0 w 91"/>
                  <a:gd name="T3" fmla="*/ 45 h 90"/>
                  <a:gd name="T4" fmla="*/ 46 w 91"/>
                  <a:gd name="T5" fmla="*/ 90 h 90"/>
                  <a:gd name="T6" fmla="*/ 91 w 91"/>
                  <a:gd name="T7" fmla="*/ 45 h 90"/>
                  <a:gd name="T8" fmla="*/ 46 w 91"/>
                  <a:gd name="T9" fmla="*/ 0 h 90"/>
                  <a:gd name="T10" fmla="*/ 63 w 91"/>
                  <a:gd name="T11" fmla="*/ 49 h 90"/>
                  <a:gd name="T12" fmla="*/ 28 w 91"/>
                  <a:gd name="T13" fmla="*/ 49 h 90"/>
                  <a:gd name="T14" fmla="*/ 24 w 91"/>
                  <a:gd name="T15" fmla="*/ 45 h 90"/>
                  <a:gd name="T16" fmla="*/ 28 w 91"/>
                  <a:gd name="T17" fmla="*/ 41 h 90"/>
                  <a:gd name="T18" fmla="*/ 63 w 91"/>
                  <a:gd name="T19" fmla="*/ 41 h 90"/>
                  <a:gd name="T20" fmla="*/ 67 w 91"/>
                  <a:gd name="T21" fmla="*/ 45 h 90"/>
                  <a:gd name="T22" fmla="*/ 63 w 91"/>
                  <a:gd name="T23" fmla="*/ 49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1" h="90">
                    <a:moveTo>
                      <a:pt x="46" y="0"/>
                    </a:moveTo>
                    <a:cubicBezTo>
                      <a:pt x="20" y="0"/>
                      <a:pt x="0" y="20"/>
                      <a:pt x="0" y="45"/>
                    </a:cubicBezTo>
                    <a:cubicBezTo>
                      <a:pt x="0" y="70"/>
                      <a:pt x="20" y="90"/>
                      <a:pt x="46" y="90"/>
                    </a:cubicBezTo>
                    <a:cubicBezTo>
                      <a:pt x="71" y="90"/>
                      <a:pt x="91" y="70"/>
                      <a:pt x="91" y="45"/>
                    </a:cubicBezTo>
                    <a:cubicBezTo>
                      <a:pt x="91" y="20"/>
                      <a:pt x="71" y="0"/>
                      <a:pt x="46" y="0"/>
                    </a:cubicBezTo>
                    <a:close/>
                    <a:moveTo>
                      <a:pt x="63" y="49"/>
                    </a:moveTo>
                    <a:cubicBezTo>
                      <a:pt x="28" y="49"/>
                      <a:pt x="28" y="49"/>
                      <a:pt x="28" y="49"/>
                    </a:cubicBezTo>
                    <a:cubicBezTo>
                      <a:pt x="26" y="49"/>
                      <a:pt x="24" y="47"/>
                      <a:pt x="24" y="45"/>
                    </a:cubicBezTo>
                    <a:cubicBezTo>
                      <a:pt x="24" y="43"/>
                      <a:pt x="26" y="41"/>
                      <a:pt x="28" y="41"/>
                    </a:cubicBezTo>
                    <a:cubicBezTo>
                      <a:pt x="63" y="41"/>
                      <a:pt x="63" y="41"/>
                      <a:pt x="63" y="41"/>
                    </a:cubicBezTo>
                    <a:cubicBezTo>
                      <a:pt x="65" y="41"/>
                      <a:pt x="67" y="43"/>
                      <a:pt x="67" y="45"/>
                    </a:cubicBezTo>
                    <a:cubicBezTo>
                      <a:pt x="67" y="47"/>
                      <a:pt x="65" y="49"/>
                      <a:pt x="63" y="4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36"/>
              <p:cNvSpPr>
                <a:spLocks noEditPoints="1"/>
              </p:cNvSpPr>
              <p:nvPr/>
            </p:nvSpPr>
            <p:spPr bwMode="auto">
              <a:xfrm>
                <a:off x="3117" y="-55"/>
                <a:ext cx="371" cy="459"/>
              </a:xfrm>
              <a:custGeom>
                <a:avLst/>
                <a:gdLst>
                  <a:gd name="T0" fmla="*/ 148 w 157"/>
                  <a:gd name="T1" fmla="*/ 185 h 194"/>
                  <a:gd name="T2" fmla="*/ 98 w 157"/>
                  <a:gd name="T3" fmla="*/ 136 h 194"/>
                  <a:gd name="T4" fmla="*/ 148 w 157"/>
                  <a:gd name="T5" fmla="*/ 87 h 194"/>
                  <a:gd name="T6" fmla="*/ 157 w 157"/>
                  <a:gd name="T7" fmla="*/ 87 h 194"/>
                  <a:gd name="T8" fmla="*/ 157 w 157"/>
                  <a:gd name="T9" fmla="*/ 39 h 194"/>
                  <a:gd name="T10" fmla="*/ 153 w 157"/>
                  <a:gd name="T11" fmla="*/ 35 h 194"/>
                  <a:gd name="T12" fmla="*/ 147 w 157"/>
                  <a:gd name="T13" fmla="*/ 35 h 194"/>
                  <a:gd name="T14" fmla="*/ 137 w 157"/>
                  <a:gd name="T15" fmla="*/ 20 h 194"/>
                  <a:gd name="T16" fmla="*/ 140 w 157"/>
                  <a:gd name="T17" fmla="*/ 8 h 194"/>
                  <a:gd name="T18" fmla="*/ 146 w 157"/>
                  <a:gd name="T19" fmla="*/ 8 h 194"/>
                  <a:gd name="T20" fmla="*/ 150 w 157"/>
                  <a:gd name="T21" fmla="*/ 4 h 194"/>
                  <a:gd name="T22" fmla="*/ 146 w 157"/>
                  <a:gd name="T23" fmla="*/ 0 h 194"/>
                  <a:gd name="T24" fmla="*/ 19 w 157"/>
                  <a:gd name="T25" fmla="*/ 0 h 194"/>
                  <a:gd name="T26" fmla="*/ 0 w 157"/>
                  <a:gd name="T27" fmla="*/ 19 h 194"/>
                  <a:gd name="T28" fmla="*/ 0 w 157"/>
                  <a:gd name="T29" fmla="*/ 23 h 194"/>
                  <a:gd name="T30" fmla="*/ 0 w 157"/>
                  <a:gd name="T31" fmla="*/ 25 h 194"/>
                  <a:gd name="T32" fmla="*/ 0 w 157"/>
                  <a:gd name="T33" fmla="*/ 27 h 194"/>
                  <a:gd name="T34" fmla="*/ 0 w 157"/>
                  <a:gd name="T35" fmla="*/ 177 h 194"/>
                  <a:gd name="T36" fmla="*/ 0 w 157"/>
                  <a:gd name="T37" fmla="*/ 179 h 194"/>
                  <a:gd name="T38" fmla="*/ 0 w 157"/>
                  <a:gd name="T39" fmla="*/ 179 h 194"/>
                  <a:gd name="T40" fmla="*/ 6 w 157"/>
                  <a:gd name="T41" fmla="*/ 187 h 194"/>
                  <a:gd name="T42" fmla="*/ 6 w 157"/>
                  <a:gd name="T43" fmla="*/ 187 h 194"/>
                  <a:gd name="T44" fmla="*/ 10 w 157"/>
                  <a:gd name="T45" fmla="*/ 190 h 194"/>
                  <a:gd name="T46" fmla="*/ 12 w 157"/>
                  <a:gd name="T47" fmla="*/ 191 h 194"/>
                  <a:gd name="T48" fmla="*/ 12 w 157"/>
                  <a:gd name="T49" fmla="*/ 191 h 194"/>
                  <a:gd name="T50" fmla="*/ 25 w 157"/>
                  <a:gd name="T51" fmla="*/ 194 h 194"/>
                  <a:gd name="T52" fmla="*/ 29 w 157"/>
                  <a:gd name="T53" fmla="*/ 194 h 194"/>
                  <a:gd name="T54" fmla="*/ 153 w 157"/>
                  <a:gd name="T55" fmla="*/ 194 h 194"/>
                  <a:gd name="T56" fmla="*/ 157 w 157"/>
                  <a:gd name="T57" fmla="*/ 190 h 194"/>
                  <a:gd name="T58" fmla="*/ 157 w 157"/>
                  <a:gd name="T59" fmla="*/ 184 h 194"/>
                  <a:gd name="T60" fmla="*/ 148 w 157"/>
                  <a:gd name="T61" fmla="*/ 185 h 194"/>
                  <a:gd name="T62" fmla="*/ 19 w 157"/>
                  <a:gd name="T63" fmla="*/ 35 h 194"/>
                  <a:gd name="T64" fmla="*/ 18 w 157"/>
                  <a:gd name="T65" fmla="*/ 34 h 194"/>
                  <a:gd name="T66" fmla="*/ 9 w 157"/>
                  <a:gd name="T67" fmla="*/ 29 h 194"/>
                  <a:gd name="T68" fmla="*/ 8 w 157"/>
                  <a:gd name="T69" fmla="*/ 23 h 194"/>
                  <a:gd name="T70" fmla="*/ 8 w 157"/>
                  <a:gd name="T71" fmla="*/ 19 h 194"/>
                  <a:gd name="T72" fmla="*/ 19 w 157"/>
                  <a:gd name="T73" fmla="*/ 8 h 194"/>
                  <a:gd name="T74" fmla="*/ 131 w 157"/>
                  <a:gd name="T75" fmla="*/ 8 h 194"/>
                  <a:gd name="T76" fmla="*/ 129 w 157"/>
                  <a:gd name="T77" fmla="*/ 21 h 194"/>
                  <a:gd name="T78" fmla="*/ 135 w 157"/>
                  <a:gd name="T79" fmla="*/ 35 h 194"/>
                  <a:gd name="T80" fmla="*/ 19 w 157"/>
                  <a:gd name="T81" fmla="*/ 35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57" h="194">
                    <a:moveTo>
                      <a:pt x="148" y="185"/>
                    </a:moveTo>
                    <a:cubicBezTo>
                      <a:pt x="120" y="185"/>
                      <a:pt x="98" y="163"/>
                      <a:pt x="98" y="136"/>
                    </a:cubicBezTo>
                    <a:cubicBezTo>
                      <a:pt x="98" y="109"/>
                      <a:pt x="120" y="87"/>
                      <a:pt x="148" y="87"/>
                    </a:cubicBezTo>
                    <a:cubicBezTo>
                      <a:pt x="151" y="87"/>
                      <a:pt x="154" y="87"/>
                      <a:pt x="157" y="87"/>
                    </a:cubicBezTo>
                    <a:cubicBezTo>
                      <a:pt x="157" y="39"/>
                      <a:pt x="157" y="39"/>
                      <a:pt x="157" y="39"/>
                    </a:cubicBezTo>
                    <a:cubicBezTo>
                      <a:pt x="157" y="36"/>
                      <a:pt x="155" y="35"/>
                      <a:pt x="153" y="35"/>
                    </a:cubicBezTo>
                    <a:cubicBezTo>
                      <a:pt x="147" y="35"/>
                      <a:pt x="147" y="35"/>
                      <a:pt x="147" y="35"/>
                    </a:cubicBezTo>
                    <a:cubicBezTo>
                      <a:pt x="141" y="30"/>
                      <a:pt x="138" y="25"/>
                      <a:pt x="137" y="20"/>
                    </a:cubicBezTo>
                    <a:cubicBezTo>
                      <a:pt x="137" y="15"/>
                      <a:pt x="139" y="10"/>
                      <a:pt x="140" y="8"/>
                    </a:cubicBezTo>
                    <a:cubicBezTo>
                      <a:pt x="146" y="8"/>
                      <a:pt x="146" y="8"/>
                      <a:pt x="146" y="8"/>
                    </a:cubicBezTo>
                    <a:cubicBezTo>
                      <a:pt x="148" y="8"/>
                      <a:pt x="150" y="6"/>
                      <a:pt x="150" y="4"/>
                    </a:cubicBezTo>
                    <a:cubicBezTo>
                      <a:pt x="150" y="2"/>
                      <a:pt x="148" y="0"/>
                      <a:pt x="146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9" y="0"/>
                      <a:pt x="0" y="8"/>
                      <a:pt x="0" y="19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5"/>
                      <a:pt x="0" y="25"/>
                    </a:cubicBezTo>
                    <a:cubicBezTo>
                      <a:pt x="0" y="26"/>
                      <a:pt x="0" y="26"/>
                      <a:pt x="0" y="27"/>
                    </a:cubicBezTo>
                    <a:cubicBezTo>
                      <a:pt x="0" y="177"/>
                      <a:pt x="0" y="177"/>
                      <a:pt x="0" y="177"/>
                    </a:cubicBezTo>
                    <a:cubicBezTo>
                      <a:pt x="0" y="178"/>
                      <a:pt x="0" y="178"/>
                      <a:pt x="0" y="179"/>
                    </a:cubicBezTo>
                    <a:cubicBezTo>
                      <a:pt x="0" y="179"/>
                      <a:pt x="0" y="179"/>
                      <a:pt x="0" y="179"/>
                    </a:cubicBezTo>
                    <a:cubicBezTo>
                      <a:pt x="0" y="179"/>
                      <a:pt x="2" y="183"/>
                      <a:pt x="6" y="187"/>
                    </a:cubicBezTo>
                    <a:cubicBezTo>
                      <a:pt x="6" y="187"/>
                      <a:pt x="6" y="187"/>
                      <a:pt x="6" y="187"/>
                    </a:cubicBezTo>
                    <a:cubicBezTo>
                      <a:pt x="8" y="189"/>
                      <a:pt x="9" y="189"/>
                      <a:pt x="10" y="190"/>
                    </a:cubicBezTo>
                    <a:cubicBezTo>
                      <a:pt x="11" y="190"/>
                      <a:pt x="11" y="191"/>
                      <a:pt x="12" y="191"/>
                    </a:cubicBezTo>
                    <a:cubicBezTo>
                      <a:pt x="12" y="191"/>
                      <a:pt x="12" y="191"/>
                      <a:pt x="12" y="191"/>
                    </a:cubicBezTo>
                    <a:cubicBezTo>
                      <a:pt x="15" y="193"/>
                      <a:pt x="20" y="194"/>
                      <a:pt x="25" y="194"/>
                    </a:cubicBezTo>
                    <a:cubicBezTo>
                      <a:pt x="26" y="194"/>
                      <a:pt x="28" y="194"/>
                      <a:pt x="29" y="194"/>
                    </a:cubicBezTo>
                    <a:cubicBezTo>
                      <a:pt x="153" y="194"/>
                      <a:pt x="153" y="194"/>
                      <a:pt x="153" y="194"/>
                    </a:cubicBezTo>
                    <a:cubicBezTo>
                      <a:pt x="155" y="194"/>
                      <a:pt x="157" y="192"/>
                      <a:pt x="157" y="190"/>
                    </a:cubicBezTo>
                    <a:cubicBezTo>
                      <a:pt x="157" y="184"/>
                      <a:pt x="157" y="184"/>
                      <a:pt x="157" y="184"/>
                    </a:cubicBezTo>
                    <a:cubicBezTo>
                      <a:pt x="154" y="185"/>
                      <a:pt x="151" y="185"/>
                      <a:pt x="148" y="185"/>
                    </a:cubicBezTo>
                    <a:close/>
                    <a:moveTo>
                      <a:pt x="19" y="35"/>
                    </a:moveTo>
                    <a:cubicBezTo>
                      <a:pt x="19" y="35"/>
                      <a:pt x="18" y="35"/>
                      <a:pt x="18" y="34"/>
                    </a:cubicBezTo>
                    <a:cubicBezTo>
                      <a:pt x="16" y="34"/>
                      <a:pt x="12" y="33"/>
                      <a:pt x="9" y="29"/>
                    </a:cubicBezTo>
                    <a:cubicBezTo>
                      <a:pt x="8" y="27"/>
                      <a:pt x="8" y="25"/>
                      <a:pt x="8" y="23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3"/>
                      <a:pt x="13" y="8"/>
                      <a:pt x="19" y="8"/>
                    </a:cubicBezTo>
                    <a:cubicBezTo>
                      <a:pt x="131" y="8"/>
                      <a:pt x="131" y="8"/>
                      <a:pt x="131" y="8"/>
                    </a:cubicBezTo>
                    <a:cubicBezTo>
                      <a:pt x="130" y="11"/>
                      <a:pt x="129" y="16"/>
                      <a:pt x="129" y="21"/>
                    </a:cubicBezTo>
                    <a:cubicBezTo>
                      <a:pt x="130" y="26"/>
                      <a:pt x="132" y="30"/>
                      <a:pt x="135" y="35"/>
                    </a:cubicBezTo>
                    <a:lnTo>
                      <a:pt x="19" y="3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37"/>
              <p:cNvSpPr>
                <a:spLocks noEditPoints="1"/>
              </p:cNvSpPr>
              <p:nvPr/>
            </p:nvSpPr>
            <p:spPr bwMode="auto">
              <a:xfrm>
                <a:off x="2369" y="160"/>
                <a:ext cx="216" cy="213"/>
              </a:xfrm>
              <a:custGeom>
                <a:avLst/>
                <a:gdLst>
                  <a:gd name="T0" fmla="*/ 46 w 91"/>
                  <a:gd name="T1" fmla="*/ 0 h 90"/>
                  <a:gd name="T2" fmla="*/ 0 w 91"/>
                  <a:gd name="T3" fmla="*/ 45 h 90"/>
                  <a:gd name="T4" fmla="*/ 46 w 91"/>
                  <a:gd name="T5" fmla="*/ 90 h 90"/>
                  <a:gd name="T6" fmla="*/ 91 w 91"/>
                  <a:gd name="T7" fmla="*/ 45 h 90"/>
                  <a:gd name="T8" fmla="*/ 46 w 91"/>
                  <a:gd name="T9" fmla="*/ 0 h 90"/>
                  <a:gd name="T10" fmla="*/ 63 w 91"/>
                  <a:gd name="T11" fmla="*/ 49 h 90"/>
                  <a:gd name="T12" fmla="*/ 28 w 91"/>
                  <a:gd name="T13" fmla="*/ 49 h 90"/>
                  <a:gd name="T14" fmla="*/ 24 w 91"/>
                  <a:gd name="T15" fmla="*/ 45 h 90"/>
                  <a:gd name="T16" fmla="*/ 28 w 91"/>
                  <a:gd name="T17" fmla="*/ 41 h 90"/>
                  <a:gd name="T18" fmla="*/ 63 w 91"/>
                  <a:gd name="T19" fmla="*/ 41 h 90"/>
                  <a:gd name="T20" fmla="*/ 67 w 91"/>
                  <a:gd name="T21" fmla="*/ 45 h 90"/>
                  <a:gd name="T22" fmla="*/ 63 w 91"/>
                  <a:gd name="T23" fmla="*/ 49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1" h="90">
                    <a:moveTo>
                      <a:pt x="46" y="0"/>
                    </a:moveTo>
                    <a:cubicBezTo>
                      <a:pt x="20" y="0"/>
                      <a:pt x="0" y="20"/>
                      <a:pt x="0" y="45"/>
                    </a:cubicBezTo>
                    <a:cubicBezTo>
                      <a:pt x="0" y="70"/>
                      <a:pt x="20" y="90"/>
                      <a:pt x="46" y="90"/>
                    </a:cubicBezTo>
                    <a:cubicBezTo>
                      <a:pt x="71" y="90"/>
                      <a:pt x="91" y="70"/>
                      <a:pt x="91" y="45"/>
                    </a:cubicBezTo>
                    <a:cubicBezTo>
                      <a:pt x="91" y="20"/>
                      <a:pt x="71" y="0"/>
                      <a:pt x="46" y="0"/>
                    </a:cubicBezTo>
                    <a:close/>
                    <a:moveTo>
                      <a:pt x="63" y="49"/>
                    </a:moveTo>
                    <a:cubicBezTo>
                      <a:pt x="28" y="49"/>
                      <a:pt x="28" y="49"/>
                      <a:pt x="28" y="49"/>
                    </a:cubicBezTo>
                    <a:cubicBezTo>
                      <a:pt x="26" y="49"/>
                      <a:pt x="24" y="47"/>
                      <a:pt x="24" y="45"/>
                    </a:cubicBezTo>
                    <a:cubicBezTo>
                      <a:pt x="24" y="43"/>
                      <a:pt x="26" y="41"/>
                      <a:pt x="28" y="41"/>
                    </a:cubicBezTo>
                    <a:cubicBezTo>
                      <a:pt x="63" y="41"/>
                      <a:pt x="63" y="41"/>
                      <a:pt x="63" y="41"/>
                    </a:cubicBezTo>
                    <a:cubicBezTo>
                      <a:pt x="65" y="41"/>
                      <a:pt x="67" y="43"/>
                      <a:pt x="67" y="45"/>
                    </a:cubicBezTo>
                    <a:cubicBezTo>
                      <a:pt x="67" y="47"/>
                      <a:pt x="65" y="49"/>
                      <a:pt x="63" y="4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38"/>
              <p:cNvSpPr>
                <a:spLocks noEditPoints="1"/>
              </p:cNvSpPr>
              <p:nvPr/>
            </p:nvSpPr>
            <p:spPr bwMode="auto">
              <a:xfrm>
                <a:off x="2128" y="-55"/>
                <a:ext cx="372" cy="459"/>
              </a:xfrm>
              <a:custGeom>
                <a:avLst/>
                <a:gdLst>
                  <a:gd name="T0" fmla="*/ 98 w 157"/>
                  <a:gd name="T1" fmla="*/ 136 h 194"/>
                  <a:gd name="T2" fmla="*/ 148 w 157"/>
                  <a:gd name="T3" fmla="*/ 87 h 194"/>
                  <a:gd name="T4" fmla="*/ 157 w 157"/>
                  <a:gd name="T5" fmla="*/ 87 h 194"/>
                  <a:gd name="T6" fmla="*/ 157 w 157"/>
                  <a:gd name="T7" fmla="*/ 39 h 194"/>
                  <a:gd name="T8" fmla="*/ 153 w 157"/>
                  <a:gd name="T9" fmla="*/ 35 h 194"/>
                  <a:gd name="T10" fmla="*/ 147 w 157"/>
                  <a:gd name="T11" fmla="*/ 35 h 194"/>
                  <a:gd name="T12" fmla="*/ 137 w 157"/>
                  <a:gd name="T13" fmla="*/ 20 h 194"/>
                  <a:gd name="T14" fmla="*/ 140 w 157"/>
                  <a:gd name="T15" fmla="*/ 8 h 194"/>
                  <a:gd name="T16" fmla="*/ 146 w 157"/>
                  <a:gd name="T17" fmla="*/ 8 h 194"/>
                  <a:gd name="T18" fmla="*/ 150 w 157"/>
                  <a:gd name="T19" fmla="*/ 4 h 194"/>
                  <a:gd name="T20" fmla="*/ 146 w 157"/>
                  <a:gd name="T21" fmla="*/ 0 h 194"/>
                  <a:gd name="T22" fmla="*/ 19 w 157"/>
                  <a:gd name="T23" fmla="*/ 0 h 194"/>
                  <a:gd name="T24" fmla="*/ 0 w 157"/>
                  <a:gd name="T25" fmla="*/ 19 h 194"/>
                  <a:gd name="T26" fmla="*/ 0 w 157"/>
                  <a:gd name="T27" fmla="*/ 23 h 194"/>
                  <a:gd name="T28" fmla="*/ 0 w 157"/>
                  <a:gd name="T29" fmla="*/ 25 h 194"/>
                  <a:gd name="T30" fmla="*/ 0 w 157"/>
                  <a:gd name="T31" fmla="*/ 27 h 194"/>
                  <a:gd name="T32" fmla="*/ 0 w 157"/>
                  <a:gd name="T33" fmla="*/ 177 h 194"/>
                  <a:gd name="T34" fmla="*/ 0 w 157"/>
                  <a:gd name="T35" fmla="*/ 179 h 194"/>
                  <a:gd name="T36" fmla="*/ 0 w 157"/>
                  <a:gd name="T37" fmla="*/ 179 h 194"/>
                  <a:gd name="T38" fmla="*/ 6 w 157"/>
                  <a:gd name="T39" fmla="*/ 187 h 194"/>
                  <a:gd name="T40" fmla="*/ 6 w 157"/>
                  <a:gd name="T41" fmla="*/ 187 h 194"/>
                  <a:gd name="T42" fmla="*/ 10 w 157"/>
                  <a:gd name="T43" fmla="*/ 190 h 194"/>
                  <a:gd name="T44" fmla="*/ 11 w 157"/>
                  <a:gd name="T45" fmla="*/ 191 h 194"/>
                  <a:gd name="T46" fmla="*/ 11 w 157"/>
                  <a:gd name="T47" fmla="*/ 191 h 194"/>
                  <a:gd name="T48" fmla="*/ 25 w 157"/>
                  <a:gd name="T49" fmla="*/ 194 h 194"/>
                  <a:gd name="T50" fmla="*/ 29 w 157"/>
                  <a:gd name="T51" fmla="*/ 194 h 194"/>
                  <a:gd name="T52" fmla="*/ 153 w 157"/>
                  <a:gd name="T53" fmla="*/ 194 h 194"/>
                  <a:gd name="T54" fmla="*/ 157 w 157"/>
                  <a:gd name="T55" fmla="*/ 190 h 194"/>
                  <a:gd name="T56" fmla="*/ 157 w 157"/>
                  <a:gd name="T57" fmla="*/ 184 h 194"/>
                  <a:gd name="T58" fmla="*/ 148 w 157"/>
                  <a:gd name="T59" fmla="*/ 185 h 194"/>
                  <a:gd name="T60" fmla="*/ 98 w 157"/>
                  <a:gd name="T61" fmla="*/ 136 h 194"/>
                  <a:gd name="T62" fmla="*/ 19 w 157"/>
                  <a:gd name="T63" fmla="*/ 35 h 194"/>
                  <a:gd name="T64" fmla="*/ 18 w 157"/>
                  <a:gd name="T65" fmla="*/ 34 h 194"/>
                  <a:gd name="T66" fmla="*/ 9 w 157"/>
                  <a:gd name="T67" fmla="*/ 29 h 194"/>
                  <a:gd name="T68" fmla="*/ 8 w 157"/>
                  <a:gd name="T69" fmla="*/ 23 h 194"/>
                  <a:gd name="T70" fmla="*/ 8 w 157"/>
                  <a:gd name="T71" fmla="*/ 19 h 194"/>
                  <a:gd name="T72" fmla="*/ 19 w 157"/>
                  <a:gd name="T73" fmla="*/ 8 h 194"/>
                  <a:gd name="T74" fmla="*/ 131 w 157"/>
                  <a:gd name="T75" fmla="*/ 8 h 194"/>
                  <a:gd name="T76" fmla="*/ 129 w 157"/>
                  <a:gd name="T77" fmla="*/ 21 h 194"/>
                  <a:gd name="T78" fmla="*/ 135 w 157"/>
                  <a:gd name="T79" fmla="*/ 35 h 194"/>
                  <a:gd name="T80" fmla="*/ 19 w 157"/>
                  <a:gd name="T81" fmla="*/ 35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57" h="194">
                    <a:moveTo>
                      <a:pt x="98" y="136"/>
                    </a:moveTo>
                    <a:cubicBezTo>
                      <a:pt x="98" y="109"/>
                      <a:pt x="120" y="87"/>
                      <a:pt x="148" y="87"/>
                    </a:cubicBezTo>
                    <a:cubicBezTo>
                      <a:pt x="151" y="87"/>
                      <a:pt x="154" y="87"/>
                      <a:pt x="157" y="87"/>
                    </a:cubicBezTo>
                    <a:cubicBezTo>
                      <a:pt x="157" y="39"/>
                      <a:pt x="157" y="39"/>
                      <a:pt x="157" y="39"/>
                    </a:cubicBezTo>
                    <a:cubicBezTo>
                      <a:pt x="157" y="36"/>
                      <a:pt x="155" y="35"/>
                      <a:pt x="153" y="35"/>
                    </a:cubicBezTo>
                    <a:cubicBezTo>
                      <a:pt x="147" y="35"/>
                      <a:pt x="147" y="35"/>
                      <a:pt x="147" y="35"/>
                    </a:cubicBezTo>
                    <a:cubicBezTo>
                      <a:pt x="141" y="30"/>
                      <a:pt x="138" y="25"/>
                      <a:pt x="137" y="20"/>
                    </a:cubicBezTo>
                    <a:cubicBezTo>
                      <a:pt x="136" y="15"/>
                      <a:pt x="139" y="10"/>
                      <a:pt x="140" y="8"/>
                    </a:cubicBezTo>
                    <a:cubicBezTo>
                      <a:pt x="146" y="8"/>
                      <a:pt x="146" y="8"/>
                      <a:pt x="146" y="8"/>
                    </a:cubicBezTo>
                    <a:cubicBezTo>
                      <a:pt x="148" y="8"/>
                      <a:pt x="150" y="6"/>
                      <a:pt x="150" y="4"/>
                    </a:cubicBezTo>
                    <a:cubicBezTo>
                      <a:pt x="150" y="2"/>
                      <a:pt x="148" y="0"/>
                      <a:pt x="146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8" y="0"/>
                      <a:pt x="0" y="8"/>
                      <a:pt x="0" y="19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5"/>
                      <a:pt x="0" y="25"/>
                    </a:cubicBezTo>
                    <a:cubicBezTo>
                      <a:pt x="0" y="26"/>
                      <a:pt x="0" y="26"/>
                      <a:pt x="0" y="27"/>
                    </a:cubicBezTo>
                    <a:cubicBezTo>
                      <a:pt x="0" y="177"/>
                      <a:pt x="0" y="177"/>
                      <a:pt x="0" y="177"/>
                    </a:cubicBezTo>
                    <a:cubicBezTo>
                      <a:pt x="0" y="178"/>
                      <a:pt x="0" y="178"/>
                      <a:pt x="0" y="179"/>
                    </a:cubicBezTo>
                    <a:cubicBezTo>
                      <a:pt x="0" y="179"/>
                      <a:pt x="0" y="179"/>
                      <a:pt x="0" y="179"/>
                    </a:cubicBezTo>
                    <a:cubicBezTo>
                      <a:pt x="0" y="179"/>
                      <a:pt x="2" y="183"/>
                      <a:pt x="6" y="187"/>
                    </a:cubicBezTo>
                    <a:cubicBezTo>
                      <a:pt x="6" y="187"/>
                      <a:pt x="6" y="187"/>
                      <a:pt x="6" y="187"/>
                    </a:cubicBezTo>
                    <a:cubicBezTo>
                      <a:pt x="7" y="189"/>
                      <a:pt x="9" y="189"/>
                      <a:pt x="10" y="190"/>
                    </a:cubicBezTo>
                    <a:cubicBezTo>
                      <a:pt x="11" y="190"/>
                      <a:pt x="11" y="191"/>
                      <a:pt x="11" y="191"/>
                    </a:cubicBezTo>
                    <a:cubicBezTo>
                      <a:pt x="11" y="191"/>
                      <a:pt x="11" y="191"/>
                      <a:pt x="11" y="191"/>
                    </a:cubicBezTo>
                    <a:cubicBezTo>
                      <a:pt x="15" y="193"/>
                      <a:pt x="19" y="194"/>
                      <a:pt x="25" y="194"/>
                    </a:cubicBezTo>
                    <a:cubicBezTo>
                      <a:pt x="26" y="194"/>
                      <a:pt x="28" y="194"/>
                      <a:pt x="29" y="194"/>
                    </a:cubicBezTo>
                    <a:cubicBezTo>
                      <a:pt x="153" y="194"/>
                      <a:pt x="153" y="194"/>
                      <a:pt x="153" y="194"/>
                    </a:cubicBezTo>
                    <a:cubicBezTo>
                      <a:pt x="155" y="194"/>
                      <a:pt x="157" y="192"/>
                      <a:pt x="157" y="190"/>
                    </a:cubicBezTo>
                    <a:cubicBezTo>
                      <a:pt x="157" y="184"/>
                      <a:pt x="157" y="184"/>
                      <a:pt x="157" y="184"/>
                    </a:cubicBezTo>
                    <a:cubicBezTo>
                      <a:pt x="154" y="185"/>
                      <a:pt x="151" y="185"/>
                      <a:pt x="148" y="185"/>
                    </a:cubicBezTo>
                    <a:cubicBezTo>
                      <a:pt x="120" y="185"/>
                      <a:pt x="98" y="163"/>
                      <a:pt x="98" y="136"/>
                    </a:cubicBezTo>
                    <a:close/>
                    <a:moveTo>
                      <a:pt x="19" y="35"/>
                    </a:moveTo>
                    <a:cubicBezTo>
                      <a:pt x="19" y="35"/>
                      <a:pt x="18" y="35"/>
                      <a:pt x="18" y="34"/>
                    </a:cubicBezTo>
                    <a:cubicBezTo>
                      <a:pt x="15" y="34"/>
                      <a:pt x="12" y="33"/>
                      <a:pt x="9" y="29"/>
                    </a:cubicBezTo>
                    <a:cubicBezTo>
                      <a:pt x="8" y="27"/>
                      <a:pt x="8" y="25"/>
                      <a:pt x="8" y="23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3"/>
                      <a:pt x="13" y="8"/>
                      <a:pt x="19" y="8"/>
                    </a:cubicBezTo>
                    <a:cubicBezTo>
                      <a:pt x="131" y="8"/>
                      <a:pt x="131" y="8"/>
                      <a:pt x="131" y="8"/>
                    </a:cubicBezTo>
                    <a:cubicBezTo>
                      <a:pt x="130" y="11"/>
                      <a:pt x="129" y="16"/>
                      <a:pt x="129" y="21"/>
                    </a:cubicBezTo>
                    <a:cubicBezTo>
                      <a:pt x="130" y="26"/>
                      <a:pt x="132" y="30"/>
                      <a:pt x="135" y="35"/>
                    </a:cubicBezTo>
                    <a:lnTo>
                      <a:pt x="19" y="3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39"/>
              <p:cNvSpPr>
                <a:spLocks noEditPoints="1"/>
              </p:cNvSpPr>
              <p:nvPr/>
            </p:nvSpPr>
            <p:spPr bwMode="auto">
              <a:xfrm>
                <a:off x="381" y="1161"/>
                <a:ext cx="218" cy="212"/>
              </a:xfrm>
              <a:custGeom>
                <a:avLst/>
                <a:gdLst>
                  <a:gd name="T0" fmla="*/ 46 w 92"/>
                  <a:gd name="T1" fmla="*/ 0 h 90"/>
                  <a:gd name="T2" fmla="*/ 0 w 92"/>
                  <a:gd name="T3" fmla="*/ 45 h 90"/>
                  <a:gd name="T4" fmla="*/ 46 w 92"/>
                  <a:gd name="T5" fmla="*/ 90 h 90"/>
                  <a:gd name="T6" fmla="*/ 92 w 92"/>
                  <a:gd name="T7" fmla="*/ 45 h 90"/>
                  <a:gd name="T8" fmla="*/ 46 w 92"/>
                  <a:gd name="T9" fmla="*/ 0 h 90"/>
                  <a:gd name="T10" fmla="*/ 61 w 92"/>
                  <a:gd name="T11" fmla="*/ 60 h 90"/>
                  <a:gd name="T12" fmla="*/ 58 w 92"/>
                  <a:gd name="T13" fmla="*/ 62 h 90"/>
                  <a:gd name="T14" fmla="*/ 55 w 92"/>
                  <a:gd name="T15" fmla="*/ 60 h 90"/>
                  <a:gd name="T16" fmla="*/ 46 w 92"/>
                  <a:gd name="T17" fmla="*/ 51 h 90"/>
                  <a:gd name="T18" fmla="*/ 36 w 92"/>
                  <a:gd name="T19" fmla="*/ 60 h 90"/>
                  <a:gd name="T20" fmla="*/ 34 w 92"/>
                  <a:gd name="T21" fmla="*/ 62 h 90"/>
                  <a:gd name="T22" fmla="*/ 31 w 92"/>
                  <a:gd name="T23" fmla="*/ 60 h 90"/>
                  <a:gd name="T24" fmla="*/ 31 w 92"/>
                  <a:gd name="T25" fmla="*/ 55 h 90"/>
                  <a:gd name="T26" fmla="*/ 40 w 92"/>
                  <a:gd name="T27" fmla="*/ 45 h 90"/>
                  <a:gd name="T28" fmla="*/ 31 w 92"/>
                  <a:gd name="T29" fmla="*/ 36 h 90"/>
                  <a:gd name="T30" fmla="*/ 31 w 92"/>
                  <a:gd name="T31" fmla="*/ 30 h 90"/>
                  <a:gd name="T32" fmla="*/ 36 w 92"/>
                  <a:gd name="T33" fmla="*/ 30 h 90"/>
                  <a:gd name="T34" fmla="*/ 46 w 92"/>
                  <a:gd name="T35" fmla="*/ 40 h 90"/>
                  <a:gd name="T36" fmla="*/ 55 w 92"/>
                  <a:gd name="T37" fmla="*/ 30 h 90"/>
                  <a:gd name="T38" fmla="*/ 61 w 92"/>
                  <a:gd name="T39" fmla="*/ 30 h 90"/>
                  <a:gd name="T40" fmla="*/ 61 w 92"/>
                  <a:gd name="T41" fmla="*/ 36 h 90"/>
                  <a:gd name="T42" fmla="*/ 52 w 92"/>
                  <a:gd name="T43" fmla="*/ 45 h 90"/>
                  <a:gd name="T44" fmla="*/ 61 w 92"/>
                  <a:gd name="T45" fmla="*/ 55 h 90"/>
                  <a:gd name="T46" fmla="*/ 61 w 92"/>
                  <a:gd name="T47" fmla="*/ 6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2" h="90">
                    <a:moveTo>
                      <a:pt x="46" y="0"/>
                    </a:moveTo>
                    <a:cubicBezTo>
                      <a:pt x="21" y="0"/>
                      <a:pt x="0" y="20"/>
                      <a:pt x="0" y="45"/>
                    </a:cubicBezTo>
                    <a:cubicBezTo>
                      <a:pt x="0" y="70"/>
                      <a:pt x="21" y="90"/>
                      <a:pt x="46" y="90"/>
                    </a:cubicBezTo>
                    <a:cubicBezTo>
                      <a:pt x="71" y="90"/>
                      <a:pt x="92" y="70"/>
                      <a:pt x="92" y="45"/>
                    </a:cubicBezTo>
                    <a:cubicBezTo>
                      <a:pt x="92" y="20"/>
                      <a:pt x="71" y="0"/>
                      <a:pt x="46" y="0"/>
                    </a:cubicBezTo>
                    <a:close/>
                    <a:moveTo>
                      <a:pt x="61" y="60"/>
                    </a:moveTo>
                    <a:cubicBezTo>
                      <a:pt x="60" y="61"/>
                      <a:pt x="59" y="62"/>
                      <a:pt x="58" y="62"/>
                    </a:cubicBezTo>
                    <a:cubicBezTo>
                      <a:pt x="57" y="62"/>
                      <a:pt x="56" y="61"/>
                      <a:pt x="55" y="60"/>
                    </a:cubicBezTo>
                    <a:cubicBezTo>
                      <a:pt x="46" y="51"/>
                      <a:pt x="46" y="51"/>
                      <a:pt x="46" y="51"/>
                    </a:cubicBezTo>
                    <a:cubicBezTo>
                      <a:pt x="36" y="60"/>
                      <a:pt x="36" y="60"/>
                      <a:pt x="36" y="60"/>
                    </a:cubicBezTo>
                    <a:cubicBezTo>
                      <a:pt x="36" y="61"/>
                      <a:pt x="35" y="62"/>
                      <a:pt x="34" y="62"/>
                    </a:cubicBezTo>
                    <a:cubicBezTo>
                      <a:pt x="33" y="62"/>
                      <a:pt x="31" y="61"/>
                      <a:pt x="31" y="60"/>
                    </a:cubicBezTo>
                    <a:cubicBezTo>
                      <a:pt x="29" y="59"/>
                      <a:pt x="29" y="56"/>
                      <a:pt x="31" y="55"/>
                    </a:cubicBezTo>
                    <a:cubicBezTo>
                      <a:pt x="40" y="45"/>
                      <a:pt x="40" y="45"/>
                      <a:pt x="40" y="45"/>
                    </a:cubicBezTo>
                    <a:cubicBezTo>
                      <a:pt x="31" y="36"/>
                      <a:pt x="31" y="36"/>
                      <a:pt x="31" y="36"/>
                    </a:cubicBezTo>
                    <a:cubicBezTo>
                      <a:pt x="29" y="34"/>
                      <a:pt x="29" y="32"/>
                      <a:pt x="31" y="30"/>
                    </a:cubicBezTo>
                    <a:cubicBezTo>
                      <a:pt x="32" y="28"/>
                      <a:pt x="35" y="28"/>
                      <a:pt x="36" y="30"/>
                    </a:cubicBezTo>
                    <a:cubicBezTo>
                      <a:pt x="46" y="40"/>
                      <a:pt x="46" y="40"/>
                      <a:pt x="46" y="40"/>
                    </a:cubicBezTo>
                    <a:cubicBezTo>
                      <a:pt x="55" y="30"/>
                      <a:pt x="55" y="30"/>
                      <a:pt x="55" y="30"/>
                    </a:cubicBezTo>
                    <a:cubicBezTo>
                      <a:pt x="57" y="28"/>
                      <a:pt x="59" y="28"/>
                      <a:pt x="61" y="30"/>
                    </a:cubicBezTo>
                    <a:cubicBezTo>
                      <a:pt x="63" y="32"/>
                      <a:pt x="63" y="34"/>
                      <a:pt x="61" y="36"/>
                    </a:cubicBezTo>
                    <a:cubicBezTo>
                      <a:pt x="52" y="45"/>
                      <a:pt x="52" y="45"/>
                      <a:pt x="52" y="45"/>
                    </a:cubicBezTo>
                    <a:cubicBezTo>
                      <a:pt x="61" y="55"/>
                      <a:pt x="61" y="55"/>
                      <a:pt x="61" y="55"/>
                    </a:cubicBezTo>
                    <a:cubicBezTo>
                      <a:pt x="63" y="56"/>
                      <a:pt x="63" y="59"/>
                      <a:pt x="61" y="6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40"/>
              <p:cNvSpPr>
                <a:spLocks noEditPoints="1"/>
              </p:cNvSpPr>
              <p:nvPr/>
            </p:nvSpPr>
            <p:spPr bwMode="auto">
              <a:xfrm>
                <a:off x="199" y="2991"/>
                <a:ext cx="338" cy="400"/>
              </a:xfrm>
              <a:custGeom>
                <a:avLst/>
                <a:gdLst>
                  <a:gd name="T0" fmla="*/ 127 w 143"/>
                  <a:gd name="T1" fmla="*/ 0 h 169"/>
                  <a:gd name="T2" fmla="*/ 108 w 143"/>
                  <a:gd name="T3" fmla="*/ 0 h 169"/>
                  <a:gd name="T4" fmla="*/ 116 w 143"/>
                  <a:gd name="T5" fmla="*/ 17 h 169"/>
                  <a:gd name="T6" fmla="*/ 117 w 143"/>
                  <a:gd name="T7" fmla="*/ 22 h 169"/>
                  <a:gd name="T8" fmla="*/ 109 w 143"/>
                  <a:gd name="T9" fmla="*/ 30 h 169"/>
                  <a:gd name="T10" fmla="*/ 109 w 143"/>
                  <a:gd name="T11" fmla="*/ 30 h 169"/>
                  <a:gd name="T12" fmla="*/ 34 w 143"/>
                  <a:gd name="T13" fmla="*/ 30 h 169"/>
                  <a:gd name="T14" fmla="*/ 27 w 143"/>
                  <a:gd name="T15" fmla="*/ 26 h 169"/>
                  <a:gd name="T16" fmla="*/ 27 w 143"/>
                  <a:gd name="T17" fmla="*/ 18 h 169"/>
                  <a:gd name="T18" fmla="*/ 35 w 143"/>
                  <a:gd name="T19" fmla="*/ 0 h 169"/>
                  <a:gd name="T20" fmla="*/ 16 w 143"/>
                  <a:gd name="T21" fmla="*/ 0 h 169"/>
                  <a:gd name="T22" fmla="*/ 0 w 143"/>
                  <a:gd name="T23" fmla="*/ 14 h 169"/>
                  <a:gd name="T24" fmla="*/ 0 w 143"/>
                  <a:gd name="T25" fmla="*/ 155 h 169"/>
                  <a:gd name="T26" fmla="*/ 16 w 143"/>
                  <a:gd name="T27" fmla="*/ 169 h 169"/>
                  <a:gd name="T28" fmla="*/ 127 w 143"/>
                  <a:gd name="T29" fmla="*/ 169 h 169"/>
                  <a:gd name="T30" fmla="*/ 143 w 143"/>
                  <a:gd name="T31" fmla="*/ 155 h 169"/>
                  <a:gd name="T32" fmla="*/ 143 w 143"/>
                  <a:gd name="T33" fmla="*/ 14 h 169"/>
                  <a:gd name="T34" fmla="*/ 127 w 143"/>
                  <a:gd name="T35" fmla="*/ 0 h 169"/>
                  <a:gd name="T36" fmla="*/ 87 w 143"/>
                  <a:gd name="T37" fmla="*/ 116 h 169"/>
                  <a:gd name="T38" fmla="*/ 84 w 143"/>
                  <a:gd name="T39" fmla="*/ 117 h 169"/>
                  <a:gd name="T40" fmla="*/ 81 w 143"/>
                  <a:gd name="T41" fmla="*/ 116 h 169"/>
                  <a:gd name="T42" fmla="*/ 72 w 143"/>
                  <a:gd name="T43" fmla="*/ 106 h 169"/>
                  <a:gd name="T44" fmla="*/ 62 w 143"/>
                  <a:gd name="T45" fmla="*/ 116 h 169"/>
                  <a:gd name="T46" fmla="*/ 59 w 143"/>
                  <a:gd name="T47" fmla="*/ 117 h 169"/>
                  <a:gd name="T48" fmla="*/ 56 w 143"/>
                  <a:gd name="T49" fmla="*/ 116 h 169"/>
                  <a:gd name="T50" fmla="*/ 56 w 143"/>
                  <a:gd name="T51" fmla="*/ 110 h 169"/>
                  <a:gd name="T52" fmla="*/ 66 w 143"/>
                  <a:gd name="T53" fmla="*/ 101 h 169"/>
                  <a:gd name="T54" fmla="*/ 56 w 143"/>
                  <a:gd name="T55" fmla="*/ 91 h 169"/>
                  <a:gd name="T56" fmla="*/ 56 w 143"/>
                  <a:gd name="T57" fmla="*/ 85 h 169"/>
                  <a:gd name="T58" fmla="*/ 62 w 143"/>
                  <a:gd name="T59" fmla="*/ 85 h 169"/>
                  <a:gd name="T60" fmla="*/ 71 w 143"/>
                  <a:gd name="T61" fmla="*/ 95 h 169"/>
                  <a:gd name="T62" fmla="*/ 81 w 143"/>
                  <a:gd name="T63" fmla="*/ 85 h 169"/>
                  <a:gd name="T64" fmla="*/ 87 w 143"/>
                  <a:gd name="T65" fmla="*/ 85 h 169"/>
                  <a:gd name="T66" fmla="*/ 87 w 143"/>
                  <a:gd name="T67" fmla="*/ 91 h 169"/>
                  <a:gd name="T68" fmla="*/ 77 w 143"/>
                  <a:gd name="T69" fmla="*/ 101 h 169"/>
                  <a:gd name="T70" fmla="*/ 87 w 143"/>
                  <a:gd name="T71" fmla="*/ 110 h 169"/>
                  <a:gd name="T72" fmla="*/ 87 w 143"/>
                  <a:gd name="T73" fmla="*/ 116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43" h="169">
                    <a:moveTo>
                      <a:pt x="127" y="0"/>
                    </a:moveTo>
                    <a:cubicBezTo>
                      <a:pt x="108" y="0"/>
                      <a:pt x="108" y="0"/>
                      <a:pt x="108" y="0"/>
                    </a:cubicBezTo>
                    <a:cubicBezTo>
                      <a:pt x="116" y="17"/>
                      <a:pt x="116" y="17"/>
                      <a:pt x="116" y="17"/>
                    </a:cubicBezTo>
                    <a:cubicBezTo>
                      <a:pt x="117" y="19"/>
                      <a:pt x="117" y="20"/>
                      <a:pt x="117" y="22"/>
                    </a:cubicBezTo>
                    <a:cubicBezTo>
                      <a:pt x="117" y="26"/>
                      <a:pt x="114" y="30"/>
                      <a:pt x="109" y="30"/>
                    </a:cubicBezTo>
                    <a:cubicBezTo>
                      <a:pt x="109" y="30"/>
                      <a:pt x="109" y="30"/>
                      <a:pt x="109" y="30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1" y="30"/>
                      <a:pt x="29" y="28"/>
                      <a:pt x="27" y="26"/>
                    </a:cubicBezTo>
                    <a:cubicBezTo>
                      <a:pt x="26" y="24"/>
                      <a:pt x="26" y="21"/>
                      <a:pt x="27" y="18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6"/>
                      <a:pt x="0" y="14"/>
                    </a:cubicBezTo>
                    <a:cubicBezTo>
                      <a:pt x="0" y="155"/>
                      <a:pt x="0" y="155"/>
                      <a:pt x="0" y="155"/>
                    </a:cubicBezTo>
                    <a:cubicBezTo>
                      <a:pt x="0" y="163"/>
                      <a:pt x="7" y="169"/>
                      <a:pt x="16" y="169"/>
                    </a:cubicBezTo>
                    <a:cubicBezTo>
                      <a:pt x="127" y="169"/>
                      <a:pt x="127" y="169"/>
                      <a:pt x="127" y="169"/>
                    </a:cubicBezTo>
                    <a:cubicBezTo>
                      <a:pt x="136" y="169"/>
                      <a:pt x="143" y="163"/>
                      <a:pt x="143" y="155"/>
                    </a:cubicBezTo>
                    <a:cubicBezTo>
                      <a:pt x="143" y="14"/>
                      <a:pt x="143" y="14"/>
                      <a:pt x="143" y="14"/>
                    </a:cubicBezTo>
                    <a:cubicBezTo>
                      <a:pt x="143" y="6"/>
                      <a:pt x="136" y="0"/>
                      <a:pt x="127" y="0"/>
                    </a:cubicBezTo>
                    <a:close/>
                    <a:moveTo>
                      <a:pt x="87" y="116"/>
                    </a:moveTo>
                    <a:cubicBezTo>
                      <a:pt x="86" y="117"/>
                      <a:pt x="85" y="117"/>
                      <a:pt x="84" y="117"/>
                    </a:cubicBezTo>
                    <a:cubicBezTo>
                      <a:pt x="83" y="117"/>
                      <a:pt x="82" y="117"/>
                      <a:pt x="81" y="116"/>
                    </a:cubicBezTo>
                    <a:cubicBezTo>
                      <a:pt x="72" y="106"/>
                      <a:pt x="72" y="106"/>
                      <a:pt x="72" y="106"/>
                    </a:cubicBezTo>
                    <a:cubicBezTo>
                      <a:pt x="62" y="116"/>
                      <a:pt x="62" y="116"/>
                      <a:pt x="62" y="116"/>
                    </a:cubicBezTo>
                    <a:cubicBezTo>
                      <a:pt x="61" y="117"/>
                      <a:pt x="60" y="117"/>
                      <a:pt x="59" y="117"/>
                    </a:cubicBezTo>
                    <a:cubicBezTo>
                      <a:pt x="58" y="117"/>
                      <a:pt x="57" y="117"/>
                      <a:pt x="56" y="116"/>
                    </a:cubicBezTo>
                    <a:cubicBezTo>
                      <a:pt x="55" y="114"/>
                      <a:pt x="55" y="112"/>
                      <a:pt x="56" y="110"/>
                    </a:cubicBezTo>
                    <a:cubicBezTo>
                      <a:pt x="66" y="101"/>
                      <a:pt x="66" y="101"/>
                      <a:pt x="66" y="101"/>
                    </a:cubicBezTo>
                    <a:cubicBezTo>
                      <a:pt x="56" y="91"/>
                      <a:pt x="56" y="91"/>
                      <a:pt x="56" y="91"/>
                    </a:cubicBezTo>
                    <a:cubicBezTo>
                      <a:pt x="55" y="90"/>
                      <a:pt x="55" y="87"/>
                      <a:pt x="56" y="85"/>
                    </a:cubicBezTo>
                    <a:cubicBezTo>
                      <a:pt x="58" y="84"/>
                      <a:pt x="60" y="84"/>
                      <a:pt x="62" y="85"/>
                    </a:cubicBezTo>
                    <a:cubicBezTo>
                      <a:pt x="71" y="95"/>
                      <a:pt x="71" y="95"/>
                      <a:pt x="71" y="95"/>
                    </a:cubicBezTo>
                    <a:cubicBezTo>
                      <a:pt x="81" y="85"/>
                      <a:pt x="81" y="85"/>
                      <a:pt x="81" y="85"/>
                    </a:cubicBezTo>
                    <a:cubicBezTo>
                      <a:pt x="83" y="84"/>
                      <a:pt x="85" y="84"/>
                      <a:pt x="87" y="85"/>
                    </a:cubicBezTo>
                    <a:cubicBezTo>
                      <a:pt x="88" y="87"/>
                      <a:pt x="88" y="90"/>
                      <a:pt x="87" y="91"/>
                    </a:cubicBezTo>
                    <a:cubicBezTo>
                      <a:pt x="77" y="101"/>
                      <a:pt x="77" y="101"/>
                      <a:pt x="77" y="101"/>
                    </a:cubicBezTo>
                    <a:cubicBezTo>
                      <a:pt x="87" y="110"/>
                      <a:pt x="87" y="110"/>
                      <a:pt x="87" y="110"/>
                    </a:cubicBezTo>
                    <a:cubicBezTo>
                      <a:pt x="88" y="112"/>
                      <a:pt x="88" y="114"/>
                      <a:pt x="87" y="11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41"/>
              <p:cNvSpPr/>
              <p:nvPr/>
            </p:nvSpPr>
            <p:spPr bwMode="auto">
              <a:xfrm>
                <a:off x="329" y="2932"/>
                <a:ext cx="78" cy="19"/>
              </a:xfrm>
              <a:custGeom>
                <a:avLst/>
                <a:gdLst>
                  <a:gd name="T0" fmla="*/ 4 w 33"/>
                  <a:gd name="T1" fmla="*/ 8 h 8"/>
                  <a:gd name="T2" fmla="*/ 29 w 33"/>
                  <a:gd name="T3" fmla="*/ 8 h 8"/>
                  <a:gd name="T4" fmla="*/ 33 w 33"/>
                  <a:gd name="T5" fmla="*/ 4 h 8"/>
                  <a:gd name="T6" fmla="*/ 29 w 33"/>
                  <a:gd name="T7" fmla="*/ 0 h 8"/>
                  <a:gd name="T8" fmla="*/ 4 w 33"/>
                  <a:gd name="T9" fmla="*/ 0 h 8"/>
                  <a:gd name="T10" fmla="*/ 0 w 33"/>
                  <a:gd name="T11" fmla="*/ 4 h 8"/>
                  <a:gd name="T12" fmla="*/ 4 w 33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8">
                    <a:moveTo>
                      <a:pt x="4" y="8"/>
                    </a:moveTo>
                    <a:cubicBezTo>
                      <a:pt x="29" y="8"/>
                      <a:pt x="29" y="8"/>
                      <a:pt x="29" y="8"/>
                    </a:cubicBezTo>
                    <a:cubicBezTo>
                      <a:pt x="31" y="8"/>
                      <a:pt x="33" y="7"/>
                      <a:pt x="33" y="4"/>
                    </a:cubicBezTo>
                    <a:cubicBezTo>
                      <a:pt x="33" y="2"/>
                      <a:pt x="31" y="0"/>
                      <a:pt x="2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"/>
                      <a:pt x="2" y="8"/>
                      <a:pt x="4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Freeform 42"/>
              <p:cNvSpPr/>
              <p:nvPr/>
            </p:nvSpPr>
            <p:spPr bwMode="auto">
              <a:xfrm>
                <a:off x="270" y="2961"/>
                <a:ext cx="196" cy="92"/>
              </a:xfrm>
              <a:custGeom>
                <a:avLst/>
                <a:gdLst>
                  <a:gd name="T0" fmla="*/ 1 w 83"/>
                  <a:gd name="T1" fmla="*/ 37 h 39"/>
                  <a:gd name="T2" fmla="*/ 4 w 83"/>
                  <a:gd name="T3" fmla="*/ 39 h 39"/>
                  <a:gd name="T4" fmla="*/ 79 w 83"/>
                  <a:gd name="T5" fmla="*/ 39 h 39"/>
                  <a:gd name="T6" fmla="*/ 79 w 83"/>
                  <a:gd name="T7" fmla="*/ 39 h 39"/>
                  <a:gd name="T8" fmla="*/ 83 w 83"/>
                  <a:gd name="T9" fmla="*/ 35 h 39"/>
                  <a:gd name="T10" fmla="*/ 82 w 83"/>
                  <a:gd name="T11" fmla="*/ 32 h 39"/>
                  <a:gd name="T12" fmla="*/ 69 w 83"/>
                  <a:gd name="T13" fmla="*/ 2 h 39"/>
                  <a:gd name="T14" fmla="*/ 65 w 83"/>
                  <a:gd name="T15" fmla="*/ 0 h 39"/>
                  <a:gd name="T16" fmla="*/ 18 w 83"/>
                  <a:gd name="T17" fmla="*/ 0 h 39"/>
                  <a:gd name="T18" fmla="*/ 14 w 83"/>
                  <a:gd name="T19" fmla="*/ 2 h 39"/>
                  <a:gd name="T20" fmla="*/ 0 w 83"/>
                  <a:gd name="T21" fmla="*/ 33 h 39"/>
                  <a:gd name="T22" fmla="*/ 1 w 83"/>
                  <a:gd name="T23" fmla="*/ 3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3" h="39">
                    <a:moveTo>
                      <a:pt x="1" y="37"/>
                    </a:moveTo>
                    <a:cubicBezTo>
                      <a:pt x="1" y="38"/>
                      <a:pt x="3" y="39"/>
                      <a:pt x="4" y="39"/>
                    </a:cubicBezTo>
                    <a:cubicBezTo>
                      <a:pt x="79" y="39"/>
                      <a:pt x="79" y="39"/>
                      <a:pt x="79" y="39"/>
                    </a:cubicBezTo>
                    <a:cubicBezTo>
                      <a:pt x="79" y="39"/>
                      <a:pt x="79" y="39"/>
                      <a:pt x="79" y="39"/>
                    </a:cubicBezTo>
                    <a:cubicBezTo>
                      <a:pt x="81" y="39"/>
                      <a:pt x="83" y="37"/>
                      <a:pt x="83" y="35"/>
                    </a:cubicBezTo>
                    <a:cubicBezTo>
                      <a:pt x="83" y="34"/>
                      <a:pt x="83" y="33"/>
                      <a:pt x="82" y="32"/>
                    </a:cubicBezTo>
                    <a:cubicBezTo>
                      <a:pt x="69" y="2"/>
                      <a:pt x="69" y="2"/>
                      <a:pt x="69" y="2"/>
                    </a:cubicBezTo>
                    <a:cubicBezTo>
                      <a:pt x="68" y="1"/>
                      <a:pt x="67" y="0"/>
                      <a:pt x="65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6" y="0"/>
                      <a:pt x="15" y="1"/>
                      <a:pt x="14" y="2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34"/>
                      <a:pt x="0" y="36"/>
                      <a:pt x="1" y="3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43"/>
              <p:cNvSpPr>
                <a:spLocks noEditPoints="1"/>
              </p:cNvSpPr>
              <p:nvPr/>
            </p:nvSpPr>
            <p:spPr bwMode="auto">
              <a:xfrm>
                <a:off x="4107" y="-55"/>
                <a:ext cx="371" cy="459"/>
              </a:xfrm>
              <a:custGeom>
                <a:avLst/>
                <a:gdLst>
                  <a:gd name="T0" fmla="*/ 148 w 157"/>
                  <a:gd name="T1" fmla="*/ 185 h 194"/>
                  <a:gd name="T2" fmla="*/ 99 w 157"/>
                  <a:gd name="T3" fmla="*/ 136 h 194"/>
                  <a:gd name="T4" fmla="*/ 148 w 157"/>
                  <a:gd name="T5" fmla="*/ 87 h 194"/>
                  <a:gd name="T6" fmla="*/ 157 w 157"/>
                  <a:gd name="T7" fmla="*/ 87 h 194"/>
                  <a:gd name="T8" fmla="*/ 157 w 157"/>
                  <a:gd name="T9" fmla="*/ 39 h 194"/>
                  <a:gd name="T10" fmla="*/ 153 w 157"/>
                  <a:gd name="T11" fmla="*/ 35 h 194"/>
                  <a:gd name="T12" fmla="*/ 148 w 157"/>
                  <a:gd name="T13" fmla="*/ 35 h 194"/>
                  <a:gd name="T14" fmla="*/ 138 w 157"/>
                  <a:gd name="T15" fmla="*/ 20 h 194"/>
                  <a:gd name="T16" fmla="*/ 141 w 157"/>
                  <a:gd name="T17" fmla="*/ 8 h 194"/>
                  <a:gd name="T18" fmla="*/ 146 w 157"/>
                  <a:gd name="T19" fmla="*/ 8 h 194"/>
                  <a:gd name="T20" fmla="*/ 150 w 157"/>
                  <a:gd name="T21" fmla="*/ 4 h 194"/>
                  <a:gd name="T22" fmla="*/ 146 w 157"/>
                  <a:gd name="T23" fmla="*/ 0 h 194"/>
                  <a:gd name="T24" fmla="*/ 20 w 157"/>
                  <a:gd name="T25" fmla="*/ 0 h 194"/>
                  <a:gd name="T26" fmla="*/ 0 w 157"/>
                  <a:gd name="T27" fmla="*/ 19 h 194"/>
                  <a:gd name="T28" fmla="*/ 0 w 157"/>
                  <a:gd name="T29" fmla="*/ 23 h 194"/>
                  <a:gd name="T30" fmla="*/ 0 w 157"/>
                  <a:gd name="T31" fmla="*/ 25 h 194"/>
                  <a:gd name="T32" fmla="*/ 0 w 157"/>
                  <a:gd name="T33" fmla="*/ 27 h 194"/>
                  <a:gd name="T34" fmla="*/ 0 w 157"/>
                  <a:gd name="T35" fmla="*/ 177 h 194"/>
                  <a:gd name="T36" fmla="*/ 0 w 157"/>
                  <a:gd name="T37" fmla="*/ 179 h 194"/>
                  <a:gd name="T38" fmla="*/ 1 w 157"/>
                  <a:gd name="T39" fmla="*/ 179 h 194"/>
                  <a:gd name="T40" fmla="*/ 7 w 157"/>
                  <a:gd name="T41" fmla="*/ 187 h 194"/>
                  <a:gd name="T42" fmla="*/ 7 w 157"/>
                  <a:gd name="T43" fmla="*/ 187 h 194"/>
                  <a:gd name="T44" fmla="*/ 11 w 157"/>
                  <a:gd name="T45" fmla="*/ 190 h 194"/>
                  <a:gd name="T46" fmla="*/ 12 w 157"/>
                  <a:gd name="T47" fmla="*/ 191 h 194"/>
                  <a:gd name="T48" fmla="*/ 12 w 157"/>
                  <a:gd name="T49" fmla="*/ 191 h 194"/>
                  <a:gd name="T50" fmla="*/ 26 w 157"/>
                  <a:gd name="T51" fmla="*/ 194 h 194"/>
                  <a:gd name="T52" fmla="*/ 30 w 157"/>
                  <a:gd name="T53" fmla="*/ 194 h 194"/>
                  <a:gd name="T54" fmla="*/ 153 w 157"/>
                  <a:gd name="T55" fmla="*/ 194 h 194"/>
                  <a:gd name="T56" fmla="*/ 157 w 157"/>
                  <a:gd name="T57" fmla="*/ 190 h 194"/>
                  <a:gd name="T58" fmla="*/ 157 w 157"/>
                  <a:gd name="T59" fmla="*/ 184 h 194"/>
                  <a:gd name="T60" fmla="*/ 148 w 157"/>
                  <a:gd name="T61" fmla="*/ 185 h 194"/>
                  <a:gd name="T62" fmla="*/ 20 w 157"/>
                  <a:gd name="T63" fmla="*/ 35 h 194"/>
                  <a:gd name="T64" fmla="*/ 18 w 157"/>
                  <a:gd name="T65" fmla="*/ 34 h 194"/>
                  <a:gd name="T66" fmla="*/ 10 w 157"/>
                  <a:gd name="T67" fmla="*/ 29 h 194"/>
                  <a:gd name="T68" fmla="*/ 8 w 157"/>
                  <a:gd name="T69" fmla="*/ 23 h 194"/>
                  <a:gd name="T70" fmla="*/ 8 w 157"/>
                  <a:gd name="T71" fmla="*/ 19 h 194"/>
                  <a:gd name="T72" fmla="*/ 20 w 157"/>
                  <a:gd name="T73" fmla="*/ 8 h 194"/>
                  <a:gd name="T74" fmla="*/ 132 w 157"/>
                  <a:gd name="T75" fmla="*/ 8 h 194"/>
                  <a:gd name="T76" fmla="*/ 130 w 157"/>
                  <a:gd name="T77" fmla="*/ 21 h 194"/>
                  <a:gd name="T78" fmla="*/ 136 w 157"/>
                  <a:gd name="T79" fmla="*/ 35 h 194"/>
                  <a:gd name="T80" fmla="*/ 20 w 157"/>
                  <a:gd name="T81" fmla="*/ 35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57" h="194">
                    <a:moveTo>
                      <a:pt x="148" y="185"/>
                    </a:moveTo>
                    <a:cubicBezTo>
                      <a:pt x="121" y="185"/>
                      <a:pt x="99" y="163"/>
                      <a:pt x="99" y="136"/>
                    </a:cubicBezTo>
                    <a:cubicBezTo>
                      <a:pt x="99" y="109"/>
                      <a:pt x="121" y="87"/>
                      <a:pt x="148" y="87"/>
                    </a:cubicBezTo>
                    <a:cubicBezTo>
                      <a:pt x="151" y="87"/>
                      <a:pt x="154" y="87"/>
                      <a:pt x="157" y="87"/>
                    </a:cubicBezTo>
                    <a:cubicBezTo>
                      <a:pt x="157" y="39"/>
                      <a:pt x="157" y="39"/>
                      <a:pt x="157" y="39"/>
                    </a:cubicBezTo>
                    <a:cubicBezTo>
                      <a:pt x="157" y="36"/>
                      <a:pt x="156" y="35"/>
                      <a:pt x="153" y="35"/>
                    </a:cubicBezTo>
                    <a:cubicBezTo>
                      <a:pt x="148" y="35"/>
                      <a:pt x="148" y="35"/>
                      <a:pt x="148" y="35"/>
                    </a:cubicBezTo>
                    <a:cubicBezTo>
                      <a:pt x="142" y="30"/>
                      <a:pt x="139" y="25"/>
                      <a:pt x="138" y="20"/>
                    </a:cubicBezTo>
                    <a:cubicBezTo>
                      <a:pt x="137" y="15"/>
                      <a:pt x="140" y="10"/>
                      <a:pt x="141" y="8"/>
                    </a:cubicBezTo>
                    <a:cubicBezTo>
                      <a:pt x="146" y="8"/>
                      <a:pt x="146" y="8"/>
                      <a:pt x="146" y="8"/>
                    </a:cubicBezTo>
                    <a:cubicBezTo>
                      <a:pt x="149" y="8"/>
                      <a:pt x="150" y="6"/>
                      <a:pt x="150" y="4"/>
                    </a:cubicBezTo>
                    <a:cubicBezTo>
                      <a:pt x="150" y="2"/>
                      <a:pt x="149" y="0"/>
                      <a:pt x="146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8"/>
                      <a:pt x="0" y="19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5"/>
                      <a:pt x="0" y="25"/>
                    </a:cubicBezTo>
                    <a:cubicBezTo>
                      <a:pt x="0" y="26"/>
                      <a:pt x="0" y="26"/>
                      <a:pt x="0" y="27"/>
                    </a:cubicBezTo>
                    <a:cubicBezTo>
                      <a:pt x="0" y="177"/>
                      <a:pt x="0" y="177"/>
                      <a:pt x="0" y="177"/>
                    </a:cubicBezTo>
                    <a:cubicBezTo>
                      <a:pt x="0" y="178"/>
                      <a:pt x="0" y="178"/>
                      <a:pt x="0" y="179"/>
                    </a:cubicBezTo>
                    <a:cubicBezTo>
                      <a:pt x="1" y="179"/>
                      <a:pt x="0" y="179"/>
                      <a:pt x="1" y="179"/>
                    </a:cubicBezTo>
                    <a:cubicBezTo>
                      <a:pt x="1" y="179"/>
                      <a:pt x="2" y="183"/>
                      <a:pt x="7" y="187"/>
                    </a:cubicBezTo>
                    <a:cubicBezTo>
                      <a:pt x="7" y="187"/>
                      <a:pt x="7" y="187"/>
                      <a:pt x="7" y="187"/>
                    </a:cubicBezTo>
                    <a:cubicBezTo>
                      <a:pt x="8" y="189"/>
                      <a:pt x="10" y="189"/>
                      <a:pt x="11" y="190"/>
                    </a:cubicBezTo>
                    <a:cubicBezTo>
                      <a:pt x="11" y="190"/>
                      <a:pt x="12" y="191"/>
                      <a:pt x="12" y="191"/>
                    </a:cubicBezTo>
                    <a:cubicBezTo>
                      <a:pt x="12" y="191"/>
                      <a:pt x="12" y="191"/>
                      <a:pt x="12" y="191"/>
                    </a:cubicBezTo>
                    <a:cubicBezTo>
                      <a:pt x="16" y="193"/>
                      <a:pt x="20" y="194"/>
                      <a:pt x="26" y="194"/>
                    </a:cubicBezTo>
                    <a:cubicBezTo>
                      <a:pt x="27" y="194"/>
                      <a:pt x="28" y="194"/>
                      <a:pt x="30" y="194"/>
                    </a:cubicBezTo>
                    <a:cubicBezTo>
                      <a:pt x="153" y="194"/>
                      <a:pt x="153" y="194"/>
                      <a:pt x="153" y="194"/>
                    </a:cubicBezTo>
                    <a:cubicBezTo>
                      <a:pt x="156" y="194"/>
                      <a:pt x="157" y="192"/>
                      <a:pt x="157" y="190"/>
                    </a:cubicBezTo>
                    <a:cubicBezTo>
                      <a:pt x="157" y="184"/>
                      <a:pt x="157" y="184"/>
                      <a:pt x="157" y="184"/>
                    </a:cubicBezTo>
                    <a:cubicBezTo>
                      <a:pt x="154" y="185"/>
                      <a:pt x="151" y="185"/>
                      <a:pt x="148" y="185"/>
                    </a:cubicBezTo>
                    <a:close/>
                    <a:moveTo>
                      <a:pt x="20" y="35"/>
                    </a:moveTo>
                    <a:cubicBezTo>
                      <a:pt x="19" y="35"/>
                      <a:pt x="19" y="35"/>
                      <a:pt x="18" y="34"/>
                    </a:cubicBezTo>
                    <a:cubicBezTo>
                      <a:pt x="16" y="34"/>
                      <a:pt x="12" y="33"/>
                      <a:pt x="10" y="29"/>
                    </a:cubicBezTo>
                    <a:cubicBezTo>
                      <a:pt x="9" y="27"/>
                      <a:pt x="8" y="25"/>
                      <a:pt x="8" y="23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3"/>
                      <a:pt x="14" y="8"/>
                      <a:pt x="20" y="8"/>
                    </a:cubicBezTo>
                    <a:cubicBezTo>
                      <a:pt x="132" y="8"/>
                      <a:pt x="132" y="8"/>
                      <a:pt x="132" y="8"/>
                    </a:cubicBezTo>
                    <a:cubicBezTo>
                      <a:pt x="131" y="11"/>
                      <a:pt x="129" y="16"/>
                      <a:pt x="130" y="21"/>
                    </a:cubicBezTo>
                    <a:cubicBezTo>
                      <a:pt x="131" y="26"/>
                      <a:pt x="133" y="30"/>
                      <a:pt x="136" y="35"/>
                    </a:cubicBezTo>
                    <a:lnTo>
                      <a:pt x="20" y="3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Freeform 44"/>
              <p:cNvSpPr>
                <a:spLocks noEditPoints="1"/>
              </p:cNvSpPr>
              <p:nvPr/>
            </p:nvSpPr>
            <p:spPr bwMode="auto">
              <a:xfrm>
                <a:off x="4351" y="160"/>
                <a:ext cx="215" cy="213"/>
              </a:xfrm>
              <a:custGeom>
                <a:avLst/>
                <a:gdLst>
                  <a:gd name="T0" fmla="*/ 45 w 91"/>
                  <a:gd name="T1" fmla="*/ 0 h 90"/>
                  <a:gd name="T2" fmla="*/ 0 w 91"/>
                  <a:gd name="T3" fmla="*/ 45 h 90"/>
                  <a:gd name="T4" fmla="*/ 45 w 91"/>
                  <a:gd name="T5" fmla="*/ 90 h 90"/>
                  <a:gd name="T6" fmla="*/ 91 w 91"/>
                  <a:gd name="T7" fmla="*/ 45 h 90"/>
                  <a:gd name="T8" fmla="*/ 45 w 91"/>
                  <a:gd name="T9" fmla="*/ 0 h 90"/>
                  <a:gd name="T10" fmla="*/ 63 w 91"/>
                  <a:gd name="T11" fmla="*/ 49 h 90"/>
                  <a:gd name="T12" fmla="*/ 49 w 91"/>
                  <a:gd name="T13" fmla="*/ 49 h 90"/>
                  <a:gd name="T14" fmla="*/ 49 w 91"/>
                  <a:gd name="T15" fmla="*/ 62 h 90"/>
                  <a:gd name="T16" fmla="*/ 45 w 91"/>
                  <a:gd name="T17" fmla="*/ 66 h 90"/>
                  <a:gd name="T18" fmla="*/ 41 w 91"/>
                  <a:gd name="T19" fmla="*/ 62 h 90"/>
                  <a:gd name="T20" fmla="*/ 41 w 91"/>
                  <a:gd name="T21" fmla="*/ 49 h 90"/>
                  <a:gd name="T22" fmla="*/ 28 w 91"/>
                  <a:gd name="T23" fmla="*/ 49 h 90"/>
                  <a:gd name="T24" fmla="*/ 24 w 91"/>
                  <a:gd name="T25" fmla="*/ 45 h 90"/>
                  <a:gd name="T26" fmla="*/ 28 w 91"/>
                  <a:gd name="T27" fmla="*/ 41 h 90"/>
                  <a:gd name="T28" fmla="*/ 41 w 91"/>
                  <a:gd name="T29" fmla="*/ 41 h 90"/>
                  <a:gd name="T30" fmla="*/ 41 w 91"/>
                  <a:gd name="T31" fmla="*/ 27 h 90"/>
                  <a:gd name="T32" fmla="*/ 45 w 91"/>
                  <a:gd name="T33" fmla="*/ 23 h 90"/>
                  <a:gd name="T34" fmla="*/ 49 w 91"/>
                  <a:gd name="T35" fmla="*/ 27 h 90"/>
                  <a:gd name="T36" fmla="*/ 49 w 91"/>
                  <a:gd name="T37" fmla="*/ 41 h 90"/>
                  <a:gd name="T38" fmla="*/ 63 w 91"/>
                  <a:gd name="T39" fmla="*/ 41 h 90"/>
                  <a:gd name="T40" fmla="*/ 67 w 91"/>
                  <a:gd name="T41" fmla="*/ 45 h 90"/>
                  <a:gd name="T42" fmla="*/ 63 w 91"/>
                  <a:gd name="T43" fmla="*/ 49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1" h="90">
                    <a:moveTo>
                      <a:pt x="45" y="0"/>
                    </a:moveTo>
                    <a:cubicBezTo>
                      <a:pt x="20" y="0"/>
                      <a:pt x="0" y="20"/>
                      <a:pt x="0" y="45"/>
                    </a:cubicBezTo>
                    <a:cubicBezTo>
                      <a:pt x="0" y="70"/>
                      <a:pt x="20" y="90"/>
                      <a:pt x="45" y="90"/>
                    </a:cubicBezTo>
                    <a:cubicBezTo>
                      <a:pt x="70" y="90"/>
                      <a:pt x="91" y="70"/>
                      <a:pt x="91" y="45"/>
                    </a:cubicBezTo>
                    <a:cubicBezTo>
                      <a:pt x="91" y="20"/>
                      <a:pt x="70" y="0"/>
                      <a:pt x="45" y="0"/>
                    </a:cubicBezTo>
                    <a:close/>
                    <a:moveTo>
                      <a:pt x="63" y="49"/>
                    </a:moveTo>
                    <a:cubicBezTo>
                      <a:pt x="49" y="49"/>
                      <a:pt x="49" y="49"/>
                      <a:pt x="49" y="49"/>
                    </a:cubicBezTo>
                    <a:cubicBezTo>
                      <a:pt x="49" y="62"/>
                      <a:pt x="49" y="62"/>
                      <a:pt x="49" y="62"/>
                    </a:cubicBezTo>
                    <a:cubicBezTo>
                      <a:pt x="49" y="65"/>
                      <a:pt x="47" y="66"/>
                      <a:pt x="45" y="66"/>
                    </a:cubicBezTo>
                    <a:cubicBezTo>
                      <a:pt x="43" y="66"/>
                      <a:pt x="41" y="65"/>
                      <a:pt x="41" y="62"/>
                    </a:cubicBezTo>
                    <a:cubicBezTo>
                      <a:pt x="41" y="49"/>
                      <a:pt x="41" y="49"/>
                      <a:pt x="41" y="49"/>
                    </a:cubicBezTo>
                    <a:cubicBezTo>
                      <a:pt x="28" y="49"/>
                      <a:pt x="28" y="49"/>
                      <a:pt x="28" y="49"/>
                    </a:cubicBezTo>
                    <a:cubicBezTo>
                      <a:pt x="26" y="49"/>
                      <a:pt x="24" y="47"/>
                      <a:pt x="24" y="45"/>
                    </a:cubicBezTo>
                    <a:cubicBezTo>
                      <a:pt x="24" y="43"/>
                      <a:pt x="26" y="41"/>
                      <a:pt x="28" y="41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41" y="27"/>
                      <a:pt x="41" y="27"/>
                      <a:pt x="41" y="27"/>
                    </a:cubicBezTo>
                    <a:cubicBezTo>
                      <a:pt x="41" y="25"/>
                      <a:pt x="43" y="23"/>
                      <a:pt x="45" y="23"/>
                    </a:cubicBezTo>
                    <a:cubicBezTo>
                      <a:pt x="47" y="23"/>
                      <a:pt x="49" y="25"/>
                      <a:pt x="49" y="27"/>
                    </a:cubicBezTo>
                    <a:cubicBezTo>
                      <a:pt x="49" y="41"/>
                      <a:pt x="49" y="41"/>
                      <a:pt x="49" y="41"/>
                    </a:cubicBezTo>
                    <a:cubicBezTo>
                      <a:pt x="63" y="41"/>
                      <a:pt x="63" y="41"/>
                      <a:pt x="63" y="41"/>
                    </a:cubicBezTo>
                    <a:cubicBezTo>
                      <a:pt x="65" y="41"/>
                      <a:pt x="67" y="43"/>
                      <a:pt x="67" y="45"/>
                    </a:cubicBezTo>
                    <a:cubicBezTo>
                      <a:pt x="67" y="47"/>
                      <a:pt x="65" y="49"/>
                      <a:pt x="63" y="4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Freeform 45"/>
              <p:cNvSpPr>
                <a:spLocks noEditPoints="1"/>
              </p:cNvSpPr>
              <p:nvPr/>
            </p:nvSpPr>
            <p:spPr bwMode="auto">
              <a:xfrm>
                <a:off x="1133" y="941"/>
                <a:ext cx="355" cy="458"/>
              </a:xfrm>
              <a:custGeom>
                <a:avLst/>
                <a:gdLst>
                  <a:gd name="T0" fmla="*/ 150 w 150"/>
                  <a:gd name="T1" fmla="*/ 89 h 194"/>
                  <a:gd name="T2" fmla="*/ 146 w 150"/>
                  <a:gd name="T3" fmla="*/ 0 h 194"/>
                  <a:gd name="T4" fmla="*/ 0 w 150"/>
                  <a:gd name="T5" fmla="*/ 4 h 194"/>
                  <a:gd name="T6" fmla="*/ 4 w 150"/>
                  <a:gd name="T7" fmla="*/ 194 h 194"/>
                  <a:gd name="T8" fmla="*/ 150 w 150"/>
                  <a:gd name="T9" fmla="*/ 190 h 194"/>
                  <a:gd name="T10" fmla="*/ 148 w 150"/>
                  <a:gd name="T11" fmla="*/ 187 h 194"/>
                  <a:gd name="T12" fmla="*/ 148 w 150"/>
                  <a:gd name="T13" fmla="*/ 89 h 194"/>
                  <a:gd name="T14" fmla="*/ 123 w 150"/>
                  <a:gd name="T15" fmla="*/ 30 h 194"/>
                  <a:gd name="T16" fmla="*/ 123 w 150"/>
                  <a:gd name="T17" fmla="*/ 38 h 194"/>
                  <a:gd name="T18" fmla="*/ 86 w 150"/>
                  <a:gd name="T19" fmla="*/ 34 h 194"/>
                  <a:gd name="T20" fmla="*/ 90 w 150"/>
                  <a:gd name="T21" fmla="*/ 55 h 194"/>
                  <a:gd name="T22" fmla="*/ 127 w 150"/>
                  <a:gd name="T23" fmla="*/ 59 h 194"/>
                  <a:gd name="T24" fmla="*/ 90 w 150"/>
                  <a:gd name="T25" fmla="*/ 63 h 194"/>
                  <a:gd name="T26" fmla="*/ 90 w 150"/>
                  <a:gd name="T27" fmla="*/ 55 h 194"/>
                  <a:gd name="T28" fmla="*/ 27 w 150"/>
                  <a:gd name="T29" fmla="*/ 30 h 194"/>
                  <a:gd name="T30" fmla="*/ 68 w 150"/>
                  <a:gd name="T31" fmla="*/ 34 h 194"/>
                  <a:gd name="T32" fmla="*/ 64 w 150"/>
                  <a:gd name="T33" fmla="*/ 88 h 194"/>
                  <a:gd name="T34" fmla="*/ 23 w 150"/>
                  <a:gd name="T35" fmla="*/ 84 h 194"/>
                  <a:gd name="T36" fmla="*/ 88 w 150"/>
                  <a:gd name="T37" fmla="*/ 163 h 194"/>
                  <a:gd name="T38" fmla="*/ 23 w 150"/>
                  <a:gd name="T39" fmla="*/ 159 h 194"/>
                  <a:gd name="T40" fmla="*/ 88 w 150"/>
                  <a:gd name="T41" fmla="*/ 155 h 194"/>
                  <a:gd name="T42" fmla="*/ 88 w 150"/>
                  <a:gd name="T43" fmla="*/ 163 h 194"/>
                  <a:gd name="T44" fmla="*/ 27 w 150"/>
                  <a:gd name="T45" fmla="*/ 138 h 194"/>
                  <a:gd name="T46" fmla="*/ 27 w 150"/>
                  <a:gd name="T47" fmla="*/ 130 h 194"/>
                  <a:gd name="T48" fmla="*/ 92 w 150"/>
                  <a:gd name="T49" fmla="*/ 134 h 194"/>
                  <a:gd name="T50" fmla="*/ 88 w 150"/>
                  <a:gd name="T51" fmla="*/ 113 h 194"/>
                  <a:gd name="T52" fmla="*/ 23 w 150"/>
                  <a:gd name="T53" fmla="*/ 109 h 194"/>
                  <a:gd name="T54" fmla="*/ 88 w 150"/>
                  <a:gd name="T55" fmla="*/ 105 h 194"/>
                  <a:gd name="T56" fmla="*/ 88 w 150"/>
                  <a:gd name="T57" fmla="*/ 113 h 194"/>
                  <a:gd name="T58" fmla="*/ 86 w 150"/>
                  <a:gd name="T59" fmla="*/ 84 h 194"/>
                  <a:gd name="T60" fmla="*/ 123 w 150"/>
                  <a:gd name="T61" fmla="*/ 80 h 194"/>
                  <a:gd name="T62" fmla="*/ 123 w 150"/>
                  <a:gd name="T63" fmla="*/ 88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50" h="194">
                    <a:moveTo>
                      <a:pt x="148" y="89"/>
                    </a:moveTo>
                    <a:cubicBezTo>
                      <a:pt x="149" y="89"/>
                      <a:pt x="149" y="89"/>
                      <a:pt x="150" y="89"/>
                    </a:cubicBezTo>
                    <a:cubicBezTo>
                      <a:pt x="150" y="4"/>
                      <a:pt x="150" y="4"/>
                      <a:pt x="150" y="4"/>
                    </a:cubicBezTo>
                    <a:cubicBezTo>
                      <a:pt x="150" y="2"/>
                      <a:pt x="148" y="0"/>
                      <a:pt x="14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0" y="192"/>
                      <a:pt x="2" y="194"/>
                      <a:pt x="4" y="194"/>
                    </a:cubicBezTo>
                    <a:cubicBezTo>
                      <a:pt x="146" y="194"/>
                      <a:pt x="146" y="194"/>
                      <a:pt x="146" y="194"/>
                    </a:cubicBezTo>
                    <a:cubicBezTo>
                      <a:pt x="148" y="194"/>
                      <a:pt x="150" y="192"/>
                      <a:pt x="150" y="190"/>
                    </a:cubicBezTo>
                    <a:cubicBezTo>
                      <a:pt x="150" y="187"/>
                      <a:pt x="150" y="187"/>
                      <a:pt x="150" y="187"/>
                    </a:cubicBezTo>
                    <a:cubicBezTo>
                      <a:pt x="149" y="187"/>
                      <a:pt x="149" y="187"/>
                      <a:pt x="148" y="187"/>
                    </a:cubicBezTo>
                    <a:cubicBezTo>
                      <a:pt x="121" y="187"/>
                      <a:pt x="99" y="165"/>
                      <a:pt x="99" y="138"/>
                    </a:cubicBezTo>
                    <a:cubicBezTo>
                      <a:pt x="99" y="111"/>
                      <a:pt x="121" y="89"/>
                      <a:pt x="148" y="89"/>
                    </a:cubicBezTo>
                    <a:close/>
                    <a:moveTo>
                      <a:pt x="90" y="30"/>
                    </a:moveTo>
                    <a:cubicBezTo>
                      <a:pt x="123" y="30"/>
                      <a:pt x="123" y="30"/>
                      <a:pt x="123" y="30"/>
                    </a:cubicBezTo>
                    <a:cubicBezTo>
                      <a:pt x="125" y="30"/>
                      <a:pt x="127" y="32"/>
                      <a:pt x="127" y="34"/>
                    </a:cubicBezTo>
                    <a:cubicBezTo>
                      <a:pt x="127" y="37"/>
                      <a:pt x="125" y="38"/>
                      <a:pt x="123" y="38"/>
                    </a:cubicBezTo>
                    <a:cubicBezTo>
                      <a:pt x="90" y="38"/>
                      <a:pt x="90" y="38"/>
                      <a:pt x="90" y="38"/>
                    </a:cubicBezTo>
                    <a:cubicBezTo>
                      <a:pt x="88" y="38"/>
                      <a:pt x="86" y="37"/>
                      <a:pt x="86" y="34"/>
                    </a:cubicBezTo>
                    <a:cubicBezTo>
                      <a:pt x="86" y="32"/>
                      <a:pt x="88" y="30"/>
                      <a:pt x="90" y="30"/>
                    </a:cubicBezTo>
                    <a:close/>
                    <a:moveTo>
                      <a:pt x="90" y="55"/>
                    </a:moveTo>
                    <a:cubicBezTo>
                      <a:pt x="123" y="55"/>
                      <a:pt x="123" y="55"/>
                      <a:pt x="123" y="55"/>
                    </a:cubicBezTo>
                    <a:cubicBezTo>
                      <a:pt x="125" y="55"/>
                      <a:pt x="127" y="57"/>
                      <a:pt x="127" y="59"/>
                    </a:cubicBezTo>
                    <a:cubicBezTo>
                      <a:pt x="127" y="62"/>
                      <a:pt x="125" y="63"/>
                      <a:pt x="123" y="63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88" y="63"/>
                      <a:pt x="86" y="62"/>
                      <a:pt x="86" y="59"/>
                    </a:cubicBezTo>
                    <a:cubicBezTo>
                      <a:pt x="86" y="57"/>
                      <a:pt x="88" y="55"/>
                      <a:pt x="90" y="55"/>
                    </a:cubicBezTo>
                    <a:close/>
                    <a:moveTo>
                      <a:pt x="23" y="34"/>
                    </a:moveTo>
                    <a:cubicBezTo>
                      <a:pt x="23" y="32"/>
                      <a:pt x="24" y="30"/>
                      <a:pt x="27" y="30"/>
                    </a:cubicBezTo>
                    <a:cubicBezTo>
                      <a:pt x="64" y="30"/>
                      <a:pt x="64" y="30"/>
                      <a:pt x="64" y="30"/>
                    </a:cubicBezTo>
                    <a:cubicBezTo>
                      <a:pt x="66" y="30"/>
                      <a:pt x="68" y="32"/>
                      <a:pt x="68" y="34"/>
                    </a:cubicBezTo>
                    <a:cubicBezTo>
                      <a:pt x="68" y="84"/>
                      <a:pt x="68" y="84"/>
                      <a:pt x="68" y="84"/>
                    </a:cubicBezTo>
                    <a:cubicBezTo>
                      <a:pt x="68" y="87"/>
                      <a:pt x="66" y="88"/>
                      <a:pt x="64" y="88"/>
                    </a:cubicBezTo>
                    <a:cubicBezTo>
                      <a:pt x="27" y="88"/>
                      <a:pt x="27" y="88"/>
                      <a:pt x="27" y="88"/>
                    </a:cubicBezTo>
                    <a:cubicBezTo>
                      <a:pt x="24" y="88"/>
                      <a:pt x="23" y="87"/>
                      <a:pt x="23" y="84"/>
                    </a:cubicBezTo>
                    <a:lnTo>
                      <a:pt x="23" y="34"/>
                    </a:lnTo>
                    <a:close/>
                    <a:moveTo>
                      <a:pt x="88" y="163"/>
                    </a:moveTo>
                    <a:cubicBezTo>
                      <a:pt x="27" y="163"/>
                      <a:pt x="27" y="163"/>
                      <a:pt x="27" y="163"/>
                    </a:cubicBezTo>
                    <a:cubicBezTo>
                      <a:pt x="24" y="163"/>
                      <a:pt x="23" y="162"/>
                      <a:pt x="23" y="159"/>
                    </a:cubicBezTo>
                    <a:cubicBezTo>
                      <a:pt x="23" y="157"/>
                      <a:pt x="24" y="155"/>
                      <a:pt x="27" y="155"/>
                    </a:cubicBezTo>
                    <a:cubicBezTo>
                      <a:pt x="88" y="155"/>
                      <a:pt x="88" y="155"/>
                      <a:pt x="88" y="155"/>
                    </a:cubicBezTo>
                    <a:cubicBezTo>
                      <a:pt x="90" y="155"/>
                      <a:pt x="92" y="157"/>
                      <a:pt x="92" y="159"/>
                    </a:cubicBezTo>
                    <a:cubicBezTo>
                      <a:pt x="92" y="162"/>
                      <a:pt x="90" y="163"/>
                      <a:pt x="88" y="163"/>
                    </a:cubicBezTo>
                    <a:close/>
                    <a:moveTo>
                      <a:pt x="88" y="138"/>
                    </a:moveTo>
                    <a:cubicBezTo>
                      <a:pt x="27" y="138"/>
                      <a:pt x="27" y="138"/>
                      <a:pt x="27" y="138"/>
                    </a:cubicBezTo>
                    <a:cubicBezTo>
                      <a:pt x="24" y="138"/>
                      <a:pt x="23" y="137"/>
                      <a:pt x="23" y="134"/>
                    </a:cubicBezTo>
                    <a:cubicBezTo>
                      <a:pt x="23" y="132"/>
                      <a:pt x="24" y="130"/>
                      <a:pt x="27" y="130"/>
                    </a:cubicBezTo>
                    <a:cubicBezTo>
                      <a:pt x="88" y="130"/>
                      <a:pt x="88" y="130"/>
                      <a:pt x="88" y="130"/>
                    </a:cubicBezTo>
                    <a:cubicBezTo>
                      <a:pt x="90" y="130"/>
                      <a:pt x="92" y="132"/>
                      <a:pt x="92" y="134"/>
                    </a:cubicBezTo>
                    <a:cubicBezTo>
                      <a:pt x="92" y="137"/>
                      <a:pt x="90" y="138"/>
                      <a:pt x="88" y="138"/>
                    </a:cubicBezTo>
                    <a:close/>
                    <a:moveTo>
                      <a:pt x="88" y="113"/>
                    </a:moveTo>
                    <a:cubicBezTo>
                      <a:pt x="27" y="113"/>
                      <a:pt x="27" y="113"/>
                      <a:pt x="27" y="113"/>
                    </a:cubicBezTo>
                    <a:cubicBezTo>
                      <a:pt x="24" y="113"/>
                      <a:pt x="23" y="112"/>
                      <a:pt x="23" y="109"/>
                    </a:cubicBezTo>
                    <a:cubicBezTo>
                      <a:pt x="23" y="107"/>
                      <a:pt x="24" y="105"/>
                      <a:pt x="27" y="105"/>
                    </a:cubicBezTo>
                    <a:cubicBezTo>
                      <a:pt x="88" y="105"/>
                      <a:pt x="88" y="105"/>
                      <a:pt x="88" y="105"/>
                    </a:cubicBezTo>
                    <a:cubicBezTo>
                      <a:pt x="90" y="105"/>
                      <a:pt x="92" y="107"/>
                      <a:pt x="92" y="109"/>
                    </a:cubicBezTo>
                    <a:cubicBezTo>
                      <a:pt x="92" y="112"/>
                      <a:pt x="90" y="113"/>
                      <a:pt x="88" y="113"/>
                    </a:cubicBezTo>
                    <a:close/>
                    <a:moveTo>
                      <a:pt x="90" y="88"/>
                    </a:moveTo>
                    <a:cubicBezTo>
                      <a:pt x="88" y="88"/>
                      <a:pt x="86" y="87"/>
                      <a:pt x="86" y="84"/>
                    </a:cubicBezTo>
                    <a:cubicBezTo>
                      <a:pt x="86" y="82"/>
                      <a:pt x="88" y="80"/>
                      <a:pt x="90" y="80"/>
                    </a:cubicBezTo>
                    <a:cubicBezTo>
                      <a:pt x="123" y="80"/>
                      <a:pt x="123" y="80"/>
                      <a:pt x="123" y="80"/>
                    </a:cubicBezTo>
                    <a:cubicBezTo>
                      <a:pt x="125" y="80"/>
                      <a:pt x="127" y="82"/>
                      <a:pt x="127" y="84"/>
                    </a:cubicBezTo>
                    <a:cubicBezTo>
                      <a:pt x="127" y="87"/>
                      <a:pt x="125" y="88"/>
                      <a:pt x="123" y="88"/>
                    </a:cubicBezTo>
                    <a:lnTo>
                      <a:pt x="90" y="8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Freeform 46"/>
              <p:cNvSpPr>
                <a:spLocks noEditPoints="1"/>
              </p:cNvSpPr>
              <p:nvPr/>
            </p:nvSpPr>
            <p:spPr bwMode="auto">
              <a:xfrm>
                <a:off x="1377" y="1161"/>
                <a:ext cx="215" cy="212"/>
              </a:xfrm>
              <a:custGeom>
                <a:avLst/>
                <a:gdLst>
                  <a:gd name="T0" fmla="*/ 45 w 91"/>
                  <a:gd name="T1" fmla="*/ 0 h 90"/>
                  <a:gd name="T2" fmla="*/ 0 w 91"/>
                  <a:gd name="T3" fmla="*/ 45 h 90"/>
                  <a:gd name="T4" fmla="*/ 45 w 91"/>
                  <a:gd name="T5" fmla="*/ 90 h 90"/>
                  <a:gd name="T6" fmla="*/ 91 w 91"/>
                  <a:gd name="T7" fmla="*/ 45 h 90"/>
                  <a:gd name="T8" fmla="*/ 45 w 91"/>
                  <a:gd name="T9" fmla="*/ 0 h 90"/>
                  <a:gd name="T10" fmla="*/ 63 w 91"/>
                  <a:gd name="T11" fmla="*/ 49 h 90"/>
                  <a:gd name="T12" fmla="*/ 49 w 91"/>
                  <a:gd name="T13" fmla="*/ 49 h 90"/>
                  <a:gd name="T14" fmla="*/ 49 w 91"/>
                  <a:gd name="T15" fmla="*/ 63 h 90"/>
                  <a:gd name="T16" fmla="*/ 45 w 91"/>
                  <a:gd name="T17" fmla="*/ 67 h 90"/>
                  <a:gd name="T18" fmla="*/ 41 w 91"/>
                  <a:gd name="T19" fmla="*/ 63 h 90"/>
                  <a:gd name="T20" fmla="*/ 41 w 91"/>
                  <a:gd name="T21" fmla="*/ 49 h 90"/>
                  <a:gd name="T22" fmla="*/ 28 w 91"/>
                  <a:gd name="T23" fmla="*/ 49 h 90"/>
                  <a:gd name="T24" fmla="*/ 24 w 91"/>
                  <a:gd name="T25" fmla="*/ 45 h 90"/>
                  <a:gd name="T26" fmla="*/ 28 w 91"/>
                  <a:gd name="T27" fmla="*/ 41 h 90"/>
                  <a:gd name="T28" fmla="*/ 41 w 91"/>
                  <a:gd name="T29" fmla="*/ 41 h 90"/>
                  <a:gd name="T30" fmla="*/ 41 w 91"/>
                  <a:gd name="T31" fmla="*/ 28 h 90"/>
                  <a:gd name="T32" fmla="*/ 45 w 91"/>
                  <a:gd name="T33" fmla="*/ 24 h 90"/>
                  <a:gd name="T34" fmla="*/ 49 w 91"/>
                  <a:gd name="T35" fmla="*/ 28 h 90"/>
                  <a:gd name="T36" fmla="*/ 49 w 91"/>
                  <a:gd name="T37" fmla="*/ 41 h 90"/>
                  <a:gd name="T38" fmla="*/ 63 w 91"/>
                  <a:gd name="T39" fmla="*/ 41 h 90"/>
                  <a:gd name="T40" fmla="*/ 67 w 91"/>
                  <a:gd name="T41" fmla="*/ 45 h 90"/>
                  <a:gd name="T42" fmla="*/ 63 w 91"/>
                  <a:gd name="T43" fmla="*/ 49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1" h="90">
                    <a:moveTo>
                      <a:pt x="45" y="0"/>
                    </a:moveTo>
                    <a:cubicBezTo>
                      <a:pt x="20" y="0"/>
                      <a:pt x="0" y="20"/>
                      <a:pt x="0" y="45"/>
                    </a:cubicBezTo>
                    <a:cubicBezTo>
                      <a:pt x="0" y="70"/>
                      <a:pt x="20" y="90"/>
                      <a:pt x="45" y="90"/>
                    </a:cubicBezTo>
                    <a:cubicBezTo>
                      <a:pt x="70" y="90"/>
                      <a:pt x="91" y="70"/>
                      <a:pt x="91" y="45"/>
                    </a:cubicBezTo>
                    <a:cubicBezTo>
                      <a:pt x="91" y="20"/>
                      <a:pt x="70" y="0"/>
                      <a:pt x="45" y="0"/>
                    </a:cubicBezTo>
                    <a:close/>
                    <a:moveTo>
                      <a:pt x="63" y="49"/>
                    </a:moveTo>
                    <a:cubicBezTo>
                      <a:pt x="49" y="49"/>
                      <a:pt x="49" y="49"/>
                      <a:pt x="49" y="49"/>
                    </a:cubicBezTo>
                    <a:cubicBezTo>
                      <a:pt x="49" y="63"/>
                      <a:pt x="49" y="63"/>
                      <a:pt x="49" y="63"/>
                    </a:cubicBezTo>
                    <a:cubicBezTo>
                      <a:pt x="49" y="65"/>
                      <a:pt x="47" y="67"/>
                      <a:pt x="45" y="67"/>
                    </a:cubicBezTo>
                    <a:cubicBezTo>
                      <a:pt x="43" y="67"/>
                      <a:pt x="41" y="65"/>
                      <a:pt x="41" y="63"/>
                    </a:cubicBezTo>
                    <a:cubicBezTo>
                      <a:pt x="41" y="49"/>
                      <a:pt x="41" y="49"/>
                      <a:pt x="41" y="49"/>
                    </a:cubicBezTo>
                    <a:cubicBezTo>
                      <a:pt x="28" y="49"/>
                      <a:pt x="28" y="49"/>
                      <a:pt x="28" y="49"/>
                    </a:cubicBezTo>
                    <a:cubicBezTo>
                      <a:pt x="26" y="49"/>
                      <a:pt x="24" y="47"/>
                      <a:pt x="24" y="45"/>
                    </a:cubicBezTo>
                    <a:cubicBezTo>
                      <a:pt x="24" y="43"/>
                      <a:pt x="26" y="41"/>
                      <a:pt x="28" y="41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1" y="26"/>
                      <a:pt x="43" y="24"/>
                      <a:pt x="45" y="24"/>
                    </a:cubicBezTo>
                    <a:cubicBezTo>
                      <a:pt x="47" y="24"/>
                      <a:pt x="49" y="26"/>
                      <a:pt x="49" y="28"/>
                    </a:cubicBezTo>
                    <a:cubicBezTo>
                      <a:pt x="49" y="41"/>
                      <a:pt x="49" y="41"/>
                      <a:pt x="49" y="41"/>
                    </a:cubicBezTo>
                    <a:cubicBezTo>
                      <a:pt x="63" y="41"/>
                      <a:pt x="63" y="41"/>
                      <a:pt x="63" y="41"/>
                    </a:cubicBezTo>
                    <a:cubicBezTo>
                      <a:pt x="65" y="41"/>
                      <a:pt x="67" y="43"/>
                      <a:pt x="67" y="45"/>
                    </a:cubicBezTo>
                    <a:cubicBezTo>
                      <a:pt x="67" y="47"/>
                      <a:pt x="65" y="49"/>
                      <a:pt x="63" y="4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" name="Freeform 47"/>
              <p:cNvSpPr>
                <a:spLocks noEditPoints="1"/>
              </p:cNvSpPr>
              <p:nvPr/>
            </p:nvSpPr>
            <p:spPr bwMode="auto">
              <a:xfrm>
                <a:off x="1192" y="2991"/>
                <a:ext cx="336" cy="400"/>
              </a:xfrm>
              <a:custGeom>
                <a:avLst/>
                <a:gdLst>
                  <a:gd name="T0" fmla="*/ 127 w 142"/>
                  <a:gd name="T1" fmla="*/ 0 h 169"/>
                  <a:gd name="T2" fmla="*/ 108 w 142"/>
                  <a:gd name="T3" fmla="*/ 0 h 169"/>
                  <a:gd name="T4" fmla="*/ 115 w 142"/>
                  <a:gd name="T5" fmla="*/ 17 h 169"/>
                  <a:gd name="T6" fmla="*/ 117 w 142"/>
                  <a:gd name="T7" fmla="*/ 22 h 169"/>
                  <a:gd name="T8" fmla="*/ 109 w 142"/>
                  <a:gd name="T9" fmla="*/ 30 h 169"/>
                  <a:gd name="T10" fmla="*/ 109 w 142"/>
                  <a:gd name="T11" fmla="*/ 30 h 169"/>
                  <a:gd name="T12" fmla="*/ 34 w 142"/>
                  <a:gd name="T13" fmla="*/ 30 h 169"/>
                  <a:gd name="T14" fmla="*/ 27 w 142"/>
                  <a:gd name="T15" fmla="*/ 26 h 169"/>
                  <a:gd name="T16" fmla="*/ 26 w 142"/>
                  <a:gd name="T17" fmla="*/ 18 h 169"/>
                  <a:gd name="T18" fmla="*/ 35 w 142"/>
                  <a:gd name="T19" fmla="*/ 0 h 169"/>
                  <a:gd name="T20" fmla="*/ 15 w 142"/>
                  <a:gd name="T21" fmla="*/ 0 h 169"/>
                  <a:gd name="T22" fmla="*/ 0 w 142"/>
                  <a:gd name="T23" fmla="*/ 14 h 169"/>
                  <a:gd name="T24" fmla="*/ 0 w 142"/>
                  <a:gd name="T25" fmla="*/ 155 h 169"/>
                  <a:gd name="T26" fmla="*/ 15 w 142"/>
                  <a:gd name="T27" fmla="*/ 169 h 169"/>
                  <a:gd name="T28" fmla="*/ 127 w 142"/>
                  <a:gd name="T29" fmla="*/ 169 h 169"/>
                  <a:gd name="T30" fmla="*/ 142 w 142"/>
                  <a:gd name="T31" fmla="*/ 155 h 169"/>
                  <a:gd name="T32" fmla="*/ 142 w 142"/>
                  <a:gd name="T33" fmla="*/ 14 h 169"/>
                  <a:gd name="T34" fmla="*/ 127 w 142"/>
                  <a:gd name="T35" fmla="*/ 0 h 169"/>
                  <a:gd name="T36" fmla="*/ 89 w 142"/>
                  <a:gd name="T37" fmla="*/ 105 h 169"/>
                  <a:gd name="T38" fmla="*/ 75 w 142"/>
                  <a:gd name="T39" fmla="*/ 105 h 169"/>
                  <a:gd name="T40" fmla="*/ 75 w 142"/>
                  <a:gd name="T41" fmla="*/ 118 h 169"/>
                  <a:gd name="T42" fmla="*/ 71 w 142"/>
                  <a:gd name="T43" fmla="*/ 122 h 169"/>
                  <a:gd name="T44" fmla="*/ 67 w 142"/>
                  <a:gd name="T45" fmla="*/ 118 h 169"/>
                  <a:gd name="T46" fmla="*/ 67 w 142"/>
                  <a:gd name="T47" fmla="*/ 105 h 169"/>
                  <a:gd name="T48" fmla="*/ 54 w 142"/>
                  <a:gd name="T49" fmla="*/ 105 h 169"/>
                  <a:gd name="T50" fmla="*/ 50 w 142"/>
                  <a:gd name="T51" fmla="*/ 101 h 169"/>
                  <a:gd name="T52" fmla="*/ 54 w 142"/>
                  <a:gd name="T53" fmla="*/ 97 h 169"/>
                  <a:gd name="T54" fmla="*/ 67 w 142"/>
                  <a:gd name="T55" fmla="*/ 97 h 169"/>
                  <a:gd name="T56" fmla="*/ 67 w 142"/>
                  <a:gd name="T57" fmla="*/ 83 h 169"/>
                  <a:gd name="T58" fmla="*/ 71 w 142"/>
                  <a:gd name="T59" fmla="*/ 79 h 169"/>
                  <a:gd name="T60" fmla="*/ 75 w 142"/>
                  <a:gd name="T61" fmla="*/ 83 h 169"/>
                  <a:gd name="T62" fmla="*/ 75 w 142"/>
                  <a:gd name="T63" fmla="*/ 97 h 169"/>
                  <a:gd name="T64" fmla="*/ 89 w 142"/>
                  <a:gd name="T65" fmla="*/ 97 h 169"/>
                  <a:gd name="T66" fmla="*/ 93 w 142"/>
                  <a:gd name="T67" fmla="*/ 101 h 169"/>
                  <a:gd name="T68" fmla="*/ 89 w 142"/>
                  <a:gd name="T69" fmla="*/ 105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2" h="169">
                    <a:moveTo>
                      <a:pt x="127" y="0"/>
                    </a:moveTo>
                    <a:cubicBezTo>
                      <a:pt x="108" y="0"/>
                      <a:pt x="108" y="0"/>
                      <a:pt x="108" y="0"/>
                    </a:cubicBezTo>
                    <a:cubicBezTo>
                      <a:pt x="115" y="17"/>
                      <a:pt x="115" y="17"/>
                      <a:pt x="115" y="17"/>
                    </a:cubicBezTo>
                    <a:cubicBezTo>
                      <a:pt x="116" y="19"/>
                      <a:pt x="117" y="20"/>
                      <a:pt x="117" y="22"/>
                    </a:cubicBezTo>
                    <a:cubicBezTo>
                      <a:pt x="117" y="26"/>
                      <a:pt x="113" y="30"/>
                      <a:pt x="109" y="30"/>
                    </a:cubicBezTo>
                    <a:cubicBezTo>
                      <a:pt x="109" y="30"/>
                      <a:pt x="109" y="30"/>
                      <a:pt x="109" y="30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1" y="30"/>
                      <a:pt x="28" y="28"/>
                      <a:pt x="27" y="26"/>
                    </a:cubicBezTo>
                    <a:cubicBezTo>
                      <a:pt x="25" y="24"/>
                      <a:pt x="25" y="21"/>
                      <a:pt x="26" y="18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6"/>
                      <a:pt x="0" y="14"/>
                    </a:cubicBezTo>
                    <a:cubicBezTo>
                      <a:pt x="0" y="155"/>
                      <a:pt x="0" y="155"/>
                      <a:pt x="0" y="155"/>
                    </a:cubicBezTo>
                    <a:cubicBezTo>
                      <a:pt x="0" y="163"/>
                      <a:pt x="7" y="169"/>
                      <a:pt x="15" y="169"/>
                    </a:cubicBezTo>
                    <a:cubicBezTo>
                      <a:pt x="127" y="169"/>
                      <a:pt x="127" y="169"/>
                      <a:pt x="127" y="169"/>
                    </a:cubicBezTo>
                    <a:cubicBezTo>
                      <a:pt x="135" y="169"/>
                      <a:pt x="142" y="163"/>
                      <a:pt x="142" y="155"/>
                    </a:cubicBezTo>
                    <a:cubicBezTo>
                      <a:pt x="142" y="14"/>
                      <a:pt x="142" y="14"/>
                      <a:pt x="142" y="14"/>
                    </a:cubicBezTo>
                    <a:cubicBezTo>
                      <a:pt x="142" y="6"/>
                      <a:pt x="135" y="0"/>
                      <a:pt x="127" y="0"/>
                    </a:cubicBezTo>
                    <a:close/>
                    <a:moveTo>
                      <a:pt x="89" y="105"/>
                    </a:moveTo>
                    <a:cubicBezTo>
                      <a:pt x="75" y="105"/>
                      <a:pt x="75" y="105"/>
                      <a:pt x="75" y="105"/>
                    </a:cubicBezTo>
                    <a:cubicBezTo>
                      <a:pt x="75" y="118"/>
                      <a:pt x="75" y="118"/>
                      <a:pt x="75" y="118"/>
                    </a:cubicBezTo>
                    <a:cubicBezTo>
                      <a:pt x="75" y="120"/>
                      <a:pt x="73" y="122"/>
                      <a:pt x="71" y="122"/>
                    </a:cubicBezTo>
                    <a:cubicBezTo>
                      <a:pt x="69" y="122"/>
                      <a:pt x="67" y="120"/>
                      <a:pt x="67" y="118"/>
                    </a:cubicBezTo>
                    <a:cubicBezTo>
                      <a:pt x="67" y="105"/>
                      <a:pt x="67" y="105"/>
                      <a:pt x="67" y="105"/>
                    </a:cubicBezTo>
                    <a:cubicBezTo>
                      <a:pt x="54" y="105"/>
                      <a:pt x="54" y="105"/>
                      <a:pt x="54" y="105"/>
                    </a:cubicBezTo>
                    <a:cubicBezTo>
                      <a:pt x="51" y="105"/>
                      <a:pt x="50" y="103"/>
                      <a:pt x="50" y="101"/>
                    </a:cubicBezTo>
                    <a:cubicBezTo>
                      <a:pt x="50" y="98"/>
                      <a:pt x="51" y="97"/>
                      <a:pt x="54" y="97"/>
                    </a:cubicBezTo>
                    <a:cubicBezTo>
                      <a:pt x="67" y="97"/>
                      <a:pt x="67" y="97"/>
                      <a:pt x="67" y="97"/>
                    </a:cubicBezTo>
                    <a:cubicBezTo>
                      <a:pt x="67" y="83"/>
                      <a:pt x="67" y="83"/>
                      <a:pt x="67" y="83"/>
                    </a:cubicBezTo>
                    <a:cubicBezTo>
                      <a:pt x="67" y="81"/>
                      <a:pt x="69" y="79"/>
                      <a:pt x="71" y="79"/>
                    </a:cubicBezTo>
                    <a:cubicBezTo>
                      <a:pt x="73" y="79"/>
                      <a:pt x="75" y="81"/>
                      <a:pt x="75" y="83"/>
                    </a:cubicBezTo>
                    <a:cubicBezTo>
                      <a:pt x="75" y="97"/>
                      <a:pt x="75" y="97"/>
                      <a:pt x="75" y="97"/>
                    </a:cubicBezTo>
                    <a:cubicBezTo>
                      <a:pt x="89" y="97"/>
                      <a:pt x="89" y="97"/>
                      <a:pt x="89" y="97"/>
                    </a:cubicBezTo>
                    <a:cubicBezTo>
                      <a:pt x="91" y="97"/>
                      <a:pt x="93" y="98"/>
                      <a:pt x="93" y="101"/>
                    </a:cubicBezTo>
                    <a:cubicBezTo>
                      <a:pt x="93" y="103"/>
                      <a:pt x="91" y="105"/>
                      <a:pt x="89" y="10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" name="Freeform 48"/>
              <p:cNvSpPr/>
              <p:nvPr/>
            </p:nvSpPr>
            <p:spPr bwMode="auto">
              <a:xfrm>
                <a:off x="1320" y="2932"/>
                <a:ext cx="80" cy="19"/>
              </a:xfrm>
              <a:custGeom>
                <a:avLst/>
                <a:gdLst>
                  <a:gd name="T0" fmla="*/ 4 w 34"/>
                  <a:gd name="T1" fmla="*/ 8 h 8"/>
                  <a:gd name="T2" fmla="*/ 30 w 34"/>
                  <a:gd name="T3" fmla="*/ 8 h 8"/>
                  <a:gd name="T4" fmla="*/ 34 w 34"/>
                  <a:gd name="T5" fmla="*/ 4 h 8"/>
                  <a:gd name="T6" fmla="*/ 30 w 34"/>
                  <a:gd name="T7" fmla="*/ 0 h 8"/>
                  <a:gd name="T8" fmla="*/ 4 w 34"/>
                  <a:gd name="T9" fmla="*/ 0 h 8"/>
                  <a:gd name="T10" fmla="*/ 0 w 34"/>
                  <a:gd name="T11" fmla="*/ 4 h 8"/>
                  <a:gd name="T12" fmla="*/ 4 w 34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8">
                    <a:moveTo>
                      <a:pt x="4" y="8"/>
                    </a:moveTo>
                    <a:cubicBezTo>
                      <a:pt x="30" y="8"/>
                      <a:pt x="30" y="8"/>
                      <a:pt x="30" y="8"/>
                    </a:cubicBezTo>
                    <a:cubicBezTo>
                      <a:pt x="32" y="8"/>
                      <a:pt x="34" y="7"/>
                      <a:pt x="34" y="4"/>
                    </a:cubicBezTo>
                    <a:cubicBezTo>
                      <a:pt x="34" y="2"/>
                      <a:pt x="32" y="0"/>
                      <a:pt x="3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"/>
                      <a:pt x="2" y="8"/>
                      <a:pt x="4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Freeform 49"/>
              <p:cNvSpPr/>
              <p:nvPr/>
            </p:nvSpPr>
            <p:spPr bwMode="auto">
              <a:xfrm>
                <a:off x="1261" y="2961"/>
                <a:ext cx="198" cy="92"/>
              </a:xfrm>
              <a:custGeom>
                <a:avLst/>
                <a:gdLst>
                  <a:gd name="T0" fmla="*/ 1 w 84"/>
                  <a:gd name="T1" fmla="*/ 37 h 39"/>
                  <a:gd name="T2" fmla="*/ 5 w 84"/>
                  <a:gd name="T3" fmla="*/ 39 h 39"/>
                  <a:gd name="T4" fmla="*/ 80 w 84"/>
                  <a:gd name="T5" fmla="*/ 39 h 39"/>
                  <a:gd name="T6" fmla="*/ 80 w 84"/>
                  <a:gd name="T7" fmla="*/ 39 h 39"/>
                  <a:gd name="T8" fmla="*/ 84 w 84"/>
                  <a:gd name="T9" fmla="*/ 35 h 39"/>
                  <a:gd name="T10" fmla="*/ 83 w 84"/>
                  <a:gd name="T11" fmla="*/ 32 h 39"/>
                  <a:gd name="T12" fmla="*/ 69 w 84"/>
                  <a:gd name="T13" fmla="*/ 2 h 39"/>
                  <a:gd name="T14" fmla="*/ 66 w 84"/>
                  <a:gd name="T15" fmla="*/ 0 h 39"/>
                  <a:gd name="T16" fmla="*/ 18 w 84"/>
                  <a:gd name="T17" fmla="*/ 0 h 39"/>
                  <a:gd name="T18" fmla="*/ 15 w 84"/>
                  <a:gd name="T19" fmla="*/ 2 h 39"/>
                  <a:gd name="T20" fmla="*/ 1 w 84"/>
                  <a:gd name="T21" fmla="*/ 33 h 39"/>
                  <a:gd name="T22" fmla="*/ 1 w 84"/>
                  <a:gd name="T23" fmla="*/ 3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4" h="39">
                    <a:moveTo>
                      <a:pt x="1" y="37"/>
                    </a:moveTo>
                    <a:cubicBezTo>
                      <a:pt x="2" y="38"/>
                      <a:pt x="3" y="39"/>
                      <a:pt x="5" y="39"/>
                    </a:cubicBezTo>
                    <a:cubicBezTo>
                      <a:pt x="80" y="39"/>
                      <a:pt x="80" y="39"/>
                      <a:pt x="80" y="39"/>
                    </a:cubicBezTo>
                    <a:cubicBezTo>
                      <a:pt x="80" y="39"/>
                      <a:pt x="80" y="39"/>
                      <a:pt x="80" y="39"/>
                    </a:cubicBezTo>
                    <a:cubicBezTo>
                      <a:pt x="82" y="39"/>
                      <a:pt x="84" y="37"/>
                      <a:pt x="84" y="35"/>
                    </a:cubicBezTo>
                    <a:cubicBezTo>
                      <a:pt x="84" y="34"/>
                      <a:pt x="83" y="33"/>
                      <a:pt x="83" y="32"/>
                    </a:cubicBezTo>
                    <a:cubicBezTo>
                      <a:pt x="69" y="2"/>
                      <a:pt x="69" y="2"/>
                      <a:pt x="69" y="2"/>
                    </a:cubicBezTo>
                    <a:cubicBezTo>
                      <a:pt x="69" y="1"/>
                      <a:pt x="67" y="0"/>
                      <a:pt x="66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7" y="0"/>
                      <a:pt x="15" y="1"/>
                      <a:pt x="15" y="2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0" y="34"/>
                      <a:pt x="0" y="36"/>
                      <a:pt x="1" y="3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Freeform 50"/>
              <p:cNvSpPr>
                <a:spLocks noEditPoints="1"/>
              </p:cNvSpPr>
              <p:nvPr/>
            </p:nvSpPr>
            <p:spPr bwMode="auto">
              <a:xfrm>
                <a:off x="5100" y="-55"/>
                <a:ext cx="371" cy="459"/>
              </a:xfrm>
              <a:custGeom>
                <a:avLst/>
                <a:gdLst>
                  <a:gd name="T0" fmla="*/ 148 w 157"/>
                  <a:gd name="T1" fmla="*/ 185 h 194"/>
                  <a:gd name="T2" fmla="*/ 98 w 157"/>
                  <a:gd name="T3" fmla="*/ 136 h 194"/>
                  <a:gd name="T4" fmla="*/ 148 w 157"/>
                  <a:gd name="T5" fmla="*/ 87 h 194"/>
                  <a:gd name="T6" fmla="*/ 157 w 157"/>
                  <a:gd name="T7" fmla="*/ 87 h 194"/>
                  <a:gd name="T8" fmla="*/ 157 w 157"/>
                  <a:gd name="T9" fmla="*/ 39 h 194"/>
                  <a:gd name="T10" fmla="*/ 153 w 157"/>
                  <a:gd name="T11" fmla="*/ 35 h 194"/>
                  <a:gd name="T12" fmla="*/ 147 w 157"/>
                  <a:gd name="T13" fmla="*/ 35 h 194"/>
                  <a:gd name="T14" fmla="*/ 137 w 157"/>
                  <a:gd name="T15" fmla="*/ 20 h 194"/>
                  <a:gd name="T16" fmla="*/ 141 w 157"/>
                  <a:gd name="T17" fmla="*/ 8 h 194"/>
                  <a:gd name="T18" fmla="*/ 146 w 157"/>
                  <a:gd name="T19" fmla="*/ 8 h 194"/>
                  <a:gd name="T20" fmla="*/ 150 w 157"/>
                  <a:gd name="T21" fmla="*/ 4 h 194"/>
                  <a:gd name="T22" fmla="*/ 146 w 157"/>
                  <a:gd name="T23" fmla="*/ 0 h 194"/>
                  <a:gd name="T24" fmla="*/ 20 w 157"/>
                  <a:gd name="T25" fmla="*/ 0 h 194"/>
                  <a:gd name="T26" fmla="*/ 0 w 157"/>
                  <a:gd name="T27" fmla="*/ 19 h 194"/>
                  <a:gd name="T28" fmla="*/ 0 w 157"/>
                  <a:gd name="T29" fmla="*/ 23 h 194"/>
                  <a:gd name="T30" fmla="*/ 0 w 157"/>
                  <a:gd name="T31" fmla="*/ 25 h 194"/>
                  <a:gd name="T32" fmla="*/ 0 w 157"/>
                  <a:gd name="T33" fmla="*/ 27 h 194"/>
                  <a:gd name="T34" fmla="*/ 0 w 157"/>
                  <a:gd name="T35" fmla="*/ 177 h 194"/>
                  <a:gd name="T36" fmla="*/ 0 w 157"/>
                  <a:gd name="T37" fmla="*/ 179 h 194"/>
                  <a:gd name="T38" fmla="*/ 0 w 157"/>
                  <a:gd name="T39" fmla="*/ 179 h 194"/>
                  <a:gd name="T40" fmla="*/ 6 w 157"/>
                  <a:gd name="T41" fmla="*/ 187 h 194"/>
                  <a:gd name="T42" fmla="*/ 6 w 157"/>
                  <a:gd name="T43" fmla="*/ 187 h 194"/>
                  <a:gd name="T44" fmla="*/ 11 w 157"/>
                  <a:gd name="T45" fmla="*/ 190 h 194"/>
                  <a:gd name="T46" fmla="*/ 12 w 157"/>
                  <a:gd name="T47" fmla="*/ 191 h 194"/>
                  <a:gd name="T48" fmla="*/ 12 w 157"/>
                  <a:gd name="T49" fmla="*/ 191 h 194"/>
                  <a:gd name="T50" fmla="*/ 25 w 157"/>
                  <a:gd name="T51" fmla="*/ 194 h 194"/>
                  <a:gd name="T52" fmla="*/ 29 w 157"/>
                  <a:gd name="T53" fmla="*/ 194 h 194"/>
                  <a:gd name="T54" fmla="*/ 153 w 157"/>
                  <a:gd name="T55" fmla="*/ 194 h 194"/>
                  <a:gd name="T56" fmla="*/ 157 w 157"/>
                  <a:gd name="T57" fmla="*/ 190 h 194"/>
                  <a:gd name="T58" fmla="*/ 157 w 157"/>
                  <a:gd name="T59" fmla="*/ 184 h 194"/>
                  <a:gd name="T60" fmla="*/ 148 w 157"/>
                  <a:gd name="T61" fmla="*/ 185 h 194"/>
                  <a:gd name="T62" fmla="*/ 20 w 157"/>
                  <a:gd name="T63" fmla="*/ 35 h 194"/>
                  <a:gd name="T64" fmla="*/ 18 w 157"/>
                  <a:gd name="T65" fmla="*/ 34 h 194"/>
                  <a:gd name="T66" fmla="*/ 9 w 157"/>
                  <a:gd name="T67" fmla="*/ 29 h 194"/>
                  <a:gd name="T68" fmla="*/ 8 w 157"/>
                  <a:gd name="T69" fmla="*/ 23 h 194"/>
                  <a:gd name="T70" fmla="*/ 8 w 157"/>
                  <a:gd name="T71" fmla="*/ 19 h 194"/>
                  <a:gd name="T72" fmla="*/ 20 w 157"/>
                  <a:gd name="T73" fmla="*/ 8 h 194"/>
                  <a:gd name="T74" fmla="*/ 132 w 157"/>
                  <a:gd name="T75" fmla="*/ 8 h 194"/>
                  <a:gd name="T76" fmla="*/ 130 w 157"/>
                  <a:gd name="T77" fmla="*/ 21 h 194"/>
                  <a:gd name="T78" fmla="*/ 136 w 157"/>
                  <a:gd name="T79" fmla="*/ 35 h 194"/>
                  <a:gd name="T80" fmla="*/ 20 w 157"/>
                  <a:gd name="T81" fmla="*/ 35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57" h="194">
                    <a:moveTo>
                      <a:pt x="148" y="185"/>
                    </a:moveTo>
                    <a:cubicBezTo>
                      <a:pt x="120" y="185"/>
                      <a:pt x="98" y="163"/>
                      <a:pt x="98" y="136"/>
                    </a:cubicBezTo>
                    <a:cubicBezTo>
                      <a:pt x="98" y="109"/>
                      <a:pt x="120" y="87"/>
                      <a:pt x="148" y="87"/>
                    </a:cubicBezTo>
                    <a:cubicBezTo>
                      <a:pt x="151" y="87"/>
                      <a:pt x="154" y="87"/>
                      <a:pt x="157" y="87"/>
                    </a:cubicBezTo>
                    <a:cubicBezTo>
                      <a:pt x="157" y="39"/>
                      <a:pt x="157" y="39"/>
                      <a:pt x="157" y="39"/>
                    </a:cubicBezTo>
                    <a:cubicBezTo>
                      <a:pt x="157" y="36"/>
                      <a:pt x="155" y="35"/>
                      <a:pt x="153" y="35"/>
                    </a:cubicBezTo>
                    <a:cubicBezTo>
                      <a:pt x="147" y="35"/>
                      <a:pt x="147" y="35"/>
                      <a:pt x="147" y="35"/>
                    </a:cubicBezTo>
                    <a:cubicBezTo>
                      <a:pt x="141" y="30"/>
                      <a:pt x="138" y="25"/>
                      <a:pt x="137" y="20"/>
                    </a:cubicBezTo>
                    <a:cubicBezTo>
                      <a:pt x="137" y="15"/>
                      <a:pt x="139" y="10"/>
                      <a:pt x="141" y="8"/>
                    </a:cubicBezTo>
                    <a:cubicBezTo>
                      <a:pt x="146" y="8"/>
                      <a:pt x="146" y="8"/>
                      <a:pt x="146" y="8"/>
                    </a:cubicBezTo>
                    <a:cubicBezTo>
                      <a:pt x="148" y="8"/>
                      <a:pt x="150" y="6"/>
                      <a:pt x="150" y="4"/>
                    </a:cubicBezTo>
                    <a:cubicBezTo>
                      <a:pt x="150" y="2"/>
                      <a:pt x="148" y="0"/>
                      <a:pt x="146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8"/>
                      <a:pt x="0" y="19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5"/>
                      <a:pt x="0" y="25"/>
                    </a:cubicBezTo>
                    <a:cubicBezTo>
                      <a:pt x="0" y="26"/>
                      <a:pt x="0" y="26"/>
                      <a:pt x="0" y="27"/>
                    </a:cubicBezTo>
                    <a:cubicBezTo>
                      <a:pt x="0" y="177"/>
                      <a:pt x="0" y="177"/>
                      <a:pt x="0" y="177"/>
                    </a:cubicBezTo>
                    <a:cubicBezTo>
                      <a:pt x="0" y="178"/>
                      <a:pt x="0" y="178"/>
                      <a:pt x="0" y="179"/>
                    </a:cubicBezTo>
                    <a:cubicBezTo>
                      <a:pt x="0" y="179"/>
                      <a:pt x="0" y="179"/>
                      <a:pt x="0" y="179"/>
                    </a:cubicBezTo>
                    <a:cubicBezTo>
                      <a:pt x="0" y="179"/>
                      <a:pt x="2" y="183"/>
                      <a:pt x="6" y="187"/>
                    </a:cubicBezTo>
                    <a:cubicBezTo>
                      <a:pt x="6" y="187"/>
                      <a:pt x="6" y="187"/>
                      <a:pt x="6" y="187"/>
                    </a:cubicBezTo>
                    <a:cubicBezTo>
                      <a:pt x="8" y="189"/>
                      <a:pt x="9" y="189"/>
                      <a:pt x="11" y="190"/>
                    </a:cubicBezTo>
                    <a:cubicBezTo>
                      <a:pt x="11" y="190"/>
                      <a:pt x="11" y="191"/>
                      <a:pt x="12" y="191"/>
                    </a:cubicBezTo>
                    <a:cubicBezTo>
                      <a:pt x="12" y="191"/>
                      <a:pt x="12" y="191"/>
                      <a:pt x="12" y="191"/>
                    </a:cubicBezTo>
                    <a:cubicBezTo>
                      <a:pt x="15" y="193"/>
                      <a:pt x="20" y="194"/>
                      <a:pt x="25" y="194"/>
                    </a:cubicBezTo>
                    <a:cubicBezTo>
                      <a:pt x="27" y="194"/>
                      <a:pt x="28" y="194"/>
                      <a:pt x="29" y="194"/>
                    </a:cubicBezTo>
                    <a:cubicBezTo>
                      <a:pt x="153" y="194"/>
                      <a:pt x="153" y="194"/>
                      <a:pt x="153" y="194"/>
                    </a:cubicBezTo>
                    <a:cubicBezTo>
                      <a:pt x="155" y="194"/>
                      <a:pt x="157" y="192"/>
                      <a:pt x="157" y="190"/>
                    </a:cubicBezTo>
                    <a:cubicBezTo>
                      <a:pt x="157" y="184"/>
                      <a:pt x="157" y="184"/>
                      <a:pt x="157" y="184"/>
                    </a:cubicBezTo>
                    <a:cubicBezTo>
                      <a:pt x="154" y="185"/>
                      <a:pt x="151" y="185"/>
                      <a:pt x="148" y="185"/>
                    </a:cubicBezTo>
                    <a:close/>
                    <a:moveTo>
                      <a:pt x="20" y="35"/>
                    </a:moveTo>
                    <a:cubicBezTo>
                      <a:pt x="19" y="35"/>
                      <a:pt x="18" y="35"/>
                      <a:pt x="18" y="34"/>
                    </a:cubicBezTo>
                    <a:cubicBezTo>
                      <a:pt x="16" y="34"/>
                      <a:pt x="12" y="33"/>
                      <a:pt x="9" y="29"/>
                    </a:cubicBezTo>
                    <a:cubicBezTo>
                      <a:pt x="8" y="27"/>
                      <a:pt x="8" y="25"/>
                      <a:pt x="8" y="23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3"/>
                      <a:pt x="13" y="8"/>
                      <a:pt x="20" y="8"/>
                    </a:cubicBezTo>
                    <a:cubicBezTo>
                      <a:pt x="132" y="8"/>
                      <a:pt x="132" y="8"/>
                      <a:pt x="132" y="8"/>
                    </a:cubicBezTo>
                    <a:cubicBezTo>
                      <a:pt x="130" y="11"/>
                      <a:pt x="129" y="16"/>
                      <a:pt x="130" y="21"/>
                    </a:cubicBezTo>
                    <a:cubicBezTo>
                      <a:pt x="130" y="26"/>
                      <a:pt x="132" y="30"/>
                      <a:pt x="136" y="35"/>
                    </a:cubicBezTo>
                    <a:lnTo>
                      <a:pt x="20" y="3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Freeform 51"/>
              <p:cNvSpPr>
                <a:spLocks noEditPoints="1"/>
              </p:cNvSpPr>
              <p:nvPr/>
            </p:nvSpPr>
            <p:spPr bwMode="auto">
              <a:xfrm>
                <a:off x="5341" y="160"/>
                <a:ext cx="215" cy="213"/>
              </a:xfrm>
              <a:custGeom>
                <a:avLst/>
                <a:gdLst>
                  <a:gd name="T0" fmla="*/ 46 w 91"/>
                  <a:gd name="T1" fmla="*/ 0 h 90"/>
                  <a:gd name="T2" fmla="*/ 0 w 91"/>
                  <a:gd name="T3" fmla="*/ 45 h 90"/>
                  <a:gd name="T4" fmla="*/ 46 w 91"/>
                  <a:gd name="T5" fmla="*/ 90 h 90"/>
                  <a:gd name="T6" fmla="*/ 91 w 91"/>
                  <a:gd name="T7" fmla="*/ 45 h 90"/>
                  <a:gd name="T8" fmla="*/ 46 w 91"/>
                  <a:gd name="T9" fmla="*/ 0 h 90"/>
                  <a:gd name="T10" fmla="*/ 74 w 91"/>
                  <a:gd name="T11" fmla="*/ 36 h 90"/>
                  <a:gd name="T12" fmla="*/ 39 w 91"/>
                  <a:gd name="T13" fmla="*/ 67 h 90"/>
                  <a:gd name="T14" fmla="*/ 37 w 91"/>
                  <a:gd name="T15" fmla="*/ 68 h 90"/>
                  <a:gd name="T16" fmla="*/ 36 w 91"/>
                  <a:gd name="T17" fmla="*/ 68 h 90"/>
                  <a:gd name="T18" fmla="*/ 34 w 91"/>
                  <a:gd name="T19" fmla="*/ 66 h 90"/>
                  <a:gd name="T20" fmla="*/ 17 w 91"/>
                  <a:gd name="T21" fmla="*/ 45 h 90"/>
                  <a:gd name="T22" fmla="*/ 18 w 91"/>
                  <a:gd name="T23" fmla="*/ 40 h 90"/>
                  <a:gd name="T24" fmla="*/ 23 w 91"/>
                  <a:gd name="T25" fmla="*/ 40 h 90"/>
                  <a:gd name="T26" fmla="*/ 37 w 91"/>
                  <a:gd name="T27" fmla="*/ 58 h 90"/>
                  <a:gd name="T28" fmla="*/ 69 w 91"/>
                  <a:gd name="T29" fmla="*/ 30 h 90"/>
                  <a:gd name="T30" fmla="*/ 75 w 91"/>
                  <a:gd name="T31" fmla="*/ 30 h 90"/>
                  <a:gd name="T32" fmla="*/ 74 w 91"/>
                  <a:gd name="T33" fmla="*/ 36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1" h="90">
                    <a:moveTo>
                      <a:pt x="46" y="0"/>
                    </a:moveTo>
                    <a:cubicBezTo>
                      <a:pt x="21" y="0"/>
                      <a:pt x="0" y="20"/>
                      <a:pt x="0" y="45"/>
                    </a:cubicBezTo>
                    <a:cubicBezTo>
                      <a:pt x="0" y="70"/>
                      <a:pt x="21" y="90"/>
                      <a:pt x="46" y="90"/>
                    </a:cubicBezTo>
                    <a:cubicBezTo>
                      <a:pt x="71" y="90"/>
                      <a:pt x="91" y="70"/>
                      <a:pt x="91" y="45"/>
                    </a:cubicBezTo>
                    <a:cubicBezTo>
                      <a:pt x="91" y="20"/>
                      <a:pt x="71" y="0"/>
                      <a:pt x="46" y="0"/>
                    </a:cubicBezTo>
                    <a:close/>
                    <a:moveTo>
                      <a:pt x="74" y="36"/>
                    </a:moveTo>
                    <a:cubicBezTo>
                      <a:pt x="39" y="67"/>
                      <a:pt x="39" y="67"/>
                      <a:pt x="39" y="67"/>
                    </a:cubicBezTo>
                    <a:cubicBezTo>
                      <a:pt x="39" y="67"/>
                      <a:pt x="38" y="68"/>
                      <a:pt x="37" y="68"/>
                    </a:cubicBezTo>
                    <a:cubicBezTo>
                      <a:pt x="37" y="68"/>
                      <a:pt x="36" y="68"/>
                      <a:pt x="36" y="68"/>
                    </a:cubicBezTo>
                    <a:cubicBezTo>
                      <a:pt x="35" y="67"/>
                      <a:pt x="34" y="67"/>
                      <a:pt x="34" y="66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6" y="44"/>
                      <a:pt x="16" y="41"/>
                      <a:pt x="18" y="40"/>
                    </a:cubicBezTo>
                    <a:cubicBezTo>
                      <a:pt x="19" y="38"/>
                      <a:pt x="22" y="39"/>
                      <a:pt x="23" y="40"/>
                    </a:cubicBezTo>
                    <a:cubicBezTo>
                      <a:pt x="37" y="58"/>
                      <a:pt x="37" y="58"/>
                      <a:pt x="37" y="58"/>
                    </a:cubicBezTo>
                    <a:cubicBezTo>
                      <a:pt x="69" y="30"/>
                      <a:pt x="69" y="30"/>
                      <a:pt x="69" y="30"/>
                    </a:cubicBezTo>
                    <a:cubicBezTo>
                      <a:pt x="71" y="28"/>
                      <a:pt x="73" y="28"/>
                      <a:pt x="75" y="30"/>
                    </a:cubicBezTo>
                    <a:cubicBezTo>
                      <a:pt x="76" y="32"/>
                      <a:pt x="76" y="34"/>
                      <a:pt x="74" y="3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" name="Freeform 52"/>
              <p:cNvSpPr>
                <a:spLocks noEditPoints="1"/>
              </p:cNvSpPr>
              <p:nvPr/>
            </p:nvSpPr>
            <p:spPr bwMode="auto">
              <a:xfrm>
                <a:off x="2126" y="941"/>
                <a:ext cx="355" cy="458"/>
              </a:xfrm>
              <a:custGeom>
                <a:avLst/>
                <a:gdLst>
                  <a:gd name="T0" fmla="*/ 150 w 150"/>
                  <a:gd name="T1" fmla="*/ 89 h 194"/>
                  <a:gd name="T2" fmla="*/ 146 w 150"/>
                  <a:gd name="T3" fmla="*/ 0 h 194"/>
                  <a:gd name="T4" fmla="*/ 0 w 150"/>
                  <a:gd name="T5" fmla="*/ 4 h 194"/>
                  <a:gd name="T6" fmla="*/ 4 w 150"/>
                  <a:gd name="T7" fmla="*/ 194 h 194"/>
                  <a:gd name="T8" fmla="*/ 150 w 150"/>
                  <a:gd name="T9" fmla="*/ 190 h 194"/>
                  <a:gd name="T10" fmla="*/ 148 w 150"/>
                  <a:gd name="T11" fmla="*/ 187 h 194"/>
                  <a:gd name="T12" fmla="*/ 148 w 150"/>
                  <a:gd name="T13" fmla="*/ 89 h 194"/>
                  <a:gd name="T14" fmla="*/ 123 w 150"/>
                  <a:gd name="T15" fmla="*/ 30 h 194"/>
                  <a:gd name="T16" fmla="*/ 123 w 150"/>
                  <a:gd name="T17" fmla="*/ 38 h 194"/>
                  <a:gd name="T18" fmla="*/ 86 w 150"/>
                  <a:gd name="T19" fmla="*/ 34 h 194"/>
                  <a:gd name="T20" fmla="*/ 90 w 150"/>
                  <a:gd name="T21" fmla="*/ 55 h 194"/>
                  <a:gd name="T22" fmla="*/ 127 w 150"/>
                  <a:gd name="T23" fmla="*/ 59 h 194"/>
                  <a:gd name="T24" fmla="*/ 90 w 150"/>
                  <a:gd name="T25" fmla="*/ 63 h 194"/>
                  <a:gd name="T26" fmla="*/ 90 w 150"/>
                  <a:gd name="T27" fmla="*/ 55 h 194"/>
                  <a:gd name="T28" fmla="*/ 27 w 150"/>
                  <a:gd name="T29" fmla="*/ 30 h 194"/>
                  <a:gd name="T30" fmla="*/ 68 w 150"/>
                  <a:gd name="T31" fmla="*/ 34 h 194"/>
                  <a:gd name="T32" fmla="*/ 64 w 150"/>
                  <a:gd name="T33" fmla="*/ 88 h 194"/>
                  <a:gd name="T34" fmla="*/ 23 w 150"/>
                  <a:gd name="T35" fmla="*/ 84 h 194"/>
                  <a:gd name="T36" fmla="*/ 88 w 150"/>
                  <a:gd name="T37" fmla="*/ 163 h 194"/>
                  <a:gd name="T38" fmla="*/ 23 w 150"/>
                  <a:gd name="T39" fmla="*/ 159 h 194"/>
                  <a:gd name="T40" fmla="*/ 88 w 150"/>
                  <a:gd name="T41" fmla="*/ 155 h 194"/>
                  <a:gd name="T42" fmla="*/ 88 w 150"/>
                  <a:gd name="T43" fmla="*/ 163 h 194"/>
                  <a:gd name="T44" fmla="*/ 27 w 150"/>
                  <a:gd name="T45" fmla="*/ 138 h 194"/>
                  <a:gd name="T46" fmla="*/ 27 w 150"/>
                  <a:gd name="T47" fmla="*/ 130 h 194"/>
                  <a:gd name="T48" fmla="*/ 92 w 150"/>
                  <a:gd name="T49" fmla="*/ 134 h 194"/>
                  <a:gd name="T50" fmla="*/ 88 w 150"/>
                  <a:gd name="T51" fmla="*/ 113 h 194"/>
                  <a:gd name="T52" fmla="*/ 23 w 150"/>
                  <a:gd name="T53" fmla="*/ 109 h 194"/>
                  <a:gd name="T54" fmla="*/ 88 w 150"/>
                  <a:gd name="T55" fmla="*/ 105 h 194"/>
                  <a:gd name="T56" fmla="*/ 88 w 150"/>
                  <a:gd name="T57" fmla="*/ 113 h 194"/>
                  <a:gd name="T58" fmla="*/ 86 w 150"/>
                  <a:gd name="T59" fmla="*/ 84 h 194"/>
                  <a:gd name="T60" fmla="*/ 123 w 150"/>
                  <a:gd name="T61" fmla="*/ 80 h 194"/>
                  <a:gd name="T62" fmla="*/ 123 w 150"/>
                  <a:gd name="T63" fmla="*/ 88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50" h="194">
                    <a:moveTo>
                      <a:pt x="148" y="89"/>
                    </a:moveTo>
                    <a:cubicBezTo>
                      <a:pt x="149" y="89"/>
                      <a:pt x="149" y="89"/>
                      <a:pt x="150" y="89"/>
                    </a:cubicBezTo>
                    <a:cubicBezTo>
                      <a:pt x="150" y="4"/>
                      <a:pt x="150" y="4"/>
                      <a:pt x="150" y="4"/>
                    </a:cubicBezTo>
                    <a:cubicBezTo>
                      <a:pt x="150" y="2"/>
                      <a:pt x="148" y="0"/>
                      <a:pt x="14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0" y="192"/>
                      <a:pt x="2" y="194"/>
                      <a:pt x="4" y="194"/>
                    </a:cubicBezTo>
                    <a:cubicBezTo>
                      <a:pt x="146" y="194"/>
                      <a:pt x="146" y="194"/>
                      <a:pt x="146" y="194"/>
                    </a:cubicBezTo>
                    <a:cubicBezTo>
                      <a:pt x="148" y="194"/>
                      <a:pt x="150" y="192"/>
                      <a:pt x="150" y="190"/>
                    </a:cubicBezTo>
                    <a:cubicBezTo>
                      <a:pt x="150" y="187"/>
                      <a:pt x="150" y="187"/>
                      <a:pt x="150" y="187"/>
                    </a:cubicBezTo>
                    <a:cubicBezTo>
                      <a:pt x="149" y="187"/>
                      <a:pt x="149" y="187"/>
                      <a:pt x="148" y="187"/>
                    </a:cubicBezTo>
                    <a:cubicBezTo>
                      <a:pt x="121" y="187"/>
                      <a:pt x="99" y="165"/>
                      <a:pt x="99" y="138"/>
                    </a:cubicBezTo>
                    <a:cubicBezTo>
                      <a:pt x="99" y="111"/>
                      <a:pt x="121" y="89"/>
                      <a:pt x="148" y="89"/>
                    </a:cubicBezTo>
                    <a:close/>
                    <a:moveTo>
                      <a:pt x="90" y="30"/>
                    </a:moveTo>
                    <a:cubicBezTo>
                      <a:pt x="123" y="30"/>
                      <a:pt x="123" y="30"/>
                      <a:pt x="123" y="30"/>
                    </a:cubicBezTo>
                    <a:cubicBezTo>
                      <a:pt x="125" y="30"/>
                      <a:pt x="127" y="32"/>
                      <a:pt x="127" y="34"/>
                    </a:cubicBezTo>
                    <a:cubicBezTo>
                      <a:pt x="127" y="37"/>
                      <a:pt x="125" y="38"/>
                      <a:pt x="123" y="38"/>
                    </a:cubicBezTo>
                    <a:cubicBezTo>
                      <a:pt x="90" y="38"/>
                      <a:pt x="90" y="38"/>
                      <a:pt x="90" y="38"/>
                    </a:cubicBezTo>
                    <a:cubicBezTo>
                      <a:pt x="88" y="38"/>
                      <a:pt x="86" y="37"/>
                      <a:pt x="86" y="34"/>
                    </a:cubicBezTo>
                    <a:cubicBezTo>
                      <a:pt x="86" y="32"/>
                      <a:pt x="88" y="30"/>
                      <a:pt x="90" y="30"/>
                    </a:cubicBezTo>
                    <a:close/>
                    <a:moveTo>
                      <a:pt x="90" y="55"/>
                    </a:moveTo>
                    <a:cubicBezTo>
                      <a:pt x="123" y="55"/>
                      <a:pt x="123" y="55"/>
                      <a:pt x="123" y="55"/>
                    </a:cubicBezTo>
                    <a:cubicBezTo>
                      <a:pt x="125" y="55"/>
                      <a:pt x="127" y="57"/>
                      <a:pt x="127" y="59"/>
                    </a:cubicBezTo>
                    <a:cubicBezTo>
                      <a:pt x="127" y="62"/>
                      <a:pt x="125" y="63"/>
                      <a:pt x="123" y="63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88" y="63"/>
                      <a:pt x="86" y="62"/>
                      <a:pt x="86" y="59"/>
                    </a:cubicBezTo>
                    <a:cubicBezTo>
                      <a:pt x="86" y="57"/>
                      <a:pt x="88" y="55"/>
                      <a:pt x="90" y="55"/>
                    </a:cubicBezTo>
                    <a:close/>
                    <a:moveTo>
                      <a:pt x="23" y="34"/>
                    </a:moveTo>
                    <a:cubicBezTo>
                      <a:pt x="23" y="32"/>
                      <a:pt x="25" y="30"/>
                      <a:pt x="27" y="30"/>
                    </a:cubicBezTo>
                    <a:cubicBezTo>
                      <a:pt x="64" y="30"/>
                      <a:pt x="64" y="30"/>
                      <a:pt x="64" y="30"/>
                    </a:cubicBezTo>
                    <a:cubicBezTo>
                      <a:pt x="67" y="30"/>
                      <a:pt x="68" y="32"/>
                      <a:pt x="68" y="34"/>
                    </a:cubicBezTo>
                    <a:cubicBezTo>
                      <a:pt x="68" y="84"/>
                      <a:pt x="68" y="84"/>
                      <a:pt x="68" y="84"/>
                    </a:cubicBezTo>
                    <a:cubicBezTo>
                      <a:pt x="68" y="87"/>
                      <a:pt x="67" y="88"/>
                      <a:pt x="64" y="88"/>
                    </a:cubicBezTo>
                    <a:cubicBezTo>
                      <a:pt x="27" y="88"/>
                      <a:pt x="27" y="88"/>
                      <a:pt x="27" y="88"/>
                    </a:cubicBezTo>
                    <a:cubicBezTo>
                      <a:pt x="25" y="88"/>
                      <a:pt x="23" y="87"/>
                      <a:pt x="23" y="84"/>
                    </a:cubicBezTo>
                    <a:lnTo>
                      <a:pt x="23" y="34"/>
                    </a:lnTo>
                    <a:close/>
                    <a:moveTo>
                      <a:pt x="88" y="163"/>
                    </a:moveTo>
                    <a:cubicBezTo>
                      <a:pt x="27" y="163"/>
                      <a:pt x="27" y="163"/>
                      <a:pt x="27" y="163"/>
                    </a:cubicBezTo>
                    <a:cubicBezTo>
                      <a:pt x="25" y="163"/>
                      <a:pt x="23" y="162"/>
                      <a:pt x="23" y="159"/>
                    </a:cubicBezTo>
                    <a:cubicBezTo>
                      <a:pt x="23" y="157"/>
                      <a:pt x="25" y="155"/>
                      <a:pt x="27" y="155"/>
                    </a:cubicBezTo>
                    <a:cubicBezTo>
                      <a:pt x="88" y="155"/>
                      <a:pt x="88" y="155"/>
                      <a:pt x="88" y="155"/>
                    </a:cubicBezTo>
                    <a:cubicBezTo>
                      <a:pt x="90" y="155"/>
                      <a:pt x="92" y="157"/>
                      <a:pt x="92" y="159"/>
                    </a:cubicBezTo>
                    <a:cubicBezTo>
                      <a:pt x="92" y="162"/>
                      <a:pt x="90" y="163"/>
                      <a:pt x="88" y="163"/>
                    </a:cubicBezTo>
                    <a:close/>
                    <a:moveTo>
                      <a:pt x="88" y="138"/>
                    </a:moveTo>
                    <a:cubicBezTo>
                      <a:pt x="27" y="138"/>
                      <a:pt x="27" y="138"/>
                      <a:pt x="27" y="138"/>
                    </a:cubicBezTo>
                    <a:cubicBezTo>
                      <a:pt x="25" y="138"/>
                      <a:pt x="23" y="137"/>
                      <a:pt x="23" y="134"/>
                    </a:cubicBezTo>
                    <a:cubicBezTo>
                      <a:pt x="23" y="132"/>
                      <a:pt x="25" y="130"/>
                      <a:pt x="27" y="130"/>
                    </a:cubicBezTo>
                    <a:cubicBezTo>
                      <a:pt x="88" y="130"/>
                      <a:pt x="88" y="130"/>
                      <a:pt x="88" y="130"/>
                    </a:cubicBezTo>
                    <a:cubicBezTo>
                      <a:pt x="90" y="130"/>
                      <a:pt x="92" y="132"/>
                      <a:pt x="92" y="134"/>
                    </a:cubicBezTo>
                    <a:cubicBezTo>
                      <a:pt x="92" y="137"/>
                      <a:pt x="90" y="138"/>
                      <a:pt x="88" y="138"/>
                    </a:cubicBezTo>
                    <a:close/>
                    <a:moveTo>
                      <a:pt x="88" y="113"/>
                    </a:moveTo>
                    <a:cubicBezTo>
                      <a:pt x="27" y="113"/>
                      <a:pt x="27" y="113"/>
                      <a:pt x="27" y="113"/>
                    </a:cubicBezTo>
                    <a:cubicBezTo>
                      <a:pt x="25" y="113"/>
                      <a:pt x="23" y="112"/>
                      <a:pt x="23" y="109"/>
                    </a:cubicBezTo>
                    <a:cubicBezTo>
                      <a:pt x="23" y="107"/>
                      <a:pt x="25" y="105"/>
                      <a:pt x="27" y="105"/>
                    </a:cubicBezTo>
                    <a:cubicBezTo>
                      <a:pt x="88" y="105"/>
                      <a:pt x="88" y="105"/>
                      <a:pt x="88" y="105"/>
                    </a:cubicBezTo>
                    <a:cubicBezTo>
                      <a:pt x="90" y="105"/>
                      <a:pt x="92" y="107"/>
                      <a:pt x="92" y="109"/>
                    </a:cubicBezTo>
                    <a:cubicBezTo>
                      <a:pt x="92" y="112"/>
                      <a:pt x="90" y="113"/>
                      <a:pt x="88" y="113"/>
                    </a:cubicBezTo>
                    <a:close/>
                    <a:moveTo>
                      <a:pt x="90" y="88"/>
                    </a:moveTo>
                    <a:cubicBezTo>
                      <a:pt x="88" y="88"/>
                      <a:pt x="86" y="87"/>
                      <a:pt x="86" y="84"/>
                    </a:cubicBezTo>
                    <a:cubicBezTo>
                      <a:pt x="86" y="82"/>
                      <a:pt x="88" y="80"/>
                      <a:pt x="90" y="80"/>
                    </a:cubicBezTo>
                    <a:cubicBezTo>
                      <a:pt x="123" y="80"/>
                      <a:pt x="123" y="80"/>
                      <a:pt x="123" y="80"/>
                    </a:cubicBezTo>
                    <a:cubicBezTo>
                      <a:pt x="125" y="80"/>
                      <a:pt x="127" y="82"/>
                      <a:pt x="127" y="84"/>
                    </a:cubicBezTo>
                    <a:cubicBezTo>
                      <a:pt x="127" y="87"/>
                      <a:pt x="125" y="88"/>
                      <a:pt x="123" y="88"/>
                    </a:cubicBezTo>
                    <a:lnTo>
                      <a:pt x="90" y="8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Freeform 53"/>
              <p:cNvSpPr>
                <a:spLocks noEditPoints="1"/>
              </p:cNvSpPr>
              <p:nvPr/>
            </p:nvSpPr>
            <p:spPr bwMode="auto">
              <a:xfrm>
                <a:off x="2369" y="1161"/>
                <a:ext cx="216" cy="212"/>
              </a:xfrm>
              <a:custGeom>
                <a:avLst/>
                <a:gdLst>
                  <a:gd name="T0" fmla="*/ 45 w 91"/>
                  <a:gd name="T1" fmla="*/ 0 h 90"/>
                  <a:gd name="T2" fmla="*/ 0 w 91"/>
                  <a:gd name="T3" fmla="*/ 45 h 90"/>
                  <a:gd name="T4" fmla="*/ 45 w 91"/>
                  <a:gd name="T5" fmla="*/ 90 h 90"/>
                  <a:gd name="T6" fmla="*/ 91 w 91"/>
                  <a:gd name="T7" fmla="*/ 45 h 90"/>
                  <a:gd name="T8" fmla="*/ 45 w 91"/>
                  <a:gd name="T9" fmla="*/ 0 h 90"/>
                  <a:gd name="T10" fmla="*/ 74 w 91"/>
                  <a:gd name="T11" fmla="*/ 33 h 90"/>
                  <a:gd name="T12" fmla="*/ 39 w 91"/>
                  <a:gd name="T13" fmla="*/ 64 h 90"/>
                  <a:gd name="T14" fmla="*/ 36 w 91"/>
                  <a:gd name="T15" fmla="*/ 65 h 90"/>
                  <a:gd name="T16" fmla="*/ 36 w 91"/>
                  <a:gd name="T17" fmla="*/ 65 h 90"/>
                  <a:gd name="T18" fmla="*/ 33 w 91"/>
                  <a:gd name="T19" fmla="*/ 63 h 90"/>
                  <a:gd name="T20" fmla="*/ 17 w 91"/>
                  <a:gd name="T21" fmla="*/ 42 h 90"/>
                  <a:gd name="T22" fmla="*/ 17 w 91"/>
                  <a:gd name="T23" fmla="*/ 37 h 90"/>
                  <a:gd name="T24" fmla="*/ 23 w 91"/>
                  <a:gd name="T25" fmla="*/ 37 h 90"/>
                  <a:gd name="T26" fmla="*/ 37 w 91"/>
                  <a:gd name="T27" fmla="*/ 55 h 90"/>
                  <a:gd name="T28" fmla="*/ 69 w 91"/>
                  <a:gd name="T29" fmla="*/ 27 h 90"/>
                  <a:gd name="T30" fmla="*/ 74 w 91"/>
                  <a:gd name="T31" fmla="*/ 27 h 90"/>
                  <a:gd name="T32" fmla="*/ 74 w 91"/>
                  <a:gd name="T33" fmla="*/ 33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1" h="90">
                    <a:moveTo>
                      <a:pt x="45" y="0"/>
                    </a:moveTo>
                    <a:cubicBezTo>
                      <a:pt x="20" y="0"/>
                      <a:pt x="0" y="20"/>
                      <a:pt x="0" y="45"/>
                    </a:cubicBezTo>
                    <a:cubicBezTo>
                      <a:pt x="0" y="70"/>
                      <a:pt x="20" y="90"/>
                      <a:pt x="45" y="90"/>
                    </a:cubicBezTo>
                    <a:cubicBezTo>
                      <a:pt x="71" y="90"/>
                      <a:pt x="91" y="70"/>
                      <a:pt x="91" y="45"/>
                    </a:cubicBezTo>
                    <a:cubicBezTo>
                      <a:pt x="91" y="20"/>
                      <a:pt x="71" y="0"/>
                      <a:pt x="45" y="0"/>
                    </a:cubicBezTo>
                    <a:close/>
                    <a:moveTo>
                      <a:pt x="74" y="33"/>
                    </a:moveTo>
                    <a:cubicBezTo>
                      <a:pt x="39" y="64"/>
                      <a:pt x="39" y="64"/>
                      <a:pt x="39" y="64"/>
                    </a:cubicBezTo>
                    <a:cubicBezTo>
                      <a:pt x="38" y="64"/>
                      <a:pt x="37" y="65"/>
                      <a:pt x="36" y="65"/>
                    </a:cubicBezTo>
                    <a:cubicBezTo>
                      <a:pt x="36" y="65"/>
                      <a:pt x="36" y="65"/>
                      <a:pt x="36" y="65"/>
                    </a:cubicBezTo>
                    <a:cubicBezTo>
                      <a:pt x="35" y="65"/>
                      <a:pt x="34" y="64"/>
                      <a:pt x="33" y="63"/>
                    </a:cubicBezTo>
                    <a:cubicBezTo>
                      <a:pt x="17" y="42"/>
                      <a:pt x="17" y="42"/>
                      <a:pt x="17" y="42"/>
                    </a:cubicBezTo>
                    <a:cubicBezTo>
                      <a:pt x="15" y="41"/>
                      <a:pt x="15" y="38"/>
                      <a:pt x="17" y="37"/>
                    </a:cubicBezTo>
                    <a:cubicBezTo>
                      <a:pt x="19" y="35"/>
                      <a:pt x="21" y="36"/>
                      <a:pt x="23" y="37"/>
                    </a:cubicBezTo>
                    <a:cubicBezTo>
                      <a:pt x="37" y="55"/>
                      <a:pt x="37" y="55"/>
                      <a:pt x="37" y="55"/>
                    </a:cubicBezTo>
                    <a:cubicBezTo>
                      <a:pt x="69" y="27"/>
                      <a:pt x="69" y="27"/>
                      <a:pt x="69" y="27"/>
                    </a:cubicBezTo>
                    <a:cubicBezTo>
                      <a:pt x="70" y="25"/>
                      <a:pt x="73" y="25"/>
                      <a:pt x="74" y="27"/>
                    </a:cubicBezTo>
                    <a:cubicBezTo>
                      <a:pt x="76" y="29"/>
                      <a:pt x="75" y="31"/>
                      <a:pt x="74" y="3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Freeform 54"/>
              <p:cNvSpPr>
                <a:spLocks noEditPoints="1"/>
              </p:cNvSpPr>
              <p:nvPr/>
            </p:nvSpPr>
            <p:spPr bwMode="auto">
              <a:xfrm>
                <a:off x="2185" y="2991"/>
                <a:ext cx="336" cy="400"/>
              </a:xfrm>
              <a:custGeom>
                <a:avLst/>
                <a:gdLst>
                  <a:gd name="T0" fmla="*/ 127 w 142"/>
                  <a:gd name="T1" fmla="*/ 0 h 169"/>
                  <a:gd name="T2" fmla="*/ 107 w 142"/>
                  <a:gd name="T3" fmla="*/ 0 h 169"/>
                  <a:gd name="T4" fmla="*/ 115 w 142"/>
                  <a:gd name="T5" fmla="*/ 17 h 169"/>
                  <a:gd name="T6" fmla="*/ 116 w 142"/>
                  <a:gd name="T7" fmla="*/ 22 h 169"/>
                  <a:gd name="T8" fmla="*/ 108 w 142"/>
                  <a:gd name="T9" fmla="*/ 30 h 169"/>
                  <a:gd name="T10" fmla="*/ 108 w 142"/>
                  <a:gd name="T11" fmla="*/ 30 h 169"/>
                  <a:gd name="T12" fmla="*/ 33 w 142"/>
                  <a:gd name="T13" fmla="*/ 30 h 169"/>
                  <a:gd name="T14" fmla="*/ 26 w 142"/>
                  <a:gd name="T15" fmla="*/ 26 h 169"/>
                  <a:gd name="T16" fmla="*/ 26 w 142"/>
                  <a:gd name="T17" fmla="*/ 18 h 169"/>
                  <a:gd name="T18" fmla="*/ 34 w 142"/>
                  <a:gd name="T19" fmla="*/ 0 h 169"/>
                  <a:gd name="T20" fmla="*/ 15 w 142"/>
                  <a:gd name="T21" fmla="*/ 0 h 169"/>
                  <a:gd name="T22" fmla="*/ 0 w 142"/>
                  <a:gd name="T23" fmla="*/ 14 h 169"/>
                  <a:gd name="T24" fmla="*/ 0 w 142"/>
                  <a:gd name="T25" fmla="*/ 155 h 169"/>
                  <a:gd name="T26" fmla="*/ 15 w 142"/>
                  <a:gd name="T27" fmla="*/ 169 h 169"/>
                  <a:gd name="T28" fmla="*/ 127 w 142"/>
                  <a:gd name="T29" fmla="*/ 169 h 169"/>
                  <a:gd name="T30" fmla="*/ 142 w 142"/>
                  <a:gd name="T31" fmla="*/ 155 h 169"/>
                  <a:gd name="T32" fmla="*/ 142 w 142"/>
                  <a:gd name="T33" fmla="*/ 14 h 169"/>
                  <a:gd name="T34" fmla="*/ 127 w 142"/>
                  <a:gd name="T35" fmla="*/ 0 h 169"/>
                  <a:gd name="T36" fmla="*/ 99 w 142"/>
                  <a:gd name="T37" fmla="*/ 88 h 169"/>
                  <a:gd name="T38" fmla="*/ 64 w 142"/>
                  <a:gd name="T39" fmla="*/ 119 h 169"/>
                  <a:gd name="T40" fmla="*/ 62 w 142"/>
                  <a:gd name="T41" fmla="*/ 120 h 169"/>
                  <a:gd name="T42" fmla="*/ 61 w 142"/>
                  <a:gd name="T43" fmla="*/ 120 h 169"/>
                  <a:gd name="T44" fmla="*/ 58 w 142"/>
                  <a:gd name="T45" fmla="*/ 119 h 169"/>
                  <a:gd name="T46" fmla="*/ 42 w 142"/>
                  <a:gd name="T47" fmla="*/ 98 h 169"/>
                  <a:gd name="T48" fmla="*/ 42 w 142"/>
                  <a:gd name="T49" fmla="*/ 92 h 169"/>
                  <a:gd name="T50" fmla="*/ 48 w 142"/>
                  <a:gd name="T51" fmla="*/ 93 h 169"/>
                  <a:gd name="T52" fmla="*/ 62 w 142"/>
                  <a:gd name="T53" fmla="*/ 110 h 169"/>
                  <a:gd name="T54" fmla="*/ 94 w 142"/>
                  <a:gd name="T55" fmla="*/ 82 h 169"/>
                  <a:gd name="T56" fmla="*/ 99 w 142"/>
                  <a:gd name="T57" fmla="*/ 83 h 169"/>
                  <a:gd name="T58" fmla="*/ 99 w 142"/>
                  <a:gd name="T59" fmla="*/ 88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42" h="169">
                    <a:moveTo>
                      <a:pt x="127" y="0"/>
                    </a:moveTo>
                    <a:cubicBezTo>
                      <a:pt x="107" y="0"/>
                      <a:pt x="107" y="0"/>
                      <a:pt x="107" y="0"/>
                    </a:cubicBezTo>
                    <a:cubicBezTo>
                      <a:pt x="115" y="17"/>
                      <a:pt x="115" y="17"/>
                      <a:pt x="115" y="17"/>
                    </a:cubicBezTo>
                    <a:cubicBezTo>
                      <a:pt x="116" y="19"/>
                      <a:pt x="116" y="20"/>
                      <a:pt x="116" y="22"/>
                    </a:cubicBezTo>
                    <a:cubicBezTo>
                      <a:pt x="116" y="26"/>
                      <a:pt x="113" y="30"/>
                      <a:pt x="108" y="30"/>
                    </a:cubicBezTo>
                    <a:cubicBezTo>
                      <a:pt x="108" y="30"/>
                      <a:pt x="108" y="30"/>
                      <a:pt x="108" y="30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0" y="30"/>
                      <a:pt x="28" y="28"/>
                      <a:pt x="26" y="26"/>
                    </a:cubicBezTo>
                    <a:cubicBezTo>
                      <a:pt x="25" y="24"/>
                      <a:pt x="25" y="21"/>
                      <a:pt x="26" y="18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155"/>
                      <a:pt x="0" y="155"/>
                      <a:pt x="0" y="155"/>
                    </a:cubicBezTo>
                    <a:cubicBezTo>
                      <a:pt x="0" y="163"/>
                      <a:pt x="6" y="169"/>
                      <a:pt x="15" y="169"/>
                    </a:cubicBezTo>
                    <a:cubicBezTo>
                      <a:pt x="127" y="169"/>
                      <a:pt x="127" y="169"/>
                      <a:pt x="127" y="169"/>
                    </a:cubicBezTo>
                    <a:cubicBezTo>
                      <a:pt x="135" y="169"/>
                      <a:pt x="142" y="163"/>
                      <a:pt x="142" y="155"/>
                    </a:cubicBezTo>
                    <a:cubicBezTo>
                      <a:pt x="142" y="14"/>
                      <a:pt x="142" y="14"/>
                      <a:pt x="142" y="14"/>
                    </a:cubicBezTo>
                    <a:cubicBezTo>
                      <a:pt x="142" y="6"/>
                      <a:pt x="135" y="0"/>
                      <a:pt x="127" y="0"/>
                    </a:cubicBezTo>
                    <a:close/>
                    <a:moveTo>
                      <a:pt x="99" y="88"/>
                    </a:moveTo>
                    <a:cubicBezTo>
                      <a:pt x="64" y="119"/>
                      <a:pt x="64" y="119"/>
                      <a:pt x="64" y="119"/>
                    </a:cubicBezTo>
                    <a:cubicBezTo>
                      <a:pt x="63" y="120"/>
                      <a:pt x="62" y="120"/>
                      <a:pt x="62" y="120"/>
                    </a:cubicBezTo>
                    <a:cubicBezTo>
                      <a:pt x="61" y="120"/>
                      <a:pt x="61" y="120"/>
                      <a:pt x="61" y="120"/>
                    </a:cubicBezTo>
                    <a:cubicBezTo>
                      <a:pt x="60" y="120"/>
                      <a:pt x="59" y="119"/>
                      <a:pt x="58" y="119"/>
                    </a:cubicBezTo>
                    <a:cubicBezTo>
                      <a:pt x="42" y="98"/>
                      <a:pt x="42" y="98"/>
                      <a:pt x="42" y="98"/>
                    </a:cubicBezTo>
                    <a:cubicBezTo>
                      <a:pt x="40" y="96"/>
                      <a:pt x="41" y="94"/>
                      <a:pt x="42" y="92"/>
                    </a:cubicBezTo>
                    <a:cubicBezTo>
                      <a:pt x="44" y="91"/>
                      <a:pt x="47" y="91"/>
                      <a:pt x="48" y="93"/>
                    </a:cubicBezTo>
                    <a:cubicBezTo>
                      <a:pt x="62" y="110"/>
                      <a:pt x="62" y="110"/>
                      <a:pt x="62" y="110"/>
                    </a:cubicBezTo>
                    <a:cubicBezTo>
                      <a:pt x="94" y="82"/>
                      <a:pt x="94" y="82"/>
                      <a:pt x="94" y="82"/>
                    </a:cubicBezTo>
                    <a:cubicBezTo>
                      <a:pt x="95" y="81"/>
                      <a:pt x="98" y="81"/>
                      <a:pt x="99" y="83"/>
                    </a:cubicBezTo>
                    <a:cubicBezTo>
                      <a:pt x="101" y="84"/>
                      <a:pt x="101" y="87"/>
                      <a:pt x="99" y="8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Freeform 55"/>
              <p:cNvSpPr/>
              <p:nvPr/>
            </p:nvSpPr>
            <p:spPr bwMode="auto">
              <a:xfrm>
                <a:off x="2313" y="2932"/>
                <a:ext cx="78" cy="19"/>
              </a:xfrm>
              <a:custGeom>
                <a:avLst/>
                <a:gdLst>
                  <a:gd name="T0" fmla="*/ 4 w 33"/>
                  <a:gd name="T1" fmla="*/ 8 h 8"/>
                  <a:gd name="T2" fmla="*/ 29 w 33"/>
                  <a:gd name="T3" fmla="*/ 8 h 8"/>
                  <a:gd name="T4" fmla="*/ 33 w 33"/>
                  <a:gd name="T5" fmla="*/ 4 h 8"/>
                  <a:gd name="T6" fmla="*/ 29 w 33"/>
                  <a:gd name="T7" fmla="*/ 0 h 8"/>
                  <a:gd name="T8" fmla="*/ 4 w 33"/>
                  <a:gd name="T9" fmla="*/ 0 h 8"/>
                  <a:gd name="T10" fmla="*/ 0 w 33"/>
                  <a:gd name="T11" fmla="*/ 4 h 8"/>
                  <a:gd name="T12" fmla="*/ 4 w 33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8">
                    <a:moveTo>
                      <a:pt x="4" y="8"/>
                    </a:moveTo>
                    <a:cubicBezTo>
                      <a:pt x="29" y="8"/>
                      <a:pt x="29" y="8"/>
                      <a:pt x="29" y="8"/>
                    </a:cubicBezTo>
                    <a:cubicBezTo>
                      <a:pt x="32" y="8"/>
                      <a:pt x="33" y="7"/>
                      <a:pt x="33" y="4"/>
                    </a:cubicBezTo>
                    <a:cubicBezTo>
                      <a:pt x="33" y="2"/>
                      <a:pt x="32" y="0"/>
                      <a:pt x="2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"/>
                      <a:pt x="2" y="8"/>
                      <a:pt x="4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Freeform 56"/>
              <p:cNvSpPr/>
              <p:nvPr/>
            </p:nvSpPr>
            <p:spPr bwMode="auto">
              <a:xfrm>
                <a:off x="2254" y="2961"/>
                <a:ext cx="196" cy="92"/>
              </a:xfrm>
              <a:custGeom>
                <a:avLst/>
                <a:gdLst>
                  <a:gd name="T0" fmla="*/ 1 w 83"/>
                  <a:gd name="T1" fmla="*/ 37 h 39"/>
                  <a:gd name="T2" fmla="*/ 4 w 83"/>
                  <a:gd name="T3" fmla="*/ 39 h 39"/>
                  <a:gd name="T4" fmla="*/ 79 w 83"/>
                  <a:gd name="T5" fmla="*/ 39 h 39"/>
                  <a:gd name="T6" fmla="*/ 79 w 83"/>
                  <a:gd name="T7" fmla="*/ 39 h 39"/>
                  <a:gd name="T8" fmla="*/ 83 w 83"/>
                  <a:gd name="T9" fmla="*/ 35 h 39"/>
                  <a:gd name="T10" fmla="*/ 82 w 83"/>
                  <a:gd name="T11" fmla="*/ 32 h 39"/>
                  <a:gd name="T12" fmla="*/ 69 w 83"/>
                  <a:gd name="T13" fmla="*/ 2 h 39"/>
                  <a:gd name="T14" fmla="*/ 65 w 83"/>
                  <a:gd name="T15" fmla="*/ 0 h 39"/>
                  <a:gd name="T16" fmla="*/ 18 w 83"/>
                  <a:gd name="T17" fmla="*/ 0 h 39"/>
                  <a:gd name="T18" fmla="*/ 14 w 83"/>
                  <a:gd name="T19" fmla="*/ 2 h 39"/>
                  <a:gd name="T20" fmla="*/ 0 w 83"/>
                  <a:gd name="T21" fmla="*/ 33 h 39"/>
                  <a:gd name="T22" fmla="*/ 1 w 83"/>
                  <a:gd name="T23" fmla="*/ 3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3" h="39">
                    <a:moveTo>
                      <a:pt x="1" y="37"/>
                    </a:moveTo>
                    <a:cubicBezTo>
                      <a:pt x="2" y="38"/>
                      <a:pt x="3" y="39"/>
                      <a:pt x="4" y="39"/>
                    </a:cubicBezTo>
                    <a:cubicBezTo>
                      <a:pt x="79" y="39"/>
                      <a:pt x="79" y="39"/>
                      <a:pt x="79" y="39"/>
                    </a:cubicBezTo>
                    <a:cubicBezTo>
                      <a:pt x="79" y="39"/>
                      <a:pt x="79" y="39"/>
                      <a:pt x="79" y="39"/>
                    </a:cubicBezTo>
                    <a:cubicBezTo>
                      <a:pt x="81" y="39"/>
                      <a:pt x="83" y="37"/>
                      <a:pt x="83" y="35"/>
                    </a:cubicBezTo>
                    <a:cubicBezTo>
                      <a:pt x="83" y="34"/>
                      <a:pt x="83" y="33"/>
                      <a:pt x="82" y="32"/>
                    </a:cubicBezTo>
                    <a:cubicBezTo>
                      <a:pt x="69" y="2"/>
                      <a:pt x="69" y="2"/>
                      <a:pt x="69" y="2"/>
                    </a:cubicBezTo>
                    <a:cubicBezTo>
                      <a:pt x="68" y="1"/>
                      <a:pt x="67" y="0"/>
                      <a:pt x="65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6" y="0"/>
                      <a:pt x="15" y="1"/>
                      <a:pt x="14" y="2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34"/>
                      <a:pt x="0" y="36"/>
                      <a:pt x="1" y="3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Freeform 57"/>
              <p:cNvSpPr>
                <a:spLocks noEditPoints="1"/>
              </p:cNvSpPr>
              <p:nvPr/>
            </p:nvSpPr>
            <p:spPr bwMode="auto">
              <a:xfrm>
                <a:off x="6090" y="-55"/>
                <a:ext cx="372" cy="459"/>
              </a:xfrm>
              <a:custGeom>
                <a:avLst/>
                <a:gdLst>
                  <a:gd name="T0" fmla="*/ 148 w 157"/>
                  <a:gd name="T1" fmla="*/ 185 h 194"/>
                  <a:gd name="T2" fmla="*/ 99 w 157"/>
                  <a:gd name="T3" fmla="*/ 136 h 194"/>
                  <a:gd name="T4" fmla="*/ 148 w 157"/>
                  <a:gd name="T5" fmla="*/ 87 h 194"/>
                  <a:gd name="T6" fmla="*/ 157 w 157"/>
                  <a:gd name="T7" fmla="*/ 87 h 194"/>
                  <a:gd name="T8" fmla="*/ 157 w 157"/>
                  <a:gd name="T9" fmla="*/ 39 h 194"/>
                  <a:gd name="T10" fmla="*/ 153 w 157"/>
                  <a:gd name="T11" fmla="*/ 35 h 194"/>
                  <a:gd name="T12" fmla="*/ 148 w 157"/>
                  <a:gd name="T13" fmla="*/ 35 h 194"/>
                  <a:gd name="T14" fmla="*/ 138 w 157"/>
                  <a:gd name="T15" fmla="*/ 20 h 194"/>
                  <a:gd name="T16" fmla="*/ 141 w 157"/>
                  <a:gd name="T17" fmla="*/ 8 h 194"/>
                  <a:gd name="T18" fmla="*/ 147 w 157"/>
                  <a:gd name="T19" fmla="*/ 8 h 194"/>
                  <a:gd name="T20" fmla="*/ 151 w 157"/>
                  <a:gd name="T21" fmla="*/ 4 h 194"/>
                  <a:gd name="T22" fmla="*/ 147 w 157"/>
                  <a:gd name="T23" fmla="*/ 0 h 194"/>
                  <a:gd name="T24" fmla="*/ 20 w 157"/>
                  <a:gd name="T25" fmla="*/ 0 h 194"/>
                  <a:gd name="T26" fmla="*/ 0 w 157"/>
                  <a:gd name="T27" fmla="*/ 19 h 194"/>
                  <a:gd name="T28" fmla="*/ 0 w 157"/>
                  <a:gd name="T29" fmla="*/ 23 h 194"/>
                  <a:gd name="T30" fmla="*/ 1 w 157"/>
                  <a:gd name="T31" fmla="*/ 25 h 194"/>
                  <a:gd name="T32" fmla="*/ 0 w 157"/>
                  <a:gd name="T33" fmla="*/ 27 h 194"/>
                  <a:gd name="T34" fmla="*/ 0 w 157"/>
                  <a:gd name="T35" fmla="*/ 177 h 194"/>
                  <a:gd name="T36" fmla="*/ 1 w 157"/>
                  <a:gd name="T37" fmla="*/ 179 h 194"/>
                  <a:gd name="T38" fmla="*/ 1 w 157"/>
                  <a:gd name="T39" fmla="*/ 179 h 194"/>
                  <a:gd name="T40" fmla="*/ 7 w 157"/>
                  <a:gd name="T41" fmla="*/ 187 h 194"/>
                  <a:gd name="T42" fmla="*/ 7 w 157"/>
                  <a:gd name="T43" fmla="*/ 187 h 194"/>
                  <a:gd name="T44" fmla="*/ 11 w 157"/>
                  <a:gd name="T45" fmla="*/ 190 h 194"/>
                  <a:gd name="T46" fmla="*/ 12 w 157"/>
                  <a:gd name="T47" fmla="*/ 191 h 194"/>
                  <a:gd name="T48" fmla="*/ 12 w 157"/>
                  <a:gd name="T49" fmla="*/ 191 h 194"/>
                  <a:gd name="T50" fmla="*/ 26 w 157"/>
                  <a:gd name="T51" fmla="*/ 194 h 194"/>
                  <a:gd name="T52" fmla="*/ 30 w 157"/>
                  <a:gd name="T53" fmla="*/ 194 h 194"/>
                  <a:gd name="T54" fmla="*/ 153 w 157"/>
                  <a:gd name="T55" fmla="*/ 194 h 194"/>
                  <a:gd name="T56" fmla="*/ 157 w 157"/>
                  <a:gd name="T57" fmla="*/ 190 h 194"/>
                  <a:gd name="T58" fmla="*/ 157 w 157"/>
                  <a:gd name="T59" fmla="*/ 184 h 194"/>
                  <a:gd name="T60" fmla="*/ 148 w 157"/>
                  <a:gd name="T61" fmla="*/ 185 h 194"/>
                  <a:gd name="T62" fmla="*/ 20 w 157"/>
                  <a:gd name="T63" fmla="*/ 35 h 194"/>
                  <a:gd name="T64" fmla="*/ 18 w 157"/>
                  <a:gd name="T65" fmla="*/ 34 h 194"/>
                  <a:gd name="T66" fmla="*/ 10 w 157"/>
                  <a:gd name="T67" fmla="*/ 29 h 194"/>
                  <a:gd name="T68" fmla="*/ 8 w 157"/>
                  <a:gd name="T69" fmla="*/ 23 h 194"/>
                  <a:gd name="T70" fmla="*/ 8 w 157"/>
                  <a:gd name="T71" fmla="*/ 19 h 194"/>
                  <a:gd name="T72" fmla="*/ 20 w 157"/>
                  <a:gd name="T73" fmla="*/ 8 h 194"/>
                  <a:gd name="T74" fmla="*/ 132 w 157"/>
                  <a:gd name="T75" fmla="*/ 8 h 194"/>
                  <a:gd name="T76" fmla="*/ 130 w 157"/>
                  <a:gd name="T77" fmla="*/ 21 h 194"/>
                  <a:gd name="T78" fmla="*/ 136 w 157"/>
                  <a:gd name="T79" fmla="*/ 35 h 194"/>
                  <a:gd name="T80" fmla="*/ 20 w 157"/>
                  <a:gd name="T81" fmla="*/ 35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57" h="194">
                    <a:moveTo>
                      <a:pt x="148" y="185"/>
                    </a:moveTo>
                    <a:cubicBezTo>
                      <a:pt x="121" y="185"/>
                      <a:pt x="99" y="163"/>
                      <a:pt x="99" y="136"/>
                    </a:cubicBezTo>
                    <a:cubicBezTo>
                      <a:pt x="99" y="109"/>
                      <a:pt x="121" y="87"/>
                      <a:pt x="148" y="87"/>
                    </a:cubicBezTo>
                    <a:cubicBezTo>
                      <a:pt x="151" y="87"/>
                      <a:pt x="155" y="87"/>
                      <a:pt x="157" y="87"/>
                    </a:cubicBezTo>
                    <a:cubicBezTo>
                      <a:pt x="157" y="39"/>
                      <a:pt x="157" y="39"/>
                      <a:pt x="157" y="39"/>
                    </a:cubicBezTo>
                    <a:cubicBezTo>
                      <a:pt x="157" y="36"/>
                      <a:pt x="156" y="35"/>
                      <a:pt x="153" y="35"/>
                    </a:cubicBezTo>
                    <a:cubicBezTo>
                      <a:pt x="148" y="35"/>
                      <a:pt x="148" y="35"/>
                      <a:pt x="148" y="35"/>
                    </a:cubicBezTo>
                    <a:cubicBezTo>
                      <a:pt x="142" y="30"/>
                      <a:pt x="139" y="25"/>
                      <a:pt x="138" y="20"/>
                    </a:cubicBezTo>
                    <a:cubicBezTo>
                      <a:pt x="137" y="15"/>
                      <a:pt x="140" y="10"/>
                      <a:pt x="141" y="8"/>
                    </a:cubicBezTo>
                    <a:cubicBezTo>
                      <a:pt x="147" y="8"/>
                      <a:pt x="147" y="8"/>
                      <a:pt x="147" y="8"/>
                    </a:cubicBezTo>
                    <a:cubicBezTo>
                      <a:pt x="149" y="8"/>
                      <a:pt x="151" y="6"/>
                      <a:pt x="151" y="4"/>
                    </a:cubicBezTo>
                    <a:cubicBezTo>
                      <a:pt x="151" y="2"/>
                      <a:pt x="149" y="0"/>
                      <a:pt x="147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8"/>
                      <a:pt x="0" y="19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5"/>
                      <a:pt x="1" y="25"/>
                    </a:cubicBezTo>
                    <a:cubicBezTo>
                      <a:pt x="0" y="26"/>
                      <a:pt x="0" y="26"/>
                      <a:pt x="0" y="27"/>
                    </a:cubicBezTo>
                    <a:cubicBezTo>
                      <a:pt x="0" y="177"/>
                      <a:pt x="0" y="177"/>
                      <a:pt x="0" y="177"/>
                    </a:cubicBezTo>
                    <a:cubicBezTo>
                      <a:pt x="0" y="178"/>
                      <a:pt x="0" y="178"/>
                      <a:pt x="1" y="179"/>
                    </a:cubicBezTo>
                    <a:cubicBezTo>
                      <a:pt x="1" y="179"/>
                      <a:pt x="1" y="179"/>
                      <a:pt x="1" y="179"/>
                    </a:cubicBezTo>
                    <a:cubicBezTo>
                      <a:pt x="1" y="179"/>
                      <a:pt x="3" y="183"/>
                      <a:pt x="7" y="187"/>
                    </a:cubicBezTo>
                    <a:cubicBezTo>
                      <a:pt x="7" y="187"/>
                      <a:pt x="7" y="187"/>
                      <a:pt x="7" y="187"/>
                    </a:cubicBezTo>
                    <a:cubicBezTo>
                      <a:pt x="8" y="189"/>
                      <a:pt x="10" y="189"/>
                      <a:pt x="11" y="190"/>
                    </a:cubicBezTo>
                    <a:cubicBezTo>
                      <a:pt x="12" y="190"/>
                      <a:pt x="12" y="191"/>
                      <a:pt x="12" y="191"/>
                    </a:cubicBezTo>
                    <a:cubicBezTo>
                      <a:pt x="12" y="191"/>
                      <a:pt x="12" y="191"/>
                      <a:pt x="12" y="191"/>
                    </a:cubicBezTo>
                    <a:cubicBezTo>
                      <a:pt x="16" y="193"/>
                      <a:pt x="20" y="194"/>
                      <a:pt x="26" y="194"/>
                    </a:cubicBezTo>
                    <a:cubicBezTo>
                      <a:pt x="27" y="194"/>
                      <a:pt x="29" y="194"/>
                      <a:pt x="30" y="194"/>
                    </a:cubicBezTo>
                    <a:cubicBezTo>
                      <a:pt x="153" y="194"/>
                      <a:pt x="153" y="194"/>
                      <a:pt x="153" y="194"/>
                    </a:cubicBezTo>
                    <a:cubicBezTo>
                      <a:pt x="156" y="194"/>
                      <a:pt x="157" y="192"/>
                      <a:pt x="157" y="190"/>
                    </a:cubicBezTo>
                    <a:cubicBezTo>
                      <a:pt x="157" y="184"/>
                      <a:pt x="157" y="184"/>
                      <a:pt x="157" y="184"/>
                    </a:cubicBezTo>
                    <a:cubicBezTo>
                      <a:pt x="155" y="185"/>
                      <a:pt x="151" y="185"/>
                      <a:pt x="148" y="185"/>
                    </a:cubicBezTo>
                    <a:close/>
                    <a:moveTo>
                      <a:pt x="20" y="35"/>
                    </a:moveTo>
                    <a:cubicBezTo>
                      <a:pt x="20" y="35"/>
                      <a:pt x="19" y="35"/>
                      <a:pt x="18" y="34"/>
                    </a:cubicBezTo>
                    <a:cubicBezTo>
                      <a:pt x="16" y="34"/>
                      <a:pt x="13" y="33"/>
                      <a:pt x="10" y="29"/>
                    </a:cubicBezTo>
                    <a:cubicBezTo>
                      <a:pt x="9" y="27"/>
                      <a:pt x="8" y="25"/>
                      <a:pt x="8" y="23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3"/>
                      <a:pt x="14" y="8"/>
                      <a:pt x="20" y="8"/>
                    </a:cubicBezTo>
                    <a:cubicBezTo>
                      <a:pt x="132" y="8"/>
                      <a:pt x="132" y="8"/>
                      <a:pt x="132" y="8"/>
                    </a:cubicBezTo>
                    <a:cubicBezTo>
                      <a:pt x="131" y="11"/>
                      <a:pt x="129" y="16"/>
                      <a:pt x="130" y="21"/>
                    </a:cubicBezTo>
                    <a:cubicBezTo>
                      <a:pt x="131" y="26"/>
                      <a:pt x="133" y="30"/>
                      <a:pt x="136" y="35"/>
                    </a:cubicBezTo>
                    <a:lnTo>
                      <a:pt x="20" y="3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Freeform 58"/>
              <p:cNvSpPr>
                <a:spLocks noEditPoints="1"/>
              </p:cNvSpPr>
              <p:nvPr/>
            </p:nvSpPr>
            <p:spPr bwMode="auto">
              <a:xfrm>
                <a:off x="6334" y="160"/>
                <a:ext cx="215" cy="213"/>
              </a:xfrm>
              <a:custGeom>
                <a:avLst/>
                <a:gdLst>
                  <a:gd name="T0" fmla="*/ 45 w 91"/>
                  <a:gd name="T1" fmla="*/ 0 h 90"/>
                  <a:gd name="T2" fmla="*/ 0 w 91"/>
                  <a:gd name="T3" fmla="*/ 45 h 90"/>
                  <a:gd name="T4" fmla="*/ 45 w 91"/>
                  <a:gd name="T5" fmla="*/ 90 h 90"/>
                  <a:gd name="T6" fmla="*/ 91 w 91"/>
                  <a:gd name="T7" fmla="*/ 45 h 90"/>
                  <a:gd name="T8" fmla="*/ 45 w 91"/>
                  <a:gd name="T9" fmla="*/ 0 h 90"/>
                  <a:gd name="T10" fmla="*/ 48 w 91"/>
                  <a:gd name="T11" fmla="*/ 67 h 90"/>
                  <a:gd name="T12" fmla="*/ 44 w 91"/>
                  <a:gd name="T13" fmla="*/ 71 h 90"/>
                  <a:gd name="T14" fmla="*/ 40 w 91"/>
                  <a:gd name="T15" fmla="*/ 67 h 90"/>
                  <a:gd name="T16" fmla="*/ 40 w 91"/>
                  <a:gd name="T17" fmla="*/ 64 h 90"/>
                  <a:gd name="T18" fmla="*/ 44 w 91"/>
                  <a:gd name="T19" fmla="*/ 60 h 90"/>
                  <a:gd name="T20" fmla="*/ 48 w 91"/>
                  <a:gd name="T21" fmla="*/ 64 h 90"/>
                  <a:gd name="T22" fmla="*/ 48 w 91"/>
                  <a:gd name="T23" fmla="*/ 67 h 90"/>
                  <a:gd name="T24" fmla="*/ 51 w 91"/>
                  <a:gd name="T25" fmla="*/ 43 h 90"/>
                  <a:gd name="T26" fmla="*/ 48 w 91"/>
                  <a:gd name="T27" fmla="*/ 51 h 90"/>
                  <a:gd name="T28" fmla="*/ 45 w 91"/>
                  <a:gd name="T29" fmla="*/ 56 h 90"/>
                  <a:gd name="T30" fmla="*/ 44 w 91"/>
                  <a:gd name="T31" fmla="*/ 56 h 90"/>
                  <a:gd name="T32" fmla="*/ 40 w 91"/>
                  <a:gd name="T33" fmla="*/ 52 h 90"/>
                  <a:gd name="T34" fmla="*/ 45 w 91"/>
                  <a:gd name="T35" fmla="*/ 38 h 90"/>
                  <a:gd name="T36" fmla="*/ 49 w 91"/>
                  <a:gd name="T37" fmla="*/ 31 h 90"/>
                  <a:gd name="T38" fmla="*/ 49 w 91"/>
                  <a:gd name="T39" fmla="*/ 30 h 90"/>
                  <a:gd name="T40" fmla="*/ 48 w 91"/>
                  <a:gd name="T41" fmla="*/ 27 h 90"/>
                  <a:gd name="T42" fmla="*/ 39 w 91"/>
                  <a:gd name="T43" fmla="*/ 28 h 90"/>
                  <a:gd name="T44" fmla="*/ 34 w 91"/>
                  <a:gd name="T45" fmla="*/ 26 h 90"/>
                  <a:gd name="T46" fmla="*/ 36 w 91"/>
                  <a:gd name="T47" fmla="*/ 21 h 90"/>
                  <a:gd name="T48" fmla="*/ 52 w 91"/>
                  <a:gd name="T49" fmla="*/ 21 h 90"/>
                  <a:gd name="T50" fmla="*/ 57 w 91"/>
                  <a:gd name="T51" fmla="*/ 29 h 90"/>
                  <a:gd name="T52" fmla="*/ 51 w 91"/>
                  <a:gd name="T53" fmla="*/ 43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91" h="90">
                    <a:moveTo>
                      <a:pt x="45" y="0"/>
                    </a:moveTo>
                    <a:cubicBezTo>
                      <a:pt x="20" y="0"/>
                      <a:pt x="0" y="20"/>
                      <a:pt x="0" y="45"/>
                    </a:cubicBezTo>
                    <a:cubicBezTo>
                      <a:pt x="0" y="70"/>
                      <a:pt x="20" y="90"/>
                      <a:pt x="45" y="90"/>
                    </a:cubicBezTo>
                    <a:cubicBezTo>
                      <a:pt x="70" y="90"/>
                      <a:pt x="91" y="70"/>
                      <a:pt x="91" y="45"/>
                    </a:cubicBezTo>
                    <a:cubicBezTo>
                      <a:pt x="91" y="20"/>
                      <a:pt x="70" y="0"/>
                      <a:pt x="45" y="0"/>
                    </a:cubicBezTo>
                    <a:close/>
                    <a:moveTo>
                      <a:pt x="48" y="67"/>
                    </a:moveTo>
                    <a:cubicBezTo>
                      <a:pt x="48" y="69"/>
                      <a:pt x="46" y="71"/>
                      <a:pt x="44" y="71"/>
                    </a:cubicBezTo>
                    <a:cubicBezTo>
                      <a:pt x="42" y="71"/>
                      <a:pt x="40" y="69"/>
                      <a:pt x="40" y="67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40" y="61"/>
                      <a:pt x="42" y="60"/>
                      <a:pt x="44" y="60"/>
                    </a:cubicBezTo>
                    <a:cubicBezTo>
                      <a:pt x="46" y="60"/>
                      <a:pt x="48" y="61"/>
                      <a:pt x="48" y="64"/>
                    </a:cubicBezTo>
                    <a:lnTo>
                      <a:pt x="48" y="67"/>
                    </a:lnTo>
                    <a:close/>
                    <a:moveTo>
                      <a:pt x="51" y="43"/>
                    </a:moveTo>
                    <a:cubicBezTo>
                      <a:pt x="48" y="47"/>
                      <a:pt x="48" y="51"/>
                      <a:pt x="48" y="51"/>
                    </a:cubicBezTo>
                    <a:cubicBezTo>
                      <a:pt x="48" y="54"/>
                      <a:pt x="47" y="56"/>
                      <a:pt x="45" y="56"/>
                    </a:cubicBezTo>
                    <a:cubicBezTo>
                      <a:pt x="44" y="56"/>
                      <a:pt x="44" y="56"/>
                      <a:pt x="44" y="56"/>
                    </a:cubicBezTo>
                    <a:cubicBezTo>
                      <a:pt x="42" y="56"/>
                      <a:pt x="40" y="54"/>
                      <a:pt x="40" y="52"/>
                    </a:cubicBezTo>
                    <a:cubicBezTo>
                      <a:pt x="40" y="52"/>
                      <a:pt x="40" y="44"/>
                      <a:pt x="45" y="38"/>
                    </a:cubicBezTo>
                    <a:cubicBezTo>
                      <a:pt x="49" y="34"/>
                      <a:pt x="49" y="31"/>
                      <a:pt x="49" y="31"/>
                    </a:cubicBezTo>
                    <a:cubicBezTo>
                      <a:pt x="49" y="31"/>
                      <a:pt x="49" y="30"/>
                      <a:pt x="49" y="30"/>
                    </a:cubicBezTo>
                    <a:cubicBezTo>
                      <a:pt x="49" y="28"/>
                      <a:pt x="48" y="28"/>
                      <a:pt x="48" y="27"/>
                    </a:cubicBezTo>
                    <a:cubicBezTo>
                      <a:pt x="46" y="26"/>
                      <a:pt x="41" y="27"/>
                      <a:pt x="39" y="28"/>
                    </a:cubicBezTo>
                    <a:cubicBezTo>
                      <a:pt x="37" y="29"/>
                      <a:pt x="35" y="28"/>
                      <a:pt x="34" y="26"/>
                    </a:cubicBezTo>
                    <a:cubicBezTo>
                      <a:pt x="33" y="24"/>
                      <a:pt x="34" y="22"/>
                      <a:pt x="36" y="21"/>
                    </a:cubicBezTo>
                    <a:cubicBezTo>
                      <a:pt x="37" y="20"/>
                      <a:pt x="46" y="17"/>
                      <a:pt x="52" y="21"/>
                    </a:cubicBezTo>
                    <a:cubicBezTo>
                      <a:pt x="54" y="22"/>
                      <a:pt x="56" y="24"/>
                      <a:pt x="57" y="29"/>
                    </a:cubicBezTo>
                    <a:cubicBezTo>
                      <a:pt x="57" y="31"/>
                      <a:pt x="57" y="35"/>
                      <a:pt x="51" y="4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" name="Freeform 59"/>
              <p:cNvSpPr>
                <a:spLocks noEditPoints="1"/>
              </p:cNvSpPr>
              <p:nvPr/>
            </p:nvSpPr>
            <p:spPr bwMode="auto">
              <a:xfrm>
                <a:off x="3119" y="941"/>
                <a:ext cx="354" cy="458"/>
              </a:xfrm>
              <a:custGeom>
                <a:avLst/>
                <a:gdLst>
                  <a:gd name="T0" fmla="*/ 150 w 150"/>
                  <a:gd name="T1" fmla="*/ 89 h 194"/>
                  <a:gd name="T2" fmla="*/ 146 w 150"/>
                  <a:gd name="T3" fmla="*/ 0 h 194"/>
                  <a:gd name="T4" fmla="*/ 0 w 150"/>
                  <a:gd name="T5" fmla="*/ 4 h 194"/>
                  <a:gd name="T6" fmla="*/ 4 w 150"/>
                  <a:gd name="T7" fmla="*/ 194 h 194"/>
                  <a:gd name="T8" fmla="*/ 150 w 150"/>
                  <a:gd name="T9" fmla="*/ 190 h 194"/>
                  <a:gd name="T10" fmla="*/ 149 w 150"/>
                  <a:gd name="T11" fmla="*/ 187 h 194"/>
                  <a:gd name="T12" fmla="*/ 149 w 150"/>
                  <a:gd name="T13" fmla="*/ 89 h 194"/>
                  <a:gd name="T14" fmla="*/ 124 w 150"/>
                  <a:gd name="T15" fmla="*/ 30 h 194"/>
                  <a:gd name="T16" fmla="*/ 124 w 150"/>
                  <a:gd name="T17" fmla="*/ 38 h 194"/>
                  <a:gd name="T18" fmla="*/ 87 w 150"/>
                  <a:gd name="T19" fmla="*/ 34 h 194"/>
                  <a:gd name="T20" fmla="*/ 91 w 150"/>
                  <a:gd name="T21" fmla="*/ 55 h 194"/>
                  <a:gd name="T22" fmla="*/ 128 w 150"/>
                  <a:gd name="T23" fmla="*/ 59 h 194"/>
                  <a:gd name="T24" fmla="*/ 91 w 150"/>
                  <a:gd name="T25" fmla="*/ 63 h 194"/>
                  <a:gd name="T26" fmla="*/ 91 w 150"/>
                  <a:gd name="T27" fmla="*/ 55 h 194"/>
                  <a:gd name="T28" fmla="*/ 27 w 150"/>
                  <a:gd name="T29" fmla="*/ 30 h 194"/>
                  <a:gd name="T30" fmla="*/ 69 w 150"/>
                  <a:gd name="T31" fmla="*/ 34 h 194"/>
                  <a:gd name="T32" fmla="*/ 65 w 150"/>
                  <a:gd name="T33" fmla="*/ 88 h 194"/>
                  <a:gd name="T34" fmla="*/ 23 w 150"/>
                  <a:gd name="T35" fmla="*/ 84 h 194"/>
                  <a:gd name="T36" fmla="*/ 88 w 150"/>
                  <a:gd name="T37" fmla="*/ 163 h 194"/>
                  <a:gd name="T38" fmla="*/ 23 w 150"/>
                  <a:gd name="T39" fmla="*/ 159 h 194"/>
                  <a:gd name="T40" fmla="*/ 88 w 150"/>
                  <a:gd name="T41" fmla="*/ 155 h 194"/>
                  <a:gd name="T42" fmla="*/ 88 w 150"/>
                  <a:gd name="T43" fmla="*/ 163 h 194"/>
                  <a:gd name="T44" fmla="*/ 27 w 150"/>
                  <a:gd name="T45" fmla="*/ 138 h 194"/>
                  <a:gd name="T46" fmla="*/ 27 w 150"/>
                  <a:gd name="T47" fmla="*/ 130 h 194"/>
                  <a:gd name="T48" fmla="*/ 92 w 150"/>
                  <a:gd name="T49" fmla="*/ 134 h 194"/>
                  <a:gd name="T50" fmla="*/ 88 w 150"/>
                  <a:gd name="T51" fmla="*/ 113 h 194"/>
                  <a:gd name="T52" fmla="*/ 23 w 150"/>
                  <a:gd name="T53" fmla="*/ 109 h 194"/>
                  <a:gd name="T54" fmla="*/ 88 w 150"/>
                  <a:gd name="T55" fmla="*/ 105 h 194"/>
                  <a:gd name="T56" fmla="*/ 88 w 150"/>
                  <a:gd name="T57" fmla="*/ 113 h 194"/>
                  <a:gd name="T58" fmla="*/ 87 w 150"/>
                  <a:gd name="T59" fmla="*/ 84 h 194"/>
                  <a:gd name="T60" fmla="*/ 124 w 150"/>
                  <a:gd name="T61" fmla="*/ 80 h 194"/>
                  <a:gd name="T62" fmla="*/ 124 w 150"/>
                  <a:gd name="T63" fmla="*/ 88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50" h="194">
                    <a:moveTo>
                      <a:pt x="149" y="89"/>
                    </a:moveTo>
                    <a:cubicBezTo>
                      <a:pt x="149" y="89"/>
                      <a:pt x="150" y="89"/>
                      <a:pt x="150" y="89"/>
                    </a:cubicBezTo>
                    <a:cubicBezTo>
                      <a:pt x="150" y="4"/>
                      <a:pt x="150" y="4"/>
                      <a:pt x="150" y="4"/>
                    </a:cubicBezTo>
                    <a:cubicBezTo>
                      <a:pt x="150" y="2"/>
                      <a:pt x="148" y="0"/>
                      <a:pt x="14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0" y="192"/>
                      <a:pt x="2" y="194"/>
                      <a:pt x="4" y="194"/>
                    </a:cubicBezTo>
                    <a:cubicBezTo>
                      <a:pt x="146" y="194"/>
                      <a:pt x="146" y="194"/>
                      <a:pt x="146" y="194"/>
                    </a:cubicBezTo>
                    <a:cubicBezTo>
                      <a:pt x="148" y="194"/>
                      <a:pt x="150" y="192"/>
                      <a:pt x="150" y="190"/>
                    </a:cubicBezTo>
                    <a:cubicBezTo>
                      <a:pt x="150" y="187"/>
                      <a:pt x="150" y="187"/>
                      <a:pt x="150" y="187"/>
                    </a:cubicBezTo>
                    <a:cubicBezTo>
                      <a:pt x="150" y="187"/>
                      <a:pt x="149" y="187"/>
                      <a:pt x="149" y="187"/>
                    </a:cubicBezTo>
                    <a:cubicBezTo>
                      <a:pt x="121" y="187"/>
                      <a:pt x="99" y="165"/>
                      <a:pt x="99" y="138"/>
                    </a:cubicBezTo>
                    <a:cubicBezTo>
                      <a:pt x="99" y="111"/>
                      <a:pt x="121" y="89"/>
                      <a:pt x="149" y="89"/>
                    </a:cubicBezTo>
                    <a:close/>
                    <a:moveTo>
                      <a:pt x="91" y="30"/>
                    </a:moveTo>
                    <a:cubicBezTo>
                      <a:pt x="124" y="30"/>
                      <a:pt x="124" y="30"/>
                      <a:pt x="124" y="30"/>
                    </a:cubicBezTo>
                    <a:cubicBezTo>
                      <a:pt x="126" y="30"/>
                      <a:pt x="128" y="32"/>
                      <a:pt x="128" y="34"/>
                    </a:cubicBezTo>
                    <a:cubicBezTo>
                      <a:pt x="128" y="37"/>
                      <a:pt x="126" y="38"/>
                      <a:pt x="124" y="38"/>
                    </a:cubicBezTo>
                    <a:cubicBezTo>
                      <a:pt x="91" y="38"/>
                      <a:pt x="91" y="38"/>
                      <a:pt x="91" y="38"/>
                    </a:cubicBezTo>
                    <a:cubicBezTo>
                      <a:pt x="88" y="38"/>
                      <a:pt x="87" y="37"/>
                      <a:pt x="87" y="34"/>
                    </a:cubicBezTo>
                    <a:cubicBezTo>
                      <a:pt x="87" y="32"/>
                      <a:pt x="88" y="30"/>
                      <a:pt x="91" y="30"/>
                    </a:cubicBezTo>
                    <a:close/>
                    <a:moveTo>
                      <a:pt x="91" y="55"/>
                    </a:moveTo>
                    <a:cubicBezTo>
                      <a:pt x="124" y="55"/>
                      <a:pt x="124" y="55"/>
                      <a:pt x="124" y="55"/>
                    </a:cubicBezTo>
                    <a:cubicBezTo>
                      <a:pt x="126" y="55"/>
                      <a:pt x="128" y="57"/>
                      <a:pt x="128" y="59"/>
                    </a:cubicBezTo>
                    <a:cubicBezTo>
                      <a:pt x="128" y="62"/>
                      <a:pt x="126" y="63"/>
                      <a:pt x="124" y="63"/>
                    </a:cubicBezTo>
                    <a:cubicBezTo>
                      <a:pt x="91" y="63"/>
                      <a:pt x="91" y="63"/>
                      <a:pt x="91" y="63"/>
                    </a:cubicBezTo>
                    <a:cubicBezTo>
                      <a:pt x="88" y="63"/>
                      <a:pt x="87" y="62"/>
                      <a:pt x="87" y="59"/>
                    </a:cubicBezTo>
                    <a:cubicBezTo>
                      <a:pt x="87" y="57"/>
                      <a:pt x="88" y="55"/>
                      <a:pt x="91" y="55"/>
                    </a:cubicBezTo>
                    <a:close/>
                    <a:moveTo>
                      <a:pt x="23" y="34"/>
                    </a:moveTo>
                    <a:cubicBezTo>
                      <a:pt x="23" y="32"/>
                      <a:pt x="25" y="30"/>
                      <a:pt x="27" y="30"/>
                    </a:cubicBezTo>
                    <a:cubicBezTo>
                      <a:pt x="65" y="30"/>
                      <a:pt x="65" y="30"/>
                      <a:pt x="65" y="30"/>
                    </a:cubicBezTo>
                    <a:cubicBezTo>
                      <a:pt x="67" y="30"/>
                      <a:pt x="69" y="32"/>
                      <a:pt x="69" y="34"/>
                    </a:cubicBezTo>
                    <a:cubicBezTo>
                      <a:pt x="69" y="84"/>
                      <a:pt x="69" y="84"/>
                      <a:pt x="69" y="84"/>
                    </a:cubicBezTo>
                    <a:cubicBezTo>
                      <a:pt x="69" y="87"/>
                      <a:pt x="67" y="88"/>
                      <a:pt x="65" y="88"/>
                    </a:cubicBezTo>
                    <a:cubicBezTo>
                      <a:pt x="27" y="88"/>
                      <a:pt x="27" y="88"/>
                      <a:pt x="27" y="88"/>
                    </a:cubicBezTo>
                    <a:cubicBezTo>
                      <a:pt x="25" y="88"/>
                      <a:pt x="23" y="87"/>
                      <a:pt x="23" y="84"/>
                    </a:cubicBezTo>
                    <a:lnTo>
                      <a:pt x="23" y="34"/>
                    </a:lnTo>
                    <a:close/>
                    <a:moveTo>
                      <a:pt x="88" y="163"/>
                    </a:moveTo>
                    <a:cubicBezTo>
                      <a:pt x="27" y="163"/>
                      <a:pt x="27" y="163"/>
                      <a:pt x="27" y="163"/>
                    </a:cubicBezTo>
                    <a:cubicBezTo>
                      <a:pt x="25" y="163"/>
                      <a:pt x="23" y="162"/>
                      <a:pt x="23" y="159"/>
                    </a:cubicBezTo>
                    <a:cubicBezTo>
                      <a:pt x="23" y="157"/>
                      <a:pt x="25" y="155"/>
                      <a:pt x="27" y="155"/>
                    </a:cubicBezTo>
                    <a:cubicBezTo>
                      <a:pt x="88" y="155"/>
                      <a:pt x="88" y="155"/>
                      <a:pt x="88" y="155"/>
                    </a:cubicBezTo>
                    <a:cubicBezTo>
                      <a:pt x="91" y="155"/>
                      <a:pt x="92" y="157"/>
                      <a:pt x="92" y="159"/>
                    </a:cubicBezTo>
                    <a:cubicBezTo>
                      <a:pt x="92" y="162"/>
                      <a:pt x="91" y="163"/>
                      <a:pt x="88" y="163"/>
                    </a:cubicBezTo>
                    <a:close/>
                    <a:moveTo>
                      <a:pt x="88" y="138"/>
                    </a:moveTo>
                    <a:cubicBezTo>
                      <a:pt x="27" y="138"/>
                      <a:pt x="27" y="138"/>
                      <a:pt x="27" y="138"/>
                    </a:cubicBezTo>
                    <a:cubicBezTo>
                      <a:pt x="25" y="138"/>
                      <a:pt x="23" y="137"/>
                      <a:pt x="23" y="134"/>
                    </a:cubicBezTo>
                    <a:cubicBezTo>
                      <a:pt x="23" y="132"/>
                      <a:pt x="25" y="130"/>
                      <a:pt x="27" y="130"/>
                    </a:cubicBezTo>
                    <a:cubicBezTo>
                      <a:pt x="88" y="130"/>
                      <a:pt x="88" y="130"/>
                      <a:pt x="88" y="130"/>
                    </a:cubicBezTo>
                    <a:cubicBezTo>
                      <a:pt x="91" y="130"/>
                      <a:pt x="92" y="132"/>
                      <a:pt x="92" y="134"/>
                    </a:cubicBezTo>
                    <a:cubicBezTo>
                      <a:pt x="92" y="137"/>
                      <a:pt x="91" y="138"/>
                      <a:pt x="88" y="138"/>
                    </a:cubicBezTo>
                    <a:close/>
                    <a:moveTo>
                      <a:pt x="88" y="113"/>
                    </a:moveTo>
                    <a:cubicBezTo>
                      <a:pt x="27" y="113"/>
                      <a:pt x="27" y="113"/>
                      <a:pt x="27" y="113"/>
                    </a:cubicBezTo>
                    <a:cubicBezTo>
                      <a:pt x="25" y="113"/>
                      <a:pt x="23" y="112"/>
                      <a:pt x="23" y="109"/>
                    </a:cubicBezTo>
                    <a:cubicBezTo>
                      <a:pt x="23" y="107"/>
                      <a:pt x="25" y="105"/>
                      <a:pt x="27" y="105"/>
                    </a:cubicBezTo>
                    <a:cubicBezTo>
                      <a:pt x="88" y="105"/>
                      <a:pt x="88" y="105"/>
                      <a:pt x="88" y="105"/>
                    </a:cubicBezTo>
                    <a:cubicBezTo>
                      <a:pt x="91" y="105"/>
                      <a:pt x="92" y="107"/>
                      <a:pt x="92" y="109"/>
                    </a:cubicBezTo>
                    <a:cubicBezTo>
                      <a:pt x="92" y="112"/>
                      <a:pt x="91" y="113"/>
                      <a:pt x="88" y="113"/>
                    </a:cubicBezTo>
                    <a:close/>
                    <a:moveTo>
                      <a:pt x="91" y="88"/>
                    </a:moveTo>
                    <a:cubicBezTo>
                      <a:pt x="88" y="88"/>
                      <a:pt x="87" y="87"/>
                      <a:pt x="87" y="84"/>
                    </a:cubicBezTo>
                    <a:cubicBezTo>
                      <a:pt x="87" y="82"/>
                      <a:pt x="88" y="80"/>
                      <a:pt x="91" y="80"/>
                    </a:cubicBezTo>
                    <a:cubicBezTo>
                      <a:pt x="124" y="80"/>
                      <a:pt x="124" y="80"/>
                      <a:pt x="124" y="80"/>
                    </a:cubicBezTo>
                    <a:cubicBezTo>
                      <a:pt x="126" y="80"/>
                      <a:pt x="128" y="82"/>
                      <a:pt x="128" y="84"/>
                    </a:cubicBezTo>
                    <a:cubicBezTo>
                      <a:pt x="128" y="87"/>
                      <a:pt x="126" y="88"/>
                      <a:pt x="124" y="88"/>
                    </a:cubicBezTo>
                    <a:lnTo>
                      <a:pt x="91" y="8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" name="Freeform 60"/>
              <p:cNvSpPr>
                <a:spLocks noEditPoints="1"/>
              </p:cNvSpPr>
              <p:nvPr/>
            </p:nvSpPr>
            <p:spPr bwMode="auto">
              <a:xfrm>
                <a:off x="3362" y="1161"/>
                <a:ext cx="216" cy="212"/>
              </a:xfrm>
              <a:custGeom>
                <a:avLst/>
                <a:gdLst>
                  <a:gd name="T0" fmla="*/ 46 w 91"/>
                  <a:gd name="T1" fmla="*/ 0 h 90"/>
                  <a:gd name="T2" fmla="*/ 0 w 91"/>
                  <a:gd name="T3" fmla="*/ 45 h 90"/>
                  <a:gd name="T4" fmla="*/ 46 w 91"/>
                  <a:gd name="T5" fmla="*/ 90 h 90"/>
                  <a:gd name="T6" fmla="*/ 91 w 91"/>
                  <a:gd name="T7" fmla="*/ 45 h 90"/>
                  <a:gd name="T8" fmla="*/ 46 w 91"/>
                  <a:gd name="T9" fmla="*/ 0 h 90"/>
                  <a:gd name="T10" fmla="*/ 49 w 91"/>
                  <a:gd name="T11" fmla="*/ 67 h 90"/>
                  <a:gd name="T12" fmla="*/ 45 w 91"/>
                  <a:gd name="T13" fmla="*/ 71 h 90"/>
                  <a:gd name="T14" fmla="*/ 41 w 91"/>
                  <a:gd name="T15" fmla="*/ 67 h 90"/>
                  <a:gd name="T16" fmla="*/ 41 w 91"/>
                  <a:gd name="T17" fmla="*/ 64 h 90"/>
                  <a:gd name="T18" fmla="*/ 45 w 91"/>
                  <a:gd name="T19" fmla="*/ 60 h 90"/>
                  <a:gd name="T20" fmla="*/ 49 w 91"/>
                  <a:gd name="T21" fmla="*/ 64 h 90"/>
                  <a:gd name="T22" fmla="*/ 49 w 91"/>
                  <a:gd name="T23" fmla="*/ 67 h 90"/>
                  <a:gd name="T24" fmla="*/ 52 w 91"/>
                  <a:gd name="T25" fmla="*/ 43 h 90"/>
                  <a:gd name="T26" fmla="*/ 49 w 91"/>
                  <a:gd name="T27" fmla="*/ 52 h 90"/>
                  <a:gd name="T28" fmla="*/ 45 w 91"/>
                  <a:gd name="T29" fmla="*/ 56 h 90"/>
                  <a:gd name="T30" fmla="*/ 45 w 91"/>
                  <a:gd name="T31" fmla="*/ 56 h 90"/>
                  <a:gd name="T32" fmla="*/ 41 w 91"/>
                  <a:gd name="T33" fmla="*/ 52 h 90"/>
                  <a:gd name="T34" fmla="*/ 45 w 91"/>
                  <a:gd name="T35" fmla="*/ 38 h 90"/>
                  <a:gd name="T36" fmla="*/ 49 w 91"/>
                  <a:gd name="T37" fmla="*/ 31 h 90"/>
                  <a:gd name="T38" fmla="*/ 49 w 91"/>
                  <a:gd name="T39" fmla="*/ 30 h 90"/>
                  <a:gd name="T40" fmla="*/ 48 w 91"/>
                  <a:gd name="T41" fmla="*/ 28 h 90"/>
                  <a:gd name="T42" fmla="*/ 40 w 91"/>
                  <a:gd name="T43" fmla="*/ 28 h 90"/>
                  <a:gd name="T44" fmla="*/ 34 w 91"/>
                  <a:gd name="T45" fmla="*/ 26 h 90"/>
                  <a:gd name="T46" fmla="*/ 37 w 91"/>
                  <a:gd name="T47" fmla="*/ 21 h 90"/>
                  <a:gd name="T48" fmla="*/ 52 w 91"/>
                  <a:gd name="T49" fmla="*/ 21 h 90"/>
                  <a:gd name="T50" fmla="*/ 57 w 91"/>
                  <a:gd name="T51" fmla="*/ 29 h 90"/>
                  <a:gd name="T52" fmla="*/ 52 w 91"/>
                  <a:gd name="T53" fmla="*/ 43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91" h="90">
                    <a:moveTo>
                      <a:pt x="46" y="0"/>
                    </a:moveTo>
                    <a:cubicBezTo>
                      <a:pt x="21" y="0"/>
                      <a:pt x="0" y="20"/>
                      <a:pt x="0" y="45"/>
                    </a:cubicBezTo>
                    <a:cubicBezTo>
                      <a:pt x="0" y="70"/>
                      <a:pt x="21" y="90"/>
                      <a:pt x="46" y="90"/>
                    </a:cubicBezTo>
                    <a:cubicBezTo>
                      <a:pt x="71" y="90"/>
                      <a:pt x="91" y="70"/>
                      <a:pt x="91" y="45"/>
                    </a:cubicBezTo>
                    <a:cubicBezTo>
                      <a:pt x="91" y="20"/>
                      <a:pt x="71" y="0"/>
                      <a:pt x="46" y="0"/>
                    </a:cubicBezTo>
                    <a:close/>
                    <a:moveTo>
                      <a:pt x="49" y="67"/>
                    </a:moveTo>
                    <a:cubicBezTo>
                      <a:pt x="49" y="69"/>
                      <a:pt x="47" y="71"/>
                      <a:pt x="45" y="71"/>
                    </a:cubicBezTo>
                    <a:cubicBezTo>
                      <a:pt x="42" y="71"/>
                      <a:pt x="41" y="69"/>
                      <a:pt x="41" y="67"/>
                    </a:cubicBezTo>
                    <a:cubicBezTo>
                      <a:pt x="41" y="64"/>
                      <a:pt x="41" y="64"/>
                      <a:pt x="41" y="64"/>
                    </a:cubicBezTo>
                    <a:cubicBezTo>
                      <a:pt x="41" y="62"/>
                      <a:pt x="42" y="60"/>
                      <a:pt x="45" y="60"/>
                    </a:cubicBezTo>
                    <a:cubicBezTo>
                      <a:pt x="47" y="60"/>
                      <a:pt x="49" y="62"/>
                      <a:pt x="49" y="64"/>
                    </a:cubicBezTo>
                    <a:lnTo>
                      <a:pt x="49" y="67"/>
                    </a:lnTo>
                    <a:close/>
                    <a:moveTo>
                      <a:pt x="52" y="43"/>
                    </a:moveTo>
                    <a:cubicBezTo>
                      <a:pt x="48" y="47"/>
                      <a:pt x="49" y="52"/>
                      <a:pt x="49" y="52"/>
                    </a:cubicBezTo>
                    <a:cubicBezTo>
                      <a:pt x="49" y="54"/>
                      <a:pt x="47" y="56"/>
                      <a:pt x="45" y="56"/>
                    </a:cubicBezTo>
                    <a:cubicBezTo>
                      <a:pt x="45" y="56"/>
                      <a:pt x="45" y="56"/>
                      <a:pt x="45" y="56"/>
                    </a:cubicBezTo>
                    <a:cubicBezTo>
                      <a:pt x="43" y="56"/>
                      <a:pt x="41" y="54"/>
                      <a:pt x="41" y="52"/>
                    </a:cubicBezTo>
                    <a:cubicBezTo>
                      <a:pt x="41" y="52"/>
                      <a:pt x="40" y="45"/>
                      <a:pt x="45" y="38"/>
                    </a:cubicBezTo>
                    <a:cubicBezTo>
                      <a:pt x="49" y="34"/>
                      <a:pt x="49" y="32"/>
                      <a:pt x="49" y="31"/>
                    </a:cubicBezTo>
                    <a:cubicBezTo>
                      <a:pt x="49" y="31"/>
                      <a:pt x="49" y="31"/>
                      <a:pt x="49" y="30"/>
                    </a:cubicBezTo>
                    <a:cubicBezTo>
                      <a:pt x="49" y="28"/>
                      <a:pt x="48" y="28"/>
                      <a:pt x="48" y="28"/>
                    </a:cubicBezTo>
                    <a:cubicBezTo>
                      <a:pt x="46" y="27"/>
                      <a:pt x="42" y="28"/>
                      <a:pt x="40" y="28"/>
                    </a:cubicBezTo>
                    <a:cubicBezTo>
                      <a:pt x="38" y="29"/>
                      <a:pt x="35" y="28"/>
                      <a:pt x="34" y="26"/>
                    </a:cubicBezTo>
                    <a:cubicBezTo>
                      <a:pt x="34" y="24"/>
                      <a:pt x="35" y="22"/>
                      <a:pt x="37" y="21"/>
                    </a:cubicBezTo>
                    <a:cubicBezTo>
                      <a:pt x="38" y="21"/>
                      <a:pt x="46" y="17"/>
                      <a:pt x="52" y="21"/>
                    </a:cubicBezTo>
                    <a:cubicBezTo>
                      <a:pt x="54" y="22"/>
                      <a:pt x="56" y="24"/>
                      <a:pt x="57" y="29"/>
                    </a:cubicBezTo>
                    <a:cubicBezTo>
                      <a:pt x="58" y="31"/>
                      <a:pt x="58" y="36"/>
                      <a:pt x="52" y="4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" name="Freeform 61"/>
              <p:cNvSpPr>
                <a:spLocks noEditPoints="1"/>
              </p:cNvSpPr>
              <p:nvPr/>
            </p:nvSpPr>
            <p:spPr bwMode="auto">
              <a:xfrm>
                <a:off x="3176" y="2991"/>
                <a:ext cx="335" cy="400"/>
              </a:xfrm>
              <a:custGeom>
                <a:avLst/>
                <a:gdLst>
                  <a:gd name="T0" fmla="*/ 127 w 142"/>
                  <a:gd name="T1" fmla="*/ 0 h 169"/>
                  <a:gd name="T2" fmla="*/ 108 w 142"/>
                  <a:gd name="T3" fmla="*/ 0 h 169"/>
                  <a:gd name="T4" fmla="*/ 116 w 142"/>
                  <a:gd name="T5" fmla="*/ 17 h 169"/>
                  <a:gd name="T6" fmla="*/ 117 w 142"/>
                  <a:gd name="T7" fmla="*/ 22 h 169"/>
                  <a:gd name="T8" fmla="*/ 109 w 142"/>
                  <a:gd name="T9" fmla="*/ 30 h 169"/>
                  <a:gd name="T10" fmla="*/ 109 w 142"/>
                  <a:gd name="T11" fmla="*/ 30 h 169"/>
                  <a:gd name="T12" fmla="*/ 34 w 142"/>
                  <a:gd name="T13" fmla="*/ 30 h 169"/>
                  <a:gd name="T14" fmla="*/ 27 w 142"/>
                  <a:gd name="T15" fmla="*/ 26 h 169"/>
                  <a:gd name="T16" fmla="*/ 26 w 142"/>
                  <a:gd name="T17" fmla="*/ 18 h 169"/>
                  <a:gd name="T18" fmla="*/ 35 w 142"/>
                  <a:gd name="T19" fmla="*/ 0 h 169"/>
                  <a:gd name="T20" fmla="*/ 15 w 142"/>
                  <a:gd name="T21" fmla="*/ 0 h 169"/>
                  <a:gd name="T22" fmla="*/ 0 w 142"/>
                  <a:gd name="T23" fmla="*/ 14 h 169"/>
                  <a:gd name="T24" fmla="*/ 0 w 142"/>
                  <a:gd name="T25" fmla="*/ 155 h 169"/>
                  <a:gd name="T26" fmla="*/ 15 w 142"/>
                  <a:gd name="T27" fmla="*/ 169 h 169"/>
                  <a:gd name="T28" fmla="*/ 127 w 142"/>
                  <a:gd name="T29" fmla="*/ 169 h 169"/>
                  <a:gd name="T30" fmla="*/ 142 w 142"/>
                  <a:gd name="T31" fmla="*/ 155 h 169"/>
                  <a:gd name="T32" fmla="*/ 142 w 142"/>
                  <a:gd name="T33" fmla="*/ 14 h 169"/>
                  <a:gd name="T34" fmla="*/ 127 w 142"/>
                  <a:gd name="T35" fmla="*/ 0 h 169"/>
                  <a:gd name="T36" fmla="*/ 74 w 142"/>
                  <a:gd name="T37" fmla="*/ 123 h 169"/>
                  <a:gd name="T38" fmla="*/ 70 w 142"/>
                  <a:gd name="T39" fmla="*/ 127 h 169"/>
                  <a:gd name="T40" fmla="*/ 66 w 142"/>
                  <a:gd name="T41" fmla="*/ 123 h 169"/>
                  <a:gd name="T42" fmla="*/ 66 w 142"/>
                  <a:gd name="T43" fmla="*/ 120 h 169"/>
                  <a:gd name="T44" fmla="*/ 70 w 142"/>
                  <a:gd name="T45" fmla="*/ 116 h 169"/>
                  <a:gd name="T46" fmla="*/ 74 w 142"/>
                  <a:gd name="T47" fmla="*/ 120 h 169"/>
                  <a:gd name="T48" fmla="*/ 74 w 142"/>
                  <a:gd name="T49" fmla="*/ 123 h 169"/>
                  <a:gd name="T50" fmla="*/ 77 w 142"/>
                  <a:gd name="T51" fmla="*/ 99 h 169"/>
                  <a:gd name="T52" fmla="*/ 74 w 142"/>
                  <a:gd name="T53" fmla="*/ 107 h 169"/>
                  <a:gd name="T54" fmla="*/ 70 w 142"/>
                  <a:gd name="T55" fmla="*/ 112 h 169"/>
                  <a:gd name="T56" fmla="*/ 70 w 142"/>
                  <a:gd name="T57" fmla="*/ 112 h 169"/>
                  <a:gd name="T58" fmla="*/ 66 w 142"/>
                  <a:gd name="T59" fmla="*/ 108 h 169"/>
                  <a:gd name="T60" fmla="*/ 71 w 142"/>
                  <a:gd name="T61" fmla="*/ 94 h 169"/>
                  <a:gd name="T62" fmla="*/ 75 w 142"/>
                  <a:gd name="T63" fmla="*/ 87 h 169"/>
                  <a:gd name="T64" fmla="*/ 75 w 142"/>
                  <a:gd name="T65" fmla="*/ 86 h 169"/>
                  <a:gd name="T66" fmla="*/ 74 w 142"/>
                  <a:gd name="T67" fmla="*/ 83 h 169"/>
                  <a:gd name="T68" fmla="*/ 65 w 142"/>
                  <a:gd name="T69" fmla="*/ 84 h 169"/>
                  <a:gd name="T70" fmla="*/ 60 w 142"/>
                  <a:gd name="T71" fmla="*/ 82 h 169"/>
                  <a:gd name="T72" fmla="*/ 62 w 142"/>
                  <a:gd name="T73" fmla="*/ 77 h 169"/>
                  <a:gd name="T74" fmla="*/ 78 w 142"/>
                  <a:gd name="T75" fmla="*/ 76 h 169"/>
                  <a:gd name="T76" fmla="*/ 83 w 142"/>
                  <a:gd name="T77" fmla="*/ 84 h 169"/>
                  <a:gd name="T78" fmla="*/ 77 w 142"/>
                  <a:gd name="T79" fmla="*/ 99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42" h="169">
                    <a:moveTo>
                      <a:pt x="127" y="0"/>
                    </a:moveTo>
                    <a:cubicBezTo>
                      <a:pt x="108" y="0"/>
                      <a:pt x="108" y="0"/>
                      <a:pt x="108" y="0"/>
                    </a:cubicBezTo>
                    <a:cubicBezTo>
                      <a:pt x="116" y="17"/>
                      <a:pt x="116" y="17"/>
                      <a:pt x="116" y="17"/>
                    </a:cubicBezTo>
                    <a:cubicBezTo>
                      <a:pt x="116" y="19"/>
                      <a:pt x="117" y="20"/>
                      <a:pt x="117" y="22"/>
                    </a:cubicBezTo>
                    <a:cubicBezTo>
                      <a:pt x="117" y="26"/>
                      <a:pt x="113" y="30"/>
                      <a:pt x="109" y="30"/>
                    </a:cubicBezTo>
                    <a:cubicBezTo>
                      <a:pt x="109" y="30"/>
                      <a:pt x="109" y="30"/>
                      <a:pt x="109" y="30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1" y="30"/>
                      <a:pt x="28" y="28"/>
                      <a:pt x="27" y="26"/>
                    </a:cubicBezTo>
                    <a:cubicBezTo>
                      <a:pt x="25" y="24"/>
                      <a:pt x="25" y="21"/>
                      <a:pt x="26" y="18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6"/>
                      <a:pt x="0" y="14"/>
                    </a:cubicBezTo>
                    <a:cubicBezTo>
                      <a:pt x="0" y="155"/>
                      <a:pt x="0" y="155"/>
                      <a:pt x="0" y="155"/>
                    </a:cubicBezTo>
                    <a:cubicBezTo>
                      <a:pt x="0" y="163"/>
                      <a:pt x="7" y="169"/>
                      <a:pt x="15" y="169"/>
                    </a:cubicBezTo>
                    <a:cubicBezTo>
                      <a:pt x="127" y="169"/>
                      <a:pt x="127" y="169"/>
                      <a:pt x="127" y="169"/>
                    </a:cubicBezTo>
                    <a:cubicBezTo>
                      <a:pt x="135" y="169"/>
                      <a:pt x="142" y="163"/>
                      <a:pt x="142" y="155"/>
                    </a:cubicBezTo>
                    <a:cubicBezTo>
                      <a:pt x="142" y="14"/>
                      <a:pt x="142" y="14"/>
                      <a:pt x="142" y="14"/>
                    </a:cubicBezTo>
                    <a:cubicBezTo>
                      <a:pt x="142" y="6"/>
                      <a:pt x="135" y="0"/>
                      <a:pt x="127" y="0"/>
                    </a:cubicBezTo>
                    <a:close/>
                    <a:moveTo>
                      <a:pt x="74" y="123"/>
                    </a:moveTo>
                    <a:cubicBezTo>
                      <a:pt x="74" y="125"/>
                      <a:pt x="72" y="127"/>
                      <a:pt x="70" y="127"/>
                    </a:cubicBezTo>
                    <a:cubicBezTo>
                      <a:pt x="68" y="127"/>
                      <a:pt x="66" y="125"/>
                      <a:pt x="66" y="123"/>
                    </a:cubicBezTo>
                    <a:cubicBezTo>
                      <a:pt x="66" y="120"/>
                      <a:pt x="66" y="120"/>
                      <a:pt x="66" y="120"/>
                    </a:cubicBezTo>
                    <a:cubicBezTo>
                      <a:pt x="66" y="117"/>
                      <a:pt x="68" y="116"/>
                      <a:pt x="70" y="116"/>
                    </a:cubicBezTo>
                    <a:cubicBezTo>
                      <a:pt x="72" y="116"/>
                      <a:pt x="74" y="117"/>
                      <a:pt x="74" y="120"/>
                    </a:cubicBezTo>
                    <a:lnTo>
                      <a:pt x="74" y="123"/>
                    </a:lnTo>
                    <a:close/>
                    <a:moveTo>
                      <a:pt x="77" y="99"/>
                    </a:moveTo>
                    <a:cubicBezTo>
                      <a:pt x="74" y="103"/>
                      <a:pt x="74" y="107"/>
                      <a:pt x="74" y="107"/>
                    </a:cubicBezTo>
                    <a:cubicBezTo>
                      <a:pt x="74" y="109"/>
                      <a:pt x="73" y="111"/>
                      <a:pt x="70" y="112"/>
                    </a:cubicBezTo>
                    <a:cubicBezTo>
                      <a:pt x="70" y="112"/>
                      <a:pt x="70" y="112"/>
                      <a:pt x="70" y="112"/>
                    </a:cubicBezTo>
                    <a:cubicBezTo>
                      <a:pt x="68" y="112"/>
                      <a:pt x="66" y="110"/>
                      <a:pt x="66" y="108"/>
                    </a:cubicBezTo>
                    <a:cubicBezTo>
                      <a:pt x="66" y="108"/>
                      <a:pt x="66" y="100"/>
                      <a:pt x="71" y="94"/>
                    </a:cubicBezTo>
                    <a:cubicBezTo>
                      <a:pt x="74" y="89"/>
                      <a:pt x="75" y="87"/>
                      <a:pt x="75" y="87"/>
                    </a:cubicBezTo>
                    <a:cubicBezTo>
                      <a:pt x="75" y="86"/>
                      <a:pt x="75" y="86"/>
                      <a:pt x="75" y="86"/>
                    </a:cubicBezTo>
                    <a:cubicBezTo>
                      <a:pt x="74" y="84"/>
                      <a:pt x="74" y="83"/>
                      <a:pt x="74" y="83"/>
                    </a:cubicBezTo>
                    <a:cubicBezTo>
                      <a:pt x="72" y="82"/>
                      <a:pt x="67" y="83"/>
                      <a:pt x="65" y="84"/>
                    </a:cubicBezTo>
                    <a:cubicBezTo>
                      <a:pt x="63" y="85"/>
                      <a:pt x="61" y="84"/>
                      <a:pt x="60" y="82"/>
                    </a:cubicBezTo>
                    <a:cubicBezTo>
                      <a:pt x="59" y="80"/>
                      <a:pt x="60" y="77"/>
                      <a:pt x="62" y="77"/>
                    </a:cubicBezTo>
                    <a:cubicBezTo>
                      <a:pt x="63" y="76"/>
                      <a:pt x="72" y="73"/>
                      <a:pt x="78" y="76"/>
                    </a:cubicBezTo>
                    <a:cubicBezTo>
                      <a:pt x="80" y="78"/>
                      <a:pt x="82" y="80"/>
                      <a:pt x="83" y="84"/>
                    </a:cubicBezTo>
                    <a:cubicBezTo>
                      <a:pt x="83" y="87"/>
                      <a:pt x="83" y="91"/>
                      <a:pt x="77" y="9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" name="Freeform 62"/>
              <p:cNvSpPr/>
              <p:nvPr/>
            </p:nvSpPr>
            <p:spPr bwMode="auto">
              <a:xfrm>
                <a:off x="3306" y="2932"/>
                <a:ext cx="78" cy="19"/>
              </a:xfrm>
              <a:custGeom>
                <a:avLst/>
                <a:gdLst>
                  <a:gd name="T0" fmla="*/ 4 w 33"/>
                  <a:gd name="T1" fmla="*/ 8 h 8"/>
                  <a:gd name="T2" fmla="*/ 29 w 33"/>
                  <a:gd name="T3" fmla="*/ 8 h 8"/>
                  <a:gd name="T4" fmla="*/ 33 w 33"/>
                  <a:gd name="T5" fmla="*/ 4 h 8"/>
                  <a:gd name="T6" fmla="*/ 29 w 33"/>
                  <a:gd name="T7" fmla="*/ 0 h 8"/>
                  <a:gd name="T8" fmla="*/ 4 w 33"/>
                  <a:gd name="T9" fmla="*/ 0 h 8"/>
                  <a:gd name="T10" fmla="*/ 0 w 33"/>
                  <a:gd name="T11" fmla="*/ 4 h 8"/>
                  <a:gd name="T12" fmla="*/ 4 w 33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8">
                    <a:moveTo>
                      <a:pt x="4" y="8"/>
                    </a:moveTo>
                    <a:cubicBezTo>
                      <a:pt x="29" y="8"/>
                      <a:pt x="29" y="8"/>
                      <a:pt x="29" y="8"/>
                    </a:cubicBezTo>
                    <a:cubicBezTo>
                      <a:pt x="31" y="8"/>
                      <a:pt x="33" y="7"/>
                      <a:pt x="33" y="4"/>
                    </a:cubicBezTo>
                    <a:cubicBezTo>
                      <a:pt x="33" y="2"/>
                      <a:pt x="31" y="0"/>
                      <a:pt x="2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7"/>
                      <a:pt x="1" y="8"/>
                      <a:pt x="4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" name="Freeform 63"/>
              <p:cNvSpPr/>
              <p:nvPr/>
            </p:nvSpPr>
            <p:spPr bwMode="auto">
              <a:xfrm>
                <a:off x="3244" y="2961"/>
                <a:ext cx="199" cy="92"/>
              </a:xfrm>
              <a:custGeom>
                <a:avLst/>
                <a:gdLst>
                  <a:gd name="T0" fmla="*/ 1 w 84"/>
                  <a:gd name="T1" fmla="*/ 37 h 39"/>
                  <a:gd name="T2" fmla="*/ 5 w 84"/>
                  <a:gd name="T3" fmla="*/ 39 h 39"/>
                  <a:gd name="T4" fmla="*/ 80 w 84"/>
                  <a:gd name="T5" fmla="*/ 39 h 39"/>
                  <a:gd name="T6" fmla="*/ 80 w 84"/>
                  <a:gd name="T7" fmla="*/ 39 h 39"/>
                  <a:gd name="T8" fmla="*/ 84 w 84"/>
                  <a:gd name="T9" fmla="*/ 35 h 39"/>
                  <a:gd name="T10" fmla="*/ 83 w 84"/>
                  <a:gd name="T11" fmla="*/ 32 h 39"/>
                  <a:gd name="T12" fmla="*/ 69 w 84"/>
                  <a:gd name="T13" fmla="*/ 2 h 39"/>
                  <a:gd name="T14" fmla="*/ 66 w 84"/>
                  <a:gd name="T15" fmla="*/ 0 h 39"/>
                  <a:gd name="T16" fmla="*/ 19 w 84"/>
                  <a:gd name="T17" fmla="*/ 0 h 39"/>
                  <a:gd name="T18" fmla="*/ 15 w 84"/>
                  <a:gd name="T19" fmla="*/ 2 h 39"/>
                  <a:gd name="T20" fmla="*/ 1 w 84"/>
                  <a:gd name="T21" fmla="*/ 33 h 39"/>
                  <a:gd name="T22" fmla="*/ 1 w 84"/>
                  <a:gd name="T23" fmla="*/ 3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4" h="39">
                    <a:moveTo>
                      <a:pt x="1" y="37"/>
                    </a:moveTo>
                    <a:cubicBezTo>
                      <a:pt x="2" y="38"/>
                      <a:pt x="3" y="39"/>
                      <a:pt x="5" y="39"/>
                    </a:cubicBezTo>
                    <a:cubicBezTo>
                      <a:pt x="80" y="39"/>
                      <a:pt x="80" y="39"/>
                      <a:pt x="80" y="39"/>
                    </a:cubicBezTo>
                    <a:cubicBezTo>
                      <a:pt x="80" y="39"/>
                      <a:pt x="80" y="39"/>
                      <a:pt x="80" y="39"/>
                    </a:cubicBezTo>
                    <a:cubicBezTo>
                      <a:pt x="82" y="39"/>
                      <a:pt x="84" y="37"/>
                      <a:pt x="84" y="35"/>
                    </a:cubicBezTo>
                    <a:cubicBezTo>
                      <a:pt x="84" y="34"/>
                      <a:pt x="84" y="33"/>
                      <a:pt x="83" y="32"/>
                    </a:cubicBezTo>
                    <a:cubicBezTo>
                      <a:pt x="69" y="2"/>
                      <a:pt x="69" y="2"/>
                      <a:pt x="69" y="2"/>
                    </a:cubicBezTo>
                    <a:cubicBezTo>
                      <a:pt x="69" y="1"/>
                      <a:pt x="67" y="0"/>
                      <a:pt x="66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7" y="0"/>
                      <a:pt x="16" y="1"/>
                      <a:pt x="15" y="2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0" y="34"/>
                      <a:pt x="1" y="36"/>
                      <a:pt x="1" y="3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" name="Freeform 64"/>
              <p:cNvSpPr>
                <a:spLocks noEditPoints="1"/>
              </p:cNvSpPr>
              <p:nvPr/>
            </p:nvSpPr>
            <p:spPr bwMode="auto">
              <a:xfrm>
                <a:off x="7083" y="-55"/>
                <a:ext cx="372" cy="459"/>
              </a:xfrm>
              <a:custGeom>
                <a:avLst/>
                <a:gdLst>
                  <a:gd name="T0" fmla="*/ 148 w 157"/>
                  <a:gd name="T1" fmla="*/ 185 h 194"/>
                  <a:gd name="T2" fmla="*/ 98 w 157"/>
                  <a:gd name="T3" fmla="*/ 136 h 194"/>
                  <a:gd name="T4" fmla="*/ 148 w 157"/>
                  <a:gd name="T5" fmla="*/ 87 h 194"/>
                  <a:gd name="T6" fmla="*/ 157 w 157"/>
                  <a:gd name="T7" fmla="*/ 87 h 194"/>
                  <a:gd name="T8" fmla="*/ 157 w 157"/>
                  <a:gd name="T9" fmla="*/ 39 h 194"/>
                  <a:gd name="T10" fmla="*/ 153 w 157"/>
                  <a:gd name="T11" fmla="*/ 35 h 194"/>
                  <a:gd name="T12" fmla="*/ 147 w 157"/>
                  <a:gd name="T13" fmla="*/ 35 h 194"/>
                  <a:gd name="T14" fmla="*/ 138 w 157"/>
                  <a:gd name="T15" fmla="*/ 20 h 194"/>
                  <a:gd name="T16" fmla="*/ 141 w 157"/>
                  <a:gd name="T17" fmla="*/ 8 h 194"/>
                  <a:gd name="T18" fmla="*/ 146 w 157"/>
                  <a:gd name="T19" fmla="*/ 8 h 194"/>
                  <a:gd name="T20" fmla="*/ 150 w 157"/>
                  <a:gd name="T21" fmla="*/ 4 h 194"/>
                  <a:gd name="T22" fmla="*/ 146 w 157"/>
                  <a:gd name="T23" fmla="*/ 0 h 194"/>
                  <a:gd name="T24" fmla="*/ 20 w 157"/>
                  <a:gd name="T25" fmla="*/ 0 h 194"/>
                  <a:gd name="T26" fmla="*/ 0 w 157"/>
                  <a:gd name="T27" fmla="*/ 19 h 194"/>
                  <a:gd name="T28" fmla="*/ 0 w 157"/>
                  <a:gd name="T29" fmla="*/ 23 h 194"/>
                  <a:gd name="T30" fmla="*/ 0 w 157"/>
                  <a:gd name="T31" fmla="*/ 25 h 194"/>
                  <a:gd name="T32" fmla="*/ 0 w 157"/>
                  <a:gd name="T33" fmla="*/ 27 h 194"/>
                  <a:gd name="T34" fmla="*/ 0 w 157"/>
                  <a:gd name="T35" fmla="*/ 177 h 194"/>
                  <a:gd name="T36" fmla="*/ 0 w 157"/>
                  <a:gd name="T37" fmla="*/ 179 h 194"/>
                  <a:gd name="T38" fmla="*/ 0 w 157"/>
                  <a:gd name="T39" fmla="*/ 179 h 194"/>
                  <a:gd name="T40" fmla="*/ 6 w 157"/>
                  <a:gd name="T41" fmla="*/ 187 h 194"/>
                  <a:gd name="T42" fmla="*/ 7 w 157"/>
                  <a:gd name="T43" fmla="*/ 187 h 194"/>
                  <a:gd name="T44" fmla="*/ 11 w 157"/>
                  <a:gd name="T45" fmla="*/ 190 h 194"/>
                  <a:gd name="T46" fmla="*/ 12 w 157"/>
                  <a:gd name="T47" fmla="*/ 191 h 194"/>
                  <a:gd name="T48" fmla="*/ 12 w 157"/>
                  <a:gd name="T49" fmla="*/ 191 h 194"/>
                  <a:gd name="T50" fmla="*/ 25 w 157"/>
                  <a:gd name="T51" fmla="*/ 194 h 194"/>
                  <a:gd name="T52" fmla="*/ 30 w 157"/>
                  <a:gd name="T53" fmla="*/ 194 h 194"/>
                  <a:gd name="T54" fmla="*/ 153 w 157"/>
                  <a:gd name="T55" fmla="*/ 194 h 194"/>
                  <a:gd name="T56" fmla="*/ 157 w 157"/>
                  <a:gd name="T57" fmla="*/ 190 h 194"/>
                  <a:gd name="T58" fmla="*/ 157 w 157"/>
                  <a:gd name="T59" fmla="*/ 184 h 194"/>
                  <a:gd name="T60" fmla="*/ 148 w 157"/>
                  <a:gd name="T61" fmla="*/ 185 h 194"/>
                  <a:gd name="T62" fmla="*/ 20 w 157"/>
                  <a:gd name="T63" fmla="*/ 35 h 194"/>
                  <a:gd name="T64" fmla="*/ 18 w 157"/>
                  <a:gd name="T65" fmla="*/ 34 h 194"/>
                  <a:gd name="T66" fmla="*/ 10 w 157"/>
                  <a:gd name="T67" fmla="*/ 29 h 194"/>
                  <a:gd name="T68" fmla="*/ 8 w 157"/>
                  <a:gd name="T69" fmla="*/ 23 h 194"/>
                  <a:gd name="T70" fmla="*/ 8 w 157"/>
                  <a:gd name="T71" fmla="*/ 19 h 194"/>
                  <a:gd name="T72" fmla="*/ 20 w 157"/>
                  <a:gd name="T73" fmla="*/ 8 h 194"/>
                  <a:gd name="T74" fmla="*/ 132 w 157"/>
                  <a:gd name="T75" fmla="*/ 8 h 194"/>
                  <a:gd name="T76" fmla="*/ 130 w 157"/>
                  <a:gd name="T77" fmla="*/ 21 h 194"/>
                  <a:gd name="T78" fmla="*/ 136 w 157"/>
                  <a:gd name="T79" fmla="*/ 35 h 194"/>
                  <a:gd name="T80" fmla="*/ 20 w 157"/>
                  <a:gd name="T81" fmla="*/ 35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57" h="194">
                    <a:moveTo>
                      <a:pt x="148" y="185"/>
                    </a:moveTo>
                    <a:cubicBezTo>
                      <a:pt x="121" y="185"/>
                      <a:pt x="98" y="163"/>
                      <a:pt x="98" y="136"/>
                    </a:cubicBezTo>
                    <a:cubicBezTo>
                      <a:pt x="98" y="109"/>
                      <a:pt x="121" y="87"/>
                      <a:pt x="148" y="87"/>
                    </a:cubicBezTo>
                    <a:cubicBezTo>
                      <a:pt x="151" y="87"/>
                      <a:pt x="154" y="87"/>
                      <a:pt x="157" y="87"/>
                    </a:cubicBezTo>
                    <a:cubicBezTo>
                      <a:pt x="157" y="39"/>
                      <a:pt x="157" y="39"/>
                      <a:pt x="157" y="39"/>
                    </a:cubicBezTo>
                    <a:cubicBezTo>
                      <a:pt x="157" y="36"/>
                      <a:pt x="155" y="35"/>
                      <a:pt x="153" y="35"/>
                    </a:cubicBezTo>
                    <a:cubicBezTo>
                      <a:pt x="147" y="35"/>
                      <a:pt x="147" y="35"/>
                      <a:pt x="147" y="35"/>
                    </a:cubicBezTo>
                    <a:cubicBezTo>
                      <a:pt x="142" y="30"/>
                      <a:pt x="138" y="25"/>
                      <a:pt x="138" y="20"/>
                    </a:cubicBezTo>
                    <a:cubicBezTo>
                      <a:pt x="137" y="15"/>
                      <a:pt x="139" y="10"/>
                      <a:pt x="141" y="8"/>
                    </a:cubicBezTo>
                    <a:cubicBezTo>
                      <a:pt x="146" y="8"/>
                      <a:pt x="146" y="8"/>
                      <a:pt x="146" y="8"/>
                    </a:cubicBezTo>
                    <a:cubicBezTo>
                      <a:pt x="148" y="8"/>
                      <a:pt x="150" y="6"/>
                      <a:pt x="150" y="4"/>
                    </a:cubicBezTo>
                    <a:cubicBezTo>
                      <a:pt x="150" y="2"/>
                      <a:pt x="148" y="0"/>
                      <a:pt x="146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8"/>
                      <a:pt x="0" y="19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5"/>
                      <a:pt x="0" y="25"/>
                    </a:cubicBezTo>
                    <a:cubicBezTo>
                      <a:pt x="0" y="26"/>
                      <a:pt x="0" y="26"/>
                      <a:pt x="0" y="27"/>
                    </a:cubicBezTo>
                    <a:cubicBezTo>
                      <a:pt x="0" y="177"/>
                      <a:pt x="0" y="177"/>
                      <a:pt x="0" y="177"/>
                    </a:cubicBezTo>
                    <a:cubicBezTo>
                      <a:pt x="0" y="178"/>
                      <a:pt x="0" y="178"/>
                      <a:pt x="0" y="179"/>
                    </a:cubicBezTo>
                    <a:cubicBezTo>
                      <a:pt x="0" y="179"/>
                      <a:pt x="0" y="179"/>
                      <a:pt x="0" y="179"/>
                    </a:cubicBezTo>
                    <a:cubicBezTo>
                      <a:pt x="0" y="179"/>
                      <a:pt x="2" y="183"/>
                      <a:pt x="6" y="187"/>
                    </a:cubicBezTo>
                    <a:cubicBezTo>
                      <a:pt x="6" y="187"/>
                      <a:pt x="6" y="187"/>
                      <a:pt x="7" y="187"/>
                    </a:cubicBezTo>
                    <a:cubicBezTo>
                      <a:pt x="8" y="189"/>
                      <a:pt x="9" y="189"/>
                      <a:pt x="11" y="190"/>
                    </a:cubicBezTo>
                    <a:cubicBezTo>
                      <a:pt x="11" y="190"/>
                      <a:pt x="11" y="191"/>
                      <a:pt x="12" y="191"/>
                    </a:cubicBezTo>
                    <a:cubicBezTo>
                      <a:pt x="12" y="191"/>
                      <a:pt x="12" y="191"/>
                      <a:pt x="12" y="191"/>
                    </a:cubicBezTo>
                    <a:cubicBezTo>
                      <a:pt x="15" y="193"/>
                      <a:pt x="20" y="194"/>
                      <a:pt x="25" y="194"/>
                    </a:cubicBezTo>
                    <a:cubicBezTo>
                      <a:pt x="27" y="194"/>
                      <a:pt x="28" y="194"/>
                      <a:pt x="30" y="194"/>
                    </a:cubicBezTo>
                    <a:cubicBezTo>
                      <a:pt x="153" y="194"/>
                      <a:pt x="153" y="194"/>
                      <a:pt x="153" y="194"/>
                    </a:cubicBezTo>
                    <a:cubicBezTo>
                      <a:pt x="155" y="194"/>
                      <a:pt x="157" y="192"/>
                      <a:pt x="157" y="190"/>
                    </a:cubicBezTo>
                    <a:cubicBezTo>
                      <a:pt x="157" y="184"/>
                      <a:pt x="157" y="184"/>
                      <a:pt x="157" y="184"/>
                    </a:cubicBezTo>
                    <a:cubicBezTo>
                      <a:pt x="154" y="185"/>
                      <a:pt x="151" y="185"/>
                      <a:pt x="148" y="185"/>
                    </a:cubicBezTo>
                    <a:close/>
                    <a:moveTo>
                      <a:pt x="20" y="35"/>
                    </a:moveTo>
                    <a:cubicBezTo>
                      <a:pt x="19" y="35"/>
                      <a:pt x="19" y="35"/>
                      <a:pt x="18" y="34"/>
                    </a:cubicBezTo>
                    <a:cubicBezTo>
                      <a:pt x="16" y="34"/>
                      <a:pt x="12" y="33"/>
                      <a:pt x="10" y="29"/>
                    </a:cubicBezTo>
                    <a:cubicBezTo>
                      <a:pt x="9" y="27"/>
                      <a:pt x="8" y="25"/>
                      <a:pt x="8" y="23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3"/>
                      <a:pt x="13" y="8"/>
                      <a:pt x="20" y="8"/>
                    </a:cubicBezTo>
                    <a:cubicBezTo>
                      <a:pt x="132" y="8"/>
                      <a:pt x="132" y="8"/>
                      <a:pt x="132" y="8"/>
                    </a:cubicBezTo>
                    <a:cubicBezTo>
                      <a:pt x="130" y="11"/>
                      <a:pt x="129" y="16"/>
                      <a:pt x="130" y="21"/>
                    </a:cubicBezTo>
                    <a:cubicBezTo>
                      <a:pt x="130" y="26"/>
                      <a:pt x="132" y="30"/>
                      <a:pt x="136" y="35"/>
                    </a:cubicBezTo>
                    <a:lnTo>
                      <a:pt x="20" y="3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" name="Freeform 65"/>
              <p:cNvSpPr>
                <a:spLocks noEditPoints="1"/>
              </p:cNvSpPr>
              <p:nvPr/>
            </p:nvSpPr>
            <p:spPr bwMode="auto">
              <a:xfrm>
                <a:off x="7325" y="160"/>
                <a:ext cx="217" cy="213"/>
              </a:xfrm>
              <a:custGeom>
                <a:avLst/>
                <a:gdLst>
                  <a:gd name="T0" fmla="*/ 46 w 92"/>
                  <a:gd name="T1" fmla="*/ 0 h 90"/>
                  <a:gd name="T2" fmla="*/ 0 w 92"/>
                  <a:gd name="T3" fmla="*/ 45 h 90"/>
                  <a:gd name="T4" fmla="*/ 46 w 92"/>
                  <a:gd name="T5" fmla="*/ 90 h 90"/>
                  <a:gd name="T6" fmla="*/ 92 w 92"/>
                  <a:gd name="T7" fmla="*/ 45 h 90"/>
                  <a:gd name="T8" fmla="*/ 46 w 92"/>
                  <a:gd name="T9" fmla="*/ 0 h 90"/>
                  <a:gd name="T10" fmla="*/ 73 w 92"/>
                  <a:gd name="T11" fmla="*/ 45 h 90"/>
                  <a:gd name="T12" fmla="*/ 58 w 92"/>
                  <a:gd name="T13" fmla="*/ 62 h 90"/>
                  <a:gd name="T14" fmla="*/ 50 w 92"/>
                  <a:gd name="T15" fmla="*/ 58 h 90"/>
                  <a:gd name="T16" fmla="*/ 42 w 92"/>
                  <a:gd name="T17" fmla="*/ 61 h 90"/>
                  <a:gd name="T18" fmla="*/ 41 w 92"/>
                  <a:gd name="T19" fmla="*/ 61 h 90"/>
                  <a:gd name="T20" fmla="*/ 30 w 92"/>
                  <a:gd name="T21" fmla="*/ 50 h 90"/>
                  <a:gd name="T22" fmla="*/ 35 w 92"/>
                  <a:gd name="T23" fmla="*/ 35 h 90"/>
                  <a:gd name="T24" fmla="*/ 52 w 92"/>
                  <a:gd name="T25" fmla="*/ 29 h 90"/>
                  <a:gd name="T26" fmla="*/ 55 w 92"/>
                  <a:gd name="T27" fmla="*/ 29 h 90"/>
                  <a:gd name="T28" fmla="*/ 59 w 92"/>
                  <a:gd name="T29" fmla="*/ 33 h 90"/>
                  <a:gd name="T30" fmla="*/ 56 w 92"/>
                  <a:gd name="T31" fmla="*/ 47 h 90"/>
                  <a:gd name="T32" fmla="*/ 56 w 92"/>
                  <a:gd name="T33" fmla="*/ 50 h 90"/>
                  <a:gd name="T34" fmla="*/ 56 w 92"/>
                  <a:gd name="T35" fmla="*/ 51 h 90"/>
                  <a:gd name="T36" fmla="*/ 59 w 92"/>
                  <a:gd name="T37" fmla="*/ 54 h 90"/>
                  <a:gd name="T38" fmla="*/ 65 w 92"/>
                  <a:gd name="T39" fmla="*/ 44 h 90"/>
                  <a:gd name="T40" fmla="*/ 59 w 92"/>
                  <a:gd name="T41" fmla="*/ 28 h 90"/>
                  <a:gd name="T42" fmla="*/ 40 w 92"/>
                  <a:gd name="T43" fmla="*/ 26 h 90"/>
                  <a:gd name="T44" fmla="*/ 28 w 92"/>
                  <a:gd name="T45" fmla="*/ 55 h 90"/>
                  <a:gd name="T46" fmla="*/ 37 w 92"/>
                  <a:gd name="T47" fmla="*/ 64 h 90"/>
                  <a:gd name="T48" fmla="*/ 54 w 92"/>
                  <a:gd name="T49" fmla="*/ 63 h 90"/>
                  <a:gd name="T50" fmla="*/ 60 w 92"/>
                  <a:gd name="T51" fmla="*/ 65 h 90"/>
                  <a:gd name="T52" fmla="*/ 57 w 92"/>
                  <a:gd name="T53" fmla="*/ 70 h 90"/>
                  <a:gd name="T54" fmla="*/ 44 w 92"/>
                  <a:gd name="T55" fmla="*/ 73 h 90"/>
                  <a:gd name="T56" fmla="*/ 34 w 92"/>
                  <a:gd name="T57" fmla="*/ 71 h 90"/>
                  <a:gd name="T58" fmla="*/ 21 w 92"/>
                  <a:gd name="T59" fmla="*/ 58 h 90"/>
                  <a:gd name="T60" fmla="*/ 36 w 92"/>
                  <a:gd name="T61" fmla="*/ 19 h 90"/>
                  <a:gd name="T62" fmla="*/ 64 w 92"/>
                  <a:gd name="T63" fmla="*/ 22 h 90"/>
                  <a:gd name="T64" fmla="*/ 73 w 92"/>
                  <a:gd name="T65" fmla="*/ 45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2" h="90">
                    <a:moveTo>
                      <a:pt x="46" y="0"/>
                    </a:moveTo>
                    <a:cubicBezTo>
                      <a:pt x="21" y="0"/>
                      <a:pt x="0" y="20"/>
                      <a:pt x="0" y="45"/>
                    </a:cubicBezTo>
                    <a:cubicBezTo>
                      <a:pt x="0" y="70"/>
                      <a:pt x="21" y="90"/>
                      <a:pt x="46" y="90"/>
                    </a:cubicBezTo>
                    <a:cubicBezTo>
                      <a:pt x="71" y="90"/>
                      <a:pt x="92" y="70"/>
                      <a:pt x="92" y="45"/>
                    </a:cubicBezTo>
                    <a:cubicBezTo>
                      <a:pt x="92" y="20"/>
                      <a:pt x="71" y="0"/>
                      <a:pt x="46" y="0"/>
                    </a:cubicBezTo>
                    <a:close/>
                    <a:moveTo>
                      <a:pt x="73" y="45"/>
                    </a:moveTo>
                    <a:cubicBezTo>
                      <a:pt x="71" y="58"/>
                      <a:pt x="64" y="62"/>
                      <a:pt x="58" y="62"/>
                    </a:cubicBezTo>
                    <a:cubicBezTo>
                      <a:pt x="55" y="61"/>
                      <a:pt x="52" y="60"/>
                      <a:pt x="50" y="58"/>
                    </a:cubicBezTo>
                    <a:cubicBezTo>
                      <a:pt x="48" y="60"/>
                      <a:pt x="44" y="61"/>
                      <a:pt x="42" y="61"/>
                    </a:cubicBezTo>
                    <a:cubicBezTo>
                      <a:pt x="42" y="61"/>
                      <a:pt x="41" y="61"/>
                      <a:pt x="41" y="61"/>
                    </a:cubicBezTo>
                    <a:cubicBezTo>
                      <a:pt x="35" y="60"/>
                      <a:pt x="30" y="55"/>
                      <a:pt x="30" y="50"/>
                    </a:cubicBezTo>
                    <a:cubicBezTo>
                      <a:pt x="30" y="44"/>
                      <a:pt x="31" y="39"/>
                      <a:pt x="35" y="35"/>
                    </a:cubicBezTo>
                    <a:cubicBezTo>
                      <a:pt x="41" y="29"/>
                      <a:pt x="50" y="29"/>
                      <a:pt x="52" y="29"/>
                    </a:cubicBezTo>
                    <a:cubicBezTo>
                      <a:pt x="53" y="29"/>
                      <a:pt x="54" y="29"/>
                      <a:pt x="55" y="29"/>
                    </a:cubicBezTo>
                    <a:cubicBezTo>
                      <a:pt x="57" y="29"/>
                      <a:pt x="59" y="31"/>
                      <a:pt x="59" y="33"/>
                    </a:cubicBezTo>
                    <a:cubicBezTo>
                      <a:pt x="58" y="35"/>
                      <a:pt x="58" y="44"/>
                      <a:pt x="56" y="47"/>
                    </a:cubicBezTo>
                    <a:cubicBezTo>
                      <a:pt x="56" y="48"/>
                      <a:pt x="56" y="49"/>
                      <a:pt x="56" y="50"/>
                    </a:cubicBezTo>
                    <a:cubicBezTo>
                      <a:pt x="56" y="50"/>
                      <a:pt x="56" y="51"/>
                      <a:pt x="56" y="51"/>
                    </a:cubicBezTo>
                    <a:cubicBezTo>
                      <a:pt x="56" y="52"/>
                      <a:pt x="57" y="53"/>
                      <a:pt x="59" y="54"/>
                    </a:cubicBezTo>
                    <a:cubicBezTo>
                      <a:pt x="62" y="54"/>
                      <a:pt x="64" y="50"/>
                      <a:pt x="65" y="44"/>
                    </a:cubicBezTo>
                    <a:cubicBezTo>
                      <a:pt x="66" y="36"/>
                      <a:pt x="62" y="31"/>
                      <a:pt x="59" y="28"/>
                    </a:cubicBezTo>
                    <a:cubicBezTo>
                      <a:pt x="54" y="24"/>
                      <a:pt x="46" y="23"/>
                      <a:pt x="40" y="26"/>
                    </a:cubicBezTo>
                    <a:cubicBezTo>
                      <a:pt x="28" y="32"/>
                      <a:pt x="24" y="46"/>
                      <a:pt x="28" y="55"/>
                    </a:cubicBezTo>
                    <a:cubicBezTo>
                      <a:pt x="30" y="59"/>
                      <a:pt x="33" y="62"/>
                      <a:pt x="37" y="64"/>
                    </a:cubicBezTo>
                    <a:cubicBezTo>
                      <a:pt x="42" y="66"/>
                      <a:pt x="48" y="66"/>
                      <a:pt x="54" y="63"/>
                    </a:cubicBezTo>
                    <a:cubicBezTo>
                      <a:pt x="56" y="62"/>
                      <a:pt x="59" y="63"/>
                      <a:pt x="60" y="65"/>
                    </a:cubicBezTo>
                    <a:cubicBezTo>
                      <a:pt x="60" y="67"/>
                      <a:pt x="59" y="69"/>
                      <a:pt x="57" y="70"/>
                    </a:cubicBezTo>
                    <a:cubicBezTo>
                      <a:pt x="53" y="72"/>
                      <a:pt x="49" y="73"/>
                      <a:pt x="44" y="73"/>
                    </a:cubicBezTo>
                    <a:cubicBezTo>
                      <a:pt x="41" y="73"/>
                      <a:pt x="38" y="73"/>
                      <a:pt x="34" y="71"/>
                    </a:cubicBezTo>
                    <a:cubicBezTo>
                      <a:pt x="28" y="69"/>
                      <a:pt x="23" y="64"/>
                      <a:pt x="21" y="58"/>
                    </a:cubicBezTo>
                    <a:cubicBezTo>
                      <a:pt x="15" y="45"/>
                      <a:pt x="20" y="26"/>
                      <a:pt x="36" y="19"/>
                    </a:cubicBezTo>
                    <a:cubicBezTo>
                      <a:pt x="45" y="15"/>
                      <a:pt x="56" y="16"/>
                      <a:pt x="64" y="22"/>
                    </a:cubicBezTo>
                    <a:cubicBezTo>
                      <a:pt x="71" y="27"/>
                      <a:pt x="74" y="36"/>
                      <a:pt x="73" y="4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" name="Freeform 66"/>
              <p:cNvSpPr/>
              <p:nvPr/>
            </p:nvSpPr>
            <p:spPr bwMode="auto">
              <a:xfrm>
                <a:off x="7414" y="247"/>
                <a:ext cx="29" cy="38"/>
              </a:xfrm>
              <a:custGeom>
                <a:avLst/>
                <a:gdLst>
                  <a:gd name="T0" fmla="*/ 12 w 12"/>
                  <a:gd name="T1" fmla="*/ 0 h 16"/>
                  <a:gd name="T2" fmla="*/ 2 w 12"/>
                  <a:gd name="T3" fmla="*/ 4 h 16"/>
                  <a:gd name="T4" fmla="*/ 0 w 12"/>
                  <a:gd name="T5" fmla="*/ 12 h 16"/>
                  <a:gd name="T6" fmla="*/ 4 w 12"/>
                  <a:gd name="T7" fmla="*/ 16 h 16"/>
                  <a:gd name="T8" fmla="*/ 11 w 12"/>
                  <a:gd name="T9" fmla="*/ 8 h 16"/>
                  <a:gd name="T10" fmla="*/ 12 w 12"/>
                  <a:gd name="T1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16">
                    <a:moveTo>
                      <a:pt x="12" y="0"/>
                    </a:moveTo>
                    <a:cubicBezTo>
                      <a:pt x="9" y="1"/>
                      <a:pt x="5" y="1"/>
                      <a:pt x="2" y="4"/>
                    </a:cubicBezTo>
                    <a:cubicBezTo>
                      <a:pt x="1" y="6"/>
                      <a:pt x="0" y="8"/>
                      <a:pt x="0" y="12"/>
                    </a:cubicBezTo>
                    <a:cubicBezTo>
                      <a:pt x="0" y="14"/>
                      <a:pt x="2" y="16"/>
                      <a:pt x="4" y="16"/>
                    </a:cubicBezTo>
                    <a:cubicBezTo>
                      <a:pt x="6" y="16"/>
                      <a:pt x="9" y="13"/>
                      <a:pt x="11" y="8"/>
                    </a:cubicBezTo>
                    <a:cubicBezTo>
                      <a:pt x="11" y="7"/>
                      <a:pt x="12" y="4"/>
                      <a:pt x="12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" name="Freeform 67"/>
              <p:cNvSpPr>
                <a:spLocks noEditPoints="1"/>
              </p:cNvSpPr>
              <p:nvPr/>
            </p:nvSpPr>
            <p:spPr bwMode="auto">
              <a:xfrm>
                <a:off x="8317" y="160"/>
                <a:ext cx="216" cy="213"/>
              </a:xfrm>
              <a:custGeom>
                <a:avLst/>
                <a:gdLst>
                  <a:gd name="T0" fmla="*/ 46 w 91"/>
                  <a:gd name="T1" fmla="*/ 0 h 90"/>
                  <a:gd name="T2" fmla="*/ 0 w 91"/>
                  <a:gd name="T3" fmla="*/ 45 h 90"/>
                  <a:gd name="T4" fmla="*/ 46 w 91"/>
                  <a:gd name="T5" fmla="*/ 90 h 90"/>
                  <a:gd name="T6" fmla="*/ 91 w 91"/>
                  <a:gd name="T7" fmla="*/ 45 h 90"/>
                  <a:gd name="T8" fmla="*/ 46 w 91"/>
                  <a:gd name="T9" fmla="*/ 0 h 90"/>
                  <a:gd name="T10" fmla="*/ 69 w 91"/>
                  <a:gd name="T11" fmla="*/ 43 h 90"/>
                  <a:gd name="T12" fmla="*/ 65 w 91"/>
                  <a:gd name="T13" fmla="*/ 47 h 90"/>
                  <a:gd name="T14" fmla="*/ 30 w 91"/>
                  <a:gd name="T15" fmla="*/ 47 h 90"/>
                  <a:gd name="T16" fmla="*/ 37 w 91"/>
                  <a:gd name="T17" fmla="*/ 61 h 90"/>
                  <a:gd name="T18" fmla="*/ 49 w 91"/>
                  <a:gd name="T19" fmla="*/ 64 h 90"/>
                  <a:gd name="T20" fmla="*/ 60 w 91"/>
                  <a:gd name="T21" fmla="*/ 59 h 90"/>
                  <a:gd name="T22" fmla="*/ 66 w 91"/>
                  <a:gd name="T23" fmla="*/ 58 h 90"/>
                  <a:gd name="T24" fmla="*/ 66 w 91"/>
                  <a:gd name="T25" fmla="*/ 64 h 90"/>
                  <a:gd name="T26" fmla="*/ 50 w 91"/>
                  <a:gd name="T27" fmla="*/ 72 h 90"/>
                  <a:gd name="T28" fmla="*/ 47 w 91"/>
                  <a:gd name="T29" fmla="*/ 72 h 90"/>
                  <a:gd name="T30" fmla="*/ 31 w 91"/>
                  <a:gd name="T31" fmla="*/ 66 h 90"/>
                  <a:gd name="T32" fmla="*/ 22 w 91"/>
                  <a:gd name="T33" fmla="*/ 46 h 90"/>
                  <a:gd name="T34" fmla="*/ 46 w 91"/>
                  <a:gd name="T35" fmla="*/ 17 h 90"/>
                  <a:gd name="T36" fmla="*/ 62 w 91"/>
                  <a:gd name="T37" fmla="*/ 24 h 90"/>
                  <a:gd name="T38" fmla="*/ 69 w 91"/>
                  <a:gd name="T39" fmla="*/ 43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1" h="90">
                    <a:moveTo>
                      <a:pt x="46" y="0"/>
                    </a:moveTo>
                    <a:cubicBezTo>
                      <a:pt x="20" y="0"/>
                      <a:pt x="0" y="20"/>
                      <a:pt x="0" y="45"/>
                    </a:cubicBezTo>
                    <a:cubicBezTo>
                      <a:pt x="0" y="70"/>
                      <a:pt x="20" y="90"/>
                      <a:pt x="46" y="90"/>
                    </a:cubicBezTo>
                    <a:cubicBezTo>
                      <a:pt x="71" y="90"/>
                      <a:pt x="91" y="70"/>
                      <a:pt x="91" y="45"/>
                    </a:cubicBezTo>
                    <a:cubicBezTo>
                      <a:pt x="91" y="20"/>
                      <a:pt x="71" y="0"/>
                      <a:pt x="46" y="0"/>
                    </a:cubicBezTo>
                    <a:close/>
                    <a:moveTo>
                      <a:pt x="69" y="43"/>
                    </a:moveTo>
                    <a:cubicBezTo>
                      <a:pt x="69" y="45"/>
                      <a:pt x="67" y="47"/>
                      <a:pt x="65" y="47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30" y="49"/>
                      <a:pt x="32" y="56"/>
                      <a:pt x="37" y="61"/>
                    </a:cubicBezTo>
                    <a:cubicBezTo>
                      <a:pt x="40" y="64"/>
                      <a:pt x="44" y="65"/>
                      <a:pt x="49" y="64"/>
                    </a:cubicBezTo>
                    <a:cubicBezTo>
                      <a:pt x="52" y="64"/>
                      <a:pt x="56" y="63"/>
                      <a:pt x="60" y="59"/>
                    </a:cubicBezTo>
                    <a:cubicBezTo>
                      <a:pt x="61" y="57"/>
                      <a:pt x="64" y="57"/>
                      <a:pt x="66" y="58"/>
                    </a:cubicBezTo>
                    <a:cubicBezTo>
                      <a:pt x="67" y="59"/>
                      <a:pt x="68" y="62"/>
                      <a:pt x="66" y="64"/>
                    </a:cubicBezTo>
                    <a:cubicBezTo>
                      <a:pt x="62" y="69"/>
                      <a:pt x="57" y="72"/>
                      <a:pt x="50" y="72"/>
                    </a:cubicBezTo>
                    <a:cubicBezTo>
                      <a:pt x="49" y="72"/>
                      <a:pt x="48" y="72"/>
                      <a:pt x="47" y="72"/>
                    </a:cubicBezTo>
                    <a:cubicBezTo>
                      <a:pt x="41" y="72"/>
                      <a:pt x="36" y="70"/>
                      <a:pt x="31" y="66"/>
                    </a:cubicBezTo>
                    <a:cubicBezTo>
                      <a:pt x="24" y="59"/>
                      <a:pt x="22" y="49"/>
                      <a:pt x="22" y="46"/>
                    </a:cubicBezTo>
                    <a:cubicBezTo>
                      <a:pt x="22" y="33"/>
                      <a:pt x="29" y="17"/>
                      <a:pt x="46" y="17"/>
                    </a:cubicBezTo>
                    <a:cubicBezTo>
                      <a:pt x="53" y="17"/>
                      <a:pt x="58" y="19"/>
                      <a:pt x="62" y="24"/>
                    </a:cubicBezTo>
                    <a:cubicBezTo>
                      <a:pt x="69" y="31"/>
                      <a:pt x="69" y="42"/>
                      <a:pt x="69" y="4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" name="Freeform 68"/>
              <p:cNvSpPr/>
              <p:nvPr/>
            </p:nvSpPr>
            <p:spPr bwMode="auto">
              <a:xfrm>
                <a:off x="8391" y="219"/>
                <a:ext cx="71" cy="33"/>
              </a:xfrm>
              <a:custGeom>
                <a:avLst/>
                <a:gdLst>
                  <a:gd name="T0" fmla="*/ 15 w 30"/>
                  <a:gd name="T1" fmla="*/ 0 h 14"/>
                  <a:gd name="T2" fmla="*/ 0 w 30"/>
                  <a:gd name="T3" fmla="*/ 14 h 14"/>
                  <a:gd name="T4" fmla="*/ 30 w 30"/>
                  <a:gd name="T5" fmla="*/ 14 h 14"/>
                  <a:gd name="T6" fmla="*/ 25 w 30"/>
                  <a:gd name="T7" fmla="*/ 4 h 14"/>
                  <a:gd name="T8" fmla="*/ 15 w 30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4">
                    <a:moveTo>
                      <a:pt x="15" y="0"/>
                    </a:moveTo>
                    <a:cubicBezTo>
                      <a:pt x="5" y="0"/>
                      <a:pt x="1" y="7"/>
                      <a:pt x="0" y="14"/>
                    </a:cubicBezTo>
                    <a:cubicBezTo>
                      <a:pt x="30" y="14"/>
                      <a:pt x="30" y="14"/>
                      <a:pt x="30" y="14"/>
                    </a:cubicBezTo>
                    <a:cubicBezTo>
                      <a:pt x="29" y="11"/>
                      <a:pt x="28" y="7"/>
                      <a:pt x="25" y="4"/>
                    </a:cubicBezTo>
                    <a:cubicBezTo>
                      <a:pt x="23" y="2"/>
                      <a:pt x="20" y="0"/>
                      <a:pt x="15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" name="Freeform 69"/>
              <p:cNvSpPr/>
              <p:nvPr/>
            </p:nvSpPr>
            <p:spPr bwMode="auto">
              <a:xfrm>
                <a:off x="4135" y="1014"/>
                <a:ext cx="402" cy="161"/>
              </a:xfrm>
              <a:custGeom>
                <a:avLst/>
                <a:gdLst>
                  <a:gd name="T0" fmla="*/ 85 w 170"/>
                  <a:gd name="T1" fmla="*/ 68 h 68"/>
                  <a:gd name="T2" fmla="*/ 170 w 170"/>
                  <a:gd name="T3" fmla="*/ 2 h 68"/>
                  <a:gd name="T4" fmla="*/ 162 w 170"/>
                  <a:gd name="T5" fmla="*/ 0 h 68"/>
                  <a:gd name="T6" fmla="*/ 8 w 170"/>
                  <a:gd name="T7" fmla="*/ 0 h 68"/>
                  <a:gd name="T8" fmla="*/ 0 w 170"/>
                  <a:gd name="T9" fmla="*/ 2 h 68"/>
                  <a:gd name="T10" fmla="*/ 85 w 170"/>
                  <a:gd name="T11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0" h="68">
                    <a:moveTo>
                      <a:pt x="85" y="68"/>
                    </a:moveTo>
                    <a:cubicBezTo>
                      <a:pt x="170" y="2"/>
                      <a:pt x="170" y="2"/>
                      <a:pt x="170" y="2"/>
                    </a:cubicBezTo>
                    <a:cubicBezTo>
                      <a:pt x="167" y="1"/>
                      <a:pt x="165" y="0"/>
                      <a:pt x="162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lnTo>
                      <a:pt x="85" y="6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" name="Freeform 70"/>
              <p:cNvSpPr/>
              <p:nvPr/>
            </p:nvSpPr>
            <p:spPr bwMode="auto">
              <a:xfrm>
                <a:off x="4107" y="1030"/>
                <a:ext cx="192" cy="280"/>
              </a:xfrm>
              <a:custGeom>
                <a:avLst/>
                <a:gdLst>
                  <a:gd name="T0" fmla="*/ 6 w 81"/>
                  <a:gd name="T1" fmla="*/ 117 h 118"/>
                  <a:gd name="T2" fmla="*/ 81 w 81"/>
                  <a:gd name="T3" fmla="*/ 59 h 118"/>
                  <a:gd name="T4" fmla="*/ 6 w 81"/>
                  <a:gd name="T5" fmla="*/ 1 h 118"/>
                  <a:gd name="T6" fmla="*/ 5 w 81"/>
                  <a:gd name="T7" fmla="*/ 0 h 118"/>
                  <a:gd name="T8" fmla="*/ 0 w 81"/>
                  <a:gd name="T9" fmla="*/ 13 h 118"/>
                  <a:gd name="T10" fmla="*/ 0 w 81"/>
                  <a:gd name="T11" fmla="*/ 104 h 118"/>
                  <a:gd name="T12" fmla="*/ 5 w 81"/>
                  <a:gd name="T13" fmla="*/ 118 h 118"/>
                  <a:gd name="T14" fmla="*/ 6 w 81"/>
                  <a:gd name="T15" fmla="*/ 117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1" h="118">
                    <a:moveTo>
                      <a:pt x="6" y="117"/>
                    </a:moveTo>
                    <a:cubicBezTo>
                      <a:pt x="81" y="59"/>
                      <a:pt x="81" y="59"/>
                      <a:pt x="81" y="59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5" y="1"/>
                      <a:pt x="5" y="0"/>
                      <a:pt x="5" y="0"/>
                    </a:cubicBezTo>
                    <a:cubicBezTo>
                      <a:pt x="2" y="4"/>
                      <a:pt x="0" y="8"/>
                      <a:pt x="0" y="13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10"/>
                      <a:pt x="2" y="114"/>
                      <a:pt x="5" y="118"/>
                    </a:cubicBezTo>
                    <a:cubicBezTo>
                      <a:pt x="5" y="118"/>
                      <a:pt x="5" y="117"/>
                      <a:pt x="6" y="11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" name="Freeform 71"/>
              <p:cNvSpPr/>
              <p:nvPr/>
            </p:nvSpPr>
            <p:spPr bwMode="auto">
              <a:xfrm>
                <a:off x="4374" y="1030"/>
                <a:ext cx="192" cy="280"/>
              </a:xfrm>
              <a:custGeom>
                <a:avLst/>
                <a:gdLst>
                  <a:gd name="T0" fmla="*/ 76 w 81"/>
                  <a:gd name="T1" fmla="*/ 0 h 118"/>
                  <a:gd name="T2" fmla="*/ 75 w 81"/>
                  <a:gd name="T3" fmla="*/ 1 h 118"/>
                  <a:gd name="T4" fmla="*/ 0 w 81"/>
                  <a:gd name="T5" fmla="*/ 59 h 118"/>
                  <a:gd name="T6" fmla="*/ 75 w 81"/>
                  <a:gd name="T7" fmla="*/ 117 h 118"/>
                  <a:gd name="T8" fmla="*/ 75 w 81"/>
                  <a:gd name="T9" fmla="*/ 118 h 118"/>
                  <a:gd name="T10" fmla="*/ 81 w 81"/>
                  <a:gd name="T11" fmla="*/ 104 h 118"/>
                  <a:gd name="T12" fmla="*/ 81 w 81"/>
                  <a:gd name="T13" fmla="*/ 13 h 118"/>
                  <a:gd name="T14" fmla="*/ 76 w 81"/>
                  <a:gd name="T15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1" h="118">
                    <a:moveTo>
                      <a:pt x="76" y="0"/>
                    </a:moveTo>
                    <a:cubicBezTo>
                      <a:pt x="75" y="0"/>
                      <a:pt x="75" y="1"/>
                      <a:pt x="75" y="1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75" y="117"/>
                      <a:pt x="75" y="117"/>
                      <a:pt x="75" y="117"/>
                    </a:cubicBezTo>
                    <a:cubicBezTo>
                      <a:pt x="75" y="117"/>
                      <a:pt x="75" y="118"/>
                      <a:pt x="75" y="118"/>
                    </a:cubicBezTo>
                    <a:cubicBezTo>
                      <a:pt x="79" y="114"/>
                      <a:pt x="81" y="110"/>
                      <a:pt x="81" y="104"/>
                    </a:cubicBezTo>
                    <a:cubicBezTo>
                      <a:pt x="81" y="13"/>
                      <a:pt x="81" y="13"/>
                      <a:pt x="81" y="13"/>
                    </a:cubicBezTo>
                    <a:cubicBezTo>
                      <a:pt x="81" y="8"/>
                      <a:pt x="79" y="4"/>
                      <a:pt x="76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" name="Freeform 72"/>
              <p:cNvSpPr/>
              <p:nvPr/>
            </p:nvSpPr>
            <p:spPr bwMode="auto">
              <a:xfrm>
                <a:off x="4135" y="1182"/>
                <a:ext cx="400" cy="142"/>
              </a:xfrm>
              <a:custGeom>
                <a:avLst/>
                <a:gdLst>
                  <a:gd name="T0" fmla="*/ 94 w 169"/>
                  <a:gd name="T1" fmla="*/ 0 h 60"/>
                  <a:gd name="T2" fmla="*/ 87 w 169"/>
                  <a:gd name="T3" fmla="*/ 5 h 60"/>
                  <a:gd name="T4" fmla="*/ 85 w 169"/>
                  <a:gd name="T5" fmla="*/ 6 h 60"/>
                  <a:gd name="T6" fmla="*/ 82 w 169"/>
                  <a:gd name="T7" fmla="*/ 5 h 60"/>
                  <a:gd name="T8" fmla="*/ 76 w 169"/>
                  <a:gd name="T9" fmla="*/ 0 h 60"/>
                  <a:gd name="T10" fmla="*/ 0 w 169"/>
                  <a:gd name="T11" fmla="*/ 59 h 60"/>
                  <a:gd name="T12" fmla="*/ 8 w 169"/>
                  <a:gd name="T13" fmla="*/ 60 h 60"/>
                  <a:gd name="T14" fmla="*/ 162 w 169"/>
                  <a:gd name="T15" fmla="*/ 60 h 60"/>
                  <a:gd name="T16" fmla="*/ 169 w 169"/>
                  <a:gd name="T17" fmla="*/ 59 h 60"/>
                  <a:gd name="T18" fmla="*/ 94 w 169"/>
                  <a:gd name="T19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9" h="60">
                    <a:moveTo>
                      <a:pt x="94" y="0"/>
                    </a:moveTo>
                    <a:cubicBezTo>
                      <a:pt x="87" y="5"/>
                      <a:pt x="87" y="5"/>
                      <a:pt x="87" y="5"/>
                    </a:cubicBezTo>
                    <a:cubicBezTo>
                      <a:pt x="87" y="6"/>
                      <a:pt x="86" y="6"/>
                      <a:pt x="85" y="6"/>
                    </a:cubicBezTo>
                    <a:cubicBezTo>
                      <a:pt x="84" y="6"/>
                      <a:pt x="83" y="6"/>
                      <a:pt x="82" y="5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3" y="60"/>
                      <a:pt x="5" y="60"/>
                      <a:pt x="8" y="60"/>
                    </a:cubicBezTo>
                    <a:cubicBezTo>
                      <a:pt x="162" y="60"/>
                      <a:pt x="162" y="60"/>
                      <a:pt x="162" y="60"/>
                    </a:cubicBezTo>
                    <a:cubicBezTo>
                      <a:pt x="164" y="60"/>
                      <a:pt x="167" y="60"/>
                      <a:pt x="169" y="59"/>
                    </a:cubicBezTo>
                    <a:lnTo>
                      <a:pt x="9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" name="Freeform 73"/>
              <p:cNvSpPr/>
              <p:nvPr/>
            </p:nvSpPr>
            <p:spPr bwMode="auto">
              <a:xfrm>
                <a:off x="1339" y="1929"/>
                <a:ext cx="108" cy="83"/>
              </a:xfrm>
              <a:custGeom>
                <a:avLst/>
                <a:gdLst>
                  <a:gd name="T0" fmla="*/ 46 w 46"/>
                  <a:gd name="T1" fmla="*/ 18 h 35"/>
                  <a:gd name="T2" fmla="*/ 40 w 46"/>
                  <a:gd name="T3" fmla="*/ 5 h 35"/>
                  <a:gd name="T4" fmla="*/ 28 w 46"/>
                  <a:gd name="T5" fmla="*/ 0 h 35"/>
                  <a:gd name="T6" fmla="*/ 15 w 46"/>
                  <a:gd name="T7" fmla="*/ 6 h 35"/>
                  <a:gd name="T8" fmla="*/ 0 w 46"/>
                  <a:gd name="T9" fmla="*/ 20 h 35"/>
                  <a:gd name="T10" fmla="*/ 12 w 46"/>
                  <a:gd name="T11" fmla="*/ 20 h 35"/>
                  <a:gd name="T12" fmla="*/ 20 w 46"/>
                  <a:gd name="T13" fmla="*/ 11 h 35"/>
                  <a:gd name="T14" fmla="*/ 28 w 46"/>
                  <a:gd name="T15" fmla="*/ 8 h 35"/>
                  <a:gd name="T16" fmla="*/ 35 w 46"/>
                  <a:gd name="T17" fmla="*/ 11 h 35"/>
                  <a:gd name="T18" fmla="*/ 38 w 46"/>
                  <a:gd name="T19" fmla="*/ 18 h 35"/>
                  <a:gd name="T20" fmla="*/ 35 w 46"/>
                  <a:gd name="T21" fmla="*/ 25 h 35"/>
                  <a:gd name="T22" fmla="*/ 33 w 46"/>
                  <a:gd name="T23" fmla="*/ 26 h 35"/>
                  <a:gd name="T24" fmla="*/ 36 w 46"/>
                  <a:gd name="T25" fmla="*/ 35 h 35"/>
                  <a:gd name="T26" fmla="*/ 40 w 46"/>
                  <a:gd name="T27" fmla="*/ 31 h 35"/>
                  <a:gd name="T28" fmla="*/ 46 w 46"/>
                  <a:gd name="T29" fmla="*/ 18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6" h="35">
                    <a:moveTo>
                      <a:pt x="46" y="18"/>
                    </a:moveTo>
                    <a:cubicBezTo>
                      <a:pt x="46" y="13"/>
                      <a:pt x="44" y="9"/>
                      <a:pt x="40" y="5"/>
                    </a:cubicBezTo>
                    <a:cubicBezTo>
                      <a:pt x="37" y="2"/>
                      <a:pt x="33" y="0"/>
                      <a:pt x="28" y="0"/>
                    </a:cubicBezTo>
                    <a:cubicBezTo>
                      <a:pt x="23" y="0"/>
                      <a:pt x="18" y="2"/>
                      <a:pt x="15" y="6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22" y="9"/>
                      <a:pt x="25" y="8"/>
                      <a:pt x="28" y="8"/>
                    </a:cubicBezTo>
                    <a:cubicBezTo>
                      <a:pt x="31" y="8"/>
                      <a:pt x="33" y="9"/>
                      <a:pt x="35" y="11"/>
                    </a:cubicBezTo>
                    <a:cubicBezTo>
                      <a:pt x="37" y="13"/>
                      <a:pt x="38" y="15"/>
                      <a:pt x="38" y="18"/>
                    </a:cubicBezTo>
                    <a:cubicBezTo>
                      <a:pt x="38" y="21"/>
                      <a:pt x="37" y="23"/>
                      <a:pt x="35" y="25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35" y="29"/>
                      <a:pt x="36" y="32"/>
                      <a:pt x="36" y="35"/>
                    </a:cubicBezTo>
                    <a:cubicBezTo>
                      <a:pt x="40" y="31"/>
                      <a:pt x="40" y="31"/>
                      <a:pt x="40" y="31"/>
                    </a:cubicBezTo>
                    <a:cubicBezTo>
                      <a:pt x="44" y="27"/>
                      <a:pt x="46" y="23"/>
                      <a:pt x="46" y="1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" name="Freeform 74"/>
              <p:cNvSpPr>
                <a:spLocks noEditPoints="1"/>
              </p:cNvSpPr>
              <p:nvPr/>
            </p:nvSpPr>
            <p:spPr bwMode="auto">
              <a:xfrm>
                <a:off x="1131" y="1977"/>
                <a:ext cx="293" cy="364"/>
              </a:xfrm>
              <a:custGeom>
                <a:avLst/>
                <a:gdLst>
                  <a:gd name="T0" fmla="*/ 124 w 124"/>
                  <a:gd name="T1" fmla="*/ 15 h 154"/>
                  <a:gd name="T2" fmla="*/ 108 w 124"/>
                  <a:gd name="T3" fmla="*/ 30 h 154"/>
                  <a:gd name="T4" fmla="*/ 95 w 124"/>
                  <a:gd name="T5" fmla="*/ 35 h 154"/>
                  <a:gd name="T6" fmla="*/ 82 w 124"/>
                  <a:gd name="T7" fmla="*/ 30 h 154"/>
                  <a:gd name="T8" fmla="*/ 77 w 124"/>
                  <a:gd name="T9" fmla="*/ 18 h 154"/>
                  <a:gd name="T10" fmla="*/ 83 w 124"/>
                  <a:gd name="T11" fmla="*/ 5 h 154"/>
                  <a:gd name="T12" fmla="*/ 88 w 124"/>
                  <a:gd name="T13" fmla="*/ 0 h 154"/>
                  <a:gd name="T14" fmla="*/ 16 w 124"/>
                  <a:gd name="T15" fmla="*/ 0 h 154"/>
                  <a:gd name="T16" fmla="*/ 0 w 124"/>
                  <a:gd name="T17" fmla="*/ 15 h 154"/>
                  <a:gd name="T18" fmla="*/ 0 w 124"/>
                  <a:gd name="T19" fmla="*/ 139 h 154"/>
                  <a:gd name="T20" fmla="*/ 16 w 124"/>
                  <a:gd name="T21" fmla="*/ 154 h 154"/>
                  <a:gd name="T22" fmla="*/ 58 w 124"/>
                  <a:gd name="T23" fmla="*/ 154 h 154"/>
                  <a:gd name="T24" fmla="*/ 108 w 124"/>
                  <a:gd name="T25" fmla="*/ 154 h 154"/>
                  <a:gd name="T26" fmla="*/ 124 w 124"/>
                  <a:gd name="T27" fmla="*/ 139 h 154"/>
                  <a:gd name="T28" fmla="*/ 124 w 124"/>
                  <a:gd name="T29" fmla="*/ 20 h 154"/>
                  <a:gd name="T30" fmla="*/ 124 w 124"/>
                  <a:gd name="T31" fmla="*/ 15 h 154"/>
                  <a:gd name="T32" fmla="*/ 124 w 124"/>
                  <a:gd name="T33" fmla="*/ 15 h 154"/>
                  <a:gd name="T34" fmla="*/ 28 w 124"/>
                  <a:gd name="T35" fmla="*/ 51 h 154"/>
                  <a:gd name="T36" fmla="*/ 98 w 124"/>
                  <a:gd name="T37" fmla="*/ 51 h 154"/>
                  <a:gd name="T38" fmla="*/ 102 w 124"/>
                  <a:gd name="T39" fmla="*/ 55 h 154"/>
                  <a:gd name="T40" fmla="*/ 98 w 124"/>
                  <a:gd name="T41" fmla="*/ 59 h 154"/>
                  <a:gd name="T42" fmla="*/ 28 w 124"/>
                  <a:gd name="T43" fmla="*/ 59 h 154"/>
                  <a:gd name="T44" fmla="*/ 24 w 124"/>
                  <a:gd name="T45" fmla="*/ 55 h 154"/>
                  <a:gd name="T46" fmla="*/ 28 w 124"/>
                  <a:gd name="T47" fmla="*/ 51 h 154"/>
                  <a:gd name="T48" fmla="*/ 28 w 124"/>
                  <a:gd name="T49" fmla="*/ 80 h 154"/>
                  <a:gd name="T50" fmla="*/ 98 w 124"/>
                  <a:gd name="T51" fmla="*/ 80 h 154"/>
                  <a:gd name="T52" fmla="*/ 102 w 124"/>
                  <a:gd name="T53" fmla="*/ 84 h 154"/>
                  <a:gd name="T54" fmla="*/ 98 w 124"/>
                  <a:gd name="T55" fmla="*/ 88 h 154"/>
                  <a:gd name="T56" fmla="*/ 28 w 124"/>
                  <a:gd name="T57" fmla="*/ 88 h 154"/>
                  <a:gd name="T58" fmla="*/ 24 w 124"/>
                  <a:gd name="T59" fmla="*/ 84 h 154"/>
                  <a:gd name="T60" fmla="*/ 28 w 124"/>
                  <a:gd name="T61" fmla="*/ 80 h 154"/>
                  <a:gd name="T62" fmla="*/ 28 w 124"/>
                  <a:gd name="T63" fmla="*/ 118 h 154"/>
                  <a:gd name="T64" fmla="*/ 24 w 124"/>
                  <a:gd name="T65" fmla="*/ 114 h 154"/>
                  <a:gd name="T66" fmla="*/ 28 w 124"/>
                  <a:gd name="T67" fmla="*/ 110 h 154"/>
                  <a:gd name="T68" fmla="*/ 98 w 124"/>
                  <a:gd name="T69" fmla="*/ 110 h 154"/>
                  <a:gd name="T70" fmla="*/ 102 w 124"/>
                  <a:gd name="T71" fmla="*/ 114 h 154"/>
                  <a:gd name="T72" fmla="*/ 98 w 124"/>
                  <a:gd name="T73" fmla="*/ 118 h 154"/>
                  <a:gd name="T74" fmla="*/ 28 w 124"/>
                  <a:gd name="T75" fmla="*/ 118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24" h="154">
                    <a:moveTo>
                      <a:pt x="124" y="15"/>
                    </a:moveTo>
                    <a:cubicBezTo>
                      <a:pt x="108" y="30"/>
                      <a:pt x="108" y="30"/>
                      <a:pt x="108" y="30"/>
                    </a:cubicBezTo>
                    <a:cubicBezTo>
                      <a:pt x="105" y="33"/>
                      <a:pt x="100" y="35"/>
                      <a:pt x="95" y="35"/>
                    </a:cubicBezTo>
                    <a:cubicBezTo>
                      <a:pt x="90" y="35"/>
                      <a:pt x="86" y="33"/>
                      <a:pt x="82" y="30"/>
                    </a:cubicBezTo>
                    <a:cubicBezTo>
                      <a:pt x="79" y="27"/>
                      <a:pt x="77" y="22"/>
                      <a:pt x="77" y="18"/>
                    </a:cubicBezTo>
                    <a:cubicBezTo>
                      <a:pt x="77" y="13"/>
                      <a:pt x="79" y="8"/>
                      <a:pt x="83" y="5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139"/>
                      <a:pt x="0" y="139"/>
                      <a:pt x="0" y="139"/>
                    </a:cubicBezTo>
                    <a:cubicBezTo>
                      <a:pt x="0" y="148"/>
                      <a:pt x="7" y="154"/>
                      <a:pt x="16" y="154"/>
                    </a:cubicBezTo>
                    <a:cubicBezTo>
                      <a:pt x="58" y="154"/>
                      <a:pt x="58" y="154"/>
                      <a:pt x="58" y="154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7" y="154"/>
                      <a:pt x="124" y="148"/>
                      <a:pt x="124" y="139"/>
                    </a:cubicBezTo>
                    <a:cubicBezTo>
                      <a:pt x="124" y="20"/>
                      <a:pt x="124" y="20"/>
                      <a:pt x="124" y="20"/>
                    </a:cubicBezTo>
                    <a:cubicBezTo>
                      <a:pt x="124" y="15"/>
                      <a:pt x="124" y="15"/>
                      <a:pt x="124" y="15"/>
                    </a:cubicBezTo>
                    <a:cubicBezTo>
                      <a:pt x="124" y="15"/>
                      <a:pt x="124" y="15"/>
                      <a:pt x="124" y="15"/>
                    </a:cubicBezTo>
                    <a:close/>
                    <a:moveTo>
                      <a:pt x="28" y="51"/>
                    </a:moveTo>
                    <a:cubicBezTo>
                      <a:pt x="98" y="51"/>
                      <a:pt x="98" y="51"/>
                      <a:pt x="98" y="51"/>
                    </a:cubicBezTo>
                    <a:cubicBezTo>
                      <a:pt x="100" y="51"/>
                      <a:pt x="102" y="52"/>
                      <a:pt x="102" y="55"/>
                    </a:cubicBezTo>
                    <a:cubicBezTo>
                      <a:pt x="102" y="57"/>
                      <a:pt x="100" y="59"/>
                      <a:pt x="98" y="59"/>
                    </a:cubicBezTo>
                    <a:cubicBezTo>
                      <a:pt x="28" y="59"/>
                      <a:pt x="28" y="59"/>
                      <a:pt x="28" y="59"/>
                    </a:cubicBezTo>
                    <a:cubicBezTo>
                      <a:pt x="25" y="59"/>
                      <a:pt x="24" y="57"/>
                      <a:pt x="24" y="55"/>
                    </a:cubicBezTo>
                    <a:cubicBezTo>
                      <a:pt x="24" y="52"/>
                      <a:pt x="25" y="51"/>
                      <a:pt x="28" y="51"/>
                    </a:cubicBezTo>
                    <a:close/>
                    <a:moveTo>
                      <a:pt x="28" y="80"/>
                    </a:moveTo>
                    <a:cubicBezTo>
                      <a:pt x="98" y="80"/>
                      <a:pt x="98" y="80"/>
                      <a:pt x="98" y="80"/>
                    </a:cubicBezTo>
                    <a:cubicBezTo>
                      <a:pt x="100" y="80"/>
                      <a:pt x="102" y="82"/>
                      <a:pt x="102" y="84"/>
                    </a:cubicBezTo>
                    <a:cubicBezTo>
                      <a:pt x="102" y="87"/>
                      <a:pt x="100" y="88"/>
                      <a:pt x="98" y="88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25" y="88"/>
                      <a:pt x="24" y="87"/>
                      <a:pt x="24" y="84"/>
                    </a:cubicBezTo>
                    <a:cubicBezTo>
                      <a:pt x="24" y="82"/>
                      <a:pt x="25" y="80"/>
                      <a:pt x="28" y="80"/>
                    </a:cubicBezTo>
                    <a:close/>
                    <a:moveTo>
                      <a:pt x="28" y="118"/>
                    </a:moveTo>
                    <a:cubicBezTo>
                      <a:pt x="25" y="118"/>
                      <a:pt x="24" y="116"/>
                      <a:pt x="24" y="114"/>
                    </a:cubicBezTo>
                    <a:cubicBezTo>
                      <a:pt x="24" y="112"/>
                      <a:pt x="25" y="110"/>
                      <a:pt x="28" y="110"/>
                    </a:cubicBezTo>
                    <a:cubicBezTo>
                      <a:pt x="98" y="110"/>
                      <a:pt x="98" y="110"/>
                      <a:pt x="98" y="110"/>
                    </a:cubicBezTo>
                    <a:cubicBezTo>
                      <a:pt x="100" y="110"/>
                      <a:pt x="102" y="112"/>
                      <a:pt x="102" y="114"/>
                    </a:cubicBezTo>
                    <a:cubicBezTo>
                      <a:pt x="102" y="116"/>
                      <a:pt x="100" y="118"/>
                      <a:pt x="98" y="118"/>
                    </a:cubicBezTo>
                    <a:lnTo>
                      <a:pt x="28" y="11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" name="Freeform 75"/>
              <p:cNvSpPr/>
              <p:nvPr/>
            </p:nvSpPr>
            <p:spPr bwMode="auto">
              <a:xfrm>
                <a:off x="1332" y="1977"/>
                <a:ext cx="85" cy="66"/>
              </a:xfrm>
              <a:custGeom>
                <a:avLst/>
                <a:gdLst>
                  <a:gd name="T0" fmla="*/ 0 w 36"/>
                  <a:gd name="T1" fmla="*/ 18 h 28"/>
                  <a:gd name="T2" fmla="*/ 3 w 36"/>
                  <a:gd name="T3" fmla="*/ 24 h 28"/>
                  <a:gd name="T4" fmla="*/ 18 w 36"/>
                  <a:gd name="T5" fmla="*/ 24 h 28"/>
                  <a:gd name="T6" fmla="*/ 36 w 36"/>
                  <a:gd name="T7" fmla="*/ 6 h 28"/>
                  <a:gd name="T8" fmla="*/ 23 w 36"/>
                  <a:gd name="T9" fmla="*/ 0 h 28"/>
                  <a:gd name="T10" fmla="*/ 15 w 36"/>
                  <a:gd name="T11" fmla="*/ 0 h 28"/>
                  <a:gd name="T12" fmla="*/ 3 w 36"/>
                  <a:gd name="T13" fmla="*/ 11 h 28"/>
                  <a:gd name="T14" fmla="*/ 0 w 36"/>
                  <a:gd name="T15" fmla="*/ 1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28">
                    <a:moveTo>
                      <a:pt x="0" y="18"/>
                    </a:moveTo>
                    <a:cubicBezTo>
                      <a:pt x="0" y="20"/>
                      <a:pt x="1" y="23"/>
                      <a:pt x="3" y="24"/>
                    </a:cubicBezTo>
                    <a:cubicBezTo>
                      <a:pt x="7" y="28"/>
                      <a:pt x="14" y="28"/>
                      <a:pt x="18" y="24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3" y="2"/>
                      <a:pt x="28" y="0"/>
                      <a:pt x="23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1" y="13"/>
                      <a:pt x="0" y="15"/>
                      <a:pt x="0" y="1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" name="Freeform 76"/>
              <p:cNvSpPr/>
              <p:nvPr/>
            </p:nvSpPr>
            <p:spPr bwMode="auto">
              <a:xfrm>
                <a:off x="1485" y="2033"/>
                <a:ext cx="85" cy="76"/>
              </a:xfrm>
              <a:custGeom>
                <a:avLst/>
                <a:gdLst>
                  <a:gd name="T0" fmla="*/ 0 w 36"/>
                  <a:gd name="T1" fmla="*/ 21 h 32"/>
                  <a:gd name="T2" fmla="*/ 3 w 36"/>
                  <a:gd name="T3" fmla="*/ 28 h 32"/>
                  <a:gd name="T4" fmla="*/ 18 w 36"/>
                  <a:gd name="T5" fmla="*/ 28 h 32"/>
                  <a:gd name="T6" fmla="*/ 36 w 36"/>
                  <a:gd name="T7" fmla="*/ 10 h 32"/>
                  <a:gd name="T8" fmla="*/ 20 w 36"/>
                  <a:gd name="T9" fmla="*/ 0 h 32"/>
                  <a:gd name="T10" fmla="*/ 18 w 36"/>
                  <a:gd name="T11" fmla="*/ 0 h 32"/>
                  <a:gd name="T12" fmla="*/ 3 w 36"/>
                  <a:gd name="T13" fmla="*/ 14 h 32"/>
                  <a:gd name="T14" fmla="*/ 0 w 36"/>
                  <a:gd name="T15" fmla="*/ 2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32">
                    <a:moveTo>
                      <a:pt x="0" y="21"/>
                    </a:moveTo>
                    <a:cubicBezTo>
                      <a:pt x="0" y="24"/>
                      <a:pt x="1" y="26"/>
                      <a:pt x="3" y="28"/>
                    </a:cubicBezTo>
                    <a:cubicBezTo>
                      <a:pt x="7" y="32"/>
                      <a:pt x="14" y="32"/>
                      <a:pt x="18" y="28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4" y="4"/>
                      <a:pt x="28" y="0"/>
                      <a:pt x="20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1" y="16"/>
                      <a:pt x="0" y="19"/>
                      <a:pt x="0" y="2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" name="Freeform 77"/>
              <p:cNvSpPr/>
              <p:nvPr/>
            </p:nvSpPr>
            <p:spPr bwMode="auto">
              <a:xfrm>
                <a:off x="1500" y="1996"/>
                <a:ext cx="101" cy="87"/>
              </a:xfrm>
              <a:custGeom>
                <a:avLst/>
                <a:gdLst>
                  <a:gd name="T0" fmla="*/ 43 w 43"/>
                  <a:gd name="T1" fmla="*/ 18 h 37"/>
                  <a:gd name="T2" fmla="*/ 37 w 43"/>
                  <a:gd name="T3" fmla="*/ 5 h 37"/>
                  <a:gd name="T4" fmla="*/ 25 w 43"/>
                  <a:gd name="T5" fmla="*/ 0 h 37"/>
                  <a:gd name="T6" fmla="*/ 12 w 43"/>
                  <a:gd name="T7" fmla="*/ 5 h 37"/>
                  <a:gd name="T8" fmla="*/ 0 w 43"/>
                  <a:gd name="T9" fmla="*/ 16 h 37"/>
                  <a:gd name="T10" fmla="*/ 12 w 43"/>
                  <a:gd name="T11" fmla="*/ 16 h 37"/>
                  <a:gd name="T12" fmla="*/ 17 w 43"/>
                  <a:gd name="T13" fmla="*/ 11 h 37"/>
                  <a:gd name="T14" fmla="*/ 25 w 43"/>
                  <a:gd name="T15" fmla="*/ 8 h 37"/>
                  <a:gd name="T16" fmla="*/ 32 w 43"/>
                  <a:gd name="T17" fmla="*/ 11 h 37"/>
                  <a:gd name="T18" fmla="*/ 35 w 43"/>
                  <a:gd name="T19" fmla="*/ 18 h 37"/>
                  <a:gd name="T20" fmla="*/ 32 w 43"/>
                  <a:gd name="T21" fmla="*/ 25 h 37"/>
                  <a:gd name="T22" fmla="*/ 30 w 43"/>
                  <a:gd name="T23" fmla="*/ 26 h 37"/>
                  <a:gd name="T24" fmla="*/ 31 w 43"/>
                  <a:gd name="T25" fmla="*/ 31 h 37"/>
                  <a:gd name="T26" fmla="*/ 31 w 43"/>
                  <a:gd name="T27" fmla="*/ 37 h 37"/>
                  <a:gd name="T28" fmla="*/ 37 w 43"/>
                  <a:gd name="T29" fmla="*/ 30 h 37"/>
                  <a:gd name="T30" fmla="*/ 43 w 43"/>
                  <a:gd name="T31" fmla="*/ 1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3" h="37">
                    <a:moveTo>
                      <a:pt x="43" y="18"/>
                    </a:moveTo>
                    <a:cubicBezTo>
                      <a:pt x="43" y="13"/>
                      <a:pt x="41" y="8"/>
                      <a:pt x="37" y="5"/>
                    </a:cubicBezTo>
                    <a:cubicBezTo>
                      <a:pt x="34" y="2"/>
                      <a:pt x="29" y="0"/>
                      <a:pt x="25" y="0"/>
                    </a:cubicBezTo>
                    <a:cubicBezTo>
                      <a:pt x="20" y="0"/>
                      <a:pt x="15" y="2"/>
                      <a:pt x="12" y="5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9" y="9"/>
                      <a:pt x="22" y="8"/>
                      <a:pt x="25" y="8"/>
                    </a:cubicBezTo>
                    <a:cubicBezTo>
                      <a:pt x="27" y="8"/>
                      <a:pt x="30" y="9"/>
                      <a:pt x="32" y="11"/>
                    </a:cubicBezTo>
                    <a:cubicBezTo>
                      <a:pt x="34" y="13"/>
                      <a:pt x="35" y="15"/>
                      <a:pt x="35" y="18"/>
                    </a:cubicBezTo>
                    <a:cubicBezTo>
                      <a:pt x="35" y="20"/>
                      <a:pt x="34" y="23"/>
                      <a:pt x="32" y="25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0" y="28"/>
                      <a:pt x="31" y="29"/>
                      <a:pt x="31" y="31"/>
                    </a:cubicBezTo>
                    <a:cubicBezTo>
                      <a:pt x="31" y="37"/>
                      <a:pt x="31" y="37"/>
                      <a:pt x="31" y="37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41" y="27"/>
                      <a:pt x="43" y="22"/>
                      <a:pt x="43" y="1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" name="Freeform 78"/>
              <p:cNvSpPr>
                <a:spLocks noEditPoints="1"/>
              </p:cNvSpPr>
              <p:nvPr/>
            </p:nvSpPr>
            <p:spPr bwMode="auto">
              <a:xfrm>
                <a:off x="1280" y="2033"/>
                <a:ext cx="293" cy="367"/>
              </a:xfrm>
              <a:custGeom>
                <a:avLst/>
                <a:gdLst>
                  <a:gd name="T0" fmla="*/ 110 w 124"/>
                  <a:gd name="T1" fmla="*/ 34 h 155"/>
                  <a:gd name="T2" fmla="*/ 97 w 124"/>
                  <a:gd name="T3" fmla="*/ 39 h 155"/>
                  <a:gd name="T4" fmla="*/ 84 w 124"/>
                  <a:gd name="T5" fmla="*/ 34 h 155"/>
                  <a:gd name="T6" fmla="*/ 79 w 124"/>
                  <a:gd name="T7" fmla="*/ 22 h 155"/>
                  <a:gd name="T8" fmla="*/ 84 w 124"/>
                  <a:gd name="T9" fmla="*/ 9 h 155"/>
                  <a:gd name="T10" fmla="*/ 93 w 124"/>
                  <a:gd name="T11" fmla="*/ 0 h 155"/>
                  <a:gd name="T12" fmla="*/ 66 w 124"/>
                  <a:gd name="T13" fmla="*/ 0 h 155"/>
                  <a:gd name="T14" fmla="*/ 66 w 124"/>
                  <a:gd name="T15" fmla="*/ 120 h 155"/>
                  <a:gd name="T16" fmla="*/ 50 w 124"/>
                  <a:gd name="T17" fmla="*/ 135 h 155"/>
                  <a:gd name="T18" fmla="*/ 0 w 124"/>
                  <a:gd name="T19" fmla="*/ 135 h 155"/>
                  <a:gd name="T20" fmla="*/ 0 w 124"/>
                  <a:gd name="T21" fmla="*/ 140 h 155"/>
                  <a:gd name="T22" fmla="*/ 16 w 124"/>
                  <a:gd name="T23" fmla="*/ 155 h 155"/>
                  <a:gd name="T24" fmla="*/ 107 w 124"/>
                  <a:gd name="T25" fmla="*/ 155 h 155"/>
                  <a:gd name="T26" fmla="*/ 124 w 124"/>
                  <a:gd name="T27" fmla="*/ 140 h 155"/>
                  <a:gd name="T28" fmla="*/ 124 w 124"/>
                  <a:gd name="T29" fmla="*/ 21 h 155"/>
                  <a:gd name="T30" fmla="*/ 110 w 124"/>
                  <a:gd name="T31" fmla="*/ 34 h 155"/>
                  <a:gd name="T32" fmla="*/ 113 w 124"/>
                  <a:gd name="T33" fmla="*/ 135 h 155"/>
                  <a:gd name="T34" fmla="*/ 76 w 124"/>
                  <a:gd name="T35" fmla="*/ 135 h 155"/>
                  <a:gd name="T36" fmla="*/ 72 w 124"/>
                  <a:gd name="T37" fmla="*/ 131 h 155"/>
                  <a:gd name="T38" fmla="*/ 76 w 124"/>
                  <a:gd name="T39" fmla="*/ 127 h 155"/>
                  <a:gd name="T40" fmla="*/ 113 w 124"/>
                  <a:gd name="T41" fmla="*/ 127 h 155"/>
                  <a:gd name="T42" fmla="*/ 117 w 124"/>
                  <a:gd name="T43" fmla="*/ 131 h 155"/>
                  <a:gd name="T44" fmla="*/ 113 w 124"/>
                  <a:gd name="T45" fmla="*/ 135 h 155"/>
                  <a:gd name="T46" fmla="*/ 113 w 124"/>
                  <a:gd name="T47" fmla="*/ 105 h 155"/>
                  <a:gd name="T48" fmla="*/ 89 w 124"/>
                  <a:gd name="T49" fmla="*/ 105 h 155"/>
                  <a:gd name="T50" fmla="*/ 85 w 124"/>
                  <a:gd name="T51" fmla="*/ 101 h 155"/>
                  <a:gd name="T52" fmla="*/ 89 w 124"/>
                  <a:gd name="T53" fmla="*/ 97 h 155"/>
                  <a:gd name="T54" fmla="*/ 113 w 124"/>
                  <a:gd name="T55" fmla="*/ 97 h 155"/>
                  <a:gd name="T56" fmla="*/ 117 w 124"/>
                  <a:gd name="T57" fmla="*/ 101 h 155"/>
                  <a:gd name="T58" fmla="*/ 113 w 124"/>
                  <a:gd name="T59" fmla="*/ 105 h 155"/>
                  <a:gd name="T60" fmla="*/ 113 w 124"/>
                  <a:gd name="T61" fmla="*/ 75 h 155"/>
                  <a:gd name="T62" fmla="*/ 89 w 124"/>
                  <a:gd name="T63" fmla="*/ 75 h 155"/>
                  <a:gd name="T64" fmla="*/ 85 w 124"/>
                  <a:gd name="T65" fmla="*/ 71 h 155"/>
                  <a:gd name="T66" fmla="*/ 89 w 124"/>
                  <a:gd name="T67" fmla="*/ 67 h 155"/>
                  <a:gd name="T68" fmla="*/ 113 w 124"/>
                  <a:gd name="T69" fmla="*/ 67 h 155"/>
                  <a:gd name="T70" fmla="*/ 117 w 124"/>
                  <a:gd name="T71" fmla="*/ 71 h 155"/>
                  <a:gd name="T72" fmla="*/ 113 w 124"/>
                  <a:gd name="T73" fmla="*/ 7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4" h="155">
                    <a:moveTo>
                      <a:pt x="110" y="34"/>
                    </a:moveTo>
                    <a:cubicBezTo>
                      <a:pt x="107" y="37"/>
                      <a:pt x="102" y="39"/>
                      <a:pt x="97" y="39"/>
                    </a:cubicBezTo>
                    <a:cubicBezTo>
                      <a:pt x="92" y="39"/>
                      <a:pt x="88" y="37"/>
                      <a:pt x="84" y="34"/>
                    </a:cubicBezTo>
                    <a:cubicBezTo>
                      <a:pt x="81" y="31"/>
                      <a:pt x="79" y="26"/>
                      <a:pt x="79" y="22"/>
                    </a:cubicBezTo>
                    <a:cubicBezTo>
                      <a:pt x="79" y="17"/>
                      <a:pt x="81" y="12"/>
                      <a:pt x="84" y="9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6" y="120"/>
                      <a:pt x="66" y="120"/>
                      <a:pt x="66" y="120"/>
                    </a:cubicBezTo>
                    <a:cubicBezTo>
                      <a:pt x="66" y="128"/>
                      <a:pt x="58" y="135"/>
                      <a:pt x="50" y="135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40"/>
                      <a:pt x="0" y="140"/>
                      <a:pt x="0" y="140"/>
                    </a:cubicBezTo>
                    <a:cubicBezTo>
                      <a:pt x="0" y="148"/>
                      <a:pt x="7" y="155"/>
                      <a:pt x="16" y="155"/>
                    </a:cubicBezTo>
                    <a:cubicBezTo>
                      <a:pt x="107" y="155"/>
                      <a:pt x="107" y="155"/>
                      <a:pt x="107" y="155"/>
                    </a:cubicBezTo>
                    <a:cubicBezTo>
                      <a:pt x="116" y="155"/>
                      <a:pt x="124" y="148"/>
                      <a:pt x="124" y="140"/>
                    </a:cubicBezTo>
                    <a:cubicBezTo>
                      <a:pt x="124" y="21"/>
                      <a:pt x="124" y="21"/>
                      <a:pt x="124" y="21"/>
                    </a:cubicBezTo>
                    <a:lnTo>
                      <a:pt x="110" y="34"/>
                    </a:lnTo>
                    <a:close/>
                    <a:moveTo>
                      <a:pt x="113" y="135"/>
                    </a:moveTo>
                    <a:cubicBezTo>
                      <a:pt x="76" y="135"/>
                      <a:pt x="76" y="135"/>
                      <a:pt x="76" y="135"/>
                    </a:cubicBezTo>
                    <a:cubicBezTo>
                      <a:pt x="74" y="135"/>
                      <a:pt x="72" y="133"/>
                      <a:pt x="72" y="131"/>
                    </a:cubicBezTo>
                    <a:cubicBezTo>
                      <a:pt x="72" y="129"/>
                      <a:pt x="74" y="127"/>
                      <a:pt x="76" y="127"/>
                    </a:cubicBezTo>
                    <a:cubicBezTo>
                      <a:pt x="113" y="127"/>
                      <a:pt x="113" y="127"/>
                      <a:pt x="113" y="127"/>
                    </a:cubicBezTo>
                    <a:cubicBezTo>
                      <a:pt x="115" y="127"/>
                      <a:pt x="117" y="129"/>
                      <a:pt x="117" y="131"/>
                    </a:cubicBezTo>
                    <a:cubicBezTo>
                      <a:pt x="117" y="133"/>
                      <a:pt x="115" y="135"/>
                      <a:pt x="113" y="135"/>
                    </a:cubicBezTo>
                    <a:close/>
                    <a:moveTo>
                      <a:pt x="113" y="105"/>
                    </a:moveTo>
                    <a:cubicBezTo>
                      <a:pt x="89" y="105"/>
                      <a:pt x="89" y="105"/>
                      <a:pt x="89" y="105"/>
                    </a:cubicBezTo>
                    <a:cubicBezTo>
                      <a:pt x="87" y="105"/>
                      <a:pt x="85" y="103"/>
                      <a:pt x="85" y="101"/>
                    </a:cubicBezTo>
                    <a:cubicBezTo>
                      <a:pt x="85" y="99"/>
                      <a:pt x="87" y="97"/>
                      <a:pt x="89" y="97"/>
                    </a:cubicBezTo>
                    <a:cubicBezTo>
                      <a:pt x="113" y="97"/>
                      <a:pt x="113" y="97"/>
                      <a:pt x="113" y="97"/>
                    </a:cubicBezTo>
                    <a:cubicBezTo>
                      <a:pt x="115" y="97"/>
                      <a:pt x="117" y="99"/>
                      <a:pt x="117" y="101"/>
                    </a:cubicBezTo>
                    <a:cubicBezTo>
                      <a:pt x="117" y="103"/>
                      <a:pt x="115" y="105"/>
                      <a:pt x="113" y="105"/>
                    </a:cubicBezTo>
                    <a:close/>
                    <a:moveTo>
                      <a:pt x="113" y="75"/>
                    </a:moveTo>
                    <a:cubicBezTo>
                      <a:pt x="89" y="75"/>
                      <a:pt x="89" y="75"/>
                      <a:pt x="89" y="75"/>
                    </a:cubicBezTo>
                    <a:cubicBezTo>
                      <a:pt x="87" y="75"/>
                      <a:pt x="85" y="73"/>
                      <a:pt x="85" y="71"/>
                    </a:cubicBezTo>
                    <a:cubicBezTo>
                      <a:pt x="85" y="69"/>
                      <a:pt x="87" y="67"/>
                      <a:pt x="89" y="67"/>
                    </a:cubicBezTo>
                    <a:cubicBezTo>
                      <a:pt x="113" y="67"/>
                      <a:pt x="113" y="67"/>
                      <a:pt x="113" y="67"/>
                    </a:cubicBezTo>
                    <a:cubicBezTo>
                      <a:pt x="115" y="67"/>
                      <a:pt x="117" y="69"/>
                      <a:pt x="117" y="71"/>
                    </a:cubicBezTo>
                    <a:cubicBezTo>
                      <a:pt x="117" y="73"/>
                      <a:pt x="115" y="75"/>
                      <a:pt x="113" y="7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" name="Freeform 79"/>
              <p:cNvSpPr>
                <a:spLocks noEditPoints="1"/>
              </p:cNvSpPr>
              <p:nvPr/>
            </p:nvSpPr>
            <p:spPr bwMode="auto">
              <a:xfrm>
                <a:off x="2124" y="1936"/>
                <a:ext cx="458" cy="464"/>
              </a:xfrm>
              <a:custGeom>
                <a:avLst/>
                <a:gdLst>
                  <a:gd name="T0" fmla="*/ 175 w 194"/>
                  <a:gd name="T1" fmla="*/ 0 h 196"/>
                  <a:gd name="T2" fmla="*/ 18 w 194"/>
                  <a:gd name="T3" fmla="*/ 0 h 196"/>
                  <a:gd name="T4" fmla="*/ 0 w 194"/>
                  <a:gd name="T5" fmla="*/ 19 h 196"/>
                  <a:gd name="T6" fmla="*/ 0 w 194"/>
                  <a:gd name="T7" fmla="*/ 120 h 196"/>
                  <a:gd name="T8" fmla="*/ 18 w 194"/>
                  <a:gd name="T9" fmla="*/ 138 h 196"/>
                  <a:gd name="T10" fmla="*/ 36 w 194"/>
                  <a:gd name="T11" fmla="*/ 138 h 196"/>
                  <a:gd name="T12" fmla="*/ 19 w 194"/>
                  <a:gd name="T13" fmla="*/ 188 h 196"/>
                  <a:gd name="T14" fmla="*/ 22 w 194"/>
                  <a:gd name="T15" fmla="*/ 196 h 196"/>
                  <a:gd name="T16" fmla="*/ 24 w 194"/>
                  <a:gd name="T17" fmla="*/ 196 h 196"/>
                  <a:gd name="T18" fmla="*/ 30 w 194"/>
                  <a:gd name="T19" fmla="*/ 192 h 196"/>
                  <a:gd name="T20" fmla="*/ 37 w 194"/>
                  <a:gd name="T21" fmla="*/ 172 h 196"/>
                  <a:gd name="T22" fmla="*/ 156 w 194"/>
                  <a:gd name="T23" fmla="*/ 172 h 196"/>
                  <a:gd name="T24" fmla="*/ 163 w 194"/>
                  <a:gd name="T25" fmla="*/ 192 h 196"/>
                  <a:gd name="T26" fmla="*/ 169 w 194"/>
                  <a:gd name="T27" fmla="*/ 196 h 196"/>
                  <a:gd name="T28" fmla="*/ 171 w 194"/>
                  <a:gd name="T29" fmla="*/ 196 h 196"/>
                  <a:gd name="T30" fmla="*/ 175 w 194"/>
                  <a:gd name="T31" fmla="*/ 188 h 196"/>
                  <a:gd name="T32" fmla="*/ 157 w 194"/>
                  <a:gd name="T33" fmla="*/ 138 h 196"/>
                  <a:gd name="T34" fmla="*/ 175 w 194"/>
                  <a:gd name="T35" fmla="*/ 138 h 196"/>
                  <a:gd name="T36" fmla="*/ 194 w 194"/>
                  <a:gd name="T37" fmla="*/ 120 h 196"/>
                  <a:gd name="T38" fmla="*/ 194 w 194"/>
                  <a:gd name="T39" fmla="*/ 19 h 196"/>
                  <a:gd name="T40" fmla="*/ 175 w 194"/>
                  <a:gd name="T41" fmla="*/ 0 h 196"/>
                  <a:gd name="T42" fmla="*/ 152 w 194"/>
                  <a:gd name="T43" fmla="*/ 160 h 196"/>
                  <a:gd name="T44" fmla="*/ 41 w 194"/>
                  <a:gd name="T45" fmla="*/ 160 h 196"/>
                  <a:gd name="T46" fmla="*/ 49 w 194"/>
                  <a:gd name="T47" fmla="*/ 138 h 196"/>
                  <a:gd name="T48" fmla="*/ 144 w 194"/>
                  <a:gd name="T49" fmla="*/ 138 h 196"/>
                  <a:gd name="T50" fmla="*/ 152 w 194"/>
                  <a:gd name="T51" fmla="*/ 160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94" h="196">
                    <a:moveTo>
                      <a:pt x="175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8"/>
                      <a:pt x="0" y="19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130"/>
                      <a:pt x="8" y="138"/>
                      <a:pt x="18" y="138"/>
                    </a:cubicBezTo>
                    <a:cubicBezTo>
                      <a:pt x="36" y="138"/>
                      <a:pt x="36" y="138"/>
                      <a:pt x="36" y="138"/>
                    </a:cubicBezTo>
                    <a:cubicBezTo>
                      <a:pt x="19" y="188"/>
                      <a:pt x="19" y="188"/>
                      <a:pt x="19" y="188"/>
                    </a:cubicBezTo>
                    <a:cubicBezTo>
                      <a:pt x="17" y="191"/>
                      <a:pt x="19" y="195"/>
                      <a:pt x="22" y="196"/>
                    </a:cubicBezTo>
                    <a:cubicBezTo>
                      <a:pt x="23" y="196"/>
                      <a:pt x="24" y="196"/>
                      <a:pt x="24" y="196"/>
                    </a:cubicBezTo>
                    <a:cubicBezTo>
                      <a:pt x="27" y="196"/>
                      <a:pt x="29" y="195"/>
                      <a:pt x="30" y="192"/>
                    </a:cubicBezTo>
                    <a:cubicBezTo>
                      <a:pt x="37" y="172"/>
                      <a:pt x="37" y="172"/>
                      <a:pt x="37" y="172"/>
                    </a:cubicBezTo>
                    <a:cubicBezTo>
                      <a:pt x="156" y="172"/>
                      <a:pt x="156" y="172"/>
                      <a:pt x="156" y="172"/>
                    </a:cubicBezTo>
                    <a:cubicBezTo>
                      <a:pt x="163" y="192"/>
                      <a:pt x="163" y="192"/>
                      <a:pt x="163" y="192"/>
                    </a:cubicBezTo>
                    <a:cubicBezTo>
                      <a:pt x="164" y="195"/>
                      <a:pt x="167" y="196"/>
                      <a:pt x="169" y="196"/>
                    </a:cubicBezTo>
                    <a:cubicBezTo>
                      <a:pt x="170" y="196"/>
                      <a:pt x="170" y="196"/>
                      <a:pt x="171" y="196"/>
                    </a:cubicBezTo>
                    <a:cubicBezTo>
                      <a:pt x="174" y="195"/>
                      <a:pt x="176" y="191"/>
                      <a:pt x="175" y="188"/>
                    </a:cubicBezTo>
                    <a:cubicBezTo>
                      <a:pt x="157" y="138"/>
                      <a:pt x="157" y="138"/>
                      <a:pt x="157" y="138"/>
                    </a:cubicBezTo>
                    <a:cubicBezTo>
                      <a:pt x="175" y="138"/>
                      <a:pt x="175" y="138"/>
                      <a:pt x="175" y="138"/>
                    </a:cubicBezTo>
                    <a:cubicBezTo>
                      <a:pt x="185" y="138"/>
                      <a:pt x="194" y="130"/>
                      <a:pt x="194" y="120"/>
                    </a:cubicBezTo>
                    <a:cubicBezTo>
                      <a:pt x="194" y="19"/>
                      <a:pt x="194" y="19"/>
                      <a:pt x="194" y="19"/>
                    </a:cubicBezTo>
                    <a:cubicBezTo>
                      <a:pt x="194" y="8"/>
                      <a:pt x="185" y="0"/>
                      <a:pt x="175" y="0"/>
                    </a:cubicBezTo>
                    <a:close/>
                    <a:moveTo>
                      <a:pt x="152" y="160"/>
                    </a:moveTo>
                    <a:cubicBezTo>
                      <a:pt x="41" y="160"/>
                      <a:pt x="41" y="160"/>
                      <a:pt x="41" y="160"/>
                    </a:cubicBezTo>
                    <a:cubicBezTo>
                      <a:pt x="49" y="138"/>
                      <a:pt x="49" y="138"/>
                      <a:pt x="49" y="138"/>
                    </a:cubicBezTo>
                    <a:cubicBezTo>
                      <a:pt x="144" y="138"/>
                      <a:pt x="144" y="138"/>
                      <a:pt x="144" y="138"/>
                    </a:cubicBezTo>
                    <a:lnTo>
                      <a:pt x="152" y="16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" name="Oval 80"/>
              <p:cNvSpPr>
                <a:spLocks noChangeArrowheads="1"/>
              </p:cNvSpPr>
              <p:nvPr/>
            </p:nvSpPr>
            <p:spPr bwMode="auto">
              <a:xfrm>
                <a:off x="4393" y="2178"/>
                <a:ext cx="173" cy="170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" name="Oval 81"/>
              <p:cNvSpPr>
                <a:spLocks noChangeArrowheads="1"/>
              </p:cNvSpPr>
              <p:nvPr/>
            </p:nvSpPr>
            <p:spPr bwMode="auto">
              <a:xfrm>
                <a:off x="4107" y="2031"/>
                <a:ext cx="116" cy="116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5" name="Oval 82"/>
              <p:cNvSpPr>
                <a:spLocks noChangeArrowheads="1"/>
              </p:cNvSpPr>
              <p:nvPr/>
            </p:nvSpPr>
            <p:spPr bwMode="auto">
              <a:xfrm>
                <a:off x="4421" y="1936"/>
                <a:ext cx="116" cy="114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6" name="Oval 83"/>
              <p:cNvSpPr>
                <a:spLocks noChangeArrowheads="1"/>
              </p:cNvSpPr>
              <p:nvPr/>
            </p:nvSpPr>
            <p:spPr bwMode="auto">
              <a:xfrm>
                <a:off x="4239" y="2305"/>
                <a:ext cx="93" cy="90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7" name="Freeform 84"/>
              <p:cNvSpPr/>
              <p:nvPr/>
            </p:nvSpPr>
            <p:spPr bwMode="auto">
              <a:xfrm>
                <a:off x="4197" y="2000"/>
                <a:ext cx="255" cy="90"/>
              </a:xfrm>
              <a:custGeom>
                <a:avLst/>
                <a:gdLst>
                  <a:gd name="T0" fmla="*/ 7 w 108"/>
                  <a:gd name="T1" fmla="*/ 38 h 38"/>
                  <a:gd name="T2" fmla="*/ 1 w 108"/>
                  <a:gd name="T3" fmla="*/ 33 h 38"/>
                  <a:gd name="T4" fmla="*/ 5 w 108"/>
                  <a:gd name="T5" fmla="*/ 26 h 38"/>
                  <a:gd name="T6" fmla="*/ 100 w 108"/>
                  <a:gd name="T7" fmla="*/ 0 h 38"/>
                  <a:gd name="T8" fmla="*/ 107 w 108"/>
                  <a:gd name="T9" fmla="*/ 5 h 38"/>
                  <a:gd name="T10" fmla="*/ 103 w 108"/>
                  <a:gd name="T11" fmla="*/ 12 h 38"/>
                  <a:gd name="T12" fmla="*/ 8 w 108"/>
                  <a:gd name="T13" fmla="*/ 38 h 38"/>
                  <a:gd name="T14" fmla="*/ 7 w 108"/>
                  <a:gd name="T15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8" h="38">
                    <a:moveTo>
                      <a:pt x="7" y="38"/>
                    </a:moveTo>
                    <a:cubicBezTo>
                      <a:pt x="4" y="38"/>
                      <a:pt x="2" y="36"/>
                      <a:pt x="1" y="33"/>
                    </a:cubicBezTo>
                    <a:cubicBezTo>
                      <a:pt x="0" y="30"/>
                      <a:pt x="2" y="27"/>
                      <a:pt x="5" y="26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3" y="0"/>
                      <a:pt x="106" y="1"/>
                      <a:pt x="107" y="5"/>
                    </a:cubicBezTo>
                    <a:cubicBezTo>
                      <a:pt x="108" y="8"/>
                      <a:pt x="106" y="11"/>
                      <a:pt x="103" y="12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38"/>
                      <a:pt x="7" y="38"/>
                      <a:pt x="7" y="3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" name="Freeform 85"/>
              <p:cNvSpPr/>
              <p:nvPr/>
            </p:nvSpPr>
            <p:spPr bwMode="auto">
              <a:xfrm>
                <a:off x="4202" y="2102"/>
                <a:ext cx="227" cy="140"/>
              </a:xfrm>
              <a:custGeom>
                <a:avLst/>
                <a:gdLst>
                  <a:gd name="T0" fmla="*/ 90 w 96"/>
                  <a:gd name="T1" fmla="*/ 59 h 59"/>
                  <a:gd name="T2" fmla="*/ 87 w 96"/>
                  <a:gd name="T3" fmla="*/ 58 h 59"/>
                  <a:gd name="T4" fmla="*/ 4 w 96"/>
                  <a:gd name="T5" fmla="*/ 12 h 59"/>
                  <a:gd name="T6" fmla="*/ 1 w 96"/>
                  <a:gd name="T7" fmla="*/ 4 h 59"/>
                  <a:gd name="T8" fmla="*/ 10 w 96"/>
                  <a:gd name="T9" fmla="*/ 2 h 59"/>
                  <a:gd name="T10" fmla="*/ 92 w 96"/>
                  <a:gd name="T11" fmla="*/ 47 h 59"/>
                  <a:gd name="T12" fmla="*/ 95 w 96"/>
                  <a:gd name="T13" fmla="*/ 55 h 59"/>
                  <a:gd name="T14" fmla="*/ 90 w 96"/>
                  <a:gd name="T15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6" h="59">
                    <a:moveTo>
                      <a:pt x="90" y="59"/>
                    </a:moveTo>
                    <a:cubicBezTo>
                      <a:pt x="89" y="59"/>
                      <a:pt x="88" y="58"/>
                      <a:pt x="87" y="58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1" y="11"/>
                      <a:pt x="0" y="7"/>
                      <a:pt x="1" y="4"/>
                    </a:cubicBezTo>
                    <a:cubicBezTo>
                      <a:pt x="3" y="1"/>
                      <a:pt x="7" y="0"/>
                      <a:pt x="10" y="2"/>
                    </a:cubicBezTo>
                    <a:cubicBezTo>
                      <a:pt x="92" y="47"/>
                      <a:pt x="92" y="47"/>
                      <a:pt x="92" y="47"/>
                    </a:cubicBezTo>
                    <a:cubicBezTo>
                      <a:pt x="95" y="49"/>
                      <a:pt x="96" y="53"/>
                      <a:pt x="95" y="55"/>
                    </a:cubicBezTo>
                    <a:cubicBezTo>
                      <a:pt x="94" y="57"/>
                      <a:pt x="92" y="59"/>
                      <a:pt x="90" y="5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" name="Freeform 86"/>
              <p:cNvSpPr/>
              <p:nvPr/>
            </p:nvSpPr>
            <p:spPr bwMode="auto">
              <a:xfrm>
                <a:off x="4301" y="2284"/>
                <a:ext cx="128" cy="62"/>
              </a:xfrm>
              <a:custGeom>
                <a:avLst/>
                <a:gdLst>
                  <a:gd name="T0" fmla="*/ 6 w 54"/>
                  <a:gd name="T1" fmla="*/ 26 h 26"/>
                  <a:gd name="T2" fmla="*/ 1 w 54"/>
                  <a:gd name="T3" fmla="*/ 22 h 26"/>
                  <a:gd name="T4" fmla="*/ 4 w 54"/>
                  <a:gd name="T5" fmla="*/ 14 h 26"/>
                  <a:gd name="T6" fmla="*/ 46 w 54"/>
                  <a:gd name="T7" fmla="*/ 1 h 26"/>
                  <a:gd name="T8" fmla="*/ 53 w 54"/>
                  <a:gd name="T9" fmla="*/ 5 h 26"/>
                  <a:gd name="T10" fmla="*/ 49 w 54"/>
                  <a:gd name="T11" fmla="*/ 12 h 26"/>
                  <a:gd name="T12" fmla="*/ 8 w 54"/>
                  <a:gd name="T13" fmla="*/ 26 h 26"/>
                  <a:gd name="T14" fmla="*/ 6 w 54"/>
                  <a:gd name="T1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26">
                    <a:moveTo>
                      <a:pt x="6" y="26"/>
                    </a:moveTo>
                    <a:cubicBezTo>
                      <a:pt x="4" y="26"/>
                      <a:pt x="1" y="24"/>
                      <a:pt x="1" y="22"/>
                    </a:cubicBezTo>
                    <a:cubicBezTo>
                      <a:pt x="0" y="18"/>
                      <a:pt x="1" y="15"/>
                      <a:pt x="4" y="14"/>
                    </a:cubicBezTo>
                    <a:cubicBezTo>
                      <a:pt x="46" y="1"/>
                      <a:pt x="46" y="1"/>
                      <a:pt x="46" y="1"/>
                    </a:cubicBezTo>
                    <a:cubicBezTo>
                      <a:pt x="49" y="0"/>
                      <a:pt x="52" y="2"/>
                      <a:pt x="53" y="5"/>
                    </a:cubicBezTo>
                    <a:cubicBezTo>
                      <a:pt x="54" y="8"/>
                      <a:pt x="53" y="11"/>
                      <a:pt x="49" y="12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7" y="26"/>
                      <a:pt x="7" y="26"/>
                      <a:pt x="6" y="2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" name="Freeform 87"/>
              <p:cNvSpPr/>
              <p:nvPr/>
            </p:nvSpPr>
            <p:spPr bwMode="auto">
              <a:xfrm>
                <a:off x="3185" y="1936"/>
                <a:ext cx="293" cy="206"/>
              </a:xfrm>
              <a:custGeom>
                <a:avLst/>
                <a:gdLst>
                  <a:gd name="T0" fmla="*/ 67 w 124"/>
                  <a:gd name="T1" fmla="*/ 87 h 87"/>
                  <a:gd name="T2" fmla="*/ 124 w 124"/>
                  <a:gd name="T3" fmla="*/ 18 h 87"/>
                  <a:gd name="T4" fmla="*/ 67 w 124"/>
                  <a:gd name="T5" fmla="*/ 0 h 87"/>
                  <a:gd name="T6" fmla="*/ 0 w 124"/>
                  <a:gd name="T7" fmla="*/ 28 h 87"/>
                  <a:gd name="T8" fmla="*/ 67 w 124"/>
                  <a:gd name="T9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87">
                    <a:moveTo>
                      <a:pt x="67" y="87"/>
                    </a:moveTo>
                    <a:cubicBezTo>
                      <a:pt x="124" y="18"/>
                      <a:pt x="124" y="18"/>
                      <a:pt x="124" y="18"/>
                    </a:cubicBezTo>
                    <a:cubicBezTo>
                      <a:pt x="108" y="7"/>
                      <a:pt x="88" y="0"/>
                      <a:pt x="67" y="0"/>
                    </a:cubicBezTo>
                    <a:cubicBezTo>
                      <a:pt x="41" y="0"/>
                      <a:pt x="17" y="11"/>
                      <a:pt x="0" y="28"/>
                    </a:cubicBezTo>
                    <a:lnTo>
                      <a:pt x="67" y="8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1" name="Freeform 88"/>
              <p:cNvSpPr/>
              <p:nvPr/>
            </p:nvSpPr>
            <p:spPr bwMode="auto">
              <a:xfrm>
                <a:off x="3114" y="2024"/>
                <a:ext cx="203" cy="213"/>
              </a:xfrm>
              <a:custGeom>
                <a:avLst/>
                <a:gdLst>
                  <a:gd name="T0" fmla="*/ 5 w 86"/>
                  <a:gd name="T1" fmla="*/ 90 h 90"/>
                  <a:gd name="T2" fmla="*/ 86 w 86"/>
                  <a:gd name="T3" fmla="*/ 58 h 90"/>
                  <a:gd name="T4" fmla="*/ 21 w 86"/>
                  <a:gd name="T5" fmla="*/ 0 h 90"/>
                  <a:gd name="T6" fmla="*/ 0 w 86"/>
                  <a:gd name="T7" fmla="*/ 60 h 90"/>
                  <a:gd name="T8" fmla="*/ 5 w 86"/>
                  <a:gd name="T9" fmla="*/ 90 h 90"/>
                  <a:gd name="T10" fmla="*/ 5 w 86"/>
                  <a:gd name="T11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6" h="90">
                    <a:moveTo>
                      <a:pt x="5" y="90"/>
                    </a:moveTo>
                    <a:cubicBezTo>
                      <a:pt x="86" y="58"/>
                      <a:pt x="86" y="58"/>
                      <a:pt x="86" y="58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8" y="17"/>
                      <a:pt x="0" y="37"/>
                      <a:pt x="0" y="60"/>
                    </a:cubicBezTo>
                    <a:cubicBezTo>
                      <a:pt x="0" y="70"/>
                      <a:pt x="2" y="80"/>
                      <a:pt x="5" y="90"/>
                    </a:cubicBezTo>
                    <a:cubicBezTo>
                      <a:pt x="5" y="90"/>
                      <a:pt x="5" y="90"/>
                      <a:pt x="5" y="9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2" name="Freeform 89"/>
              <p:cNvSpPr/>
              <p:nvPr/>
            </p:nvSpPr>
            <p:spPr bwMode="auto">
              <a:xfrm>
                <a:off x="3360" y="1998"/>
                <a:ext cx="213" cy="397"/>
              </a:xfrm>
              <a:custGeom>
                <a:avLst/>
                <a:gdLst>
                  <a:gd name="T0" fmla="*/ 59 w 90"/>
                  <a:gd name="T1" fmla="*/ 0 h 168"/>
                  <a:gd name="T2" fmla="*/ 0 w 90"/>
                  <a:gd name="T3" fmla="*/ 73 h 168"/>
                  <a:gd name="T4" fmla="*/ 0 w 90"/>
                  <a:gd name="T5" fmla="*/ 168 h 168"/>
                  <a:gd name="T6" fmla="*/ 90 w 90"/>
                  <a:gd name="T7" fmla="*/ 71 h 168"/>
                  <a:gd name="T8" fmla="*/ 59 w 90"/>
                  <a:gd name="T9" fmla="*/ 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168">
                    <a:moveTo>
                      <a:pt x="59" y="0"/>
                    </a:moveTo>
                    <a:cubicBezTo>
                      <a:pt x="0" y="73"/>
                      <a:pt x="0" y="73"/>
                      <a:pt x="0" y="73"/>
                    </a:cubicBezTo>
                    <a:cubicBezTo>
                      <a:pt x="0" y="168"/>
                      <a:pt x="0" y="168"/>
                      <a:pt x="0" y="168"/>
                    </a:cubicBezTo>
                    <a:cubicBezTo>
                      <a:pt x="50" y="164"/>
                      <a:pt x="90" y="122"/>
                      <a:pt x="90" y="71"/>
                    </a:cubicBezTo>
                    <a:cubicBezTo>
                      <a:pt x="90" y="43"/>
                      <a:pt x="78" y="18"/>
                      <a:pt x="59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3" name="Freeform 90"/>
              <p:cNvSpPr/>
              <p:nvPr/>
            </p:nvSpPr>
            <p:spPr bwMode="auto">
              <a:xfrm>
                <a:off x="3138" y="2187"/>
                <a:ext cx="194" cy="208"/>
              </a:xfrm>
              <a:custGeom>
                <a:avLst/>
                <a:gdLst>
                  <a:gd name="T0" fmla="*/ 82 w 82"/>
                  <a:gd name="T1" fmla="*/ 0 h 88"/>
                  <a:gd name="T2" fmla="*/ 0 w 82"/>
                  <a:gd name="T3" fmla="*/ 33 h 88"/>
                  <a:gd name="T4" fmla="*/ 0 w 82"/>
                  <a:gd name="T5" fmla="*/ 33 h 88"/>
                  <a:gd name="T6" fmla="*/ 82 w 82"/>
                  <a:gd name="T7" fmla="*/ 88 h 88"/>
                  <a:gd name="T8" fmla="*/ 82 w 82"/>
                  <a:gd name="T9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88">
                    <a:moveTo>
                      <a:pt x="82" y="0"/>
                    </a:moveTo>
                    <a:cubicBezTo>
                      <a:pt x="0" y="33"/>
                      <a:pt x="0" y="33"/>
                      <a:pt x="0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14" y="64"/>
                      <a:pt x="45" y="86"/>
                      <a:pt x="82" y="88"/>
                    </a:cubicBezTo>
                    <a:lnTo>
                      <a:pt x="8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4" name="Freeform 91"/>
              <p:cNvSpPr/>
              <p:nvPr/>
            </p:nvSpPr>
            <p:spPr bwMode="auto">
              <a:xfrm>
                <a:off x="5218" y="1936"/>
                <a:ext cx="220" cy="296"/>
              </a:xfrm>
              <a:custGeom>
                <a:avLst/>
                <a:gdLst>
                  <a:gd name="T0" fmla="*/ 79 w 93"/>
                  <a:gd name="T1" fmla="*/ 0 h 125"/>
                  <a:gd name="T2" fmla="*/ 14 w 93"/>
                  <a:gd name="T3" fmla="*/ 0 h 125"/>
                  <a:gd name="T4" fmla="*/ 0 w 93"/>
                  <a:gd name="T5" fmla="*/ 14 h 125"/>
                  <a:gd name="T6" fmla="*/ 0 w 93"/>
                  <a:gd name="T7" fmla="*/ 110 h 125"/>
                  <a:gd name="T8" fmla="*/ 14 w 93"/>
                  <a:gd name="T9" fmla="*/ 125 h 125"/>
                  <a:gd name="T10" fmla="*/ 79 w 93"/>
                  <a:gd name="T11" fmla="*/ 125 h 125"/>
                  <a:gd name="T12" fmla="*/ 93 w 93"/>
                  <a:gd name="T13" fmla="*/ 110 h 125"/>
                  <a:gd name="T14" fmla="*/ 93 w 93"/>
                  <a:gd name="T15" fmla="*/ 14 h 125"/>
                  <a:gd name="T16" fmla="*/ 79 w 93"/>
                  <a:gd name="T17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3" h="125">
                    <a:moveTo>
                      <a:pt x="79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7"/>
                      <a:pt x="0" y="14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0" y="118"/>
                      <a:pt x="6" y="125"/>
                      <a:pt x="14" y="125"/>
                    </a:cubicBezTo>
                    <a:cubicBezTo>
                      <a:pt x="79" y="125"/>
                      <a:pt x="79" y="125"/>
                      <a:pt x="79" y="125"/>
                    </a:cubicBezTo>
                    <a:cubicBezTo>
                      <a:pt x="87" y="125"/>
                      <a:pt x="93" y="118"/>
                      <a:pt x="93" y="110"/>
                    </a:cubicBezTo>
                    <a:cubicBezTo>
                      <a:pt x="93" y="14"/>
                      <a:pt x="93" y="14"/>
                      <a:pt x="93" y="14"/>
                    </a:cubicBezTo>
                    <a:cubicBezTo>
                      <a:pt x="93" y="7"/>
                      <a:pt x="87" y="0"/>
                      <a:pt x="79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5" name="Freeform 92"/>
              <p:cNvSpPr/>
              <p:nvPr/>
            </p:nvSpPr>
            <p:spPr bwMode="auto">
              <a:xfrm>
                <a:off x="5138" y="2095"/>
                <a:ext cx="380" cy="300"/>
              </a:xfrm>
              <a:custGeom>
                <a:avLst/>
                <a:gdLst>
                  <a:gd name="T0" fmla="*/ 157 w 161"/>
                  <a:gd name="T1" fmla="*/ 0 h 127"/>
                  <a:gd name="T2" fmla="*/ 140 w 161"/>
                  <a:gd name="T3" fmla="*/ 0 h 127"/>
                  <a:gd name="T4" fmla="*/ 136 w 161"/>
                  <a:gd name="T5" fmla="*/ 4 h 127"/>
                  <a:gd name="T6" fmla="*/ 136 w 161"/>
                  <a:gd name="T7" fmla="*/ 46 h 127"/>
                  <a:gd name="T8" fmla="*/ 120 w 161"/>
                  <a:gd name="T9" fmla="*/ 65 h 127"/>
                  <a:gd name="T10" fmla="*/ 77 w 161"/>
                  <a:gd name="T11" fmla="*/ 65 h 127"/>
                  <a:gd name="T12" fmla="*/ 74 w 161"/>
                  <a:gd name="T13" fmla="*/ 65 h 127"/>
                  <a:gd name="T14" fmla="*/ 41 w 161"/>
                  <a:gd name="T15" fmla="*/ 65 h 127"/>
                  <a:gd name="T16" fmla="*/ 24 w 161"/>
                  <a:gd name="T17" fmla="*/ 47 h 127"/>
                  <a:gd name="T18" fmla="*/ 24 w 161"/>
                  <a:gd name="T19" fmla="*/ 4 h 127"/>
                  <a:gd name="T20" fmla="*/ 20 w 161"/>
                  <a:gd name="T21" fmla="*/ 0 h 127"/>
                  <a:gd name="T22" fmla="*/ 4 w 161"/>
                  <a:gd name="T23" fmla="*/ 0 h 127"/>
                  <a:gd name="T24" fmla="*/ 0 w 161"/>
                  <a:gd name="T25" fmla="*/ 4 h 127"/>
                  <a:gd name="T26" fmla="*/ 4 w 161"/>
                  <a:gd name="T27" fmla="*/ 8 h 127"/>
                  <a:gd name="T28" fmla="*/ 16 w 161"/>
                  <a:gd name="T29" fmla="*/ 8 h 127"/>
                  <a:gd name="T30" fmla="*/ 16 w 161"/>
                  <a:gd name="T31" fmla="*/ 47 h 127"/>
                  <a:gd name="T32" fmla="*/ 41 w 161"/>
                  <a:gd name="T33" fmla="*/ 73 h 127"/>
                  <a:gd name="T34" fmla="*/ 70 w 161"/>
                  <a:gd name="T35" fmla="*/ 73 h 127"/>
                  <a:gd name="T36" fmla="*/ 36 w 161"/>
                  <a:gd name="T37" fmla="*/ 121 h 127"/>
                  <a:gd name="T38" fmla="*/ 37 w 161"/>
                  <a:gd name="T39" fmla="*/ 126 h 127"/>
                  <a:gd name="T40" fmla="*/ 40 w 161"/>
                  <a:gd name="T41" fmla="*/ 127 h 127"/>
                  <a:gd name="T42" fmla="*/ 43 w 161"/>
                  <a:gd name="T43" fmla="*/ 125 h 127"/>
                  <a:gd name="T44" fmla="*/ 76 w 161"/>
                  <a:gd name="T45" fmla="*/ 78 h 127"/>
                  <a:gd name="T46" fmla="*/ 76 w 161"/>
                  <a:gd name="T47" fmla="*/ 123 h 127"/>
                  <a:gd name="T48" fmla="*/ 80 w 161"/>
                  <a:gd name="T49" fmla="*/ 127 h 127"/>
                  <a:gd name="T50" fmla="*/ 84 w 161"/>
                  <a:gd name="T51" fmla="*/ 123 h 127"/>
                  <a:gd name="T52" fmla="*/ 84 w 161"/>
                  <a:gd name="T53" fmla="*/ 78 h 127"/>
                  <a:gd name="T54" fmla="*/ 118 w 161"/>
                  <a:gd name="T55" fmla="*/ 125 h 127"/>
                  <a:gd name="T56" fmla="*/ 121 w 161"/>
                  <a:gd name="T57" fmla="*/ 127 h 127"/>
                  <a:gd name="T58" fmla="*/ 123 w 161"/>
                  <a:gd name="T59" fmla="*/ 126 h 127"/>
                  <a:gd name="T60" fmla="*/ 124 w 161"/>
                  <a:gd name="T61" fmla="*/ 121 h 127"/>
                  <a:gd name="T62" fmla="*/ 91 w 161"/>
                  <a:gd name="T63" fmla="*/ 73 h 127"/>
                  <a:gd name="T64" fmla="*/ 120 w 161"/>
                  <a:gd name="T65" fmla="*/ 73 h 127"/>
                  <a:gd name="T66" fmla="*/ 144 w 161"/>
                  <a:gd name="T67" fmla="*/ 47 h 127"/>
                  <a:gd name="T68" fmla="*/ 144 w 161"/>
                  <a:gd name="T69" fmla="*/ 8 h 127"/>
                  <a:gd name="T70" fmla="*/ 157 w 161"/>
                  <a:gd name="T71" fmla="*/ 8 h 127"/>
                  <a:gd name="T72" fmla="*/ 161 w 161"/>
                  <a:gd name="T73" fmla="*/ 4 h 127"/>
                  <a:gd name="T74" fmla="*/ 157 w 161"/>
                  <a:gd name="T75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1" h="127">
                    <a:moveTo>
                      <a:pt x="157" y="0"/>
                    </a:moveTo>
                    <a:cubicBezTo>
                      <a:pt x="140" y="0"/>
                      <a:pt x="140" y="0"/>
                      <a:pt x="140" y="0"/>
                    </a:cubicBezTo>
                    <a:cubicBezTo>
                      <a:pt x="138" y="0"/>
                      <a:pt x="136" y="2"/>
                      <a:pt x="136" y="4"/>
                    </a:cubicBezTo>
                    <a:cubicBezTo>
                      <a:pt x="136" y="46"/>
                      <a:pt x="136" y="46"/>
                      <a:pt x="136" y="46"/>
                    </a:cubicBezTo>
                    <a:cubicBezTo>
                      <a:pt x="136" y="47"/>
                      <a:pt x="136" y="65"/>
                      <a:pt x="120" y="65"/>
                    </a:cubicBezTo>
                    <a:cubicBezTo>
                      <a:pt x="77" y="65"/>
                      <a:pt x="77" y="65"/>
                      <a:pt x="77" y="65"/>
                    </a:cubicBezTo>
                    <a:cubicBezTo>
                      <a:pt x="74" y="65"/>
                      <a:pt x="74" y="65"/>
                      <a:pt x="74" y="65"/>
                    </a:cubicBezTo>
                    <a:cubicBezTo>
                      <a:pt x="41" y="65"/>
                      <a:pt x="41" y="65"/>
                      <a:pt x="41" y="65"/>
                    </a:cubicBezTo>
                    <a:cubicBezTo>
                      <a:pt x="25" y="65"/>
                      <a:pt x="24" y="48"/>
                      <a:pt x="24" y="47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4" y="2"/>
                      <a:pt x="23" y="0"/>
                      <a:pt x="2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2" y="8"/>
                      <a:pt x="4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7" y="56"/>
                      <a:pt x="22" y="73"/>
                      <a:pt x="41" y="73"/>
                    </a:cubicBezTo>
                    <a:cubicBezTo>
                      <a:pt x="70" y="73"/>
                      <a:pt x="70" y="73"/>
                      <a:pt x="70" y="73"/>
                    </a:cubicBezTo>
                    <a:cubicBezTo>
                      <a:pt x="36" y="121"/>
                      <a:pt x="36" y="121"/>
                      <a:pt x="36" y="121"/>
                    </a:cubicBezTo>
                    <a:cubicBezTo>
                      <a:pt x="35" y="123"/>
                      <a:pt x="35" y="125"/>
                      <a:pt x="37" y="126"/>
                    </a:cubicBezTo>
                    <a:cubicBezTo>
                      <a:pt x="38" y="127"/>
                      <a:pt x="39" y="127"/>
                      <a:pt x="40" y="127"/>
                    </a:cubicBezTo>
                    <a:cubicBezTo>
                      <a:pt x="41" y="127"/>
                      <a:pt x="42" y="126"/>
                      <a:pt x="43" y="125"/>
                    </a:cubicBezTo>
                    <a:cubicBezTo>
                      <a:pt x="76" y="78"/>
                      <a:pt x="76" y="78"/>
                      <a:pt x="76" y="78"/>
                    </a:cubicBezTo>
                    <a:cubicBezTo>
                      <a:pt x="76" y="123"/>
                      <a:pt x="76" y="123"/>
                      <a:pt x="76" y="123"/>
                    </a:cubicBezTo>
                    <a:cubicBezTo>
                      <a:pt x="76" y="125"/>
                      <a:pt x="78" y="127"/>
                      <a:pt x="80" y="127"/>
                    </a:cubicBezTo>
                    <a:cubicBezTo>
                      <a:pt x="83" y="127"/>
                      <a:pt x="84" y="125"/>
                      <a:pt x="84" y="123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118" y="125"/>
                      <a:pt x="118" y="125"/>
                      <a:pt x="118" y="125"/>
                    </a:cubicBezTo>
                    <a:cubicBezTo>
                      <a:pt x="119" y="126"/>
                      <a:pt x="120" y="127"/>
                      <a:pt x="121" y="127"/>
                    </a:cubicBezTo>
                    <a:cubicBezTo>
                      <a:pt x="122" y="127"/>
                      <a:pt x="123" y="127"/>
                      <a:pt x="123" y="126"/>
                    </a:cubicBezTo>
                    <a:cubicBezTo>
                      <a:pt x="125" y="125"/>
                      <a:pt x="126" y="123"/>
                      <a:pt x="124" y="121"/>
                    </a:cubicBezTo>
                    <a:cubicBezTo>
                      <a:pt x="91" y="73"/>
                      <a:pt x="91" y="73"/>
                      <a:pt x="91" y="73"/>
                    </a:cubicBezTo>
                    <a:cubicBezTo>
                      <a:pt x="120" y="73"/>
                      <a:pt x="120" y="73"/>
                      <a:pt x="120" y="73"/>
                    </a:cubicBezTo>
                    <a:cubicBezTo>
                      <a:pt x="139" y="73"/>
                      <a:pt x="144" y="56"/>
                      <a:pt x="144" y="47"/>
                    </a:cubicBezTo>
                    <a:cubicBezTo>
                      <a:pt x="144" y="8"/>
                      <a:pt x="144" y="8"/>
                      <a:pt x="144" y="8"/>
                    </a:cubicBezTo>
                    <a:cubicBezTo>
                      <a:pt x="157" y="8"/>
                      <a:pt x="157" y="8"/>
                      <a:pt x="157" y="8"/>
                    </a:cubicBezTo>
                    <a:cubicBezTo>
                      <a:pt x="159" y="8"/>
                      <a:pt x="161" y="6"/>
                      <a:pt x="161" y="4"/>
                    </a:cubicBezTo>
                    <a:cubicBezTo>
                      <a:pt x="161" y="2"/>
                      <a:pt x="159" y="0"/>
                      <a:pt x="157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" name="Freeform 93"/>
              <p:cNvSpPr/>
              <p:nvPr/>
            </p:nvSpPr>
            <p:spPr bwMode="auto">
              <a:xfrm>
                <a:off x="8185" y="2064"/>
                <a:ext cx="248" cy="189"/>
              </a:xfrm>
              <a:custGeom>
                <a:avLst/>
                <a:gdLst>
                  <a:gd name="T0" fmla="*/ 103 w 105"/>
                  <a:gd name="T1" fmla="*/ 1 h 80"/>
                  <a:gd name="T2" fmla="*/ 99 w 105"/>
                  <a:gd name="T3" fmla="*/ 0 h 80"/>
                  <a:gd name="T4" fmla="*/ 52 w 105"/>
                  <a:gd name="T5" fmla="*/ 14 h 80"/>
                  <a:gd name="T6" fmla="*/ 8 w 105"/>
                  <a:gd name="T7" fmla="*/ 1 h 80"/>
                  <a:gd name="T8" fmla="*/ 5 w 105"/>
                  <a:gd name="T9" fmla="*/ 1 h 80"/>
                  <a:gd name="T10" fmla="*/ 0 w 105"/>
                  <a:gd name="T11" fmla="*/ 5 h 80"/>
                  <a:gd name="T12" fmla="*/ 0 w 105"/>
                  <a:gd name="T13" fmla="*/ 41 h 80"/>
                  <a:gd name="T14" fmla="*/ 37 w 105"/>
                  <a:gd name="T15" fmla="*/ 41 h 80"/>
                  <a:gd name="T16" fmla="*/ 45 w 105"/>
                  <a:gd name="T17" fmla="*/ 49 h 80"/>
                  <a:gd name="T18" fmla="*/ 45 w 105"/>
                  <a:gd name="T19" fmla="*/ 66 h 80"/>
                  <a:gd name="T20" fmla="*/ 54 w 105"/>
                  <a:gd name="T21" fmla="*/ 68 h 80"/>
                  <a:gd name="T22" fmla="*/ 99 w 105"/>
                  <a:gd name="T23" fmla="*/ 79 h 80"/>
                  <a:gd name="T24" fmla="*/ 101 w 105"/>
                  <a:gd name="T25" fmla="*/ 80 h 80"/>
                  <a:gd name="T26" fmla="*/ 103 w 105"/>
                  <a:gd name="T27" fmla="*/ 79 h 80"/>
                  <a:gd name="T28" fmla="*/ 105 w 105"/>
                  <a:gd name="T29" fmla="*/ 76 h 80"/>
                  <a:gd name="T30" fmla="*/ 105 w 105"/>
                  <a:gd name="T31" fmla="*/ 4 h 80"/>
                  <a:gd name="T32" fmla="*/ 103 w 105"/>
                  <a:gd name="T33" fmla="*/ 1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5" h="80">
                    <a:moveTo>
                      <a:pt x="103" y="1"/>
                    </a:moveTo>
                    <a:cubicBezTo>
                      <a:pt x="102" y="0"/>
                      <a:pt x="101" y="0"/>
                      <a:pt x="99" y="0"/>
                    </a:cubicBezTo>
                    <a:cubicBezTo>
                      <a:pt x="52" y="14"/>
                      <a:pt x="52" y="14"/>
                      <a:pt x="52" y="14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0"/>
                      <a:pt x="6" y="1"/>
                      <a:pt x="5" y="1"/>
                    </a:cubicBezTo>
                    <a:cubicBezTo>
                      <a:pt x="2" y="1"/>
                      <a:pt x="0" y="3"/>
                      <a:pt x="0" y="5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41" y="41"/>
                      <a:pt x="45" y="45"/>
                      <a:pt x="45" y="49"/>
                    </a:cubicBezTo>
                    <a:cubicBezTo>
                      <a:pt x="45" y="66"/>
                      <a:pt x="45" y="66"/>
                      <a:pt x="45" y="66"/>
                    </a:cubicBezTo>
                    <a:cubicBezTo>
                      <a:pt x="47" y="67"/>
                      <a:pt x="50" y="68"/>
                      <a:pt x="54" y="68"/>
                    </a:cubicBezTo>
                    <a:cubicBezTo>
                      <a:pt x="67" y="68"/>
                      <a:pt x="83" y="71"/>
                      <a:pt x="99" y="79"/>
                    </a:cubicBezTo>
                    <a:cubicBezTo>
                      <a:pt x="99" y="79"/>
                      <a:pt x="100" y="80"/>
                      <a:pt x="101" y="80"/>
                    </a:cubicBezTo>
                    <a:cubicBezTo>
                      <a:pt x="101" y="80"/>
                      <a:pt x="102" y="79"/>
                      <a:pt x="103" y="79"/>
                    </a:cubicBezTo>
                    <a:cubicBezTo>
                      <a:pt x="104" y="78"/>
                      <a:pt x="105" y="77"/>
                      <a:pt x="105" y="76"/>
                    </a:cubicBezTo>
                    <a:cubicBezTo>
                      <a:pt x="105" y="4"/>
                      <a:pt x="105" y="4"/>
                      <a:pt x="105" y="4"/>
                    </a:cubicBezTo>
                    <a:cubicBezTo>
                      <a:pt x="105" y="3"/>
                      <a:pt x="104" y="1"/>
                      <a:pt x="103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7" name="Freeform 94"/>
              <p:cNvSpPr>
                <a:spLocks noEditPoints="1"/>
              </p:cNvSpPr>
              <p:nvPr/>
            </p:nvSpPr>
            <p:spPr bwMode="auto">
              <a:xfrm>
                <a:off x="8074" y="2161"/>
                <a:ext cx="217" cy="215"/>
              </a:xfrm>
              <a:custGeom>
                <a:avLst/>
                <a:gdLst>
                  <a:gd name="T0" fmla="*/ 84 w 92"/>
                  <a:gd name="T1" fmla="*/ 0 h 91"/>
                  <a:gd name="T2" fmla="*/ 75 w 92"/>
                  <a:gd name="T3" fmla="*/ 0 h 91"/>
                  <a:gd name="T4" fmla="*/ 75 w 92"/>
                  <a:gd name="T5" fmla="*/ 27 h 91"/>
                  <a:gd name="T6" fmla="*/ 17 w 92"/>
                  <a:gd name="T7" fmla="*/ 27 h 91"/>
                  <a:gd name="T8" fmla="*/ 17 w 92"/>
                  <a:gd name="T9" fmla="*/ 0 h 91"/>
                  <a:gd name="T10" fmla="*/ 8 w 92"/>
                  <a:gd name="T11" fmla="*/ 0 h 91"/>
                  <a:gd name="T12" fmla="*/ 0 w 92"/>
                  <a:gd name="T13" fmla="*/ 8 h 91"/>
                  <a:gd name="T14" fmla="*/ 0 w 92"/>
                  <a:gd name="T15" fmla="*/ 83 h 91"/>
                  <a:gd name="T16" fmla="*/ 8 w 92"/>
                  <a:gd name="T17" fmla="*/ 91 h 91"/>
                  <a:gd name="T18" fmla="*/ 84 w 92"/>
                  <a:gd name="T19" fmla="*/ 91 h 91"/>
                  <a:gd name="T20" fmla="*/ 92 w 92"/>
                  <a:gd name="T21" fmla="*/ 83 h 91"/>
                  <a:gd name="T22" fmla="*/ 92 w 92"/>
                  <a:gd name="T23" fmla="*/ 25 h 91"/>
                  <a:gd name="T24" fmla="*/ 92 w 92"/>
                  <a:gd name="T25" fmla="*/ 8 h 91"/>
                  <a:gd name="T26" fmla="*/ 84 w 92"/>
                  <a:gd name="T27" fmla="*/ 0 h 91"/>
                  <a:gd name="T28" fmla="*/ 46 w 92"/>
                  <a:gd name="T29" fmla="*/ 75 h 91"/>
                  <a:gd name="T30" fmla="*/ 23 w 92"/>
                  <a:gd name="T31" fmla="*/ 52 h 91"/>
                  <a:gd name="T32" fmla="*/ 46 w 92"/>
                  <a:gd name="T33" fmla="*/ 29 h 91"/>
                  <a:gd name="T34" fmla="*/ 69 w 92"/>
                  <a:gd name="T35" fmla="*/ 52 h 91"/>
                  <a:gd name="T36" fmla="*/ 46 w 92"/>
                  <a:gd name="T37" fmla="*/ 75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2" h="91">
                    <a:moveTo>
                      <a:pt x="84" y="0"/>
                    </a:moveTo>
                    <a:cubicBezTo>
                      <a:pt x="75" y="0"/>
                      <a:pt x="75" y="0"/>
                      <a:pt x="75" y="0"/>
                    </a:cubicBezTo>
                    <a:cubicBezTo>
                      <a:pt x="75" y="27"/>
                      <a:pt x="75" y="27"/>
                      <a:pt x="75" y="27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3"/>
                      <a:pt x="0" y="8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88"/>
                      <a:pt x="4" y="91"/>
                      <a:pt x="8" y="91"/>
                    </a:cubicBezTo>
                    <a:cubicBezTo>
                      <a:pt x="84" y="91"/>
                      <a:pt x="84" y="91"/>
                      <a:pt x="84" y="91"/>
                    </a:cubicBezTo>
                    <a:cubicBezTo>
                      <a:pt x="88" y="91"/>
                      <a:pt x="92" y="88"/>
                      <a:pt x="92" y="83"/>
                    </a:cubicBezTo>
                    <a:cubicBezTo>
                      <a:pt x="92" y="25"/>
                      <a:pt x="92" y="25"/>
                      <a:pt x="92" y="25"/>
                    </a:cubicBezTo>
                    <a:cubicBezTo>
                      <a:pt x="92" y="8"/>
                      <a:pt x="92" y="8"/>
                      <a:pt x="92" y="8"/>
                    </a:cubicBezTo>
                    <a:cubicBezTo>
                      <a:pt x="92" y="3"/>
                      <a:pt x="88" y="0"/>
                      <a:pt x="84" y="0"/>
                    </a:cubicBezTo>
                    <a:close/>
                    <a:moveTo>
                      <a:pt x="46" y="75"/>
                    </a:moveTo>
                    <a:cubicBezTo>
                      <a:pt x="33" y="75"/>
                      <a:pt x="23" y="65"/>
                      <a:pt x="23" y="52"/>
                    </a:cubicBezTo>
                    <a:cubicBezTo>
                      <a:pt x="23" y="39"/>
                      <a:pt x="33" y="29"/>
                      <a:pt x="46" y="29"/>
                    </a:cubicBezTo>
                    <a:cubicBezTo>
                      <a:pt x="59" y="29"/>
                      <a:pt x="69" y="39"/>
                      <a:pt x="69" y="52"/>
                    </a:cubicBezTo>
                    <a:cubicBezTo>
                      <a:pt x="69" y="65"/>
                      <a:pt x="59" y="75"/>
                      <a:pt x="46" y="7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8" name="Freeform 95"/>
              <p:cNvSpPr/>
              <p:nvPr/>
            </p:nvSpPr>
            <p:spPr bwMode="auto">
              <a:xfrm>
                <a:off x="8133" y="2161"/>
                <a:ext cx="99" cy="43"/>
              </a:xfrm>
              <a:custGeom>
                <a:avLst/>
                <a:gdLst>
                  <a:gd name="T0" fmla="*/ 0 w 99"/>
                  <a:gd name="T1" fmla="*/ 43 h 43"/>
                  <a:gd name="T2" fmla="*/ 99 w 99"/>
                  <a:gd name="T3" fmla="*/ 43 h 43"/>
                  <a:gd name="T4" fmla="*/ 99 w 99"/>
                  <a:gd name="T5" fmla="*/ 0 h 43"/>
                  <a:gd name="T6" fmla="*/ 52 w 99"/>
                  <a:gd name="T7" fmla="*/ 0 h 43"/>
                  <a:gd name="T8" fmla="*/ 0 w 99"/>
                  <a:gd name="T9" fmla="*/ 0 h 43"/>
                  <a:gd name="T10" fmla="*/ 0 w 99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9" h="43">
                    <a:moveTo>
                      <a:pt x="0" y="43"/>
                    </a:moveTo>
                    <a:lnTo>
                      <a:pt x="99" y="43"/>
                    </a:lnTo>
                    <a:lnTo>
                      <a:pt x="99" y="0"/>
                    </a:lnTo>
                    <a:lnTo>
                      <a:pt x="52" y="0"/>
                    </a:lnTo>
                    <a:lnTo>
                      <a:pt x="0" y="0"/>
                    </a:lnTo>
                    <a:lnTo>
                      <a:pt x="0" y="4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9" name="Freeform 96"/>
              <p:cNvSpPr>
                <a:spLocks noEditPoints="1"/>
              </p:cNvSpPr>
              <p:nvPr/>
            </p:nvSpPr>
            <p:spPr bwMode="auto">
              <a:xfrm>
                <a:off x="8100" y="1965"/>
                <a:ext cx="418" cy="142"/>
              </a:xfrm>
              <a:custGeom>
                <a:avLst/>
                <a:gdLst>
                  <a:gd name="T0" fmla="*/ 88 w 177"/>
                  <a:gd name="T1" fmla="*/ 60 h 60"/>
                  <a:gd name="T2" fmla="*/ 87 w 177"/>
                  <a:gd name="T3" fmla="*/ 60 h 60"/>
                  <a:gd name="T4" fmla="*/ 3 w 177"/>
                  <a:gd name="T5" fmla="*/ 34 h 60"/>
                  <a:gd name="T6" fmla="*/ 0 w 177"/>
                  <a:gd name="T7" fmla="*/ 30 h 60"/>
                  <a:gd name="T8" fmla="*/ 3 w 177"/>
                  <a:gd name="T9" fmla="*/ 26 h 60"/>
                  <a:gd name="T10" fmla="*/ 87 w 177"/>
                  <a:gd name="T11" fmla="*/ 1 h 60"/>
                  <a:gd name="T12" fmla="*/ 90 w 177"/>
                  <a:gd name="T13" fmla="*/ 1 h 60"/>
                  <a:gd name="T14" fmla="*/ 174 w 177"/>
                  <a:gd name="T15" fmla="*/ 26 h 60"/>
                  <a:gd name="T16" fmla="*/ 177 w 177"/>
                  <a:gd name="T17" fmla="*/ 30 h 60"/>
                  <a:gd name="T18" fmla="*/ 174 w 177"/>
                  <a:gd name="T19" fmla="*/ 34 h 60"/>
                  <a:gd name="T20" fmla="*/ 90 w 177"/>
                  <a:gd name="T21" fmla="*/ 60 h 60"/>
                  <a:gd name="T22" fmla="*/ 88 w 177"/>
                  <a:gd name="T23" fmla="*/ 60 h 60"/>
                  <a:gd name="T24" fmla="*/ 18 w 177"/>
                  <a:gd name="T25" fmla="*/ 30 h 60"/>
                  <a:gd name="T26" fmla="*/ 88 w 177"/>
                  <a:gd name="T27" fmla="*/ 51 h 60"/>
                  <a:gd name="T28" fmla="*/ 159 w 177"/>
                  <a:gd name="T29" fmla="*/ 30 h 60"/>
                  <a:gd name="T30" fmla="*/ 88 w 177"/>
                  <a:gd name="T31" fmla="*/ 9 h 60"/>
                  <a:gd name="T32" fmla="*/ 18 w 177"/>
                  <a:gd name="T33" fmla="*/ 3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77" h="60">
                    <a:moveTo>
                      <a:pt x="88" y="60"/>
                    </a:moveTo>
                    <a:cubicBezTo>
                      <a:pt x="88" y="60"/>
                      <a:pt x="88" y="60"/>
                      <a:pt x="87" y="60"/>
                    </a:cubicBezTo>
                    <a:cubicBezTo>
                      <a:pt x="3" y="34"/>
                      <a:pt x="3" y="34"/>
                      <a:pt x="3" y="34"/>
                    </a:cubicBezTo>
                    <a:cubicBezTo>
                      <a:pt x="1" y="33"/>
                      <a:pt x="0" y="32"/>
                      <a:pt x="0" y="30"/>
                    </a:cubicBezTo>
                    <a:cubicBezTo>
                      <a:pt x="0" y="28"/>
                      <a:pt x="1" y="27"/>
                      <a:pt x="3" y="26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8" y="0"/>
                      <a:pt x="89" y="0"/>
                      <a:pt x="90" y="1"/>
                    </a:cubicBezTo>
                    <a:cubicBezTo>
                      <a:pt x="174" y="26"/>
                      <a:pt x="174" y="26"/>
                      <a:pt x="174" y="26"/>
                    </a:cubicBezTo>
                    <a:cubicBezTo>
                      <a:pt x="175" y="27"/>
                      <a:pt x="177" y="28"/>
                      <a:pt x="177" y="30"/>
                    </a:cubicBezTo>
                    <a:cubicBezTo>
                      <a:pt x="177" y="32"/>
                      <a:pt x="175" y="33"/>
                      <a:pt x="174" y="34"/>
                    </a:cubicBezTo>
                    <a:cubicBezTo>
                      <a:pt x="90" y="60"/>
                      <a:pt x="90" y="60"/>
                      <a:pt x="90" y="60"/>
                    </a:cubicBezTo>
                    <a:cubicBezTo>
                      <a:pt x="89" y="60"/>
                      <a:pt x="89" y="60"/>
                      <a:pt x="88" y="60"/>
                    </a:cubicBezTo>
                    <a:close/>
                    <a:moveTo>
                      <a:pt x="18" y="30"/>
                    </a:moveTo>
                    <a:cubicBezTo>
                      <a:pt x="88" y="51"/>
                      <a:pt x="88" y="51"/>
                      <a:pt x="88" y="51"/>
                    </a:cubicBezTo>
                    <a:cubicBezTo>
                      <a:pt x="159" y="30"/>
                      <a:pt x="159" y="30"/>
                      <a:pt x="159" y="30"/>
                    </a:cubicBezTo>
                    <a:cubicBezTo>
                      <a:pt x="88" y="9"/>
                      <a:pt x="88" y="9"/>
                      <a:pt x="88" y="9"/>
                    </a:cubicBezTo>
                    <a:lnTo>
                      <a:pt x="18" y="3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0" name="Freeform 97"/>
              <p:cNvSpPr/>
              <p:nvPr/>
            </p:nvSpPr>
            <p:spPr bwMode="auto">
              <a:xfrm>
                <a:off x="8315" y="2015"/>
                <a:ext cx="184" cy="153"/>
              </a:xfrm>
              <a:custGeom>
                <a:avLst/>
                <a:gdLst>
                  <a:gd name="T0" fmla="*/ 74 w 78"/>
                  <a:gd name="T1" fmla="*/ 65 h 65"/>
                  <a:gd name="T2" fmla="*/ 70 w 78"/>
                  <a:gd name="T3" fmla="*/ 61 h 65"/>
                  <a:gd name="T4" fmla="*/ 70 w 78"/>
                  <a:gd name="T5" fmla="*/ 18 h 65"/>
                  <a:gd name="T6" fmla="*/ 4 w 78"/>
                  <a:gd name="T7" fmla="*/ 8 h 65"/>
                  <a:gd name="T8" fmla="*/ 1 w 78"/>
                  <a:gd name="T9" fmla="*/ 4 h 65"/>
                  <a:gd name="T10" fmla="*/ 5 w 78"/>
                  <a:gd name="T11" fmla="*/ 0 h 65"/>
                  <a:gd name="T12" fmla="*/ 78 w 78"/>
                  <a:gd name="T13" fmla="*/ 11 h 65"/>
                  <a:gd name="T14" fmla="*/ 78 w 78"/>
                  <a:gd name="T15" fmla="*/ 61 h 65"/>
                  <a:gd name="T16" fmla="*/ 74 w 78"/>
                  <a:gd name="T17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8" h="65">
                    <a:moveTo>
                      <a:pt x="74" y="65"/>
                    </a:moveTo>
                    <a:cubicBezTo>
                      <a:pt x="72" y="65"/>
                      <a:pt x="70" y="63"/>
                      <a:pt x="70" y="61"/>
                    </a:cubicBezTo>
                    <a:cubicBezTo>
                      <a:pt x="70" y="18"/>
                      <a:pt x="70" y="18"/>
                      <a:pt x="70" y="1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1" y="4"/>
                    </a:cubicBezTo>
                    <a:cubicBezTo>
                      <a:pt x="1" y="1"/>
                      <a:pt x="3" y="0"/>
                      <a:pt x="5" y="0"/>
                    </a:cubicBezTo>
                    <a:cubicBezTo>
                      <a:pt x="78" y="11"/>
                      <a:pt x="78" y="11"/>
                      <a:pt x="78" y="11"/>
                    </a:cubicBezTo>
                    <a:cubicBezTo>
                      <a:pt x="78" y="61"/>
                      <a:pt x="78" y="61"/>
                      <a:pt x="78" y="61"/>
                    </a:cubicBezTo>
                    <a:cubicBezTo>
                      <a:pt x="78" y="63"/>
                      <a:pt x="76" y="65"/>
                      <a:pt x="74" y="6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1" name="Freeform 98"/>
              <p:cNvSpPr/>
              <p:nvPr/>
            </p:nvSpPr>
            <p:spPr bwMode="auto">
              <a:xfrm>
                <a:off x="8483" y="2156"/>
                <a:ext cx="50" cy="93"/>
              </a:xfrm>
              <a:custGeom>
                <a:avLst/>
                <a:gdLst>
                  <a:gd name="T0" fmla="*/ 17 w 21"/>
                  <a:gd name="T1" fmla="*/ 39 h 39"/>
                  <a:gd name="T2" fmla="*/ 13 w 21"/>
                  <a:gd name="T3" fmla="*/ 35 h 39"/>
                  <a:gd name="T4" fmla="*/ 13 w 21"/>
                  <a:gd name="T5" fmla="*/ 13 h 39"/>
                  <a:gd name="T6" fmla="*/ 3 w 21"/>
                  <a:gd name="T7" fmla="*/ 8 h 39"/>
                  <a:gd name="T8" fmla="*/ 1 w 21"/>
                  <a:gd name="T9" fmla="*/ 3 h 39"/>
                  <a:gd name="T10" fmla="*/ 6 w 21"/>
                  <a:gd name="T11" fmla="*/ 1 h 39"/>
                  <a:gd name="T12" fmla="*/ 19 w 21"/>
                  <a:gd name="T13" fmla="*/ 6 h 39"/>
                  <a:gd name="T14" fmla="*/ 21 w 21"/>
                  <a:gd name="T15" fmla="*/ 10 h 39"/>
                  <a:gd name="T16" fmla="*/ 21 w 21"/>
                  <a:gd name="T17" fmla="*/ 35 h 39"/>
                  <a:gd name="T18" fmla="*/ 17 w 21"/>
                  <a:gd name="T19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" h="39">
                    <a:moveTo>
                      <a:pt x="17" y="39"/>
                    </a:moveTo>
                    <a:cubicBezTo>
                      <a:pt x="15" y="39"/>
                      <a:pt x="13" y="38"/>
                      <a:pt x="13" y="35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1" y="7"/>
                      <a:pt x="0" y="5"/>
                      <a:pt x="1" y="3"/>
                    </a:cubicBezTo>
                    <a:cubicBezTo>
                      <a:pt x="2" y="1"/>
                      <a:pt x="4" y="0"/>
                      <a:pt x="6" y="1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20" y="7"/>
                      <a:pt x="21" y="8"/>
                      <a:pt x="21" y="10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1" y="38"/>
                      <a:pt x="19" y="39"/>
                      <a:pt x="17" y="3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2" name="Freeform 99"/>
              <p:cNvSpPr/>
              <p:nvPr/>
            </p:nvSpPr>
            <p:spPr bwMode="auto">
              <a:xfrm>
                <a:off x="8447" y="2156"/>
                <a:ext cx="50" cy="93"/>
              </a:xfrm>
              <a:custGeom>
                <a:avLst/>
                <a:gdLst>
                  <a:gd name="T0" fmla="*/ 4 w 21"/>
                  <a:gd name="T1" fmla="*/ 39 h 39"/>
                  <a:gd name="T2" fmla="*/ 0 w 21"/>
                  <a:gd name="T3" fmla="*/ 35 h 39"/>
                  <a:gd name="T4" fmla="*/ 0 w 21"/>
                  <a:gd name="T5" fmla="*/ 10 h 39"/>
                  <a:gd name="T6" fmla="*/ 2 w 21"/>
                  <a:gd name="T7" fmla="*/ 6 h 39"/>
                  <a:gd name="T8" fmla="*/ 15 w 21"/>
                  <a:gd name="T9" fmla="*/ 1 h 39"/>
                  <a:gd name="T10" fmla="*/ 20 w 21"/>
                  <a:gd name="T11" fmla="*/ 3 h 39"/>
                  <a:gd name="T12" fmla="*/ 18 w 21"/>
                  <a:gd name="T13" fmla="*/ 8 h 39"/>
                  <a:gd name="T14" fmla="*/ 8 w 21"/>
                  <a:gd name="T15" fmla="*/ 13 h 39"/>
                  <a:gd name="T16" fmla="*/ 8 w 21"/>
                  <a:gd name="T17" fmla="*/ 35 h 39"/>
                  <a:gd name="T18" fmla="*/ 4 w 21"/>
                  <a:gd name="T19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" h="39">
                    <a:moveTo>
                      <a:pt x="4" y="39"/>
                    </a:moveTo>
                    <a:cubicBezTo>
                      <a:pt x="2" y="39"/>
                      <a:pt x="0" y="38"/>
                      <a:pt x="0" y="35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8"/>
                      <a:pt x="1" y="7"/>
                      <a:pt x="2" y="6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7" y="0"/>
                      <a:pt x="19" y="1"/>
                      <a:pt x="20" y="3"/>
                    </a:cubicBezTo>
                    <a:cubicBezTo>
                      <a:pt x="21" y="5"/>
                      <a:pt x="20" y="7"/>
                      <a:pt x="18" y="8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8"/>
                      <a:pt x="6" y="39"/>
                      <a:pt x="4" y="3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" name="Freeform 100"/>
              <p:cNvSpPr/>
              <p:nvPr/>
            </p:nvSpPr>
            <p:spPr bwMode="auto">
              <a:xfrm>
                <a:off x="8481" y="2164"/>
                <a:ext cx="18" cy="75"/>
              </a:xfrm>
              <a:custGeom>
                <a:avLst/>
                <a:gdLst>
                  <a:gd name="T0" fmla="*/ 4 w 8"/>
                  <a:gd name="T1" fmla="*/ 32 h 32"/>
                  <a:gd name="T2" fmla="*/ 0 w 8"/>
                  <a:gd name="T3" fmla="*/ 28 h 32"/>
                  <a:gd name="T4" fmla="*/ 0 w 8"/>
                  <a:gd name="T5" fmla="*/ 4 h 32"/>
                  <a:gd name="T6" fmla="*/ 4 w 8"/>
                  <a:gd name="T7" fmla="*/ 0 h 32"/>
                  <a:gd name="T8" fmla="*/ 8 w 8"/>
                  <a:gd name="T9" fmla="*/ 4 h 32"/>
                  <a:gd name="T10" fmla="*/ 8 w 8"/>
                  <a:gd name="T11" fmla="*/ 28 h 32"/>
                  <a:gd name="T12" fmla="*/ 4 w 8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2">
                    <a:moveTo>
                      <a:pt x="4" y="32"/>
                    </a:moveTo>
                    <a:cubicBezTo>
                      <a:pt x="2" y="32"/>
                      <a:pt x="0" y="30"/>
                      <a:pt x="0" y="2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6" y="0"/>
                      <a:pt x="8" y="1"/>
                      <a:pt x="8" y="4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8" y="30"/>
                      <a:pt x="6" y="32"/>
                      <a:pt x="4" y="3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" name="Freeform 101"/>
              <p:cNvSpPr/>
              <p:nvPr/>
            </p:nvSpPr>
            <p:spPr bwMode="auto">
              <a:xfrm>
                <a:off x="7081" y="2138"/>
                <a:ext cx="272" cy="264"/>
              </a:xfrm>
              <a:custGeom>
                <a:avLst/>
                <a:gdLst>
                  <a:gd name="T0" fmla="*/ 111 w 115"/>
                  <a:gd name="T1" fmla="*/ 33 h 112"/>
                  <a:gd name="T2" fmla="*/ 108 w 115"/>
                  <a:gd name="T3" fmla="*/ 32 h 112"/>
                  <a:gd name="T4" fmla="*/ 83 w 115"/>
                  <a:gd name="T5" fmla="*/ 7 h 112"/>
                  <a:gd name="T6" fmla="*/ 82 w 115"/>
                  <a:gd name="T7" fmla="*/ 4 h 112"/>
                  <a:gd name="T8" fmla="*/ 83 w 115"/>
                  <a:gd name="T9" fmla="*/ 2 h 112"/>
                  <a:gd name="T10" fmla="*/ 84 w 115"/>
                  <a:gd name="T11" fmla="*/ 0 h 112"/>
                  <a:gd name="T12" fmla="*/ 83 w 115"/>
                  <a:gd name="T13" fmla="*/ 1 h 112"/>
                  <a:gd name="T14" fmla="*/ 58 w 115"/>
                  <a:gd name="T15" fmla="*/ 24 h 112"/>
                  <a:gd name="T16" fmla="*/ 15 w 115"/>
                  <a:gd name="T17" fmla="*/ 76 h 112"/>
                  <a:gd name="T18" fmla="*/ 6 w 115"/>
                  <a:gd name="T19" fmla="*/ 110 h 112"/>
                  <a:gd name="T20" fmla="*/ 13 w 115"/>
                  <a:gd name="T21" fmla="*/ 112 h 112"/>
                  <a:gd name="T22" fmla="*/ 91 w 115"/>
                  <a:gd name="T23" fmla="*/ 57 h 112"/>
                  <a:gd name="T24" fmla="*/ 114 w 115"/>
                  <a:gd name="T25" fmla="*/ 32 h 112"/>
                  <a:gd name="T26" fmla="*/ 115 w 115"/>
                  <a:gd name="T27" fmla="*/ 31 h 112"/>
                  <a:gd name="T28" fmla="*/ 114 w 115"/>
                  <a:gd name="T29" fmla="*/ 32 h 112"/>
                  <a:gd name="T30" fmla="*/ 111 w 115"/>
                  <a:gd name="T31" fmla="*/ 33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5" h="112">
                    <a:moveTo>
                      <a:pt x="111" y="33"/>
                    </a:moveTo>
                    <a:cubicBezTo>
                      <a:pt x="110" y="33"/>
                      <a:pt x="109" y="33"/>
                      <a:pt x="108" y="32"/>
                    </a:cubicBezTo>
                    <a:cubicBezTo>
                      <a:pt x="83" y="7"/>
                      <a:pt x="83" y="7"/>
                      <a:pt x="83" y="7"/>
                    </a:cubicBezTo>
                    <a:cubicBezTo>
                      <a:pt x="82" y="6"/>
                      <a:pt x="82" y="5"/>
                      <a:pt x="82" y="4"/>
                    </a:cubicBezTo>
                    <a:cubicBezTo>
                      <a:pt x="82" y="3"/>
                      <a:pt x="82" y="2"/>
                      <a:pt x="83" y="2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84" y="0"/>
                      <a:pt x="84" y="1"/>
                      <a:pt x="83" y="1"/>
                    </a:cubicBezTo>
                    <a:cubicBezTo>
                      <a:pt x="75" y="8"/>
                      <a:pt x="67" y="16"/>
                      <a:pt x="58" y="24"/>
                    </a:cubicBezTo>
                    <a:cubicBezTo>
                      <a:pt x="40" y="42"/>
                      <a:pt x="25" y="60"/>
                      <a:pt x="15" y="76"/>
                    </a:cubicBezTo>
                    <a:cubicBezTo>
                      <a:pt x="3" y="93"/>
                      <a:pt x="0" y="104"/>
                      <a:pt x="6" y="110"/>
                    </a:cubicBezTo>
                    <a:cubicBezTo>
                      <a:pt x="7" y="111"/>
                      <a:pt x="10" y="112"/>
                      <a:pt x="13" y="112"/>
                    </a:cubicBezTo>
                    <a:cubicBezTo>
                      <a:pt x="29" y="112"/>
                      <a:pt x="64" y="84"/>
                      <a:pt x="91" y="57"/>
                    </a:cubicBezTo>
                    <a:cubicBezTo>
                      <a:pt x="99" y="49"/>
                      <a:pt x="107" y="40"/>
                      <a:pt x="114" y="32"/>
                    </a:cubicBezTo>
                    <a:cubicBezTo>
                      <a:pt x="115" y="32"/>
                      <a:pt x="115" y="31"/>
                      <a:pt x="115" y="31"/>
                    </a:cubicBezTo>
                    <a:cubicBezTo>
                      <a:pt x="114" y="32"/>
                      <a:pt x="114" y="32"/>
                      <a:pt x="114" y="32"/>
                    </a:cubicBezTo>
                    <a:cubicBezTo>
                      <a:pt x="113" y="33"/>
                      <a:pt x="112" y="33"/>
                      <a:pt x="111" y="3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5" name="Freeform 102"/>
              <p:cNvSpPr/>
              <p:nvPr/>
            </p:nvSpPr>
            <p:spPr bwMode="auto">
              <a:xfrm>
                <a:off x="7280" y="2050"/>
                <a:ext cx="160" cy="161"/>
              </a:xfrm>
              <a:custGeom>
                <a:avLst/>
                <a:gdLst>
                  <a:gd name="T0" fmla="*/ 66 w 68"/>
                  <a:gd name="T1" fmla="*/ 27 h 68"/>
                  <a:gd name="T2" fmla="*/ 42 w 68"/>
                  <a:gd name="T3" fmla="*/ 2 h 68"/>
                  <a:gd name="T4" fmla="*/ 36 w 68"/>
                  <a:gd name="T5" fmla="*/ 2 h 68"/>
                  <a:gd name="T6" fmla="*/ 0 w 68"/>
                  <a:gd name="T7" fmla="*/ 37 h 68"/>
                  <a:gd name="T8" fmla="*/ 5 w 68"/>
                  <a:gd name="T9" fmla="*/ 38 h 68"/>
                  <a:gd name="T10" fmla="*/ 30 w 68"/>
                  <a:gd name="T11" fmla="*/ 64 h 68"/>
                  <a:gd name="T12" fmla="*/ 31 w 68"/>
                  <a:gd name="T13" fmla="*/ 68 h 68"/>
                  <a:gd name="T14" fmla="*/ 66 w 68"/>
                  <a:gd name="T15" fmla="*/ 32 h 68"/>
                  <a:gd name="T16" fmla="*/ 66 w 68"/>
                  <a:gd name="T17" fmla="*/ 27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" h="68">
                    <a:moveTo>
                      <a:pt x="66" y="27"/>
                    </a:moveTo>
                    <a:cubicBezTo>
                      <a:pt x="42" y="2"/>
                      <a:pt x="42" y="2"/>
                      <a:pt x="42" y="2"/>
                    </a:cubicBezTo>
                    <a:cubicBezTo>
                      <a:pt x="40" y="0"/>
                      <a:pt x="37" y="0"/>
                      <a:pt x="36" y="2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2" y="37"/>
                      <a:pt x="3" y="37"/>
                      <a:pt x="5" y="38"/>
                    </a:cubicBezTo>
                    <a:cubicBezTo>
                      <a:pt x="30" y="64"/>
                      <a:pt x="30" y="64"/>
                      <a:pt x="30" y="64"/>
                    </a:cubicBezTo>
                    <a:cubicBezTo>
                      <a:pt x="31" y="65"/>
                      <a:pt x="31" y="66"/>
                      <a:pt x="31" y="68"/>
                    </a:cubicBezTo>
                    <a:cubicBezTo>
                      <a:pt x="66" y="32"/>
                      <a:pt x="66" y="32"/>
                      <a:pt x="66" y="32"/>
                    </a:cubicBezTo>
                    <a:cubicBezTo>
                      <a:pt x="68" y="31"/>
                      <a:pt x="68" y="28"/>
                      <a:pt x="66" y="2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6" name="Freeform 103"/>
              <p:cNvSpPr/>
              <p:nvPr/>
            </p:nvSpPr>
            <p:spPr bwMode="auto">
              <a:xfrm>
                <a:off x="7379" y="1941"/>
                <a:ext cx="165" cy="168"/>
              </a:xfrm>
              <a:custGeom>
                <a:avLst/>
                <a:gdLst>
                  <a:gd name="T0" fmla="*/ 64 w 70"/>
                  <a:gd name="T1" fmla="*/ 1 h 71"/>
                  <a:gd name="T2" fmla="*/ 60 w 70"/>
                  <a:gd name="T3" fmla="*/ 0 h 71"/>
                  <a:gd name="T4" fmla="*/ 57 w 70"/>
                  <a:gd name="T5" fmla="*/ 2 h 71"/>
                  <a:gd name="T6" fmla="*/ 49 w 70"/>
                  <a:gd name="T7" fmla="*/ 13 h 71"/>
                  <a:gd name="T8" fmla="*/ 38 w 70"/>
                  <a:gd name="T9" fmla="*/ 15 h 71"/>
                  <a:gd name="T10" fmla="*/ 31 w 70"/>
                  <a:gd name="T11" fmla="*/ 16 h 71"/>
                  <a:gd name="T12" fmla="*/ 11 w 70"/>
                  <a:gd name="T13" fmla="*/ 23 h 71"/>
                  <a:gd name="T14" fmla="*/ 0 w 70"/>
                  <a:gd name="T15" fmla="*/ 39 h 71"/>
                  <a:gd name="T16" fmla="*/ 1 w 70"/>
                  <a:gd name="T17" fmla="*/ 43 h 71"/>
                  <a:gd name="T18" fmla="*/ 27 w 70"/>
                  <a:gd name="T19" fmla="*/ 69 h 71"/>
                  <a:gd name="T20" fmla="*/ 30 w 70"/>
                  <a:gd name="T21" fmla="*/ 71 h 71"/>
                  <a:gd name="T22" fmla="*/ 61 w 70"/>
                  <a:gd name="T23" fmla="*/ 47 h 71"/>
                  <a:gd name="T24" fmla="*/ 64 w 70"/>
                  <a:gd name="T25" fmla="*/ 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0" h="71">
                    <a:moveTo>
                      <a:pt x="64" y="1"/>
                    </a:moveTo>
                    <a:cubicBezTo>
                      <a:pt x="63" y="0"/>
                      <a:pt x="61" y="0"/>
                      <a:pt x="60" y="0"/>
                    </a:cubicBezTo>
                    <a:cubicBezTo>
                      <a:pt x="59" y="0"/>
                      <a:pt x="58" y="1"/>
                      <a:pt x="57" y="2"/>
                    </a:cubicBezTo>
                    <a:cubicBezTo>
                      <a:pt x="56" y="5"/>
                      <a:pt x="53" y="10"/>
                      <a:pt x="49" y="13"/>
                    </a:cubicBezTo>
                    <a:cubicBezTo>
                      <a:pt x="46" y="15"/>
                      <a:pt x="42" y="15"/>
                      <a:pt x="38" y="15"/>
                    </a:cubicBezTo>
                    <a:cubicBezTo>
                      <a:pt x="36" y="15"/>
                      <a:pt x="33" y="15"/>
                      <a:pt x="31" y="16"/>
                    </a:cubicBezTo>
                    <a:cubicBezTo>
                      <a:pt x="25" y="17"/>
                      <a:pt x="17" y="18"/>
                      <a:pt x="11" y="23"/>
                    </a:cubicBezTo>
                    <a:cubicBezTo>
                      <a:pt x="6" y="28"/>
                      <a:pt x="3" y="34"/>
                      <a:pt x="0" y="39"/>
                    </a:cubicBezTo>
                    <a:cubicBezTo>
                      <a:pt x="0" y="40"/>
                      <a:pt x="0" y="42"/>
                      <a:pt x="1" y="43"/>
                    </a:cubicBezTo>
                    <a:cubicBezTo>
                      <a:pt x="27" y="69"/>
                      <a:pt x="27" y="69"/>
                      <a:pt x="27" y="69"/>
                    </a:cubicBezTo>
                    <a:cubicBezTo>
                      <a:pt x="28" y="70"/>
                      <a:pt x="29" y="71"/>
                      <a:pt x="30" y="71"/>
                    </a:cubicBezTo>
                    <a:cubicBezTo>
                      <a:pt x="34" y="71"/>
                      <a:pt x="52" y="63"/>
                      <a:pt x="61" y="47"/>
                    </a:cubicBezTo>
                    <a:cubicBezTo>
                      <a:pt x="70" y="29"/>
                      <a:pt x="68" y="4"/>
                      <a:pt x="64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7" name="Freeform 104"/>
              <p:cNvSpPr/>
              <p:nvPr/>
            </p:nvSpPr>
            <p:spPr bwMode="auto">
              <a:xfrm>
                <a:off x="4183" y="3020"/>
                <a:ext cx="392" cy="381"/>
              </a:xfrm>
              <a:custGeom>
                <a:avLst/>
                <a:gdLst>
                  <a:gd name="T0" fmla="*/ 148 w 166"/>
                  <a:gd name="T1" fmla="*/ 79 h 161"/>
                  <a:gd name="T2" fmla="*/ 70 w 166"/>
                  <a:gd name="T3" fmla="*/ 1 h 161"/>
                  <a:gd name="T4" fmla="*/ 65 w 166"/>
                  <a:gd name="T5" fmla="*/ 1 h 161"/>
                  <a:gd name="T6" fmla="*/ 1 w 166"/>
                  <a:gd name="T7" fmla="*/ 65 h 161"/>
                  <a:gd name="T8" fmla="*/ 0 w 166"/>
                  <a:gd name="T9" fmla="*/ 68 h 161"/>
                  <a:gd name="T10" fmla="*/ 1 w 166"/>
                  <a:gd name="T11" fmla="*/ 70 h 161"/>
                  <a:gd name="T12" fmla="*/ 79 w 166"/>
                  <a:gd name="T13" fmla="*/ 148 h 161"/>
                  <a:gd name="T14" fmla="*/ 111 w 166"/>
                  <a:gd name="T15" fmla="*/ 161 h 161"/>
                  <a:gd name="T16" fmla="*/ 142 w 166"/>
                  <a:gd name="T17" fmla="*/ 148 h 161"/>
                  <a:gd name="T18" fmla="*/ 148 w 166"/>
                  <a:gd name="T19" fmla="*/ 142 h 161"/>
                  <a:gd name="T20" fmla="*/ 148 w 166"/>
                  <a:gd name="T21" fmla="*/ 79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6" h="161">
                    <a:moveTo>
                      <a:pt x="148" y="79"/>
                    </a:moveTo>
                    <a:cubicBezTo>
                      <a:pt x="70" y="1"/>
                      <a:pt x="70" y="1"/>
                      <a:pt x="70" y="1"/>
                    </a:cubicBezTo>
                    <a:cubicBezTo>
                      <a:pt x="69" y="0"/>
                      <a:pt x="66" y="0"/>
                      <a:pt x="65" y="1"/>
                    </a:cubicBezTo>
                    <a:cubicBezTo>
                      <a:pt x="1" y="65"/>
                      <a:pt x="1" y="65"/>
                      <a:pt x="1" y="65"/>
                    </a:cubicBezTo>
                    <a:cubicBezTo>
                      <a:pt x="0" y="65"/>
                      <a:pt x="0" y="66"/>
                      <a:pt x="0" y="68"/>
                    </a:cubicBezTo>
                    <a:cubicBezTo>
                      <a:pt x="0" y="69"/>
                      <a:pt x="0" y="70"/>
                      <a:pt x="1" y="70"/>
                    </a:cubicBezTo>
                    <a:cubicBezTo>
                      <a:pt x="79" y="148"/>
                      <a:pt x="79" y="148"/>
                      <a:pt x="79" y="148"/>
                    </a:cubicBezTo>
                    <a:cubicBezTo>
                      <a:pt x="88" y="157"/>
                      <a:pt x="99" y="161"/>
                      <a:pt x="111" y="161"/>
                    </a:cubicBezTo>
                    <a:cubicBezTo>
                      <a:pt x="123" y="161"/>
                      <a:pt x="134" y="157"/>
                      <a:pt x="142" y="148"/>
                    </a:cubicBezTo>
                    <a:cubicBezTo>
                      <a:pt x="148" y="142"/>
                      <a:pt x="148" y="142"/>
                      <a:pt x="148" y="142"/>
                    </a:cubicBezTo>
                    <a:cubicBezTo>
                      <a:pt x="166" y="125"/>
                      <a:pt x="166" y="97"/>
                      <a:pt x="148" y="7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8" name="Freeform 105"/>
              <p:cNvSpPr>
                <a:spLocks noEditPoints="1"/>
              </p:cNvSpPr>
              <p:nvPr/>
            </p:nvSpPr>
            <p:spPr bwMode="auto">
              <a:xfrm>
                <a:off x="4076" y="2923"/>
                <a:ext cx="213" cy="213"/>
              </a:xfrm>
              <a:custGeom>
                <a:avLst/>
                <a:gdLst>
                  <a:gd name="T0" fmla="*/ 89 w 90"/>
                  <a:gd name="T1" fmla="*/ 47 h 90"/>
                  <a:gd name="T2" fmla="*/ 44 w 90"/>
                  <a:gd name="T3" fmla="*/ 1 h 90"/>
                  <a:gd name="T4" fmla="*/ 38 w 90"/>
                  <a:gd name="T5" fmla="*/ 1 h 90"/>
                  <a:gd name="T6" fmla="*/ 1 w 90"/>
                  <a:gd name="T7" fmla="*/ 38 h 90"/>
                  <a:gd name="T8" fmla="*/ 0 w 90"/>
                  <a:gd name="T9" fmla="*/ 41 h 90"/>
                  <a:gd name="T10" fmla="*/ 1 w 90"/>
                  <a:gd name="T11" fmla="*/ 44 h 90"/>
                  <a:gd name="T12" fmla="*/ 46 w 90"/>
                  <a:gd name="T13" fmla="*/ 89 h 90"/>
                  <a:gd name="T14" fmla="*/ 49 w 90"/>
                  <a:gd name="T15" fmla="*/ 90 h 90"/>
                  <a:gd name="T16" fmla="*/ 52 w 90"/>
                  <a:gd name="T17" fmla="*/ 89 h 90"/>
                  <a:gd name="T18" fmla="*/ 89 w 90"/>
                  <a:gd name="T19" fmla="*/ 52 h 90"/>
                  <a:gd name="T20" fmla="*/ 90 w 90"/>
                  <a:gd name="T21" fmla="*/ 50 h 90"/>
                  <a:gd name="T22" fmla="*/ 89 w 90"/>
                  <a:gd name="T23" fmla="*/ 47 h 90"/>
                  <a:gd name="T24" fmla="*/ 37 w 90"/>
                  <a:gd name="T25" fmla="*/ 52 h 90"/>
                  <a:gd name="T26" fmla="*/ 34 w 90"/>
                  <a:gd name="T27" fmla="*/ 53 h 90"/>
                  <a:gd name="T28" fmla="*/ 31 w 90"/>
                  <a:gd name="T29" fmla="*/ 52 h 90"/>
                  <a:gd name="T30" fmla="*/ 24 w 90"/>
                  <a:gd name="T31" fmla="*/ 44 h 90"/>
                  <a:gd name="T32" fmla="*/ 24 w 90"/>
                  <a:gd name="T33" fmla="*/ 39 h 90"/>
                  <a:gd name="T34" fmla="*/ 29 w 90"/>
                  <a:gd name="T35" fmla="*/ 39 h 90"/>
                  <a:gd name="T36" fmla="*/ 37 w 90"/>
                  <a:gd name="T37" fmla="*/ 46 h 90"/>
                  <a:gd name="T38" fmla="*/ 37 w 90"/>
                  <a:gd name="T39" fmla="*/ 52 h 90"/>
                  <a:gd name="T40" fmla="*/ 52 w 90"/>
                  <a:gd name="T41" fmla="*/ 37 h 90"/>
                  <a:gd name="T42" fmla="*/ 49 w 90"/>
                  <a:gd name="T43" fmla="*/ 38 h 90"/>
                  <a:gd name="T44" fmla="*/ 46 w 90"/>
                  <a:gd name="T45" fmla="*/ 37 h 90"/>
                  <a:gd name="T46" fmla="*/ 38 w 90"/>
                  <a:gd name="T47" fmla="*/ 29 h 90"/>
                  <a:gd name="T48" fmla="*/ 38 w 90"/>
                  <a:gd name="T49" fmla="*/ 24 h 90"/>
                  <a:gd name="T50" fmla="*/ 44 w 90"/>
                  <a:gd name="T51" fmla="*/ 24 h 90"/>
                  <a:gd name="T52" fmla="*/ 52 w 90"/>
                  <a:gd name="T53" fmla="*/ 32 h 90"/>
                  <a:gd name="T54" fmla="*/ 52 w 90"/>
                  <a:gd name="T55" fmla="*/ 37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90" h="90">
                    <a:moveTo>
                      <a:pt x="89" y="47"/>
                    </a:moveTo>
                    <a:cubicBezTo>
                      <a:pt x="44" y="1"/>
                      <a:pt x="44" y="1"/>
                      <a:pt x="44" y="1"/>
                    </a:cubicBezTo>
                    <a:cubicBezTo>
                      <a:pt x="42" y="0"/>
                      <a:pt x="39" y="0"/>
                      <a:pt x="38" y="1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0" y="39"/>
                      <a:pt x="0" y="40"/>
                      <a:pt x="0" y="41"/>
                    </a:cubicBezTo>
                    <a:cubicBezTo>
                      <a:pt x="0" y="42"/>
                      <a:pt x="0" y="43"/>
                      <a:pt x="1" y="44"/>
                    </a:cubicBezTo>
                    <a:cubicBezTo>
                      <a:pt x="46" y="89"/>
                      <a:pt x="46" y="89"/>
                      <a:pt x="46" y="89"/>
                    </a:cubicBezTo>
                    <a:cubicBezTo>
                      <a:pt x="47" y="90"/>
                      <a:pt x="48" y="90"/>
                      <a:pt x="49" y="90"/>
                    </a:cubicBezTo>
                    <a:cubicBezTo>
                      <a:pt x="50" y="90"/>
                      <a:pt x="51" y="90"/>
                      <a:pt x="52" y="89"/>
                    </a:cubicBezTo>
                    <a:cubicBezTo>
                      <a:pt x="89" y="52"/>
                      <a:pt x="89" y="52"/>
                      <a:pt x="89" y="52"/>
                    </a:cubicBezTo>
                    <a:cubicBezTo>
                      <a:pt x="90" y="52"/>
                      <a:pt x="90" y="51"/>
                      <a:pt x="90" y="50"/>
                    </a:cubicBezTo>
                    <a:cubicBezTo>
                      <a:pt x="90" y="49"/>
                      <a:pt x="90" y="48"/>
                      <a:pt x="89" y="47"/>
                    </a:cubicBezTo>
                    <a:close/>
                    <a:moveTo>
                      <a:pt x="37" y="52"/>
                    </a:moveTo>
                    <a:cubicBezTo>
                      <a:pt x="36" y="53"/>
                      <a:pt x="35" y="53"/>
                      <a:pt x="34" y="53"/>
                    </a:cubicBezTo>
                    <a:cubicBezTo>
                      <a:pt x="33" y="53"/>
                      <a:pt x="32" y="53"/>
                      <a:pt x="31" y="52"/>
                    </a:cubicBezTo>
                    <a:cubicBezTo>
                      <a:pt x="24" y="44"/>
                      <a:pt x="24" y="44"/>
                      <a:pt x="24" y="44"/>
                    </a:cubicBezTo>
                    <a:cubicBezTo>
                      <a:pt x="22" y="43"/>
                      <a:pt x="22" y="40"/>
                      <a:pt x="24" y="39"/>
                    </a:cubicBezTo>
                    <a:cubicBezTo>
                      <a:pt x="25" y="37"/>
                      <a:pt x="28" y="37"/>
                      <a:pt x="29" y="39"/>
                    </a:cubicBezTo>
                    <a:cubicBezTo>
                      <a:pt x="37" y="46"/>
                      <a:pt x="37" y="46"/>
                      <a:pt x="37" y="46"/>
                    </a:cubicBezTo>
                    <a:cubicBezTo>
                      <a:pt x="38" y="48"/>
                      <a:pt x="38" y="51"/>
                      <a:pt x="37" y="52"/>
                    </a:cubicBezTo>
                    <a:close/>
                    <a:moveTo>
                      <a:pt x="52" y="37"/>
                    </a:moveTo>
                    <a:cubicBezTo>
                      <a:pt x="51" y="38"/>
                      <a:pt x="50" y="38"/>
                      <a:pt x="49" y="38"/>
                    </a:cubicBezTo>
                    <a:cubicBezTo>
                      <a:pt x="48" y="38"/>
                      <a:pt x="47" y="38"/>
                      <a:pt x="46" y="37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7" y="28"/>
                      <a:pt x="37" y="25"/>
                      <a:pt x="38" y="24"/>
                    </a:cubicBezTo>
                    <a:cubicBezTo>
                      <a:pt x="40" y="22"/>
                      <a:pt x="42" y="22"/>
                      <a:pt x="44" y="24"/>
                    </a:cubicBezTo>
                    <a:cubicBezTo>
                      <a:pt x="52" y="32"/>
                      <a:pt x="52" y="32"/>
                      <a:pt x="52" y="32"/>
                    </a:cubicBezTo>
                    <a:cubicBezTo>
                      <a:pt x="53" y="33"/>
                      <a:pt x="53" y="36"/>
                      <a:pt x="52" y="3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9" name="Freeform 106"/>
              <p:cNvSpPr/>
              <p:nvPr/>
            </p:nvSpPr>
            <p:spPr bwMode="auto">
              <a:xfrm>
                <a:off x="5098" y="3096"/>
                <a:ext cx="461" cy="265"/>
              </a:xfrm>
              <a:custGeom>
                <a:avLst/>
                <a:gdLst>
                  <a:gd name="T0" fmla="*/ 194 w 195"/>
                  <a:gd name="T1" fmla="*/ 2 h 112"/>
                  <a:gd name="T2" fmla="*/ 190 w 195"/>
                  <a:gd name="T3" fmla="*/ 0 h 112"/>
                  <a:gd name="T4" fmla="*/ 37 w 195"/>
                  <a:gd name="T5" fmla="*/ 0 h 112"/>
                  <a:gd name="T6" fmla="*/ 33 w 195"/>
                  <a:gd name="T7" fmla="*/ 3 h 112"/>
                  <a:gd name="T8" fmla="*/ 1 w 195"/>
                  <a:gd name="T9" fmla="*/ 107 h 112"/>
                  <a:gd name="T10" fmla="*/ 1 w 195"/>
                  <a:gd name="T11" fmla="*/ 110 h 112"/>
                  <a:gd name="T12" fmla="*/ 4 w 195"/>
                  <a:gd name="T13" fmla="*/ 112 h 112"/>
                  <a:gd name="T14" fmla="*/ 158 w 195"/>
                  <a:gd name="T15" fmla="*/ 112 h 112"/>
                  <a:gd name="T16" fmla="*/ 162 w 195"/>
                  <a:gd name="T17" fmla="*/ 109 h 112"/>
                  <a:gd name="T18" fmla="*/ 194 w 195"/>
                  <a:gd name="T19" fmla="*/ 5 h 112"/>
                  <a:gd name="T20" fmla="*/ 194 w 195"/>
                  <a:gd name="T21" fmla="*/ 2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5" h="112">
                    <a:moveTo>
                      <a:pt x="194" y="2"/>
                    </a:moveTo>
                    <a:cubicBezTo>
                      <a:pt x="193" y="1"/>
                      <a:pt x="192" y="0"/>
                      <a:pt x="190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5" y="0"/>
                      <a:pt x="34" y="1"/>
                      <a:pt x="33" y="3"/>
                    </a:cubicBezTo>
                    <a:cubicBezTo>
                      <a:pt x="1" y="107"/>
                      <a:pt x="1" y="107"/>
                      <a:pt x="1" y="107"/>
                    </a:cubicBezTo>
                    <a:cubicBezTo>
                      <a:pt x="0" y="108"/>
                      <a:pt x="0" y="109"/>
                      <a:pt x="1" y="110"/>
                    </a:cubicBezTo>
                    <a:cubicBezTo>
                      <a:pt x="2" y="111"/>
                      <a:pt x="3" y="112"/>
                      <a:pt x="4" y="112"/>
                    </a:cubicBezTo>
                    <a:cubicBezTo>
                      <a:pt x="158" y="112"/>
                      <a:pt x="158" y="112"/>
                      <a:pt x="158" y="112"/>
                    </a:cubicBezTo>
                    <a:cubicBezTo>
                      <a:pt x="160" y="112"/>
                      <a:pt x="161" y="111"/>
                      <a:pt x="162" y="109"/>
                    </a:cubicBezTo>
                    <a:cubicBezTo>
                      <a:pt x="194" y="5"/>
                      <a:pt x="194" y="5"/>
                      <a:pt x="194" y="5"/>
                    </a:cubicBezTo>
                    <a:cubicBezTo>
                      <a:pt x="195" y="4"/>
                      <a:pt x="194" y="3"/>
                      <a:pt x="194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0" name="Freeform 107"/>
              <p:cNvSpPr/>
              <p:nvPr/>
            </p:nvSpPr>
            <p:spPr bwMode="auto">
              <a:xfrm>
                <a:off x="5093" y="2965"/>
                <a:ext cx="428" cy="396"/>
              </a:xfrm>
              <a:custGeom>
                <a:avLst/>
                <a:gdLst>
                  <a:gd name="T0" fmla="*/ 6 w 181"/>
                  <a:gd name="T1" fmla="*/ 167 h 167"/>
                  <a:gd name="T2" fmla="*/ 0 w 181"/>
                  <a:gd name="T3" fmla="*/ 161 h 167"/>
                  <a:gd name="T4" fmla="*/ 0 w 181"/>
                  <a:gd name="T5" fmla="*/ 21 h 167"/>
                  <a:gd name="T6" fmla="*/ 25 w 181"/>
                  <a:gd name="T7" fmla="*/ 0 h 167"/>
                  <a:gd name="T8" fmla="*/ 76 w 181"/>
                  <a:gd name="T9" fmla="*/ 0 h 167"/>
                  <a:gd name="T10" fmla="*/ 101 w 181"/>
                  <a:gd name="T11" fmla="*/ 21 h 167"/>
                  <a:gd name="T12" fmla="*/ 114 w 181"/>
                  <a:gd name="T13" fmla="*/ 31 h 167"/>
                  <a:gd name="T14" fmla="*/ 156 w 181"/>
                  <a:gd name="T15" fmla="*/ 31 h 167"/>
                  <a:gd name="T16" fmla="*/ 181 w 181"/>
                  <a:gd name="T17" fmla="*/ 55 h 167"/>
                  <a:gd name="T18" fmla="*/ 175 w 181"/>
                  <a:gd name="T19" fmla="*/ 61 h 167"/>
                  <a:gd name="T20" fmla="*/ 169 w 181"/>
                  <a:gd name="T21" fmla="*/ 55 h 167"/>
                  <a:gd name="T22" fmla="*/ 156 w 181"/>
                  <a:gd name="T23" fmla="*/ 43 h 167"/>
                  <a:gd name="T24" fmla="*/ 114 w 181"/>
                  <a:gd name="T25" fmla="*/ 43 h 167"/>
                  <a:gd name="T26" fmla="*/ 89 w 181"/>
                  <a:gd name="T27" fmla="*/ 21 h 167"/>
                  <a:gd name="T28" fmla="*/ 76 w 181"/>
                  <a:gd name="T29" fmla="*/ 12 h 167"/>
                  <a:gd name="T30" fmla="*/ 25 w 181"/>
                  <a:gd name="T31" fmla="*/ 12 h 167"/>
                  <a:gd name="T32" fmla="*/ 12 w 181"/>
                  <a:gd name="T33" fmla="*/ 21 h 167"/>
                  <a:gd name="T34" fmla="*/ 12 w 181"/>
                  <a:gd name="T35" fmla="*/ 161 h 167"/>
                  <a:gd name="T36" fmla="*/ 6 w 181"/>
                  <a:gd name="T37" fmla="*/ 167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81" h="167">
                    <a:moveTo>
                      <a:pt x="6" y="167"/>
                    </a:moveTo>
                    <a:cubicBezTo>
                      <a:pt x="3" y="167"/>
                      <a:pt x="0" y="164"/>
                      <a:pt x="0" y="16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9"/>
                      <a:pt x="12" y="0"/>
                      <a:pt x="25" y="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90" y="0"/>
                      <a:pt x="101" y="9"/>
                      <a:pt x="101" y="21"/>
                    </a:cubicBezTo>
                    <a:cubicBezTo>
                      <a:pt x="101" y="26"/>
                      <a:pt x="107" y="31"/>
                      <a:pt x="114" y="31"/>
                    </a:cubicBezTo>
                    <a:cubicBezTo>
                      <a:pt x="156" y="31"/>
                      <a:pt x="156" y="31"/>
                      <a:pt x="156" y="31"/>
                    </a:cubicBezTo>
                    <a:cubicBezTo>
                      <a:pt x="170" y="31"/>
                      <a:pt x="181" y="42"/>
                      <a:pt x="181" y="55"/>
                    </a:cubicBezTo>
                    <a:cubicBezTo>
                      <a:pt x="181" y="58"/>
                      <a:pt x="178" y="61"/>
                      <a:pt x="175" y="61"/>
                    </a:cubicBezTo>
                    <a:cubicBezTo>
                      <a:pt x="171" y="61"/>
                      <a:pt x="169" y="58"/>
                      <a:pt x="169" y="55"/>
                    </a:cubicBezTo>
                    <a:cubicBezTo>
                      <a:pt x="169" y="48"/>
                      <a:pt x="163" y="43"/>
                      <a:pt x="156" y="43"/>
                    </a:cubicBezTo>
                    <a:cubicBezTo>
                      <a:pt x="114" y="43"/>
                      <a:pt x="114" y="43"/>
                      <a:pt x="114" y="43"/>
                    </a:cubicBezTo>
                    <a:cubicBezTo>
                      <a:pt x="100" y="43"/>
                      <a:pt x="89" y="33"/>
                      <a:pt x="89" y="21"/>
                    </a:cubicBezTo>
                    <a:cubicBezTo>
                      <a:pt x="89" y="16"/>
                      <a:pt x="83" y="12"/>
                      <a:pt x="76" y="12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18" y="12"/>
                      <a:pt x="12" y="16"/>
                      <a:pt x="12" y="21"/>
                    </a:cubicBezTo>
                    <a:cubicBezTo>
                      <a:pt x="12" y="161"/>
                      <a:pt x="12" y="161"/>
                      <a:pt x="12" y="161"/>
                    </a:cubicBezTo>
                    <a:cubicBezTo>
                      <a:pt x="12" y="164"/>
                      <a:pt x="10" y="167"/>
                      <a:pt x="6" y="16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1" name="Rectangle 108"/>
              <p:cNvSpPr>
                <a:spLocks noChangeArrowheads="1"/>
              </p:cNvSpPr>
              <p:nvPr/>
            </p:nvSpPr>
            <p:spPr bwMode="auto">
              <a:xfrm>
                <a:off x="-843" y="3985"/>
                <a:ext cx="28" cy="28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2" name="Freeform 109"/>
              <p:cNvSpPr>
                <a:spLocks noEditPoints="1"/>
              </p:cNvSpPr>
              <p:nvPr/>
            </p:nvSpPr>
            <p:spPr bwMode="auto">
              <a:xfrm>
                <a:off x="-761" y="3985"/>
                <a:ext cx="275" cy="28"/>
              </a:xfrm>
              <a:custGeom>
                <a:avLst/>
                <a:gdLst>
                  <a:gd name="T0" fmla="*/ 275 w 275"/>
                  <a:gd name="T1" fmla="*/ 28 h 28"/>
                  <a:gd name="T2" fmla="*/ 220 w 275"/>
                  <a:gd name="T3" fmla="*/ 28 h 28"/>
                  <a:gd name="T4" fmla="*/ 220 w 275"/>
                  <a:gd name="T5" fmla="*/ 0 h 28"/>
                  <a:gd name="T6" fmla="*/ 275 w 275"/>
                  <a:gd name="T7" fmla="*/ 0 h 28"/>
                  <a:gd name="T8" fmla="*/ 275 w 275"/>
                  <a:gd name="T9" fmla="*/ 28 h 28"/>
                  <a:gd name="T10" fmla="*/ 164 w 275"/>
                  <a:gd name="T11" fmla="*/ 28 h 28"/>
                  <a:gd name="T12" fmla="*/ 109 w 275"/>
                  <a:gd name="T13" fmla="*/ 28 h 28"/>
                  <a:gd name="T14" fmla="*/ 109 w 275"/>
                  <a:gd name="T15" fmla="*/ 0 h 28"/>
                  <a:gd name="T16" fmla="*/ 164 w 275"/>
                  <a:gd name="T17" fmla="*/ 0 h 28"/>
                  <a:gd name="T18" fmla="*/ 164 w 275"/>
                  <a:gd name="T19" fmla="*/ 28 h 28"/>
                  <a:gd name="T20" fmla="*/ 55 w 275"/>
                  <a:gd name="T21" fmla="*/ 28 h 28"/>
                  <a:gd name="T22" fmla="*/ 0 w 275"/>
                  <a:gd name="T23" fmla="*/ 28 h 28"/>
                  <a:gd name="T24" fmla="*/ 0 w 275"/>
                  <a:gd name="T25" fmla="*/ 0 h 28"/>
                  <a:gd name="T26" fmla="*/ 55 w 275"/>
                  <a:gd name="T27" fmla="*/ 0 h 28"/>
                  <a:gd name="T28" fmla="*/ 55 w 275"/>
                  <a:gd name="T2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75" h="28">
                    <a:moveTo>
                      <a:pt x="275" y="28"/>
                    </a:moveTo>
                    <a:lnTo>
                      <a:pt x="220" y="28"/>
                    </a:lnTo>
                    <a:lnTo>
                      <a:pt x="220" y="0"/>
                    </a:lnTo>
                    <a:lnTo>
                      <a:pt x="275" y="0"/>
                    </a:lnTo>
                    <a:lnTo>
                      <a:pt x="275" y="28"/>
                    </a:lnTo>
                    <a:close/>
                    <a:moveTo>
                      <a:pt x="164" y="28"/>
                    </a:moveTo>
                    <a:lnTo>
                      <a:pt x="109" y="28"/>
                    </a:lnTo>
                    <a:lnTo>
                      <a:pt x="109" y="0"/>
                    </a:lnTo>
                    <a:lnTo>
                      <a:pt x="164" y="0"/>
                    </a:lnTo>
                    <a:lnTo>
                      <a:pt x="164" y="28"/>
                    </a:lnTo>
                    <a:close/>
                    <a:moveTo>
                      <a:pt x="55" y="28"/>
                    </a:moveTo>
                    <a:lnTo>
                      <a:pt x="0" y="28"/>
                    </a:lnTo>
                    <a:lnTo>
                      <a:pt x="0" y="0"/>
                    </a:lnTo>
                    <a:lnTo>
                      <a:pt x="55" y="0"/>
                    </a:lnTo>
                    <a:lnTo>
                      <a:pt x="55" y="2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3" name="Rectangle 110"/>
              <p:cNvSpPr>
                <a:spLocks noChangeArrowheads="1"/>
              </p:cNvSpPr>
              <p:nvPr/>
            </p:nvSpPr>
            <p:spPr bwMode="auto">
              <a:xfrm>
                <a:off x="-432" y="3985"/>
                <a:ext cx="28" cy="28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4" name="Rectangle 111"/>
              <p:cNvSpPr>
                <a:spLocks noChangeArrowheads="1"/>
              </p:cNvSpPr>
              <p:nvPr/>
            </p:nvSpPr>
            <p:spPr bwMode="auto">
              <a:xfrm>
                <a:off x="-843" y="4091"/>
                <a:ext cx="28" cy="29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5" name="Freeform 112"/>
              <p:cNvSpPr>
                <a:spLocks noEditPoints="1"/>
              </p:cNvSpPr>
              <p:nvPr/>
            </p:nvSpPr>
            <p:spPr bwMode="auto">
              <a:xfrm>
                <a:off x="-761" y="4091"/>
                <a:ext cx="275" cy="29"/>
              </a:xfrm>
              <a:custGeom>
                <a:avLst/>
                <a:gdLst>
                  <a:gd name="T0" fmla="*/ 275 w 275"/>
                  <a:gd name="T1" fmla="*/ 29 h 29"/>
                  <a:gd name="T2" fmla="*/ 220 w 275"/>
                  <a:gd name="T3" fmla="*/ 29 h 29"/>
                  <a:gd name="T4" fmla="*/ 220 w 275"/>
                  <a:gd name="T5" fmla="*/ 0 h 29"/>
                  <a:gd name="T6" fmla="*/ 275 w 275"/>
                  <a:gd name="T7" fmla="*/ 0 h 29"/>
                  <a:gd name="T8" fmla="*/ 275 w 275"/>
                  <a:gd name="T9" fmla="*/ 29 h 29"/>
                  <a:gd name="T10" fmla="*/ 164 w 275"/>
                  <a:gd name="T11" fmla="*/ 29 h 29"/>
                  <a:gd name="T12" fmla="*/ 109 w 275"/>
                  <a:gd name="T13" fmla="*/ 29 h 29"/>
                  <a:gd name="T14" fmla="*/ 109 w 275"/>
                  <a:gd name="T15" fmla="*/ 0 h 29"/>
                  <a:gd name="T16" fmla="*/ 164 w 275"/>
                  <a:gd name="T17" fmla="*/ 0 h 29"/>
                  <a:gd name="T18" fmla="*/ 164 w 275"/>
                  <a:gd name="T19" fmla="*/ 29 h 29"/>
                  <a:gd name="T20" fmla="*/ 55 w 275"/>
                  <a:gd name="T21" fmla="*/ 29 h 29"/>
                  <a:gd name="T22" fmla="*/ 0 w 275"/>
                  <a:gd name="T23" fmla="*/ 29 h 29"/>
                  <a:gd name="T24" fmla="*/ 0 w 275"/>
                  <a:gd name="T25" fmla="*/ 0 h 29"/>
                  <a:gd name="T26" fmla="*/ 55 w 275"/>
                  <a:gd name="T27" fmla="*/ 0 h 29"/>
                  <a:gd name="T28" fmla="*/ 55 w 275"/>
                  <a:gd name="T2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75" h="29">
                    <a:moveTo>
                      <a:pt x="275" y="29"/>
                    </a:moveTo>
                    <a:lnTo>
                      <a:pt x="220" y="29"/>
                    </a:lnTo>
                    <a:lnTo>
                      <a:pt x="220" y="0"/>
                    </a:lnTo>
                    <a:lnTo>
                      <a:pt x="275" y="0"/>
                    </a:lnTo>
                    <a:lnTo>
                      <a:pt x="275" y="29"/>
                    </a:lnTo>
                    <a:close/>
                    <a:moveTo>
                      <a:pt x="164" y="29"/>
                    </a:moveTo>
                    <a:lnTo>
                      <a:pt x="109" y="29"/>
                    </a:lnTo>
                    <a:lnTo>
                      <a:pt x="109" y="0"/>
                    </a:lnTo>
                    <a:lnTo>
                      <a:pt x="164" y="0"/>
                    </a:lnTo>
                    <a:lnTo>
                      <a:pt x="164" y="29"/>
                    </a:lnTo>
                    <a:close/>
                    <a:moveTo>
                      <a:pt x="55" y="29"/>
                    </a:moveTo>
                    <a:lnTo>
                      <a:pt x="0" y="29"/>
                    </a:lnTo>
                    <a:lnTo>
                      <a:pt x="0" y="0"/>
                    </a:lnTo>
                    <a:lnTo>
                      <a:pt x="55" y="0"/>
                    </a:lnTo>
                    <a:lnTo>
                      <a:pt x="55" y="2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6" name="Rectangle 113"/>
              <p:cNvSpPr>
                <a:spLocks noChangeArrowheads="1"/>
              </p:cNvSpPr>
              <p:nvPr/>
            </p:nvSpPr>
            <p:spPr bwMode="auto">
              <a:xfrm>
                <a:off x="-432" y="4091"/>
                <a:ext cx="28" cy="29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7" name="Rectangle 114"/>
              <p:cNvSpPr>
                <a:spLocks noChangeArrowheads="1"/>
              </p:cNvSpPr>
              <p:nvPr/>
            </p:nvSpPr>
            <p:spPr bwMode="auto">
              <a:xfrm>
                <a:off x="-843" y="4198"/>
                <a:ext cx="28" cy="28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8" name="Freeform 115"/>
              <p:cNvSpPr>
                <a:spLocks noEditPoints="1"/>
              </p:cNvSpPr>
              <p:nvPr/>
            </p:nvSpPr>
            <p:spPr bwMode="auto">
              <a:xfrm>
                <a:off x="-761" y="4198"/>
                <a:ext cx="275" cy="28"/>
              </a:xfrm>
              <a:custGeom>
                <a:avLst/>
                <a:gdLst>
                  <a:gd name="T0" fmla="*/ 275 w 275"/>
                  <a:gd name="T1" fmla="*/ 28 h 28"/>
                  <a:gd name="T2" fmla="*/ 220 w 275"/>
                  <a:gd name="T3" fmla="*/ 28 h 28"/>
                  <a:gd name="T4" fmla="*/ 220 w 275"/>
                  <a:gd name="T5" fmla="*/ 0 h 28"/>
                  <a:gd name="T6" fmla="*/ 275 w 275"/>
                  <a:gd name="T7" fmla="*/ 0 h 28"/>
                  <a:gd name="T8" fmla="*/ 275 w 275"/>
                  <a:gd name="T9" fmla="*/ 28 h 28"/>
                  <a:gd name="T10" fmla="*/ 164 w 275"/>
                  <a:gd name="T11" fmla="*/ 28 h 28"/>
                  <a:gd name="T12" fmla="*/ 109 w 275"/>
                  <a:gd name="T13" fmla="*/ 28 h 28"/>
                  <a:gd name="T14" fmla="*/ 109 w 275"/>
                  <a:gd name="T15" fmla="*/ 0 h 28"/>
                  <a:gd name="T16" fmla="*/ 164 w 275"/>
                  <a:gd name="T17" fmla="*/ 0 h 28"/>
                  <a:gd name="T18" fmla="*/ 164 w 275"/>
                  <a:gd name="T19" fmla="*/ 28 h 28"/>
                  <a:gd name="T20" fmla="*/ 55 w 275"/>
                  <a:gd name="T21" fmla="*/ 28 h 28"/>
                  <a:gd name="T22" fmla="*/ 0 w 275"/>
                  <a:gd name="T23" fmla="*/ 28 h 28"/>
                  <a:gd name="T24" fmla="*/ 0 w 275"/>
                  <a:gd name="T25" fmla="*/ 0 h 28"/>
                  <a:gd name="T26" fmla="*/ 55 w 275"/>
                  <a:gd name="T27" fmla="*/ 0 h 28"/>
                  <a:gd name="T28" fmla="*/ 55 w 275"/>
                  <a:gd name="T2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75" h="28">
                    <a:moveTo>
                      <a:pt x="275" y="28"/>
                    </a:moveTo>
                    <a:lnTo>
                      <a:pt x="220" y="28"/>
                    </a:lnTo>
                    <a:lnTo>
                      <a:pt x="220" y="0"/>
                    </a:lnTo>
                    <a:lnTo>
                      <a:pt x="275" y="0"/>
                    </a:lnTo>
                    <a:lnTo>
                      <a:pt x="275" y="28"/>
                    </a:lnTo>
                    <a:close/>
                    <a:moveTo>
                      <a:pt x="164" y="28"/>
                    </a:moveTo>
                    <a:lnTo>
                      <a:pt x="109" y="28"/>
                    </a:lnTo>
                    <a:lnTo>
                      <a:pt x="109" y="0"/>
                    </a:lnTo>
                    <a:lnTo>
                      <a:pt x="164" y="0"/>
                    </a:lnTo>
                    <a:lnTo>
                      <a:pt x="164" y="28"/>
                    </a:lnTo>
                    <a:close/>
                    <a:moveTo>
                      <a:pt x="55" y="28"/>
                    </a:moveTo>
                    <a:lnTo>
                      <a:pt x="0" y="28"/>
                    </a:lnTo>
                    <a:lnTo>
                      <a:pt x="0" y="0"/>
                    </a:lnTo>
                    <a:lnTo>
                      <a:pt x="55" y="0"/>
                    </a:lnTo>
                    <a:lnTo>
                      <a:pt x="55" y="2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9" name="Rectangle 116"/>
              <p:cNvSpPr>
                <a:spLocks noChangeArrowheads="1"/>
              </p:cNvSpPr>
              <p:nvPr/>
            </p:nvSpPr>
            <p:spPr bwMode="auto">
              <a:xfrm>
                <a:off x="-432" y="4198"/>
                <a:ext cx="28" cy="28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0" name="Rectangle 117"/>
              <p:cNvSpPr>
                <a:spLocks noChangeArrowheads="1"/>
              </p:cNvSpPr>
              <p:nvPr/>
            </p:nvSpPr>
            <p:spPr bwMode="auto">
              <a:xfrm>
                <a:off x="-843" y="4304"/>
                <a:ext cx="28" cy="29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1" name="Freeform 118"/>
              <p:cNvSpPr>
                <a:spLocks noEditPoints="1"/>
              </p:cNvSpPr>
              <p:nvPr/>
            </p:nvSpPr>
            <p:spPr bwMode="auto">
              <a:xfrm>
                <a:off x="-761" y="4304"/>
                <a:ext cx="275" cy="29"/>
              </a:xfrm>
              <a:custGeom>
                <a:avLst/>
                <a:gdLst>
                  <a:gd name="T0" fmla="*/ 275 w 275"/>
                  <a:gd name="T1" fmla="*/ 29 h 29"/>
                  <a:gd name="T2" fmla="*/ 220 w 275"/>
                  <a:gd name="T3" fmla="*/ 29 h 29"/>
                  <a:gd name="T4" fmla="*/ 220 w 275"/>
                  <a:gd name="T5" fmla="*/ 0 h 29"/>
                  <a:gd name="T6" fmla="*/ 275 w 275"/>
                  <a:gd name="T7" fmla="*/ 0 h 29"/>
                  <a:gd name="T8" fmla="*/ 275 w 275"/>
                  <a:gd name="T9" fmla="*/ 29 h 29"/>
                  <a:gd name="T10" fmla="*/ 164 w 275"/>
                  <a:gd name="T11" fmla="*/ 29 h 29"/>
                  <a:gd name="T12" fmla="*/ 109 w 275"/>
                  <a:gd name="T13" fmla="*/ 29 h 29"/>
                  <a:gd name="T14" fmla="*/ 109 w 275"/>
                  <a:gd name="T15" fmla="*/ 0 h 29"/>
                  <a:gd name="T16" fmla="*/ 164 w 275"/>
                  <a:gd name="T17" fmla="*/ 0 h 29"/>
                  <a:gd name="T18" fmla="*/ 164 w 275"/>
                  <a:gd name="T19" fmla="*/ 29 h 29"/>
                  <a:gd name="T20" fmla="*/ 55 w 275"/>
                  <a:gd name="T21" fmla="*/ 29 h 29"/>
                  <a:gd name="T22" fmla="*/ 0 w 275"/>
                  <a:gd name="T23" fmla="*/ 29 h 29"/>
                  <a:gd name="T24" fmla="*/ 0 w 275"/>
                  <a:gd name="T25" fmla="*/ 0 h 29"/>
                  <a:gd name="T26" fmla="*/ 55 w 275"/>
                  <a:gd name="T27" fmla="*/ 0 h 29"/>
                  <a:gd name="T28" fmla="*/ 55 w 275"/>
                  <a:gd name="T2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75" h="29">
                    <a:moveTo>
                      <a:pt x="275" y="29"/>
                    </a:moveTo>
                    <a:lnTo>
                      <a:pt x="220" y="29"/>
                    </a:lnTo>
                    <a:lnTo>
                      <a:pt x="220" y="0"/>
                    </a:lnTo>
                    <a:lnTo>
                      <a:pt x="275" y="0"/>
                    </a:lnTo>
                    <a:lnTo>
                      <a:pt x="275" y="29"/>
                    </a:lnTo>
                    <a:close/>
                    <a:moveTo>
                      <a:pt x="164" y="29"/>
                    </a:moveTo>
                    <a:lnTo>
                      <a:pt x="109" y="29"/>
                    </a:lnTo>
                    <a:lnTo>
                      <a:pt x="109" y="0"/>
                    </a:lnTo>
                    <a:lnTo>
                      <a:pt x="164" y="0"/>
                    </a:lnTo>
                    <a:lnTo>
                      <a:pt x="164" y="29"/>
                    </a:lnTo>
                    <a:close/>
                    <a:moveTo>
                      <a:pt x="55" y="29"/>
                    </a:moveTo>
                    <a:lnTo>
                      <a:pt x="0" y="29"/>
                    </a:lnTo>
                    <a:lnTo>
                      <a:pt x="0" y="0"/>
                    </a:lnTo>
                    <a:lnTo>
                      <a:pt x="55" y="0"/>
                    </a:lnTo>
                    <a:lnTo>
                      <a:pt x="55" y="2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2" name="Rectangle 119"/>
              <p:cNvSpPr>
                <a:spLocks noChangeArrowheads="1"/>
              </p:cNvSpPr>
              <p:nvPr/>
            </p:nvSpPr>
            <p:spPr bwMode="auto">
              <a:xfrm>
                <a:off x="-432" y="4304"/>
                <a:ext cx="28" cy="29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" name="Freeform 120"/>
              <p:cNvSpPr/>
              <p:nvPr/>
            </p:nvSpPr>
            <p:spPr bwMode="auto">
              <a:xfrm>
                <a:off x="-794" y="3990"/>
                <a:ext cx="218" cy="234"/>
              </a:xfrm>
              <a:custGeom>
                <a:avLst/>
                <a:gdLst>
                  <a:gd name="T0" fmla="*/ 7 w 92"/>
                  <a:gd name="T1" fmla="*/ 99 h 99"/>
                  <a:gd name="T2" fmla="*/ 4 w 92"/>
                  <a:gd name="T3" fmla="*/ 98 h 99"/>
                  <a:gd name="T4" fmla="*/ 1 w 92"/>
                  <a:gd name="T5" fmla="*/ 90 h 99"/>
                  <a:gd name="T6" fmla="*/ 41 w 92"/>
                  <a:gd name="T7" fmla="*/ 3 h 99"/>
                  <a:gd name="T8" fmla="*/ 46 w 92"/>
                  <a:gd name="T9" fmla="*/ 0 h 99"/>
                  <a:gd name="T10" fmla="*/ 46 w 92"/>
                  <a:gd name="T11" fmla="*/ 0 h 99"/>
                  <a:gd name="T12" fmla="*/ 52 w 92"/>
                  <a:gd name="T13" fmla="*/ 3 h 99"/>
                  <a:gd name="T14" fmla="*/ 91 w 92"/>
                  <a:gd name="T15" fmla="*/ 90 h 99"/>
                  <a:gd name="T16" fmla="*/ 88 w 92"/>
                  <a:gd name="T17" fmla="*/ 98 h 99"/>
                  <a:gd name="T18" fmla="*/ 80 w 92"/>
                  <a:gd name="T19" fmla="*/ 95 h 99"/>
                  <a:gd name="T20" fmla="*/ 46 w 92"/>
                  <a:gd name="T21" fmla="*/ 20 h 99"/>
                  <a:gd name="T22" fmla="*/ 12 w 92"/>
                  <a:gd name="T23" fmla="*/ 95 h 99"/>
                  <a:gd name="T24" fmla="*/ 7 w 92"/>
                  <a:gd name="T25" fmla="*/ 9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2" h="99">
                    <a:moveTo>
                      <a:pt x="7" y="99"/>
                    </a:moveTo>
                    <a:cubicBezTo>
                      <a:pt x="6" y="99"/>
                      <a:pt x="5" y="98"/>
                      <a:pt x="4" y="98"/>
                    </a:cubicBezTo>
                    <a:cubicBezTo>
                      <a:pt x="1" y="97"/>
                      <a:pt x="0" y="93"/>
                      <a:pt x="1" y="90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2" y="1"/>
                      <a:pt x="44" y="0"/>
                      <a:pt x="46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9" y="0"/>
                      <a:pt x="51" y="1"/>
                      <a:pt x="52" y="3"/>
                    </a:cubicBezTo>
                    <a:cubicBezTo>
                      <a:pt x="91" y="90"/>
                      <a:pt x="91" y="90"/>
                      <a:pt x="91" y="90"/>
                    </a:cubicBezTo>
                    <a:cubicBezTo>
                      <a:pt x="92" y="93"/>
                      <a:pt x="91" y="96"/>
                      <a:pt x="88" y="98"/>
                    </a:cubicBezTo>
                    <a:cubicBezTo>
                      <a:pt x="85" y="99"/>
                      <a:pt x="81" y="98"/>
                      <a:pt x="80" y="95"/>
                    </a:cubicBezTo>
                    <a:cubicBezTo>
                      <a:pt x="46" y="20"/>
                      <a:pt x="46" y="20"/>
                      <a:pt x="46" y="20"/>
                    </a:cubicBezTo>
                    <a:cubicBezTo>
                      <a:pt x="12" y="95"/>
                      <a:pt x="12" y="95"/>
                      <a:pt x="12" y="95"/>
                    </a:cubicBezTo>
                    <a:cubicBezTo>
                      <a:pt x="11" y="97"/>
                      <a:pt x="9" y="99"/>
                      <a:pt x="7" y="9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" name="Freeform 121"/>
              <p:cNvSpPr/>
              <p:nvPr/>
            </p:nvSpPr>
            <p:spPr bwMode="auto">
              <a:xfrm>
                <a:off x="-756" y="4115"/>
                <a:ext cx="142" cy="29"/>
              </a:xfrm>
              <a:custGeom>
                <a:avLst/>
                <a:gdLst>
                  <a:gd name="T0" fmla="*/ 54 w 60"/>
                  <a:gd name="T1" fmla="*/ 12 h 12"/>
                  <a:gd name="T2" fmla="*/ 6 w 60"/>
                  <a:gd name="T3" fmla="*/ 12 h 12"/>
                  <a:gd name="T4" fmla="*/ 0 w 60"/>
                  <a:gd name="T5" fmla="*/ 6 h 12"/>
                  <a:gd name="T6" fmla="*/ 6 w 60"/>
                  <a:gd name="T7" fmla="*/ 0 h 12"/>
                  <a:gd name="T8" fmla="*/ 54 w 60"/>
                  <a:gd name="T9" fmla="*/ 0 h 12"/>
                  <a:gd name="T10" fmla="*/ 60 w 60"/>
                  <a:gd name="T11" fmla="*/ 6 h 12"/>
                  <a:gd name="T12" fmla="*/ 54 w 60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" h="12">
                    <a:moveTo>
                      <a:pt x="54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7" y="0"/>
                      <a:pt x="60" y="3"/>
                      <a:pt x="60" y="6"/>
                    </a:cubicBezTo>
                    <a:cubicBezTo>
                      <a:pt x="60" y="9"/>
                      <a:pt x="57" y="12"/>
                      <a:pt x="54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" name="Freeform 122"/>
              <p:cNvSpPr>
                <a:spLocks noEditPoints="1"/>
              </p:cNvSpPr>
              <p:nvPr/>
            </p:nvSpPr>
            <p:spPr bwMode="auto">
              <a:xfrm>
                <a:off x="-593" y="4091"/>
                <a:ext cx="135" cy="138"/>
              </a:xfrm>
              <a:custGeom>
                <a:avLst/>
                <a:gdLst>
                  <a:gd name="T0" fmla="*/ 29 w 57"/>
                  <a:gd name="T1" fmla="*/ 58 h 58"/>
                  <a:gd name="T2" fmla="*/ 0 w 57"/>
                  <a:gd name="T3" fmla="*/ 29 h 58"/>
                  <a:gd name="T4" fmla="*/ 29 w 57"/>
                  <a:gd name="T5" fmla="*/ 0 h 58"/>
                  <a:gd name="T6" fmla="*/ 57 w 57"/>
                  <a:gd name="T7" fmla="*/ 29 h 58"/>
                  <a:gd name="T8" fmla="*/ 29 w 57"/>
                  <a:gd name="T9" fmla="*/ 58 h 58"/>
                  <a:gd name="T10" fmla="*/ 29 w 57"/>
                  <a:gd name="T11" fmla="*/ 12 h 58"/>
                  <a:gd name="T12" fmla="*/ 12 w 57"/>
                  <a:gd name="T13" fmla="*/ 29 h 58"/>
                  <a:gd name="T14" fmla="*/ 29 w 57"/>
                  <a:gd name="T15" fmla="*/ 46 h 58"/>
                  <a:gd name="T16" fmla="*/ 45 w 57"/>
                  <a:gd name="T17" fmla="*/ 29 h 58"/>
                  <a:gd name="T18" fmla="*/ 29 w 57"/>
                  <a:gd name="T19" fmla="*/ 1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" h="58">
                    <a:moveTo>
                      <a:pt x="29" y="58"/>
                    </a:moveTo>
                    <a:cubicBezTo>
                      <a:pt x="13" y="58"/>
                      <a:pt x="0" y="45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44" y="0"/>
                      <a:pt x="57" y="13"/>
                      <a:pt x="57" y="29"/>
                    </a:cubicBezTo>
                    <a:cubicBezTo>
                      <a:pt x="57" y="45"/>
                      <a:pt x="44" y="58"/>
                      <a:pt x="29" y="58"/>
                    </a:cubicBezTo>
                    <a:close/>
                    <a:moveTo>
                      <a:pt x="29" y="12"/>
                    </a:moveTo>
                    <a:cubicBezTo>
                      <a:pt x="19" y="12"/>
                      <a:pt x="12" y="20"/>
                      <a:pt x="12" y="29"/>
                    </a:cubicBezTo>
                    <a:cubicBezTo>
                      <a:pt x="12" y="38"/>
                      <a:pt x="19" y="46"/>
                      <a:pt x="29" y="46"/>
                    </a:cubicBezTo>
                    <a:cubicBezTo>
                      <a:pt x="38" y="46"/>
                      <a:pt x="45" y="38"/>
                      <a:pt x="45" y="29"/>
                    </a:cubicBezTo>
                    <a:cubicBezTo>
                      <a:pt x="45" y="20"/>
                      <a:pt x="38" y="12"/>
                      <a:pt x="29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" name="Freeform 123"/>
              <p:cNvSpPr/>
              <p:nvPr/>
            </p:nvSpPr>
            <p:spPr bwMode="auto">
              <a:xfrm>
                <a:off x="-484" y="4091"/>
                <a:ext cx="28" cy="135"/>
              </a:xfrm>
              <a:custGeom>
                <a:avLst/>
                <a:gdLst>
                  <a:gd name="T0" fmla="*/ 6 w 12"/>
                  <a:gd name="T1" fmla="*/ 57 h 57"/>
                  <a:gd name="T2" fmla="*/ 0 w 12"/>
                  <a:gd name="T3" fmla="*/ 51 h 57"/>
                  <a:gd name="T4" fmla="*/ 0 w 12"/>
                  <a:gd name="T5" fmla="*/ 6 h 57"/>
                  <a:gd name="T6" fmla="*/ 6 w 12"/>
                  <a:gd name="T7" fmla="*/ 0 h 57"/>
                  <a:gd name="T8" fmla="*/ 12 w 12"/>
                  <a:gd name="T9" fmla="*/ 6 h 57"/>
                  <a:gd name="T10" fmla="*/ 12 w 12"/>
                  <a:gd name="T11" fmla="*/ 51 h 57"/>
                  <a:gd name="T12" fmla="*/ 6 w 12"/>
                  <a:gd name="T13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57">
                    <a:moveTo>
                      <a:pt x="6" y="57"/>
                    </a:moveTo>
                    <a:cubicBezTo>
                      <a:pt x="3" y="57"/>
                      <a:pt x="0" y="54"/>
                      <a:pt x="0" y="5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10" y="0"/>
                      <a:pt x="12" y="2"/>
                      <a:pt x="12" y="6"/>
                    </a:cubicBezTo>
                    <a:cubicBezTo>
                      <a:pt x="12" y="51"/>
                      <a:pt x="12" y="51"/>
                      <a:pt x="12" y="51"/>
                    </a:cubicBezTo>
                    <a:cubicBezTo>
                      <a:pt x="12" y="54"/>
                      <a:pt x="10" y="57"/>
                      <a:pt x="6" y="5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" name="Freeform 124"/>
              <p:cNvSpPr>
                <a:spLocks noEditPoints="1"/>
              </p:cNvSpPr>
              <p:nvPr/>
            </p:nvSpPr>
            <p:spPr bwMode="auto">
              <a:xfrm>
                <a:off x="223" y="4042"/>
                <a:ext cx="291" cy="350"/>
              </a:xfrm>
              <a:custGeom>
                <a:avLst/>
                <a:gdLst>
                  <a:gd name="T0" fmla="*/ 113 w 123"/>
                  <a:gd name="T1" fmla="*/ 47 h 148"/>
                  <a:gd name="T2" fmla="*/ 88 w 123"/>
                  <a:gd name="T3" fmla="*/ 35 h 148"/>
                  <a:gd name="T4" fmla="*/ 76 w 123"/>
                  <a:gd name="T5" fmla="*/ 17 h 148"/>
                  <a:gd name="T6" fmla="*/ 61 w 123"/>
                  <a:gd name="T7" fmla="*/ 0 h 148"/>
                  <a:gd name="T8" fmla="*/ 51 w 123"/>
                  <a:gd name="T9" fmla="*/ 2 h 148"/>
                  <a:gd name="T10" fmla="*/ 42 w 123"/>
                  <a:gd name="T11" fmla="*/ 0 h 148"/>
                  <a:gd name="T12" fmla="*/ 32 w 123"/>
                  <a:gd name="T13" fmla="*/ 10 h 148"/>
                  <a:gd name="T14" fmla="*/ 30 w 123"/>
                  <a:gd name="T15" fmla="*/ 9 h 148"/>
                  <a:gd name="T16" fmla="*/ 6 w 123"/>
                  <a:gd name="T17" fmla="*/ 9 h 148"/>
                  <a:gd name="T18" fmla="*/ 2 w 123"/>
                  <a:gd name="T19" fmla="*/ 13 h 148"/>
                  <a:gd name="T20" fmla="*/ 2 w 123"/>
                  <a:gd name="T21" fmla="*/ 58 h 148"/>
                  <a:gd name="T22" fmla="*/ 6 w 123"/>
                  <a:gd name="T23" fmla="*/ 62 h 148"/>
                  <a:gd name="T24" fmla="*/ 28 w 123"/>
                  <a:gd name="T25" fmla="*/ 62 h 148"/>
                  <a:gd name="T26" fmla="*/ 3 w 123"/>
                  <a:gd name="T27" fmla="*/ 129 h 148"/>
                  <a:gd name="T28" fmla="*/ 11 w 123"/>
                  <a:gd name="T29" fmla="*/ 147 h 148"/>
                  <a:gd name="T30" fmla="*/ 16 w 123"/>
                  <a:gd name="T31" fmla="*/ 148 h 148"/>
                  <a:gd name="T32" fmla="*/ 29 w 123"/>
                  <a:gd name="T33" fmla="*/ 139 h 148"/>
                  <a:gd name="T34" fmla="*/ 51 w 123"/>
                  <a:gd name="T35" fmla="*/ 82 h 148"/>
                  <a:gd name="T36" fmla="*/ 56 w 123"/>
                  <a:gd name="T37" fmla="*/ 81 h 148"/>
                  <a:gd name="T38" fmla="*/ 73 w 123"/>
                  <a:gd name="T39" fmla="*/ 102 h 148"/>
                  <a:gd name="T40" fmla="*/ 75 w 123"/>
                  <a:gd name="T41" fmla="*/ 135 h 148"/>
                  <a:gd name="T42" fmla="*/ 89 w 123"/>
                  <a:gd name="T43" fmla="*/ 148 h 148"/>
                  <a:gd name="T44" fmla="*/ 90 w 123"/>
                  <a:gd name="T45" fmla="*/ 148 h 148"/>
                  <a:gd name="T46" fmla="*/ 100 w 123"/>
                  <a:gd name="T47" fmla="*/ 143 h 148"/>
                  <a:gd name="T48" fmla="*/ 103 w 123"/>
                  <a:gd name="T49" fmla="*/ 133 h 148"/>
                  <a:gd name="T50" fmla="*/ 101 w 123"/>
                  <a:gd name="T51" fmla="*/ 96 h 148"/>
                  <a:gd name="T52" fmla="*/ 97 w 123"/>
                  <a:gd name="T53" fmla="*/ 88 h 148"/>
                  <a:gd name="T54" fmla="*/ 76 w 123"/>
                  <a:gd name="T55" fmla="*/ 62 h 148"/>
                  <a:gd name="T56" fmla="*/ 76 w 123"/>
                  <a:gd name="T57" fmla="*/ 60 h 148"/>
                  <a:gd name="T58" fmla="*/ 101 w 123"/>
                  <a:gd name="T59" fmla="*/ 73 h 148"/>
                  <a:gd name="T60" fmla="*/ 107 w 123"/>
                  <a:gd name="T61" fmla="*/ 74 h 148"/>
                  <a:gd name="T62" fmla="*/ 120 w 123"/>
                  <a:gd name="T63" fmla="*/ 66 h 148"/>
                  <a:gd name="T64" fmla="*/ 113 w 123"/>
                  <a:gd name="T65" fmla="*/ 47 h 148"/>
                  <a:gd name="T66" fmla="*/ 26 w 123"/>
                  <a:gd name="T67" fmla="*/ 54 h 148"/>
                  <a:gd name="T68" fmla="*/ 10 w 123"/>
                  <a:gd name="T69" fmla="*/ 54 h 148"/>
                  <a:gd name="T70" fmla="*/ 10 w 123"/>
                  <a:gd name="T71" fmla="*/ 17 h 148"/>
                  <a:gd name="T72" fmla="*/ 26 w 123"/>
                  <a:gd name="T73" fmla="*/ 17 h 148"/>
                  <a:gd name="T74" fmla="*/ 26 w 123"/>
                  <a:gd name="T75" fmla="*/ 54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23" h="148">
                    <a:moveTo>
                      <a:pt x="113" y="47"/>
                    </a:moveTo>
                    <a:cubicBezTo>
                      <a:pt x="88" y="35"/>
                      <a:pt x="88" y="35"/>
                      <a:pt x="88" y="35"/>
                    </a:cubicBezTo>
                    <a:cubicBezTo>
                      <a:pt x="76" y="17"/>
                      <a:pt x="76" y="17"/>
                      <a:pt x="76" y="17"/>
                    </a:cubicBezTo>
                    <a:cubicBezTo>
                      <a:pt x="74" y="9"/>
                      <a:pt x="68" y="3"/>
                      <a:pt x="61" y="0"/>
                    </a:cubicBezTo>
                    <a:cubicBezTo>
                      <a:pt x="58" y="1"/>
                      <a:pt x="55" y="2"/>
                      <a:pt x="51" y="2"/>
                    </a:cubicBezTo>
                    <a:cubicBezTo>
                      <a:pt x="48" y="2"/>
                      <a:pt x="45" y="1"/>
                      <a:pt x="42" y="0"/>
                    </a:cubicBezTo>
                    <a:cubicBezTo>
                      <a:pt x="38" y="2"/>
                      <a:pt x="34" y="6"/>
                      <a:pt x="32" y="10"/>
                    </a:cubicBezTo>
                    <a:cubicBezTo>
                      <a:pt x="31" y="9"/>
                      <a:pt x="31" y="9"/>
                      <a:pt x="30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3" y="9"/>
                      <a:pt x="2" y="11"/>
                      <a:pt x="2" y="13"/>
                    </a:cubicBezTo>
                    <a:cubicBezTo>
                      <a:pt x="2" y="58"/>
                      <a:pt x="2" y="58"/>
                      <a:pt x="2" y="58"/>
                    </a:cubicBezTo>
                    <a:cubicBezTo>
                      <a:pt x="2" y="61"/>
                      <a:pt x="3" y="62"/>
                      <a:pt x="6" y="62"/>
                    </a:cubicBezTo>
                    <a:cubicBezTo>
                      <a:pt x="28" y="62"/>
                      <a:pt x="28" y="62"/>
                      <a:pt x="28" y="62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0" y="136"/>
                      <a:pt x="3" y="144"/>
                      <a:pt x="11" y="147"/>
                    </a:cubicBezTo>
                    <a:cubicBezTo>
                      <a:pt x="12" y="148"/>
                      <a:pt x="14" y="148"/>
                      <a:pt x="16" y="148"/>
                    </a:cubicBezTo>
                    <a:cubicBezTo>
                      <a:pt x="22" y="148"/>
                      <a:pt x="27" y="144"/>
                      <a:pt x="29" y="139"/>
                    </a:cubicBezTo>
                    <a:cubicBezTo>
                      <a:pt x="51" y="82"/>
                      <a:pt x="51" y="82"/>
                      <a:pt x="51" y="82"/>
                    </a:cubicBezTo>
                    <a:cubicBezTo>
                      <a:pt x="53" y="82"/>
                      <a:pt x="54" y="82"/>
                      <a:pt x="56" y="81"/>
                    </a:cubicBezTo>
                    <a:cubicBezTo>
                      <a:pt x="73" y="102"/>
                      <a:pt x="73" y="102"/>
                      <a:pt x="73" y="102"/>
                    </a:cubicBezTo>
                    <a:cubicBezTo>
                      <a:pt x="75" y="135"/>
                      <a:pt x="75" y="135"/>
                      <a:pt x="75" y="135"/>
                    </a:cubicBezTo>
                    <a:cubicBezTo>
                      <a:pt x="75" y="142"/>
                      <a:pt x="82" y="148"/>
                      <a:pt x="89" y="148"/>
                    </a:cubicBezTo>
                    <a:cubicBezTo>
                      <a:pt x="89" y="148"/>
                      <a:pt x="90" y="148"/>
                      <a:pt x="90" y="148"/>
                    </a:cubicBezTo>
                    <a:cubicBezTo>
                      <a:pt x="94" y="148"/>
                      <a:pt x="97" y="146"/>
                      <a:pt x="100" y="143"/>
                    </a:cubicBezTo>
                    <a:cubicBezTo>
                      <a:pt x="102" y="140"/>
                      <a:pt x="103" y="137"/>
                      <a:pt x="103" y="133"/>
                    </a:cubicBezTo>
                    <a:cubicBezTo>
                      <a:pt x="101" y="96"/>
                      <a:pt x="101" y="96"/>
                      <a:pt x="101" y="96"/>
                    </a:cubicBezTo>
                    <a:cubicBezTo>
                      <a:pt x="100" y="93"/>
                      <a:pt x="99" y="90"/>
                      <a:pt x="97" y="88"/>
                    </a:cubicBezTo>
                    <a:cubicBezTo>
                      <a:pt x="76" y="62"/>
                      <a:pt x="76" y="62"/>
                      <a:pt x="76" y="62"/>
                    </a:cubicBezTo>
                    <a:cubicBezTo>
                      <a:pt x="76" y="61"/>
                      <a:pt x="76" y="61"/>
                      <a:pt x="76" y="60"/>
                    </a:cubicBezTo>
                    <a:cubicBezTo>
                      <a:pt x="101" y="73"/>
                      <a:pt x="101" y="73"/>
                      <a:pt x="101" y="73"/>
                    </a:cubicBezTo>
                    <a:cubicBezTo>
                      <a:pt x="103" y="74"/>
                      <a:pt x="105" y="74"/>
                      <a:pt x="107" y="74"/>
                    </a:cubicBezTo>
                    <a:cubicBezTo>
                      <a:pt x="113" y="74"/>
                      <a:pt x="117" y="71"/>
                      <a:pt x="120" y="66"/>
                    </a:cubicBezTo>
                    <a:cubicBezTo>
                      <a:pt x="123" y="59"/>
                      <a:pt x="120" y="51"/>
                      <a:pt x="113" y="47"/>
                    </a:cubicBezTo>
                    <a:close/>
                    <a:moveTo>
                      <a:pt x="26" y="54"/>
                    </a:moveTo>
                    <a:cubicBezTo>
                      <a:pt x="10" y="54"/>
                      <a:pt x="10" y="54"/>
                      <a:pt x="10" y="54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26" y="17"/>
                      <a:pt x="26" y="17"/>
                      <a:pt x="26" y="17"/>
                    </a:cubicBezTo>
                    <a:lnTo>
                      <a:pt x="26" y="5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8" name="Freeform 125"/>
              <p:cNvSpPr/>
              <p:nvPr/>
            </p:nvSpPr>
            <p:spPr bwMode="auto">
              <a:xfrm>
                <a:off x="287" y="3926"/>
                <a:ext cx="113" cy="113"/>
              </a:xfrm>
              <a:custGeom>
                <a:avLst/>
                <a:gdLst>
                  <a:gd name="T0" fmla="*/ 24 w 48"/>
                  <a:gd name="T1" fmla="*/ 0 h 48"/>
                  <a:gd name="T2" fmla="*/ 0 w 48"/>
                  <a:gd name="T3" fmla="*/ 24 h 48"/>
                  <a:gd name="T4" fmla="*/ 15 w 48"/>
                  <a:gd name="T5" fmla="*/ 46 h 48"/>
                  <a:gd name="T6" fmla="*/ 24 w 48"/>
                  <a:gd name="T7" fmla="*/ 48 h 48"/>
                  <a:gd name="T8" fmla="*/ 34 w 48"/>
                  <a:gd name="T9" fmla="*/ 46 h 48"/>
                  <a:gd name="T10" fmla="*/ 48 w 48"/>
                  <a:gd name="T11" fmla="*/ 24 h 48"/>
                  <a:gd name="T12" fmla="*/ 24 w 48"/>
                  <a:gd name="T13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48">
                    <a:moveTo>
                      <a:pt x="24" y="0"/>
                    </a:moveTo>
                    <a:cubicBezTo>
                      <a:pt x="11" y="0"/>
                      <a:pt x="0" y="11"/>
                      <a:pt x="0" y="24"/>
                    </a:cubicBezTo>
                    <a:cubicBezTo>
                      <a:pt x="0" y="34"/>
                      <a:pt x="6" y="43"/>
                      <a:pt x="15" y="46"/>
                    </a:cubicBezTo>
                    <a:cubicBezTo>
                      <a:pt x="18" y="47"/>
                      <a:pt x="21" y="48"/>
                      <a:pt x="24" y="48"/>
                    </a:cubicBezTo>
                    <a:cubicBezTo>
                      <a:pt x="28" y="48"/>
                      <a:pt x="31" y="47"/>
                      <a:pt x="34" y="46"/>
                    </a:cubicBezTo>
                    <a:cubicBezTo>
                      <a:pt x="42" y="42"/>
                      <a:pt x="48" y="34"/>
                      <a:pt x="48" y="24"/>
                    </a:cubicBezTo>
                    <a:cubicBezTo>
                      <a:pt x="48" y="11"/>
                      <a:pt x="37" y="0"/>
                      <a:pt x="24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9" name="Freeform 126"/>
              <p:cNvSpPr/>
              <p:nvPr/>
            </p:nvSpPr>
            <p:spPr bwMode="auto">
              <a:xfrm>
                <a:off x="4091" y="4016"/>
                <a:ext cx="236" cy="374"/>
              </a:xfrm>
              <a:custGeom>
                <a:avLst/>
                <a:gdLst>
                  <a:gd name="T0" fmla="*/ 98 w 100"/>
                  <a:gd name="T1" fmla="*/ 20 h 158"/>
                  <a:gd name="T2" fmla="*/ 16 w 100"/>
                  <a:gd name="T3" fmla="*/ 0 h 158"/>
                  <a:gd name="T4" fmla="*/ 3 w 100"/>
                  <a:gd name="T5" fmla="*/ 1 h 158"/>
                  <a:gd name="T6" fmla="*/ 0 w 100"/>
                  <a:gd name="T7" fmla="*/ 5 h 158"/>
                  <a:gd name="T8" fmla="*/ 1 w 100"/>
                  <a:gd name="T9" fmla="*/ 137 h 158"/>
                  <a:gd name="T10" fmla="*/ 2 w 100"/>
                  <a:gd name="T11" fmla="*/ 140 h 158"/>
                  <a:gd name="T12" fmla="*/ 5 w 100"/>
                  <a:gd name="T13" fmla="*/ 141 h 158"/>
                  <a:gd name="T14" fmla="*/ 14 w 100"/>
                  <a:gd name="T15" fmla="*/ 140 h 158"/>
                  <a:gd name="T16" fmla="*/ 95 w 100"/>
                  <a:gd name="T17" fmla="*/ 157 h 158"/>
                  <a:gd name="T18" fmla="*/ 96 w 100"/>
                  <a:gd name="T19" fmla="*/ 158 h 158"/>
                  <a:gd name="T20" fmla="*/ 99 w 100"/>
                  <a:gd name="T21" fmla="*/ 157 h 158"/>
                  <a:gd name="T22" fmla="*/ 100 w 100"/>
                  <a:gd name="T23" fmla="*/ 154 h 158"/>
                  <a:gd name="T24" fmla="*/ 100 w 100"/>
                  <a:gd name="T25" fmla="*/ 24 h 158"/>
                  <a:gd name="T26" fmla="*/ 98 w 100"/>
                  <a:gd name="T27" fmla="*/ 2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0" h="158">
                    <a:moveTo>
                      <a:pt x="98" y="20"/>
                    </a:moveTo>
                    <a:cubicBezTo>
                      <a:pt x="62" y="3"/>
                      <a:pt x="31" y="0"/>
                      <a:pt x="16" y="0"/>
                    </a:cubicBezTo>
                    <a:cubicBezTo>
                      <a:pt x="8" y="0"/>
                      <a:pt x="3" y="1"/>
                      <a:pt x="3" y="1"/>
                    </a:cubicBezTo>
                    <a:cubicBezTo>
                      <a:pt x="1" y="1"/>
                      <a:pt x="0" y="3"/>
                      <a:pt x="0" y="5"/>
                    </a:cubicBezTo>
                    <a:cubicBezTo>
                      <a:pt x="1" y="137"/>
                      <a:pt x="1" y="137"/>
                      <a:pt x="1" y="137"/>
                    </a:cubicBezTo>
                    <a:cubicBezTo>
                      <a:pt x="1" y="138"/>
                      <a:pt x="1" y="139"/>
                      <a:pt x="2" y="140"/>
                    </a:cubicBezTo>
                    <a:cubicBezTo>
                      <a:pt x="3" y="140"/>
                      <a:pt x="4" y="141"/>
                      <a:pt x="5" y="141"/>
                    </a:cubicBezTo>
                    <a:cubicBezTo>
                      <a:pt x="8" y="140"/>
                      <a:pt x="11" y="140"/>
                      <a:pt x="14" y="140"/>
                    </a:cubicBezTo>
                    <a:cubicBezTo>
                      <a:pt x="46" y="140"/>
                      <a:pt x="95" y="157"/>
                      <a:pt x="95" y="157"/>
                    </a:cubicBezTo>
                    <a:cubicBezTo>
                      <a:pt x="96" y="157"/>
                      <a:pt x="96" y="158"/>
                      <a:pt x="96" y="158"/>
                    </a:cubicBezTo>
                    <a:cubicBezTo>
                      <a:pt x="97" y="158"/>
                      <a:pt x="98" y="157"/>
                      <a:pt x="99" y="157"/>
                    </a:cubicBezTo>
                    <a:cubicBezTo>
                      <a:pt x="100" y="156"/>
                      <a:pt x="100" y="155"/>
                      <a:pt x="100" y="15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2"/>
                      <a:pt x="100" y="21"/>
                      <a:pt x="98" y="2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0" name="Freeform 127"/>
              <p:cNvSpPr/>
              <p:nvPr/>
            </p:nvSpPr>
            <p:spPr bwMode="auto">
              <a:xfrm>
                <a:off x="4343" y="4016"/>
                <a:ext cx="239" cy="374"/>
              </a:xfrm>
              <a:custGeom>
                <a:avLst/>
                <a:gdLst>
                  <a:gd name="T0" fmla="*/ 97 w 101"/>
                  <a:gd name="T1" fmla="*/ 1 h 158"/>
                  <a:gd name="T2" fmla="*/ 85 w 101"/>
                  <a:gd name="T3" fmla="*/ 0 h 158"/>
                  <a:gd name="T4" fmla="*/ 2 w 101"/>
                  <a:gd name="T5" fmla="*/ 20 h 158"/>
                  <a:gd name="T6" fmla="*/ 0 w 101"/>
                  <a:gd name="T7" fmla="*/ 24 h 158"/>
                  <a:gd name="T8" fmla="*/ 0 w 101"/>
                  <a:gd name="T9" fmla="*/ 154 h 158"/>
                  <a:gd name="T10" fmla="*/ 2 w 101"/>
                  <a:gd name="T11" fmla="*/ 157 h 158"/>
                  <a:gd name="T12" fmla="*/ 4 w 101"/>
                  <a:gd name="T13" fmla="*/ 158 h 158"/>
                  <a:gd name="T14" fmla="*/ 5 w 101"/>
                  <a:gd name="T15" fmla="*/ 157 h 158"/>
                  <a:gd name="T16" fmla="*/ 87 w 101"/>
                  <a:gd name="T17" fmla="*/ 140 h 158"/>
                  <a:gd name="T18" fmla="*/ 95 w 101"/>
                  <a:gd name="T19" fmla="*/ 141 h 158"/>
                  <a:gd name="T20" fmla="*/ 98 w 101"/>
                  <a:gd name="T21" fmla="*/ 140 h 158"/>
                  <a:gd name="T22" fmla="*/ 100 w 101"/>
                  <a:gd name="T23" fmla="*/ 137 h 158"/>
                  <a:gd name="T24" fmla="*/ 101 w 101"/>
                  <a:gd name="T25" fmla="*/ 5 h 158"/>
                  <a:gd name="T26" fmla="*/ 97 w 101"/>
                  <a:gd name="T27" fmla="*/ 1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1" h="158">
                    <a:moveTo>
                      <a:pt x="97" y="1"/>
                    </a:moveTo>
                    <a:cubicBezTo>
                      <a:pt x="97" y="1"/>
                      <a:pt x="93" y="0"/>
                      <a:pt x="85" y="0"/>
                    </a:cubicBezTo>
                    <a:cubicBezTo>
                      <a:pt x="70" y="0"/>
                      <a:pt x="39" y="3"/>
                      <a:pt x="2" y="20"/>
                    </a:cubicBezTo>
                    <a:cubicBezTo>
                      <a:pt x="1" y="21"/>
                      <a:pt x="0" y="22"/>
                      <a:pt x="0" y="24"/>
                    </a:cubicBezTo>
                    <a:cubicBezTo>
                      <a:pt x="0" y="154"/>
                      <a:pt x="0" y="154"/>
                      <a:pt x="0" y="154"/>
                    </a:cubicBezTo>
                    <a:cubicBezTo>
                      <a:pt x="0" y="155"/>
                      <a:pt x="1" y="156"/>
                      <a:pt x="2" y="157"/>
                    </a:cubicBezTo>
                    <a:cubicBezTo>
                      <a:pt x="2" y="157"/>
                      <a:pt x="3" y="158"/>
                      <a:pt x="4" y="158"/>
                    </a:cubicBezTo>
                    <a:cubicBezTo>
                      <a:pt x="5" y="158"/>
                      <a:pt x="5" y="157"/>
                      <a:pt x="5" y="157"/>
                    </a:cubicBezTo>
                    <a:cubicBezTo>
                      <a:pt x="6" y="157"/>
                      <a:pt x="55" y="140"/>
                      <a:pt x="87" y="140"/>
                    </a:cubicBezTo>
                    <a:cubicBezTo>
                      <a:pt x="90" y="140"/>
                      <a:pt x="93" y="140"/>
                      <a:pt x="95" y="141"/>
                    </a:cubicBezTo>
                    <a:cubicBezTo>
                      <a:pt x="96" y="141"/>
                      <a:pt x="98" y="140"/>
                      <a:pt x="98" y="140"/>
                    </a:cubicBezTo>
                    <a:cubicBezTo>
                      <a:pt x="99" y="139"/>
                      <a:pt x="100" y="138"/>
                      <a:pt x="100" y="137"/>
                    </a:cubicBezTo>
                    <a:cubicBezTo>
                      <a:pt x="101" y="5"/>
                      <a:pt x="101" y="5"/>
                      <a:pt x="101" y="5"/>
                    </a:cubicBezTo>
                    <a:cubicBezTo>
                      <a:pt x="101" y="3"/>
                      <a:pt x="99" y="1"/>
                      <a:pt x="97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1" name="Freeform 128"/>
              <p:cNvSpPr/>
              <p:nvPr/>
            </p:nvSpPr>
            <p:spPr bwMode="auto">
              <a:xfrm>
                <a:off x="4135" y="3966"/>
                <a:ext cx="187" cy="78"/>
              </a:xfrm>
              <a:custGeom>
                <a:avLst/>
                <a:gdLst>
                  <a:gd name="T0" fmla="*/ 75 w 79"/>
                  <a:gd name="T1" fmla="*/ 33 h 33"/>
                  <a:gd name="T2" fmla="*/ 72 w 79"/>
                  <a:gd name="T3" fmla="*/ 32 h 33"/>
                  <a:gd name="T4" fmla="*/ 4 w 79"/>
                  <a:gd name="T5" fmla="*/ 8 h 33"/>
                  <a:gd name="T6" fmla="*/ 0 w 79"/>
                  <a:gd name="T7" fmla="*/ 4 h 33"/>
                  <a:gd name="T8" fmla="*/ 4 w 79"/>
                  <a:gd name="T9" fmla="*/ 0 h 33"/>
                  <a:gd name="T10" fmla="*/ 77 w 79"/>
                  <a:gd name="T11" fmla="*/ 26 h 33"/>
                  <a:gd name="T12" fmla="*/ 78 w 79"/>
                  <a:gd name="T13" fmla="*/ 32 h 33"/>
                  <a:gd name="T14" fmla="*/ 75 w 79"/>
                  <a:gd name="T15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9" h="33">
                    <a:moveTo>
                      <a:pt x="75" y="33"/>
                    </a:moveTo>
                    <a:cubicBezTo>
                      <a:pt x="74" y="33"/>
                      <a:pt x="73" y="33"/>
                      <a:pt x="72" y="32"/>
                    </a:cubicBezTo>
                    <a:cubicBezTo>
                      <a:pt x="43" y="9"/>
                      <a:pt x="4" y="8"/>
                      <a:pt x="4" y="8"/>
                    </a:cubicBezTo>
                    <a:cubicBezTo>
                      <a:pt x="2" y="8"/>
                      <a:pt x="0" y="7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46" y="1"/>
                      <a:pt x="77" y="26"/>
                    </a:cubicBezTo>
                    <a:cubicBezTo>
                      <a:pt x="79" y="28"/>
                      <a:pt x="79" y="30"/>
                      <a:pt x="78" y="32"/>
                    </a:cubicBezTo>
                    <a:cubicBezTo>
                      <a:pt x="77" y="33"/>
                      <a:pt x="76" y="33"/>
                      <a:pt x="75" y="3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2" name="Freeform 129"/>
              <p:cNvSpPr/>
              <p:nvPr/>
            </p:nvSpPr>
            <p:spPr bwMode="auto">
              <a:xfrm>
                <a:off x="4209" y="3928"/>
                <a:ext cx="125" cy="97"/>
              </a:xfrm>
              <a:custGeom>
                <a:avLst/>
                <a:gdLst>
                  <a:gd name="T0" fmla="*/ 49 w 53"/>
                  <a:gd name="T1" fmla="*/ 41 h 41"/>
                  <a:gd name="T2" fmla="*/ 45 w 53"/>
                  <a:gd name="T3" fmla="*/ 39 h 41"/>
                  <a:gd name="T4" fmla="*/ 3 w 53"/>
                  <a:gd name="T5" fmla="*/ 8 h 41"/>
                  <a:gd name="T6" fmla="*/ 1 w 53"/>
                  <a:gd name="T7" fmla="*/ 3 h 41"/>
                  <a:gd name="T8" fmla="*/ 7 w 53"/>
                  <a:gd name="T9" fmla="*/ 1 h 41"/>
                  <a:gd name="T10" fmla="*/ 52 w 53"/>
                  <a:gd name="T11" fmla="*/ 35 h 41"/>
                  <a:gd name="T12" fmla="*/ 51 w 53"/>
                  <a:gd name="T13" fmla="*/ 40 h 41"/>
                  <a:gd name="T14" fmla="*/ 49 w 53"/>
                  <a:gd name="T15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" h="41">
                    <a:moveTo>
                      <a:pt x="49" y="41"/>
                    </a:moveTo>
                    <a:cubicBezTo>
                      <a:pt x="47" y="41"/>
                      <a:pt x="46" y="41"/>
                      <a:pt x="45" y="39"/>
                    </a:cubicBezTo>
                    <a:cubicBezTo>
                      <a:pt x="33" y="20"/>
                      <a:pt x="4" y="8"/>
                      <a:pt x="3" y="8"/>
                    </a:cubicBezTo>
                    <a:cubicBezTo>
                      <a:pt x="1" y="7"/>
                      <a:pt x="0" y="5"/>
                      <a:pt x="1" y="3"/>
                    </a:cubicBezTo>
                    <a:cubicBezTo>
                      <a:pt x="2" y="1"/>
                      <a:pt x="5" y="0"/>
                      <a:pt x="7" y="1"/>
                    </a:cubicBezTo>
                    <a:cubicBezTo>
                      <a:pt x="8" y="1"/>
                      <a:pt x="38" y="14"/>
                      <a:pt x="52" y="35"/>
                    </a:cubicBezTo>
                    <a:cubicBezTo>
                      <a:pt x="53" y="37"/>
                      <a:pt x="53" y="39"/>
                      <a:pt x="51" y="40"/>
                    </a:cubicBezTo>
                    <a:cubicBezTo>
                      <a:pt x="50" y="41"/>
                      <a:pt x="50" y="41"/>
                      <a:pt x="49" y="4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3" name="Freeform 130"/>
              <p:cNvSpPr/>
              <p:nvPr/>
            </p:nvSpPr>
            <p:spPr bwMode="auto">
              <a:xfrm>
                <a:off x="4351" y="3966"/>
                <a:ext cx="186" cy="78"/>
              </a:xfrm>
              <a:custGeom>
                <a:avLst/>
                <a:gdLst>
                  <a:gd name="T0" fmla="*/ 4 w 79"/>
                  <a:gd name="T1" fmla="*/ 33 h 33"/>
                  <a:gd name="T2" fmla="*/ 1 w 79"/>
                  <a:gd name="T3" fmla="*/ 32 h 33"/>
                  <a:gd name="T4" fmla="*/ 1 w 79"/>
                  <a:gd name="T5" fmla="*/ 26 h 33"/>
                  <a:gd name="T6" fmla="*/ 75 w 79"/>
                  <a:gd name="T7" fmla="*/ 0 h 33"/>
                  <a:gd name="T8" fmla="*/ 79 w 79"/>
                  <a:gd name="T9" fmla="*/ 4 h 33"/>
                  <a:gd name="T10" fmla="*/ 75 w 79"/>
                  <a:gd name="T11" fmla="*/ 8 h 33"/>
                  <a:gd name="T12" fmla="*/ 7 w 79"/>
                  <a:gd name="T13" fmla="*/ 32 h 33"/>
                  <a:gd name="T14" fmla="*/ 4 w 79"/>
                  <a:gd name="T15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9" h="33">
                    <a:moveTo>
                      <a:pt x="4" y="33"/>
                    </a:moveTo>
                    <a:cubicBezTo>
                      <a:pt x="3" y="33"/>
                      <a:pt x="2" y="33"/>
                      <a:pt x="1" y="32"/>
                    </a:cubicBezTo>
                    <a:cubicBezTo>
                      <a:pt x="0" y="30"/>
                      <a:pt x="0" y="28"/>
                      <a:pt x="1" y="26"/>
                    </a:cubicBezTo>
                    <a:cubicBezTo>
                      <a:pt x="32" y="1"/>
                      <a:pt x="73" y="0"/>
                      <a:pt x="75" y="0"/>
                    </a:cubicBezTo>
                    <a:cubicBezTo>
                      <a:pt x="77" y="0"/>
                      <a:pt x="79" y="2"/>
                      <a:pt x="79" y="4"/>
                    </a:cubicBezTo>
                    <a:cubicBezTo>
                      <a:pt x="79" y="7"/>
                      <a:pt x="77" y="8"/>
                      <a:pt x="75" y="8"/>
                    </a:cubicBezTo>
                    <a:cubicBezTo>
                      <a:pt x="74" y="8"/>
                      <a:pt x="35" y="9"/>
                      <a:pt x="7" y="32"/>
                    </a:cubicBezTo>
                    <a:cubicBezTo>
                      <a:pt x="6" y="33"/>
                      <a:pt x="5" y="33"/>
                      <a:pt x="4" y="3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4" name="Freeform 131"/>
              <p:cNvSpPr/>
              <p:nvPr/>
            </p:nvSpPr>
            <p:spPr bwMode="auto">
              <a:xfrm>
                <a:off x="4336" y="3928"/>
                <a:ext cx="126" cy="97"/>
              </a:xfrm>
              <a:custGeom>
                <a:avLst/>
                <a:gdLst>
                  <a:gd name="T0" fmla="*/ 5 w 53"/>
                  <a:gd name="T1" fmla="*/ 41 h 41"/>
                  <a:gd name="T2" fmla="*/ 3 w 53"/>
                  <a:gd name="T3" fmla="*/ 40 h 41"/>
                  <a:gd name="T4" fmla="*/ 1 w 53"/>
                  <a:gd name="T5" fmla="*/ 35 h 41"/>
                  <a:gd name="T6" fmla="*/ 47 w 53"/>
                  <a:gd name="T7" fmla="*/ 1 h 41"/>
                  <a:gd name="T8" fmla="*/ 52 w 53"/>
                  <a:gd name="T9" fmla="*/ 3 h 41"/>
                  <a:gd name="T10" fmla="*/ 50 w 53"/>
                  <a:gd name="T11" fmla="*/ 8 h 41"/>
                  <a:gd name="T12" fmla="*/ 8 w 53"/>
                  <a:gd name="T13" fmla="*/ 39 h 41"/>
                  <a:gd name="T14" fmla="*/ 5 w 53"/>
                  <a:gd name="T15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" h="41">
                    <a:moveTo>
                      <a:pt x="5" y="41"/>
                    </a:moveTo>
                    <a:cubicBezTo>
                      <a:pt x="4" y="41"/>
                      <a:pt x="3" y="41"/>
                      <a:pt x="3" y="40"/>
                    </a:cubicBezTo>
                    <a:cubicBezTo>
                      <a:pt x="1" y="39"/>
                      <a:pt x="0" y="37"/>
                      <a:pt x="1" y="35"/>
                    </a:cubicBezTo>
                    <a:cubicBezTo>
                      <a:pt x="16" y="14"/>
                      <a:pt x="46" y="1"/>
                      <a:pt x="47" y="1"/>
                    </a:cubicBezTo>
                    <a:cubicBezTo>
                      <a:pt x="49" y="0"/>
                      <a:pt x="51" y="1"/>
                      <a:pt x="52" y="3"/>
                    </a:cubicBezTo>
                    <a:cubicBezTo>
                      <a:pt x="53" y="5"/>
                      <a:pt x="52" y="7"/>
                      <a:pt x="50" y="8"/>
                    </a:cubicBezTo>
                    <a:cubicBezTo>
                      <a:pt x="50" y="8"/>
                      <a:pt x="21" y="20"/>
                      <a:pt x="8" y="39"/>
                    </a:cubicBezTo>
                    <a:cubicBezTo>
                      <a:pt x="7" y="41"/>
                      <a:pt x="6" y="41"/>
                      <a:pt x="5" y="4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5" name="Freeform 132"/>
              <p:cNvSpPr>
                <a:spLocks noEditPoints="1"/>
              </p:cNvSpPr>
              <p:nvPr/>
            </p:nvSpPr>
            <p:spPr bwMode="auto">
              <a:xfrm>
                <a:off x="8074" y="2932"/>
                <a:ext cx="326" cy="459"/>
              </a:xfrm>
              <a:custGeom>
                <a:avLst/>
                <a:gdLst>
                  <a:gd name="T0" fmla="*/ 80 w 138"/>
                  <a:gd name="T1" fmla="*/ 104 h 194"/>
                  <a:gd name="T2" fmla="*/ 88 w 138"/>
                  <a:gd name="T3" fmla="*/ 97 h 194"/>
                  <a:gd name="T4" fmla="*/ 112 w 138"/>
                  <a:gd name="T5" fmla="*/ 75 h 194"/>
                  <a:gd name="T6" fmla="*/ 116 w 138"/>
                  <a:gd name="T7" fmla="*/ 73 h 194"/>
                  <a:gd name="T8" fmla="*/ 138 w 138"/>
                  <a:gd name="T9" fmla="*/ 57 h 194"/>
                  <a:gd name="T10" fmla="*/ 115 w 138"/>
                  <a:gd name="T11" fmla="*/ 0 h 194"/>
                  <a:gd name="T12" fmla="*/ 0 w 138"/>
                  <a:gd name="T13" fmla="*/ 24 h 194"/>
                  <a:gd name="T14" fmla="*/ 23 w 138"/>
                  <a:gd name="T15" fmla="*/ 194 h 194"/>
                  <a:gd name="T16" fmla="*/ 138 w 138"/>
                  <a:gd name="T17" fmla="*/ 171 h 194"/>
                  <a:gd name="T18" fmla="*/ 136 w 138"/>
                  <a:gd name="T19" fmla="*/ 120 h 194"/>
                  <a:gd name="T20" fmla="*/ 132 w 138"/>
                  <a:gd name="T21" fmla="*/ 127 h 194"/>
                  <a:gd name="T22" fmla="*/ 118 w 138"/>
                  <a:gd name="T23" fmla="*/ 140 h 194"/>
                  <a:gd name="T24" fmla="*/ 107 w 138"/>
                  <a:gd name="T25" fmla="*/ 156 h 194"/>
                  <a:gd name="T26" fmla="*/ 97 w 138"/>
                  <a:gd name="T27" fmla="*/ 157 h 194"/>
                  <a:gd name="T28" fmla="*/ 67 w 138"/>
                  <a:gd name="T29" fmla="*/ 179 h 194"/>
                  <a:gd name="T30" fmla="*/ 58 w 138"/>
                  <a:gd name="T31" fmla="*/ 185 h 194"/>
                  <a:gd name="T32" fmla="*/ 52 w 138"/>
                  <a:gd name="T33" fmla="*/ 172 h 194"/>
                  <a:gd name="T34" fmla="*/ 67 w 138"/>
                  <a:gd name="T35" fmla="*/ 154 h 194"/>
                  <a:gd name="T36" fmla="*/ 66 w 138"/>
                  <a:gd name="T37" fmla="*/ 148 h 194"/>
                  <a:gd name="T38" fmla="*/ 71 w 138"/>
                  <a:gd name="T39" fmla="*/ 121 h 194"/>
                  <a:gd name="T40" fmla="*/ 108 w 138"/>
                  <a:gd name="T41" fmla="*/ 28 h 194"/>
                  <a:gd name="T42" fmla="*/ 108 w 138"/>
                  <a:gd name="T43" fmla="*/ 36 h 194"/>
                  <a:gd name="T44" fmla="*/ 23 w 138"/>
                  <a:gd name="T45" fmla="*/ 32 h 194"/>
                  <a:gd name="T46" fmla="*/ 27 w 138"/>
                  <a:gd name="T47" fmla="*/ 59 h 194"/>
                  <a:gd name="T48" fmla="*/ 112 w 138"/>
                  <a:gd name="T49" fmla="*/ 63 h 194"/>
                  <a:gd name="T50" fmla="*/ 27 w 138"/>
                  <a:gd name="T51" fmla="*/ 67 h 194"/>
                  <a:gd name="T52" fmla="*/ 27 w 138"/>
                  <a:gd name="T53" fmla="*/ 59 h 194"/>
                  <a:gd name="T54" fmla="*/ 27 w 138"/>
                  <a:gd name="T55" fmla="*/ 159 h 194"/>
                  <a:gd name="T56" fmla="*/ 27 w 138"/>
                  <a:gd name="T57" fmla="*/ 151 h 194"/>
                  <a:gd name="T58" fmla="*/ 56 w 138"/>
                  <a:gd name="T59" fmla="*/ 155 h 194"/>
                  <a:gd name="T60" fmla="*/ 56 w 138"/>
                  <a:gd name="T61" fmla="*/ 128 h 194"/>
                  <a:gd name="T62" fmla="*/ 23 w 138"/>
                  <a:gd name="T63" fmla="*/ 124 h 194"/>
                  <a:gd name="T64" fmla="*/ 56 w 138"/>
                  <a:gd name="T65" fmla="*/ 120 h 194"/>
                  <a:gd name="T66" fmla="*/ 56 w 138"/>
                  <a:gd name="T67" fmla="*/ 128 h 194"/>
                  <a:gd name="T68" fmla="*/ 23 w 138"/>
                  <a:gd name="T69" fmla="*/ 94 h 194"/>
                  <a:gd name="T70" fmla="*/ 67 w 138"/>
                  <a:gd name="T71" fmla="*/ 90 h 194"/>
                  <a:gd name="T72" fmla="*/ 67 w 138"/>
                  <a:gd name="T73" fmla="*/ 98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38" h="194">
                    <a:moveTo>
                      <a:pt x="71" y="121"/>
                    </a:moveTo>
                    <a:cubicBezTo>
                      <a:pt x="73" y="116"/>
                      <a:pt x="75" y="109"/>
                      <a:pt x="80" y="104"/>
                    </a:cubicBezTo>
                    <a:cubicBezTo>
                      <a:pt x="82" y="101"/>
                      <a:pt x="85" y="100"/>
                      <a:pt x="86" y="100"/>
                    </a:cubicBezTo>
                    <a:cubicBezTo>
                      <a:pt x="87" y="99"/>
                      <a:pt x="87" y="98"/>
                      <a:pt x="88" y="97"/>
                    </a:cubicBezTo>
                    <a:cubicBezTo>
                      <a:pt x="89" y="96"/>
                      <a:pt x="89" y="94"/>
                      <a:pt x="90" y="93"/>
                    </a:cubicBezTo>
                    <a:cubicBezTo>
                      <a:pt x="95" y="85"/>
                      <a:pt x="103" y="78"/>
                      <a:pt x="112" y="75"/>
                    </a:cubicBezTo>
                    <a:cubicBezTo>
                      <a:pt x="113" y="74"/>
                      <a:pt x="114" y="74"/>
                      <a:pt x="115" y="74"/>
                    </a:cubicBezTo>
                    <a:cubicBezTo>
                      <a:pt x="116" y="73"/>
                      <a:pt x="116" y="73"/>
                      <a:pt x="116" y="73"/>
                    </a:cubicBezTo>
                    <a:cubicBezTo>
                      <a:pt x="117" y="71"/>
                      <a:pt x="118" y="69"/>
                      <a:pt x="119" y="67"/>
                    </a:cubicBezTo>
                    <a:cubicBezTo>
                      <a:pt x="124" y="61"/>
                      <a:pt x="132" y="58"/>
                      <a:pt x="138" y="57"/>
                    </a:cubicBezTo>
                    <a:cubicBezTo>
                      <a:pt x="138" y="24"/>
                      <a:pt x="138" y="24"/>
                      <a:pt x="138" y="24"/>
                    </a:cubicBezTo>
                    <a:cubicBezTo>
                      <a:pt x="138" y="11"/>
                      <a:pt x="128" y="0"/>
                      <a:pt x="115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171"/>
                      <a:pt x="0" y="171"/>
                      <a:pt x="0" y="171"/>
                    </a:cubicBezTo>
                    <a:cubicBezTo>
                      <a:pt x="0" y="184"/>
                      <a:pt x="10" y="194"/>
                      <a:pt x="23" y="194"/>
                    </a:cubicBezTo>
                    <a:cubicBezTo>
                      <a:pt x="115" y="194"/>
                      <a:pt x="115" y="194"/>
                      <a:pt x="115" y="194"/>
                    </a:cubicBezTo>
                    <a:cubicBezTo>
                      <a:pt x="128" y="194"/>
                      <a:pt x="138" y="184"/>
                      <a:pt x="138" y="171"/>
                    </a:cubicBezTo>
                    <a:cubicBezTo>
                      <a:pt x="138" y="119"/>
                      <a:pt x="138" y="119"/>
                      <a:pt x="138" y="119"/>
                    </a:cubicBezTo>
                    <a:cubicBezTo>
                      <a:pt x="138" y="120"/>
                      <a:pt x="137" y="120"/>
                      <a:pt x="136" y="120"/>
                    </a:cubicBezTo>
                    <a:cubicBezTo>
                      <a:pt x="135" y="121"/>
                      <a:pt x="134" y="122"/>
                      <a:pt x="132" y="123"/>
                    </a:cubicBezTo>
                    <a:cubicBezTo>
                      <a:pt x="132" y="124"/>
                      <a:pt x="132" y="126"/>
                      <a:pt x="132" y="127"/>
                    </a:cubicBezTo>
                    <a:cubicBezTo>
                      <a:pt x="131" y="134"/>
                      <a:pt x="125" y="137"/>
                      <a:pt x="121" y="139"/>
                    </a:cubicBezTo>
                    <a:cubicBezTo>
                      <a:pt x="120" y="139"/>
                      <a:pt x="119" y="140"/>
                      <a:pt x="118" y="140"/>
                    </a:cubicBezTo>
                    <a:cubicBezTo>
                      <a:pt x="119" y="142"/>
                      <a:pt x="119" y="145"/>
                      <a:pt x="118" y="148"/>
                    </a:cubicBezTo>
                    <a:cubicBezTo>
                      <a:pt x="116" y="154"/>
                      <a:pt x="107" y="156"/>
                      <a:pt x="107" y="156"/>
                    </a:cubicBezTo>
                    <a:cubicBezTo>
                      <a:pt x="104" y="157"/>
                      <a:pt x="101" y="157"/>
                      <a:pt x="99" y="157"/>
                    </a:cubicBezTo>
                    <a:cubicBezTo>
                      <a:pt x="97" y="157"/>
                      <a:pt x="97" y="157"/>
                      <a:pt x="97" y="157"/>
                    </a:cubicBezTo>
                    <a:cubicBezTo>
                      <a:pt x="96" y="157"/>
                      <a:pt x="95" y="157"/>
                      <a:pt x="94" y="157"/>
                    </a:cubicBezTo>
                    <a:cubicBezTo>
                      <a:pt x="82" y="159"/>
                      <a:pt x="75" y="168"/>
                      <a:pt x="67" y="179"/>
                    </a:cubicBezTo>
                    <a:cubicBezTo>
                      <a:pt x="64" y="182"/>
                      <a:pt x="64" y="182"/>
                      <a:pt x="64" y="182"/>
                    </a:cubicBezTo>
                    <a:cubicBezTo>
                      <a:pt x="63" y="184"/>
                      <a:pt x="60" y="185"/>
                      <a:pt x="58" y="185"/>
                    </a:cubicBezTo>
                    <a:cubicBezTo>
                      <a:pt x="56" y="185"/>
                      <a:pt x="54" y="185"/>
                      <a:pt x="53" y="184"/>
                    </a:cubicBezTo>
                    <a:cubicBezTo>
                      <a:pt x="50" y="181"/>
                      <a:pt x="49" y="176"/>
                      <a:pt x="52" y="172"/>
                    </a:cubicBezTo>
                    <a:cubicBezTo>
                      <a:pt x="54" y="170"/>
                      <a:pt x="54" y="170"/>
                      <a:pt x="54" y="170"/>
                    </a:cubicBezTo>
                    <a:cubicBezTo>
                      <a:pt x="58" y="164"/>
                      <a:pt x="62" y="159"/>
                      <a:pt x="67" y="154"/>
                    </a:cubicBezTo>
                    <a:cubicBezTo>
                      <a:pt x="66" y="153"/>
                      <a:pt x="66" y="152"/>
                      <a:pt x="66" y="150"/>
                    </a:cubicBezTo>
                    <a:cubicBezTo>
                      <a:pt x="66" y="148"/>
                      <a:pt x="66" y="148"/>
                      <a:pt x="66" y="148"/>
                    </a:cubicBezTo>
                    <a:cubicBezTo>
                      <a:pt x="66" y="141"/>
                      <a:pt x="66" y="134"/>
                      <a:pt x="69" y="125"/>
                    </a:cubicBezTo>
                    <a:cubicBezTo>
                      <a:pt x="70" y="124"/>
                      <a:pt x="70" y="123"/>
                      <a:pt x="71" y="121"/>
                    </a:cubicBezTo>
                    <a:close/>
                    <a:moveTo>
                      <a:pt x="27" y="28"/>
                    </a:moveTo>
                    <a:cubicBezTo>
                      <a:pt x="108" y="28"/>
                      <a:pt x="108" y="28"/>
                      <a:pt x="108" y="28"/>
                    </a:cubicBezTo>
                    <a:cubicBezTo>
                      <a:pt x="110" y="28"/>
                      <a:pt x="112" y="30"/>
                      <a:pt x="112" y="32"/>
                    </a:cubicBezTo>
                    <a:cubicBezTo>
                      <a:pt x="112" y="35"/>
                      <a:pt x="110" y="36"/>
                      <a:pt x="108" y="36"/>
                    </a:cubicBezTo>
                    <a:cubicBezTo>
                      <a:pt x="27" y="36"/>
                      <a:pt x="27" y="36"/>
                      <a:pt x="27" y="36"/>
                    </a:cubicBezTo>
                    <a:cubicBezTo>
                      <a:pt x="25" y="36"/>
                      <a:pt x="23" y="35"/>
                      <a:pt x="23" y="32"/>
                    </a:cubicBezTo>
                    <a:cubicBezTo>
                      <a:pt x="23" y="30"/>
                      <a:pt x="25" y="28"/>
                      <a:pt x="27" y="28"/>
                    </a:cubicBezTo>
                    <a:close/>
                    <a:moveTo>
                      <a:pt x="27" y="59"/>
                    </a:moveTo>
                    <a:cubicBezTo>
                      <a:pt x="108" y="59"/>
                      <a:pt x="108" y="59"/>
                      <a:pt x="108" y="59"/>
                    </a:cubicBezTo>
                    <a:cubicBezTo>
                      <a:pt x="110" y="59"/>
                      <a:pt x="112" y="61"/>
                      <a:pt x="112" y="63"/>
                    </a:cubicBezTo>
                    <a:cubicBezTo>
                      <a:pt x="112" y="65"/>
                      <a:pt x="110" y="67"/>
                      <a:pt x="108" y="67"/>
                    </a:cubicBezTo>
                    <a:cubicBezTo>
                      <a:pt x="27" y="67"/>
                      <a:pt x="27" y="67"/>
                      <a:pt x="27" y="67"/>
                    </a:cubicBezTo>
                    <a:cubicBezTo>
                      <a:pt x="25" y="67"/>
                      <a:pt x="23" y="65"/>
                      <a:pt x="23" y="63"/>
                    </a:cubicBezTo>
                    <a:cubicBezTo>
                      <a:pt x="23" y="61"/>
                      <a:pt x="25" y="59"/>
                      <a:pt x="27" y="59"/>
                    </a:cubicBezTo>
                    <a:close/>
                    <a:moveTo>
                      <a:pt x="52" y="159"/>
                    </a:moveTo>
                    <a:cubicBezTo>
                      <a:pt x="27" y="159"/>
                      <a:pt x="27" y="159"/>
                      <a:pt x="27" y="159"/>
                    </a:cubicBezTo>
                    <a:cubicBezTo>
                      <a:pt x="25" y="159"/>
                      <a:pt x="23" y="157"/>
                      <a:pt x="23" y="155"/>
                    </a:cubicBezTo>
                    <a:cubicBezTo>
                      <a:pt x="23" y="152"/>
                      <a:pt x="25" y="151"/>
                      <a:pt x="27" y="151"/>
                    </a:cubicBezTo>
                    <a:cubicBezTo>
                      <a:pt x="52" y="151"/>
                      <a:pt x="52" y="151"/>
                      <a:pt x="52" y="151"/>
                    </a:cubicBezTo>
                    <a:cubicBezTo>
                      <a:pt x="54" y="151"/>
                      <a:pt x="56" y="152"/>
                      <a:pt x="56" y="155"/>
                    </a:cubicBezTo>
                    <a:cubicBezTo>
                      <a:pt x="56" y="157"/>
                      <a:pt x="54" y="159"/>
                      <a:pt x="52" y="159"/>
                    </a:cubicBezTo>
                    <a:close/>
                    <a:moveTo>
                      <a:pt x="56" y="128"/>
                    </a:moveTo>
                    <a:cubicBezTo>
                      <a:pt x="27" y="128"/>
                      <a:pt x="27" y="128"/>
                      <a:pt x="27" y="128"/>
                    </a:cubicBezTo>
                    <a:cubicBezTo>
                      <a:pt x="25" y="128"/>
                      <a:pt x="23" y="126"/>
                      <a:pt x="23" y="124"/>
                    </a:cubicBezTo>
                    <a:cubicBezTo>
                      <a:pt x="23" y="122"/>
                      <a:pt x="25" y="120"/>
                      <a:pt x="27" y="120"/>
                    </a:cubicBezTo>
                    <a:cubicBezTo>
                      <a:pt x="56" y="120"/>
                      <a:pt x="56" y="120"/>
                      <a:pt x="56" y="120"/>
                    </a:cubicBezTo>
                    <a:cubicBezTo>
                      <a:pt x="58" y="120"/>
                      <a:pt x="60" y="122"/>
                      <a:pt x="60" y="124"/>
                    </a:cubicBezTo>
                    <a:cubicBezTo>
                      <a:pt x="60" y="126"/>
                      <a:pt x="58" y="128"/>
                      <a:pt x="56" y="128"/>
                    </a:cubicBezTo>
                    <a:close/>
                    <a:moveTo>
                      <a:pt x="27" y="98"/>
                    </a:moveTo>
                    <a:cubicBezTo>
                      <a:pt x="25" y="98"/>
                      <a:pt x="23" y="96"/>
                      <a:pt x="23" y="94"/>
                    </a:cubicBezTo>
                    <a:cubicBezTo>
                      <a:pt x="23" y="91"/>
                      <a:pt x="25" y="90"/>
                      <a:pt x="27" y="90"/>
                    </a:cubicBezTo>
                    <a:cubicBezTo>
                      <a:pt x="67" y="90"/>
                      <a:pt x="67" y="90"/>
                      <a:pt x="67" y="90"/>
                    </a:cubicBezTo>
                    <a:cubicBezTo>
                      <a:pt x="70" y="90"/>
                      <a:pt x="71" y="91"/>
                      <a:pt x="71" y="94"/>
                    </a:cubicBezTo>
                    <a:cubicBezTo>
                      <a:pt x="71" y="96"/>
                      <a:pt x="70" y="98"/>
                      <a:pt x="67" y="98"/>
                    </a:cubicBezTo>
                    <a:lnTo>
                      <a:pt x="27" y="9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6" name="Freeform 133"/>
              <p:cNvSpPr/>
              <p:nvPr/>
            </p:nvSpPr>
            <p:spPr bwMode="auto">
              <a:xfrm>
                <a:off x="8199" y="3058"/>
                <a:ext cx="334" cy="303"/>
              </a:xfrm>
              <a:custGeom>
                <a:avLst/>
                <a:gdLst>
                  <a:gd name="T0" fmla="*/ 141 w 141"/>
                  <a:gd name="T1" fmla="*/ 3 h 128"/>
                  <a:gd name="T2" fmla="*/ 138 w 141"/>
                  <a:gd name="T3" fmla="*/ 1 h 128"/>
                  <a:gd name="T4" fmla="*/ 134 w 141"/>
                  <a:gd name="T5" fmla="*/ 0 h 128"/>
                  <a:gd name="T6" fmla="*/ 133 w 141"/>
                  <a:gd name="T7" fmla="*/ 0 h 128"/>
                  <a:gd name="T8" fmla="*/ 108 w 141"/>
                  <a:gd name="T9" fmla="*/ 1 h 128"/>
                  <a:gd name="T10" fmla="*/ 99 w 141"/>
                  <a:gd name="T11" fmla="*/ 5 h 128"/>
                  <a:gd name="T12" fmla="*/ 95 w 141"/>
                  <a:gd name="T13" fmla="*/ 7 h 128"/>
                  <a:gd name="T14" fmla="*/ 92 w 141"/>
                  <a:gd name="T15" fmla="*/ 7 h 128"/>
                  <a:gd name="T16" fmla="*/ 87 w 141"/>
                  <a:gd name="T17" fmla="*/ 7 h 128"/>
                  <a:gd name="T18" fmla="*/ 69 w 141"/>
                  <a:gd name="T19" fmla="*/ 16 h 128"/>
                  <a:gd name="T20" fmla="*/ 67 w 141"/>
                  <a:gd name="T21" fmla="*/ 21 h 128"/>
                  <a:gd name="T22" fmla="*/ 65 w 141"/>
                  <a:gd name="T23" fmla="*/ 24 h 128"/>
                  <a:gd name="T24" fmla="*/ 63 w 141"/>
                  <a:gd name="T25" fmla="*/ 25 h 128"/>
                  <a:gd name="T26" fmla="*/ 61 w 141"/>
                  <a:gd name="T27" fmla="*/ 25 h 128"/>
                  <a:gd name="T28" fmla="*/ 40 w 141"/>
                  <a:gd name="T29" fmla="*/ 42 h 128"/>
                  <a:gd name="T30" fmla="*/ 38 w 141"/>
                  <a:gd name="T31" fmla="*/ 46 h 128"/>
                  <a:gd name="T32" fmla="*/ 36 w 141"/>
                  <a:gd name="T33" fmla="*/ 50 h 128"/>
                  <a:gd name="T34" fmla="*/ 35 w 141"/>
                  <a:gd name="T35" fmla="*/ 51 h 128"/>
                  <a:gd name="T36" fmla="*/ 30 w 141"/>
                  <a:gd name="T37" fmla="*/ 54 h 128"/>
                  <a:gd name="T38" fmla="*/ 21 w 141"/>
                  <a:gd name="T39" fmla="*/ 70 h 128"/>
                  <a:gd name="T40" fmla="*/ 20 w 141"/>
                  <a:gd name="T41" fmla="*/ 74 h 128"/>
                  <a:gd name="T42" fmla="*/ 17 w 141"/>
                  <a:gd name="T43" fmla="*/ 95 h 128"/>
                  <a:gd name="T44" fmla="*/ 17 w 141"/>
                  <a:gd name="T45" fmla="*/ 97 h 128"/>
                  <a:gd name="T46" fmla="*/ 19 w 141"/>
                  <a:gd name="T47" fmla="*/ 101 h 128"/>
                  <a:gd name="T48" fmla="*/ 17 w 141"/>
                  <a:gd name="T49" fmla="*/ 104 h 128"/>
                  <a:gd name="T50" fmla="*/ 4 w 141"/>
                  <a:gd name="T51" fmla="*/ 119 h 128"/>
                  <a:gd name="T52" fmla="*/ 2 w 141"/>
                  <a:gd name="T53" fmla="*/ 122 h 128"/>
                  <a:gd name="T54" fmla="*/ 3 w 141"/>
                  <a:gd name="T55" fmla="*/ 127 h 128"/>
                  <a:gd name="T56" fmla="*/ 5 w 141"/>
                  <a:gd name="T57" fmla="*/ 128 h 128"/>
                  <a:gd name="T58" fmla="*/ 8 w 141"/>
                  <a:gd name="T59" fmla="*/ 127 h 128"/>
                  <a:gd name="T60" fmla="*/ 10 w 141"/>
                  <a:gd name="T61" fmla="*/ 124 h 128"/>
                  <a:gd name="T62" fmla="*/ 40 w 141"/>
                  <a:gd name="T63" fmla="*/ 100 h 128"/>
                  <a:gd name="T64" fmla="*/ 45 w 141"/>
                  <a:gd name="T65" fmla="*/ 100 h 128"/>
                  <a:gd name="T66" fmla="*/ 53 w 141"/>
                  <a:gd name="T67" fmla="*/ 99 h 128"/>
                  <a:gd name="T68" fmla="*/ 61 w 141"/>
                  <a:gd name="T69" fmla="*/ 93 h 128"/>
                  <a:gd name="T70" fmla="*/ 61 w 141"/>
                  <a:gd name="T71" fmla="*/ 87 h 128"/>
                  <a:gd name="T72" fmla="*/ 60 w 141"/>
                  <a:gd name="T73" fmla="*/ 86 h 128"/>
                  <a:gd name="T74" fmla="*/ 66 w 141"/>
                  <a:gd name="T75" fmla="*/ 83 h 128"/>
                  <a:gd name="T76" fmla="*/ 75 w 141"/>
                  <a:gd name="T77" fmla="*/ 74 h 128"/>
                  <a:gd name="T78" fmla="*/ 74 w 141"/>
                  <a:gd name="T79" fmla="*/ 68 h 128"/>
                  <a:gd name="T80" fmla="*/ 81 w 141"/>
                  <a:gd name="T81" fmla="*/ 64 h 128"/>
                  <a:gd name="T82" fmla="*/ 89 w 141"/>
                  <a:gd name="T83" fmla="*/ 55 h 128"/>
                  <a:gd name="T84" fmla="*/ 88 w 141"/>
                  <a:gd name="T85" fmla="*/ 54 h 128"/>
                  <a:gd name="T86" fmla="*/ 106 w 141"/>
                  <a:gd name="T87" fmla="*/ 49 h 128"/>
                  <a:gd name="T88" fmla="*/ 123 w 141"/>
                  <a:gd name="T89" fmla="*/ 37 h 128"/>
                  <a:gd name="T90" fmla="*/ 122 w 141"/>
                  <a:gd name="T91" fmla="*/ 35 h 128"/>
                  <a:gd name="T92" fmla="*/ 126 w 141"/>
                  <a:gd name="T93" fmla="*/ 28 h 128"/>
                  <a:gd name="T94" fmla="*/ 127 w 141"/>
                  <a:gd name="T95" fmla="*/ 25 h 128"/>
                  <a:gd name="T96" fmla="*/ 135 w 141"/>
                  <a:gd name="T97" fmla="*/ 13 h 128"/>
                  <a:gd name="T98" fmla="*/ 137 w 141"/>
                  <a:gd name="T99" fmla="*/ 11 h 128"/>
                  <a:gd name="T100" fmla="*/ 140 w 141"/>
                  <a:gd name="T101" fmla="*/ 7 h 128"/>
                  <a:gd name="T102" fmla="*/ 141 w 141"/>
                  <a:gd name="T103" fmla="*/ 3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41" h="128">
                    <a:moveTo>
                      <a:pt x="141" y="3"/>
                    </a:moveTo>
                    <a:cubicBezTo>
                      <a:pt x="140" y="2"/>
                      <a:pt x="140" y="1"/>
                      <a:pt x="138" y="1"/>
                    </a:cubicBezTo>
                    <a:cubicBezTo>
                      <a:pt x="137" y="0"/>
                      <a:pt x="135" y="0"/>
                      <a:pt x="134" y="0"/>
                    </a:cubicBezTo>
                    <a:cubicBezTo>
                      <a:pt x="133" y="0"/>
                      <a:pt x="133" y="0"/>
                      <a:pt x="133" y="0"/>
                    </a:cubicBezTo>
                    <a:cubicBezTo>
                      <a:pt x="123" y="0"/>
                      <a:pt x="115" y="0"/>
                      <a:pt x="108" y="1"/>
                    </a:cubicBezTo>
                    <a:cubicBezTo>
                      <a:pt x="105" y="2"/>
                      <a:pt x="102" y="3"/>
                      <a:pt x="99" y="5"/>
                    </a:cubicBezTo>
                    <a:cubicBezTo>
                      <a:pt x="98" y="6"/>
                      <a:pt x="97" y="6"/>
                      <a:pt x="95" y="7"/>
                    </a:cubicBezTo>
                    <a:cubicBezTo>
                      <a:pt x="94" y="7"/>
                      <a:pt x="93" y="7"/>
                      <a:pt x="92" y="7"/>
                    </a:cubicBezTo>
                    <a:cubicBezTo>
                      <a:pt x="90" y="7"/>
                      <a:pt x="89" y="7"/>
                      <a:pt x="87" y="7"/>
                    </a:cubicBezTo>
                    <a:cubicBezTo>
                      <a:pt x="81" y="8"/>
                      <a:pt x="73" y="12"/>
                      <a:pt x="69" y="16"/>
                    </a:cubicBezTo>
                    <a:cubicBezTo>
                      <a:pt x="68" y="18"/>
                      <a:pt x="67" y="20"/>
                      <a:pt x="67" y="21"/>
                    </a:cubicBezTo>
                    <a:cubicBezTo>
                      <a:pt x="66" y="22"/>
                      <a:pt x="65" y="24"/>
                      <a:pt x="65" y="24"/>
                    </a:cubicBezTo>
                    <a:cubicBezTo>
                      <a:pt x="65" y="24"/>
                      <a:pt x="64" y="25"/>
                      <a:pt x="63" y="25"/>
                    </a:cubicBezTo>
                    <a:cubicBezTo>
                      <a:pt x="63" y="25"/>
                      <a:pt x="62" y="25"/>
                      <a:pt x="61" y="25"/>
                    </a:cubicBezTo>
                    <a:cubicBezTo>
                      <a:pt x="52" y="29"/>
                      <a:pt x="45" y="35"/>
                      <a:pt x="40" y="42"/>
                    </a:cubicBezTo>
                    <a:cubicBezTo>
                      <a:pt x="40" y="43"/>
                      <a:pt x="39" y="44"/>
                      <a:pt x="38" y="46"/>
                    </a:cubicBezTo>
                    <a:cubicBezTo>
                      <a:pt x="38" y="47"/>
                      <a:pt x="36" y="50"/>
                      <a:pt x="36" y="50"/>
                    </a:cubicBezTo>
                    <a:cubicBezTo>
                      <a:pt x="36" y="50"/>
                      <a:pt x="35" y="50"/>
                      <a:pt x="35" y="51"/>
                    </a:cubicBezTo>
                    <a:cubicBezTo>
                      <a:pt x="34" y="51"/>
                      <a:pt x="32" y="52"/>
                      <a:pt x="30" y="54"/>
                    </a:cubicBezTo>
                    <a:cubicBezTo>
                      <a:pt x="26" y="58"/>
                      <a:pt x="24" y="64"/>
                      <a:pt x="21" y="70"/>
                    </a:cubicBezTo>
                    <a:cubicBezTo>
                      <a:pt x="21" y="71"/>
                      <a:pt x="20" y="72"/>
                      <a:pt x="20" y="74"/>
                    </a:cubicBezTo>
                    <a:cubicBezTo>
                      <a:pt x="17" y="81"/>
                      <a:pt x="17" y="88"/>
                      <a:pt x="17" y="95"/>
                    </a:cubicBezTo>
                    <a:cubicBezTo>
                      <a:pt x="17" y="97"/>
                      <a:pt x="17" y="97"/>
                      <a:pt x="17" y="97"/>
                    </a:cubicBezTo>
                    <a:cubicBezTo>
                      <a:pt x="17" y="99"/>
                      <a:pt x="18" y="100"/>
                      <a:pt x="19" y="101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12" y="108"/>
                      <a:pt x="8" y="113"/>
                      <a:pt x="4" y="119"/>
                    </a:cubicBezTo>
                    <a:cubicBezTo>
                      <a:pt x="2" y="122"/>
                      <a:pt x="2" y="122"/>
                      <a:pt x="2" y="122"/>
                    </a:cubicBezTo>
                    <a:cubicBezTo>
                      <a:pt x="0" y="124"/>
                      <a:pt x="1" y="126"/>
                      <a:pt x="3" y="127"/>
                    </a:cubicBezTo>
                    <a:cubicBezTo>
                      <a:pt x="3" y="128"/>
                      <a:pt x="4" y="128"/>
                      <a:pt x="5" y="128"/>
                    </a:cubicBezTo>
                    <a:cubicBezTo>
                      <a:pt x="6" y="128"/>
                      <a:pt x="7" y="128"/>
                      <a:pt x="8" y="127"/>
                    </a:cubicBezTo>
                    <a:cubicBezTo>
                      <a:pt x="10" y="124"/>
                      <a:pt x="10" y="124"/>
                      <a:pt x="10" y="124"/>
                    </a:cubicBezTo>
                    <a:cubicBezTo>
                      <a:pt x="19" y="112"/>
                      <a:pt x="27" y="102"/>
                      <a:pt x="40" y="100"/>
                    </a:cubicBezTo>
                    <a:cubicBezTo>
                      <a:pt x="42" y="100"/>
                      <a:pt x="43" y="100"/>
                      <a:pt x="45" y="100"/>
                    </a:cubicBezTo>
                    <a:cubicBezTo>
                      <a:pt x="47" y="100"/>
                      <a:pt x="50" y="100"/>
                      <a:pt x="53" y="99"/>
                    </a:cubicBezTo>
                    <a:cubicBezTo>
                      <a:pt x="53" y="99"/>
                      <a:pt x="60" y="97"/>
                      <a:pt x="61" y="93"/>
                    </a:cubicBezTo>
                    <a:cubicBezTo>
                      <a:pt x="62" y="90"/>
                      <a:pt x="61" y="88"/>
                      <a:pt x="61" y="87"/>
                    </a:cubicBezTo>
                    <a:cubicBezTo>
                      <a:pt x="61" y="86"/>
                      <a:pt x="61" y="86"/>
                      <a:pt x="60" y="86"/>
                    </a:cubicBezTo>
                    <a:cubicBezTo>
                      <a:pt x="61" y="85"/>
                      <a:pt x="64" y="83"/>
                      <a:pt x="66" y="83"/>
                    </a:cubicBezTo>
                    <a:cubicBezTo>
                      <a:pt x="70" y="81"/>
                      <a:pt x="75" y="78"/>
                      <a:pt x="75" y="74"/>
                    </a:cubicBezTo>
                    <a:cubicBezTo>
                      <a:pt x="76" y="72"/>
                      <a:pt x="75" y="70"/>
                      <a:pt x="74" y="68"/>
                    </a:cubicBezTo>
                    <a:cubicBezTo>
                      <a:pt x="76" y="67"/>
                      <a:pt x="80" y="65"/>
                      <a:pt x="81" y="64"/>
                    </a:cubicBezTo>
                    <a:cubicBezTo>
                      <a:pt x="83" y="63"/>
                      <a:pt x="89" y="59"/>
                      <a:pt x="89" y="55"/>
                    </a:cubicBezTo>
                    <a:cubicBezTo>
                      <a:pt x="88" y="54"/>
                      <a:pt x="88" y="54"/>
                      <a:pt x="88" y="54"/>
                    </a:cubicBezTo>
                    <a:cubicBezTo>
                      <a:pt x="92" y="52"/>
                      <a:pt x="100" y="50"/>
                      <a:pt x="106" y="49"/>
                    </a:cubicBezTo>
                    <a:cubicBezTo>
                      <a:pt x="106" y="48"/>
                      <a:pt x="123" y="44"/>
                      <a:pt x="123" y="37"/>
                    </a:cubicBezTo>
                    <a:cubicBezTo>
                      <a:pt x="123" y="36"/>
                      <a:pt x="123" y="36"/>
                      <a:pt x="122" y="35"/>
                    </a:cubicBezTo>
                    <a:cubicBezTo>
                      <a:pt x="124" y="33"/>
                      <a:pt x="125" y="30"/>
                      <a:pt x="126" y="28"/>
                    </a:cubicBezTo>
                    <a:cubicBezTo>
                      <a:pt x="126" y="27"/>
                      <a:pt x="127" y="26"/>
                      <a:pt x="127" y="25"/>
                    </a:cubicBezTo>
                    <a:cubicBezTo>
                      <a:pt x="129" y="21"/>
                      <a:pt x="132" y="16"/>
                      <a:pt x="135" y="13"/>
                    </a:cubicBezTo>
                    <a:cubicBezTo>
                      <a:pt x="135" y="12"/>
                      <a:pt x="136" y="11"/>
                      <a:pt x="137" y="11"/>
                    </a:cubicBezTo>
                    <a:cubicBezTo>
                      <a:pt x="138" y="10"/>
                      <a:pt x="139" y="8"/>
                      <a:pt x="140" y="7"/>
                    </a:cubicBezTo>
                    <a:cubicBezTo>
                      <a:pt x="141" y="6"/>
                      <a:pt x="141" y="5"/>
                      <a:pt x="141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7" name="Oval 134"/>
              <p:cNvSpPr>
                <a:spLocks noChangeArrowheads="1"/>
              </p:cNvSpPr>
              <p:nvPr/>
            </p:nvSpPr>
            <p:spPr bwMode="auto">
              <a:xfrm>
                <a:off x="5419" y="4070"/>
                <a:ext cx="97" cy="97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8" name="Freeform 135"/>
              <p:cNvSpPr/>
              <p:nvPr/>
            </p:nvSpPr>
            <p:spPr bwMode="auto">
              <a:xfrm>
                <a:off x="5268" y="4177"/>
                <a:ext cx="283" cy="213"/>
              </a:xfrm>
              <a:custGeom>
                <a:avLst/>
                <a:gdLst>
                  <a:gd name="T0" fmla="*/ 119 w 120"/>
                  <a:gd name="T1" fmla="*/ 12 h 90"/>
                  <a:gd name="T2" fmla="*/ 116 w 120"/>
                  <a:gd name="T3" fmla="*/ 4 h 90"/>
                  <a:gd name="T4" fmla="*/ 107 w 120"/>
                  <a:gd name="T5" fmla="*/ 0 h 90"/>
                  <a:gd name="T6" fmla="*/ 106 w 120"/>
                  <a:gd name="T7" fmla="*/ 0 h 90"/>
                  <a:gd name="T8" fmla="*/ 55 w 120"/>
                  <a:gd name="T9" fmla="*/ 0 h 90"/>
                  <a:gd name="T10" fmla="*/ 54 w 120"/>
                  <a:gd name="T11" fmla="*/ 0 h 90"/>
                  <a:gd name="T12" fmla="*/ 53 w 120"/>
                  <a:gd name="T13" fmla="*/ 0 h 90"/>
                  <a:gd name="T14" fmla="*/ 51 w 120"/>
                  <a:gd name="T15" fmla="*/ 1 h 90"/>
                  <a:gd name="T16" fmla="*/ 46 w 120"/>
                  <a:gd name="T17" fmla="*/ 5 h 90"/>
                  <a:gd name="T18" fmla="*/ 35 w 120"/>
                  <a:gd name="T19" fmla="*/ 20 h 90"/>
                  <a:gd name="T20" fmla="*/ 20 w 120"/>
                  <a:gd name="T21" fmla="*/ 5 h 90"/>
                  <a:gd name="T22" fmla="*/ 4 w 120"/>
                  <a:gd name="T23" fmla="*/ 5 h 90"/>
                  <a:gd name="T24" fmla="*/ 4 w 120"/>
                  <a:gd name="T25" fmla="*/ 21 h 90"/>
                  <a:gd name="T26" fmla="*/ 28 w 120"/>
                  <a:gd name="T27" fmla="*/ 45 h 90"/>
                  <a:gd name="T28" fmla="*/ 36 w 120"/>
                  <a:gd name="T29" fmla="*/ 48 h 90"/>
                  <a:gd name="T30" fmla="*/ 37 w 120"/>
                  <a:gd name="T31" fmla="*/ 48 h 90"/>
                  <a:gd name="T32" fmla="*/ 45 w 120"/>
                  <a:gd name="T33" fmla="*/ 44 h 90"/>
                  <a:gd name="T34" fmla="*/ 49 w 120"/>
                  <a:gd name="T35" fmla="*/ 39 h 90"/>
                  <a:gd name="T36" fmla="*/ 49 w 120"/>
                  <a:gd name="T37" fmla="*/ 86 h 90"/>
                  <a:gd name="T38" fmla="*/ 53 w 120"/>
                  <a:gd name="T39" fmla="*/ 90 h 90"/>
                  <a:gd name="T40" fmla="*/ 116 w 120"/>
                  <a:gd name="T41" fmla="*/ 90 h 90"/>
                  <a:gd name="T42" fmla="*/ 120 w 120"/>
                  <a:gd name="T43" fmla="*/ 86 h 90"/>
                  <a:gd name="T44" fmla="*/ 119 w 120"/>
                  <a:gd name="T45" fmla="*/ 1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0" h="90">
                    <a:moveTo>
                      <a:pt x="119" y="12"/>
                    </a:moveTo>
                    <a:cubicBezTo>
                      <a:pt x="119" y="11"/>
                      <a:pt x="119" y="7"/>
                      <a:pt x="116" y="4"/>
                    </a:cubicBezTo>
                    <a:cubicBezTo>
                      <a:pt x="113" y="1"/>
                      <a:pt x="109" y="0"/>
                      <a:pt x="107" y="0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5" y="0"/>
                      <a:pt x="55" y="0"/>
                      <a:pt x="54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2" y="0"/>
                      <a:pt x="51" y="1"/>
                      <a:pt x="51" y="1"/>
                    </a:cubicBezTo>
                    <a:cubicBezTo>
                      <a:pt x="49" y="2"/>
                      <a:pt x="47" y="3"/>
                      <a:pt x="46" y="5"/>
                    </a:cubicBezTo>
                    <a:cubicBezTo>
                      <a:pt x="35" y="20"/>
                      <a:pt x="35" y="20"/>
                      <a:pt x="35" y="20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16" y="1"/>
                      <a:pt x="9" y="1"/>
                      <a:pt x="4" y="5"/>
                    </a:cubicBezTo>
                    <a:cubicBezTo>
                      <a:pt x="0" y="9"/>
                      <a:pt x="0" y="17"/>
                      <a:pt x="4" y="21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30" y="47"/>
                      <a:pt x="33" y="48"/>
                      <a:pt x="36" y="48"/>
                    </a:cubicBezTo>
                    <a:cubicBezTo>
                      <a:pt x="37" y="48"/>
                      <a:pt x="37" y="48"/>
                      <a:pt x="37" y="48"/>
                    </a:cubicBezTo>
                    <a:cubicBezTo>
                      <a:pt x="40" y="48"/>
                      <a:pt x="43" y="47"/>
                      <a:pt x="45" y="44"/>
                    </a:cubicBezTo>
                    <a:cubicBezTo>
                      <a:pt x="49" y="39"/>
                      <a:pt x="49" y="39"/>
                      <a:pt x="49" y="39"/>
                    </a:cubicBezTo>
                    <a:cubicBezTo>
                      <a:pt x="49" y="86"/>
                      <a:pt x="49" y="86"/>
                      <a:pt x="49" y="86"/>
                    </a:cubicBezTo>
                    <a:cubicBezTo>
                      <a:pt x="49" y="88"/>
                      <a:pt x="51" y="90"/>
                      <a:pt x="53" y="90"/>
                    </a:cubicBezTo>
                    <a:cubicBezTo>
                      <a:pt x="116" y="90"/>
                      <a:pt x="116" y="90"/>
                      <a:pt x="116" y="90"/>
                    </a:cubicBezTo>
                    <a:cubicBezTo>
                      <a:pt x="118" y="90"/>
                      <a:pt x="120" y="88"/>
                      <a:pt x="120" y="86"/>
                    </a:cubicBezTo>
                    <a:lnTo>
                      <a:pt x="119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9" name="Freeform 136"/>
              <p:cNvSpPr>
                <a:spLocks noEditPoints="1"/>
              </p:cNvSpPr>
              <p:nvPr/>
            </p:nvSpPr>
            <p:spPr bwMode="auto">
              <a:xfrm>
                <a:off x="5105" y="3928"/>
                <a:ext cx="255" cy="282"/>
              </a:xfrm>
              <a:custGeom>
                <a:avLst/>
                <a:gdLst>
                  <a:gd name="T0" fmla="*/ 105 w 108"/>
                  <a:gd name="T1" fmla="*/ 20 h 119"/>
                  <a:gd name="T2" fmla="*/ 5 w 108"/>
                  <a:gd name="T3" fmla="*/ 1 h 119"/>
                  <a:gd name="T4" fmla="*/ 2 w 108"/>
                  <a:gd name="T5" fmla="*/ 1 h 119"/>
                  <a:gd name="T6" fmla="*/ 0 w 108"/>
                  <a:gd name="T7" fmla="*/ 5 h 119"/>
                  <a:gd name="T8" fmla="*/ 0 w 108"/>
                  <a:gd name="T9" fmla="*/ 115 h 119"/>
                  <a:gd name="T10" fmla="*/ 2 w 108"/>
                  <a:gd name="T11" fmla="*/ 118 h 119"/>
                  <a:gd name="T12" fmla="*/ 4 w 108"/>
                  <a:gd name="T13" fmla="*/ 119 h 119"/>
                  <a:gd name="T14" fmla="*/ 5 w 108"/>
                  <a:gd name="T15" fmla="*/ 119 h 119"/>
                  <a:gd name="T16" fmla="*/ 68 w 108"/>
                  <a:gd name="T17" fmla="*/ 101 h 119"/>
                  <a:gd name="T18" fmla="*/ 56 w 108"/>
                  <a:gd name="T19" fmla="*/ 61 h 119"/>
                  <a:gd name="T20" fmla="*/ 58 w 108"/>
                  <a:gd name="T21" fmla="*/ 56 h 119"/>
                  <a:gd name="T22" fmla="*/ 63 w 108"/>
                  <a:gd name="T23" fmla="*/ 59 h 119"/>
                  <a:gd name="T24" fmla="*/ 76 w 108"/>
                  <a:gd name="T25" fmla="*/ 99 h 119"/>
                  <a:gd name="T26" fmla="*/ 105 w 108"/>
                  <a:gd name="T27" fmla="*/ 90 h 119"/>
                  <a:gd name="T28" fmla="*/ 108 w 108"/>
                  <a:gd name="T29" fmla="*/ 87 h 119"/>
                  <a:gd name="T30" fmla="*/ 108 w 108"/>
                  <a:gd name="T31" fmla="*/ 24 h 119"/>
                  <a:gd name="T32" fmla="*/ 105 w 108"/>
                  <a:gd name="T33" fmla="*/ 20 h 119"/>
                  <a:gd name="T34" fmla="*/ 39 w 108"/>
                  <a:gd name="T35" fmla="*/ 20 h 119"/>
                  <a:gd name="T36" fmla="*/ 50 w 108"/>
                  <a:gd name="T37" fmla="*/ 31 h 119"/>
                  <a:gd name="T38" fmla="*/ 39 w 108"/>
                  <a:gd name="T39" fmla="*/ 42 h 119"/>
                  <a:gd name="T40" fmla="*/ 28 w 108"/>
                  <a:gd name="T41" fmla="*/ 31 h 119"/>
                  <a:gd name="T42" fmla="*/ 39 w 108"/>
                  <a:gd name="T43" fmla="*/ 20 h 119"/>
                  <a:gd name="T44" fmla="*/ 62 w 108"/>
                  <a:gd name="T45" fmla="*/ 42 h 119"/>
                  <a:gd name="T46" fmla="*/ 44 w 108"/>
                  <a:gd name="T47" fmla="*/ 53 h 119"/>
                  <a:gd name="T48" fmla="*/ 44 w 108"/>
                  <a:gd name="T49" fmla="*/ 68 h 119"/>
                  <a:gd name="T50" fmla="*/ 59 w 108"/>
                  <a:gd name="T51" fmla="*/ 82 h 119"/>
                  <a:gd name="T52" fmla="*/ 59 w 108"/>
                  <a:gd name="T53" fmla="*/ 88 h 119"/>
                  <a:gd name="T54" fmla="*/ 56 w 108"/>
                  <a:gd name="T55" fmla="*/ 89 h 119"/>
                  <a:gd name="T56" fmla="*/ 53 w 108"/>
                  <a:gd name="T57" fmla="*/ 88 h 119"/>
                  <a:gd name="T58" fmla="*/ 40 w 108"/>
                  <a:gd name="T59" fmla="*/ 76 h 119"/>
                  <a:gd name="T60" fmla="*/ 27 w 108"/>
                  <a:gd name="T61" fmla="*/ 96 h 119"/>
                  <a:gd name="T62" fmla="*/ 23 w 108"/>
                  <a:gd name="T63" fmla="*/ 98 h 119"/>
                  <a:gd name="T64" fmla="*/ 21 w 108"/>
                  <a:gd name="T65" fmla="*/ 98 h 119"/>
                  <a:gd name="T66" fmla="*/ 20 w 108"/>
                  <a:gd name="T67" fmla="*/ 92 h 119"/>
                  <a:gd name="T68" fmla="*/ 36 w 108"/>
                  <a:gd name="T69" fmla="*/ 68 h 119"/>
                  <a:gd name="T70" fmla="*/ 36 w 108"/>
                  <a:gd name="T71" fmla="*/ 53 h 119"/>
                  <a:gd name="T72" fmla="*/ 17 w 108"/>
                  <a:gd name="T73" fmla="*/ 42 h 119"/>
                  <a:gd name="T74" fmla="*/ 16 w 108"/>
                  <a:gd name="T75" fmla="*/ 37 h 119"/>
                  <a:gd name="T76" fmla="*/ 22 w 108"/>
                  <a:gd name="T77" fmla="*/ 35 h 119"/>
                  <a:gd name="T78" fmla="*/ 39 w 108"/>
                  <a:gd name="T79" fmla="*/ 46 h 119"/>
                  <a:gd name="T80" fmla="*/ 40 w 108"/>
                  <a:gd name="T81" fmla="*/ 46 h 119"/>
                  <a:gd name="T82" fmla="*/ 40 w 108"/>
                  <a:gd name="T83" fmla="*/ 46 h 119"/>
                  <a:gd name="T84" fmla="*/ 57 w 108"/>
                  <a:gd name="T85" fmla="*/ 35 h 119"/>
                  <a:gd name="T86" fmla="*/ 63 w 108"/>
                  <a:gd name="T87" fmla="*/ 37 h 119"/>
                  <a:gd name="T88" fmla="*/ 62 w 108"/>
                  <a:gd name="T89" fmla="*/ 42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08" h="119">
                    <a:moveTo>
                      <a:pt x="105" y="20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3" y="1"/>
                      <a:pt x="2" y="1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115"/>
                      <a:pt x="0" y="115"/>
                      <a:pt x="0" y="115"/>
                    </a:cubicBezTo>
                    <a:cubicBezTo>
                      <a:pt x="0" y="116"/>
                      <a:pt x="1" y="118"/>
                      <a:pt x="2" y="118"/>
                    </a:cubicBezTo>
                    <a:cubicBezTo>
                      <a:pt x="3" y="119"/>
                      <a:pt x="3" y="119"/>
                      <a:pt x="4" y="119"/>
                    </a:cubicBezTo>
                    <a:cubicBezTo>
                      <a:pt x="5" y="119"/>
                      <a:pt x="5" y="119"/>
                      <a:pt x="5" y="119"/>
                    </a:cubicBezTo>
                    <a:cubicBezTo>
                      <a:pt x="68" y="101"/>
                      <a:pt x="68" y="101"/>
                      <a:pt x="68" y="101"/>
                    </a:cubicBezTo>
                    <a:cubicBezTo>
                      <a:pt x="56" y="61"/>
                      <a:pt x="56" y="61"/>
                      <a:pt x="56" y="61"/>
                    </a:cubicBezTo>
                    <a:cubicBezTo>
                      <a:pt x="55" y="59"/>
                      <a:pt x="56" y="57"/>
                      <a:pt x="58" y="56"/>
                    </a:cubicBezTo>
                    <a:cubicBezTo>
                      <a:pt x="60" y="55"/>
                      <a:pt x="63" y="57"/>
                      <a:pt x="63" y="59"/>
                    </a:cubicBezTo>
                    <a:cubicBezTo>
                      <a:pt x="76" y="99"/>
                      <a:pt x="76" y="99"/>
                      <a:pt x="76" y="99"/>
                    </a:cubicBezTo>
                    <a:cubicBezTo>
                      <a:pt x="105" y="90"/>
                      <a:pt x="105" y="90"/>
                      <a:pt x="105" y="90"/>
                    </a:cubicBezTo>
                    <a:cubicBezTo>
                      <a:pt x="107" y="90"/>
                      <a:pt x="108" y="88"/>
                      <a:pt x="108" y="87"/>
                    </a:cubicBezTo>
                    <a:cubicBezTo>
                      <a:pt x="108" y="24"/>
                      <a:pt x="108" y="24"/>
                      <a:pt x="108" y="24"/>
                    </a:cubicBezTo>
                    <a:cubicBezTo>
                      <a:pt x="108" y="22"/>
                      <a:pt x="107" y="20"/>
                      <a:pt x="105" y="20"/>
                    </a:cubicBezTo>
                    <a:close/>
                    <a:moveTo>
                      <a:pt x="39" y="20"/>
                    </a:moveTo>
                    <a:cubicBezTo>
                      <a:pt x="45" y="20"/>
                      <a:pt x="50" y="25"/>
                      <a:pt x="50" y="31"/>
                    </a:cubicBezTo>
                    <a:cubicBezTo>
                      <a:pt x="50" y="37"/>
                      <a:pt x="45" y="42"/>
                      <a:pt x="39" y="42"/>
                    </a:cubicBezTo>
                    <a:cubicBezTo>
                      <a:pt x="33" y="42"/>
                      <a:pt x="28" y="37"/>
                      <a:pt x="28" y="31"/>
                    </a:cubicBezTo>
                    <a:cubicBezTo>
                      <a:pt x="28" y="25"/>
                      <a:pt x="33" y="20"/>
                      <a:pt x="39" y="20"/>
                    </a:cubicBezTo>
                    <a:close/>
                    <a:moveTo>
                      <a:pt x="62" y="42"/>
                    </a:moveTo>
                    <a:cubicBezTo>
                      <a:pt x="44" y="53"/>
                      <a:pt x="44" y="53"/>
                      <a:pt x="44" y="53"/>
                    </a:cubicBezTo>
                    <a:cubicBezTo>
                      <a:pt x="44" y="68"/>
                      <a:pt x="44" y="68"/>
                      <a:pt x="44" y="68"/>
                    </a:cubicBezTo>
                    <a:cubicBezTo>
                      <a:pt x="59" y="82"/>
                      <a:pt x="59" y="82"/>
                      <a:pt x="59" y="82"/>
                    </a:cubicBezTo>
                    <a:cubicBezTo>
                      <a:pt x="60" y="83"/>
                      <a:pt x="61" y="86"/>
                      <a:pt x="59" y="88"/>
                    </a:cubicBezTo>
                    <a:cubicBezTo>
                      <a:pt x="58" y="88"/>
                      <a:pt x="57" y="89"/>
                      <a:pt x="56" y="89"/>
                    </a:cubicBezTo>
                    <a:cubicBezTo>
                      <a:pt x="55" y="89"/>
                      <a:pt x="54" y="88"/>
                      <a:pt x="53" y="88"/>
                    </a:cubicBezTo>
                    <a:cubicBezTo>
                      <a:pt x="40" y="76"/>
                      <a:pt x="40" y="76"/>
                      <a:pt x="40" y="76"/>
                    </a:cubicBezTo>
                    <a:cubicBezTo>
                      <a:pt x="27" y="96"/>
                      <a:pt x="27" y="96"/>
                      <a:pt x="27" y="96"/>
                    </a:cubicBezTo>
                    <a:cubicBezTo>
                      <a:pt x="26" y="98"/>
                      <a:pt x="25" y="98"/>
                      <a:pt x="23" y="98"/>
                    </a:cubicBezTo>
                    <a:cubicBezTo>
                      <a:pt x="22" y="98"/>
                      <a:pt x="22" y="98"/>
                      <a:pt x="21" y="98"/>
                    </a:cubicBezTo>
                    <a:cubicBezTo>
                      <a:pt x="19" y="96"/>
                      <a:pt x="19" y="94"/>
                      <a:pt x="20" y="92"/>
                    </a:cubicBezTo>
                    <a:cubicBezTo>
                      <a:pt x="36" y="68"/>
                      <a:pt x="36" y="68"/>
                      <a:pt x="36" y="68"/>
                    </a:cubicBezTo>
                    <a:cubicBezTo>
                      <a:pt x="36" y="53"/>
                      <a:pt x="36" y="53"/>
                      <a:pt x="36" y="53"/>
                    </a:cubicBezTo>
                    <a:cubicBezTo>
                      <a:pt x="17" y="42"/>
                      <a:pt x="17" y="42"/>
                      <a:pt x="17" y="42"/>
                    </a:cubicBezTo>
                    <a:cubicBezTo>
                      <a:pt x="15" y="41"/>
                      <a:pt x="15" y="38"/>
                      <a:pt x="16" y="37"/>
                    </a:cubicBezTo>
                    <a:cubicBezTo>
                      <a:pt x="17" y="35"/>
                      <a:pt x="20" y="34"/>
                      <a:pt x="22" y="35"/>
                    </a:cubicBezTo>
                    <a:cubicBezTo>
                      <a:pt x="39" y="46"/>
                      <a:pt x="39" y="46"/>
                      <a:pt x="39" y="46"/>
                    </a:cubicBezTo>
                    <a:cubicBezTo>
                      <a:pt x="39" y="46"/>
                      <a:pt x="39" y="46"/>
                      <a:pt x="40" y="46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57" y="35"/>
                      <a:pt x="57" y="35"/>
                      <a:pt x="57" y="35"/>
                    </a:cubicBezTo>
                    <a:cubicBezTo>
                      <a:pt x="59" y="34"/>
                      <a:pt x="62" y="35"/>
                      <a:pt x="63" y="37"/>
                    </a:cubicBezTo>
                    <a:cubicBezTo>
                      <a:pt x="64" y="38"/>
                      <a:pt x="64" y="41"/>
                      <a:pt x="62" y="4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0" name="Freeform 137"/>
              <p:cNvSpPr/>
              <p:nvPr/>
            </p:nvSpPr>
            <p:spPr bwMode="auto">
              <a:xfrm>
                <a:off x="5265" y="4162"/>
                <a:ext cx="31" cy="43"/>
              </a:xfrm>
              <a:custGeom>
                <a:avLst/>
                <a:gdLst>
                  <a:gd name="T0" fmla="*/ 4 w 13"/>
                  <a:gd name="T1" fmla="*/ 15 h 18"/>
                  <a:gd name="T2" fmla="*/ 8 w 13"/>
                  <a:gd name="T3" fmla="*/ 18 h 18"/>
                  <a:gd name="T4" fmla="*/ 9 w 13"/>
                  <a:gd name="T5" fmla="*/ 18 h 18"/>
                  <a:gd name="T6" fmla="*/ 12 w 13"/>
                  <a:gd name="T7" fmla="*/ 13 h 18"/>
                  <a:gd name="T8" fmla="*/ 8 w 13"/>
                  <a:gd name="T9" fmla="*/ 0 h 18"/>
                  <a:gd name="T10" fmla="*/ 0 w 13"/>
                  <a:gd name="T11" fmla="*/ 2 h 18"/>
                  <a:gd name="T12" fmla="*/ 4 w 13"/>
                  <a:gd name="T13" fmla="*/ 1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8">
                    <a:moveTo>
                      <a:pt x="4" y="15"/>
                    </a:moveTo>
                    <a:cubicBezTo>
                      <a:pt x="5" y="17"/>
                      <a:pt x="6" y="18"/>
                      <a:pt x="8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11" y="17"/>
                      <a:pt x="13" y="15"/>
                      <a:pt x="12" y="13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0" y="2"/>
                      <a:pt x="0" y="2"/>
                      <a:pt x="0" y="2"/>
                    </a:cubicBezTo>
                    <a:lnTo>
                      <a:pt x="4" y="1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1" name="Freeform 138"/>
              <p:cNvSpPr/>
              <p:nvPr/>
            </p:nvSpPr>
            <p:spPr bwMode="auto">
              <a:xfrm>
                <a:off x="7076" y="3252"/>
                <a:ext cx="92" cy="111"/>
              </a:xfrm>
              <a:custGeom>
                <a:avLst/>
                <a:gdLst>
                  <a:gd name="T0" fmla="*/ 5 w 39"/>
                  <a:gd name="T1" fmla="*/ 0 h 47"/>
                  <a:gd name="T2" fmla="*/ 1 w 39"/>
                  <a:gd name="T3" fmla="*/ 43 h 47"/>
                  <a:gd name="T4" fmla="*/ 3 w 39"/>
                  <a:gd name="T5" fmla="*/ 47 h 47"/>
                  <a:gd name="T6" fmla="*/ 5 w 39"/>
                  <a:gd name="T7" fmla="*/ 47 h 47"/>
                  <a:gd name="T8" fmla="*/ 7 w 39"/>
                  <a:gd name="T9" fmla="*/ 46 h 47"/>
                  <a:gd name="T10" fmla="*/ 39 w 39"/>
                  <a:gd name="T11" fmla="*/ 1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47">
                    <a:moveTo>
                      <a:pt x="5" y="0"/>
                    </a:moveTo>
                    <a:cubicBezTo>
                      <a:pt x="1" y="43"/>
                      <a:pt x="1" y="43"/>
                      <a:pt x="1" y="43"/>
                    </a:cubicBezTo>
                    <a:cubicBezTo>
                      <a:pt x="0" y="45"/>
                      <a:pt x="1" y="46"/>
                      <a:pt x="3" y="47"/>
                    </a:cubicBezTo>
                    <a:cubicBezTo>
                      <a:pt x="3" y="47"/>
                      <a:pt x="4" y="47"/>
                      <a:pt x="5" y="47"/>
                    </a:cubicBezTo>
                    <a:cubicBezTo>
                      <a:pt x="6" y="47"/>
                      <a:pt x="7" y="47"/>
                      <a:pt x="7" y="46"/>
                    </a:cubicBezTo>
                    <a:cubicBezTo>
                      <a:pt x="39" y="17"/>
                      <a:pt x="39" y="17"/>
                      <a:pt x="39" y="17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2" name="Line 139"/>
              <p:cNvSpPr>
                <a:spLocks noChangeShapeType="1"/>
              </p:cNvSpPr>
              <p:nvPr/>
            </p:nvSpPr>
            <p:spPr bwMode="auto">
              <a:xfrm>
                <a:off x="7277" y="3278"/>
                <a:ext cx="0" cy="0"/>
              </a:xfrm>
              <a:prstGeom prst="lin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3" name="Line 140"/>
              <p:cNvSpPr>
                <a:spLocks noChangeShapeType="1"/>
              </p:cNvSpPr>
              <p:nvPr/>
            </p:nvSpPr>
            <p:spPr bwMode="auto">
              <a:xfrm>
                <a:off x="7277" y="3278"/>
                <a:ext cx="0" cy="0"/>
              </a:xfrm>
              <a:prstGeom prst="lin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4" name="Freeform 141"/>
              <p:cNvSpPr/>
              <p:nvPr/>
            </p:nvSpPr>
            <p:spPr bwMode="auto">
              <a:xfrm>
                <a:off x="7199" y="3252"/>
                <a:ext cx="90" cy="111"/>
              </a:xfrm>
              <a:custGeom>
                <a:avLst/>
                <a:gdLst>
                  <a:gd name="T0" fmla="*/ 5 w 38"/>
                  <a:gd name="T1" fmla="*/ 0 h 47"/>
                  <a:gd name="T2" fmla="*/ 0 w 38"/>
                  <a:gd name="T3" fmla="*/ 43 h 47"/>
                  <a:gd name="T4" fmla="*/ 3 w 38"/>
                  <a:gd name="T5" fmla="*/ 47 h 47"/>
                  <a:gd name="T6" fmla="*/ 4 w 38"/>
                  <a:gd name="T7" fmla="*/ 47 h 47"/>
                  <a:gd name="T8" fmla="*/ 7 w 38"/>
                  <a:gd name="T9" fmla="*/ 46 h 47"/>
                  <a:gd name="T10" fmla="*/ 38 w 38"/>
                  <a:gd name="T11" fmla="*/ 1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47">
                    <a:moveTo>
                      <a:pt x="5" y="0"/>
                    </a:moveTo>
                    <a:cubicBezTo>
                      <a:pt x="0" y="43"/>
                      <a:pt x="0" y="43"/>
                      <a:pt x="0" y="43"/>
                    </a:cubicBezTo>
                    <a:cubicBezTo>
                      <a:pt x="0" y="45"/>
                      <a:pt x="1" y="46"/>
                      <a:pt x="3" y="47"/>
                    </a:cubicBezTo>
                    <a:cubicBezTo>
                      <a:pt x="3" y="47"/>
                      <a:pt x="4" y="47"/>
                      <a:pt x="4" y="47"/>
                    </a:cubicBezTo>
                    <a:cubicBezTo>
                      <a:pt x="5" y="47"/>
                      <a:pt x="6" y="47"/>
                      <a:pt x="7" y="46"/>
                    </a:cubicBezTo>
                    <a:cubicBezTo>
                      <a:pt x="38" y="17"/>
                      <a:pt x="38" y="17"/>
                      <a:pt x="38" y="17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5" name="Freeform 142"/>
              <p:cNvSpPr/>
              <p:nvPr/>
            </p:nvSpPr>
            <p:spPr bwMode="auto">
              <a:xfrm>
                <a:off x="7322" y="3252"/>
                <a:ext cx="90" cy="111"/>
              </a:xfrm>
              <a:custGeom>
                <a:avLst/>
                <a:gdLst>
                  <a:gd name="T0" fmla="*/ 4 w 38"/>
                  <a:gd name="T1" fmla="*/ 0 h 47"/>
                  <a:gd name="T2" fmla="*/ 0 w 38"/>
                  <a:gd name="T3" fmla="*/ 43 h 47"/>
                  <a:gd name="T4" fmla="*/ 2 w 38"/>
                  <a:gd name="T5" fmla="*/ 47 h 47"/>
                  <a:gd name="T6" fmla="*/ 4 w 38"/>
                  <a:gd name="T7" fmla="*/ 47 h 47"/>
                  <a:gd name="T8" fmla="*/ 7 w 38"/>
                  <a:gd name="T9" fmla="*/ 46 h 47"/>
                  <a:gd name="T10" fmla="*/ 38 w 38"/>
                  <a:gd name="T11" fmla="*/ 1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47">
                    <a:moveTo>
                      <a:pt x="4" y="0"/>
                    </a:moveTo>
                    <a:cubicBezTo>
                      <a:pt x="0" y="43"/>
                      <a:pt x="0" y="43"/>
                      <a:pt x="0" y="43"/>
                    </a:cubicBezTo>
                    <a:cubicBezTo>
                      <a:pt x="0" y="45"/>
                      <a:pt x="1" y="46"/>
                      <a:pt x="2" y="47"/>
                    </a:cubicBezTo>
                    <a:cubicBezTo>
                      <a:pt x="3" y="47"/>
                      <a:pt x="4" y="47"/>
                      <a:pt x="4" y="47"/>
                    </a:cubicBezTo>
                    <a:cubicBezTo>
                      <a:pt x="5" y="47"/>
                      <a:pt x="6" y="47"/>
                      <a:pt x="7" y="46"/>
                    </a:cubicBezTo>
                    <a:cubicBezTo>
                      <a:pt x="38" y="17"/>
                      <a:pt x="38" y="17"/>
                      <a:pt x="38" y="17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6" name="Freeform 143"/>
              <p:cNvSpPr/>
              <p:nvPr/>
            </p:nvSpPr>
            <p:spPr bwMode="auto">
              <a:xfrm>
                <a:off x="7197" y="2968"/>
                <a:ext cx="104" cy="94"/>
              </a:xfrm>
              <a:custGeom>
                <a:avLst/>
                <a:gdLst>
                  <a:gd name="T0" fmla="*/ 38 w 44"/>
                  <a:gd name="T1" fmla="*/ 11 h 40"/>
                  <a:gd name="T2" fmla="*/ 21 w 44"/>
                  <a:gd name="T3" fmla="*/ 2 h 40"/>
                  <a:gd name="T4" fmla="*/ 8 w 44"/>
                  <a:gd name="T5" fmla="*/ 7 h 40"/>
                  <a:gd name="T6" fmla="*/ 1 w 44"/>
                  <a:gd name="T7" fmla="*/ 21 h 40"/>
                  <a:gd name="T8" fmla="*/ 3 w 44"/>
                  <a:gd name="T9" fmla="*/ 26 h 40"/>
                  <a:gd name="T10" fmla="*/ 30 w 44"/>
                  <a:gd name="T11" fmla="*/ 40 h 40"/>
                  <a:gd name="T12" fmla="*/ 32 w 44"/>
                  <a:gd name="T13" fmla="*/ 40 h 40"/>
                  <a:gd name="T14" fmla="*/ 33 w 44"/>
                  <a:gd name="T15" fmla="*/ 40 h 40"/>
                  <a:gd name="T16" fmla="*/ 36 w 44"/>
                  <a:gd name="T17" fmla="*/ 38 h 40"/>
                  <a:gd name="T18" fmla="*/ 43 w 44"/>
                  <a:gd name="T19" fmla="*/ 24 h 40"/>
                  <a:gd name="T20" fmla="*/ 43 w 44"/>
                  <a:gd name="T21" fmla="*/ 16 h 40"/>
                  <a:gd name="T22" fmla="*/ 38 w 44"/>
                  <a:gd name="T23" fmla="*/ 1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4" h="40">
                    <a:moveTo>
                      <a:pt x="38" y="11"/>
                    </a:moveTo>
                    <a:cubicBezTo>
                      <a:pt x="21" y="2"/>
                      <a:pt x="21" y="2"/>
                      <a:pt x="21" y="2"/>
                    </a:cubicBezTo>
                    <a:cubicBezTo>
                      <a:pt x="17" y="0"/>
                      <a:pt x="10" y="2"/>
                      <a:pt x="8" y="7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0" y="23"/>
                      <a:pt x="1" y="25"/>
                      <a:pt x="3" y="26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31" y="40"/>
                      <a:pt x="31" y="40"/>
                      <a:pt x="32" y="40"/>
                    </a:cubicBezTo>
                    <a:cubicBezTo>
                      <a:pt x="32" y="40"/>
                      <a:pt x="33" y="40"/>
                      <a:pt x="33" y="40"/>
                    </a:cubicBezTo>
                    <a:cubicBezTo>
                      <a:pt x="34" y="40"/>
                      <a:pt x="35" y="39"/>
                      <a:pt x="36" y="38"/>
                    </a:cubicBezTo>
                    <a:cubicBezTo>
                      <a:pt x="43" y="24"/>
                      <a:pt x="43" y="24"/>
                      <a:pt x="43" y="24"/>
                    </a:cubicBezTo>
                    <a:cubicBezTo>
                      <a:pt x="44" y="22"/>
                      <a:pt x="44" y="19"/>
                      <a:pt x="43" y="16"/>
                    </a:cubicBezTo>
                    <a:cubicBezTo>
                      <a:pt x="42" y="14"/>
                      <a:pt x="40" y="12"/>
                      <a:pt x="38" y="1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7" name="Freeform 144"/>
              <p:cNvSpPr/>
              <p:nvPr/>
            </p:nvSpPr>
            <p:spPr bwMode="auto">
              <a:xfrm>
                <a:off x="7320" y="2970"/>
                <a:ext cx="104" cy="92"/>
              </a:xfrm>
              <a:custGeom>
                <a:avLst/>
                <a:gdLst>
                  <a:gd name="T0" fmla="*/ 38 w 44"/>
                  <a:gd name="T1" fmla="*/ 10 h 39"/>
                  <a:gd name="T2" fmla="*/ 21 w 44"/>
                  <a:gd name="T3" fmla="*/ 1 h 39"/>
                  <a:gd name="T4" fmla="*/ 17 w 44"/>
                  <a:gd name="T5" fmla="*/ 0 h 39"/>
                  <a:gd name="T6" fmla="*/ 8 w 44"/>
                  <a:gd name="T7" fmla="*/ 6 h 39"/>
                  <a:gd name="T8" fmla="*/ 1 w 44"/>
                  <a:gd name="T9" fmla="*/ 20 h 39"/>
                  <a:gd name="T10" fmla="*/ 3 w 44"/>
                  <a:gd name="T11" fmla="*/ 25 h 39"/>
                  <a:gd name="T12" fmla="*/ 30 w 44"/>
                  <a:gd name="T13" fmla="*/ 39 h 39"/>
                  <a:gd name="T14" fmla="*/ 32 w 44"/>
                  <a:gd name="T15" fmla="*/ 39 h 39"/>
                  <a:gd name="T16" fmla="*/ 33 w 44"/>
                  <a:gd name="T17" fmla="*/ 39 h 39"/>
                  <a:gd name="T18" fmla="*/ 35 w 44"/>
                  <a:gd name="T19" fmla="*/ 37 h 39"/>
                  <a:gd name="T20" fmla="*/ 42 w 44"/>
                  <a:gd name="T21" fmla="*/ 23 h 39"/>
                  <a:gd name="T22" fmla="*/ 43 w 44"/>
                  <a:gd name="T23" fmla="*/ 15 h 39"/>
                  <a:gd name="T24" fmla="*/ 38 w 44"/>
                  <a:gd name="T25" fmla="*/ 1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" h="39">
                    <a:moveTo>
                      <a:pt x="38" y="10"/>
                    </a:moveTo>
                    <a:cubicBezTo>
                      <a:pt x="21" y="1"/>
                      <a:pt x="21" y="1"/>
                      <a:pt x="21" y="1"/>
                    </a:cubicBezTo>
                    <a:cubicBezTo>
                      <a:pt x="20" y="1"/>
                      <a:pt x="18" y="0"/>
                      <a:pt x="17" y="0"/>
                    </a:cubicBezTo>
                    <a:cubicBezTo>
                      <a:pt x="13" y="0"/>
                      <a:pt x="9" y="2"/>
                      <a:pt x="8" y="6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0" y="22"/>
                      <a:pt x="1" y="24"/>
                      <a:pt x="3" y="25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31" y="39"/>
                      <a:pt x="31" y="39"/>
                      <a:pt x="32" y="39"/>
                    </a:cubicBezTo>
                    <a:cubicBezTo>
                      <a:pt x="32" y="39"/>
                      <a:pt x="33" y="39"/>
                      <a:pt x="33" y="39"/>
                    </a:cubicBezTo>
                    <a:cubicBezTo>
                      <a:pt x="34" y="39"/>
                      <a:pt x="35" y="38"/>
                      <a:pt x="35" y="37"/>
                    </a:cubicBezTo>
                    <a:cubicBezTo>
                      <a:pt x="42" y="23"/>
                      <a:pt x="42" y="23"/>
                      <a:pt x="42" y="23"/>
                    </a:cubicBezTo>
                    <a:cubicBezTo>
                      <a:pt x="44" y="21"/>
                      <a:pt x="44" y="18"/>
                      <a:pt x="43" y="15"/>
                    </a:cubicBezTo>
                    <a:cubicBezTo>
                      <a:pt x="42" y="13"/>
                      <a:pt x="40" y="11"/>
                      <a:pt x="38" y="1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8" name="Freeform 145"/>
              <p:cNvSpPr/>
              <p:nvPr/>
            </p:nvSpPr>
            <p:spPr bwMode="auto">
              <a:xfrm>
                <a:off x="7443" y="2970"/>
                <a:ext cx="101" cy="92"/>
              </a:xfrm>
              <a:custGeom>
                <a:avLst/>
                <a:gdLst>
                  <a:gd name="T0" fmla="*/ 43 w 43"/>
                  <a:gd name="T1" fmla="*/ 15 h 39"/>
                  <a:gd name="T2" fmla="*/ 38 w 43"/>
                  <a:gd name="T3" fmla="*/ 10 h 39"/>
                  <a:gd name="T4" fmla="*/ 21 w 43"/>
                  <a:gd name="T5" fmla="*/ 1 h 39"/>
                  <a:gd name="T6" fmla="*/ 16 w 43"/>
                  <a:gd name="T7" fmla="*/ 0 h 39"/>
                  <a:gd name="T8" fmla="*/ 8 w 43"/>
                  <a:gd name="T9" fmla="*/ 6 h 39"/>
                  <a:gd name="T10" fmla="*/ 1 w 43"/>
                  <a:gd name="T11" fmla="*/ 20 h 39"/>
                  <a:gd name="T12" fmla="*/ 2 w 43"/>
                  <a:gd name="T13" fmla="*/ 25 h 39"/>
                  <a:gd name="T14" fmla="*/ 30 w 43"/>
                  <a:gd name="T15" fmla="*/ 39 h 39"/>
                  <a:gd name="T16" fmla="*/ 32 w 43"/>
                  <a:gd name="T17" fmla="*/ 39 h 39"/>
                  <a:gd name="T18" fmla="*/ 33 w 43"/>
                  <a:gd name="T19" fmla="*/ 39 h 39"/>
                  <a:gd name="T20" fmla="*/ 35 w 43"/>
                  <a:gd name="T21" fmla="*/ 37 h 39"/>
                  <a:gd name="T22" fmla="*/ 42 w 43"/>
                  <a:gd name="T23" fmla="*/ 23 h 39"/>
                  <a:gd name="T24" fmla="*/ 43 w 43"/>
                  <a:gd name="T25" fmla="*/ 15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3" h="39">
                    <a:moveTo>
                      <a:pt x="43" y="15"/>
                    </a:moveTo>
                    <a:cubicBezTo>
                      <a:pt x="42" y="13"/>
                      <a:pt x="40" y="11"/>
                      <a:pt x="38" y="10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0" y="1"/>
                      <a:pt x="18" y="0"/>
                      <a:pt x="16" y="0"/>
                    </a:cubicBezTo>
                    <a:cubicBezTo>
                      <a:pt x="13" y="0"/>
                      <a:pt x="9" y="2"/>
                      <a:pt x="8" y="6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0" y="22"/>
                      <a:pt x="0" y="24"/>
                      <a:pt x="2" y="25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30" y="39"/>
                      <a:pt x="31" y="39"/>
                      <a:pt x="32" y="39"/>
                    </a:cubicBezTo>
                    <a:cubicBezTo>
                      <a:pt x="32" y="39"/>
                      <a:pt x="32" y="39"/>
                      <a:pt x="33" y="39"/>
                    </a:cubicBezTo>
                    <a:cubicBezTo>
                      <a:pt x="34" y="39"/>
                      <a:pt x="35" y="38"/>
                      <a:pt x="35" y="37"/>
                    </a:cubicBezTo>
                    <a:cubicBezTo>
                      <a:pt x="42" y="23"/>
                      <a:pt x="42" y="23"/>
                      <a:pt x="42" y="23"/>
                    </a:cubicBezTo>
                    <a:cubicBezTo>
                      <a:pt x="43" y="21"/>
                      <a:pt x="43" y="18"/>
                      <a:pt x="43" y="1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9" name="Freeform 146"/>
              <p:cNvSpPr/>
              <p:nvPr/>
            </p:nvSpPr>
            <p:spPr bwMode="auto">
              <a:xfrm>
                <a:off x="7090" y="3036"/>
                <a:ext cx="180" cy="239"/>
              </a:xfrm>
              <a:custGeom>
                <a:avLst/>
                <a:gdLst>
                  <a:gd name="T0" fmla="*/ 73 w 76"/>
                  <a:gd name="T1" fmla="*/ 15 h 101"/>
                  <a:gd name="T2" fmla="*/ 46 w 76"/>
                  <a:gd name="T3" fmla="*/ 1 h 101"/>
                  <a:gd name="T4" fmla="*/ 43 w 76"/>
                  <a:gd name="T5" fmla="*/ 1 h 101"/>
                  <a:gd name="T6" fmla="*/ 40 w 76"/>
                  <a:gd name="T7" fmla="*/ 3 h 101"/>
                  <a:gd name="T8" fmla="*/ 1 w 76"/>
                  <a:gd name="T9" fmla="*/ 82 h 101"/>
                  <a:gd name="T10" fmla="*/ 3 w 76"/>
                  <a:gd name="T11" fmla="*/ 87 h 101"/>
                  <a:gd name="T12" fmla="*/ 31 w 76"/>
                  <a:gd name="T13" fmla="*/ 101 h 101"/>
                  <a:gd name="T14" fmla="*/ 32 w 76"/>
                  <a:gd name="T15" fmla="*/ 101 h 101"/>
                  <a:gd name="T16" fmla="*/ 34 w 76"/>
                  <a:gd name="T17" fmla="*/ 101 h 101"/>
                  <a:gd name="T18" fmla="*/ 36 w 76"/>
                  <a:gd name="T19" fmla="*/ 99 h 101"/>
                  <a:gd name="T20" fmla="*/ 75 w 76"/>
                  <a:gd name="T21" fmla="*/ 20 h 101"/>
                  <a:gd name="T22" fmla="*/ 73 w 76"/>
                  <a:gd name="T23" fmla="*/ 15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6" h="101">
                    <a:moveTo>
                      <a:pt x="73" y="15"/>
                    </a:moveTo>
                    <a:cubicBezTo>
                      <a:pt x="46" y="1"/>
                      <a:pt x="46" y="1"/>
                      <a:pt x="46" y="1"/>
                    </a:cubicBezTo>
                    <a:cubicBezTo>
                      <a:pt x="45" y="0"/>
                      <a:pt x="44" y="0"/>
                      <a:pt x="43" y="1"/>
                    </a:cubicBezTo>
                    <a:cubicBezTo>
                      <a:pt x="42" y="1"/>
                      <a:pt x="41" y="2"/>
                      <a:pt x="40" y="3"/>
                    </a:cubicBezTo>
                    <a:cubicBezTo>
                      <a:pt x="1" y="82"/>
                      <a:pt x="1" y="82"/>
                      <a:pt x="1" y="82"/>
                    </a:cubicBezTo>
                    <a:cubicBezTo>
                      <a:pt x="0" y="84"/>
                      <a:pt x="1" y="86"/>
                      <a:pt x="3" y="87"/>
                    </a:cubicBezTo>
                    <a:cubicBezTo>
                      <a:pt x="31" y="101"/>
                      <a:pt x="31" y="101"/>
                      <a:pt x="31" y="101"/>
                    </a:cubicBezTo>
                    <a:cubicBezTo>
                      <a:pt x="31" y="101"/>
                      <a:pt x="32" y="101"/>
                      <a:pt x="32" y="101"/>
                    </a:cubicBezTo>
                    <a:cubicBezTo>
                      <a:pt x="33" y="101"/>
                      <a:pt x="33" y="101"/>
                      <a:pt x="34" y="101"/>
                    </a:cubicBezTo>
                    <a:cubicBezTo>
                      <a:pt x="35" y="101"/>
                      <a:pt x="36" y="100"/>
                      <a:pt x="36" y="99"/>
                    </a:cubicBezTo>
                    <a:cubicBezTo>
                      <a:pt x="75" y="20"/>
                      <a:pt x="75" y="20"/>
                      <a:pt x="75" y="20"/>
                    </a:cubicBezTo>
                    <a:cubicBezTo>
                      <a:pt x="76" y="18"/>
                      <a:pt x="75" y="16"/>
                      <a:pt x="73" y="1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0" name="Freeform 147"/>
              <p:cNvSpPr/>
              <p:nvPr/>
            </p:nvSpPr>
            <p:spPr bwMode="auto">
              <a:xfrm>
                <a:off x="7213" y="3036"/>
                <a:ext cx="180" cy="239"/>
              </a:xfrm>
              <a:custGeom>
                <a:avLst/>
                <a:gdLst>
                  <a:gd name="T0" fmla="*/ 75 w 76"/>
                  <a:gd name="T1" fmla="*/ 17 h 101"/>
                  <a:gd name="T2" fmla="*/ 73 w 76"/>
                  <a:gd name="T3" fmla="*/ 15 h 101"/>
                  <a:gd name="T4" fmla="*/ 45 w 76"/>
                  <a:gd name="T5" fmla="*/ 1 h 101"/>
                  <a:gd name="T6" fmla="*/ 40 w 76"/>
                  <a:gd name="T7" fmla="*/ 3 h 101"/>
                  <a:gd name="T8" fmla="*/ 1 w 76"/>
                  <a:gd name="T9" fmla="*/ 82 h 101"/>
                  <a:gd name="T10" fmla="*/ 1 w 76"/>
                  <a:gd name="T11" fmla="*/ 85 h 101"/>
                  <a:gd name="T12" fmla="*/ 3 w 76"/>
                  <a:gd name="T13" fmla="*/ 87 h 101"/>
                  <a:gd name="T14" fmla="*/ 31 w 76"/>
                  <a:gd name="T15" fmla="*/ 101 h 101"/>
                  <a:gd name="T16" fmla="*/ 32 w 76"/>
                  <a:gd name="T17" fmla="*/ 101 h 101"/>
                  <a:gd name="T18" fmla="*/ 36 w 76"/>
                  <a:gd name="T19" fmla="*/ 99 h 101"/>
                  <a:gd name="T20" fmla="*/ 75 w 76"/>
                  <a:gd name="T21" fmla="*/ 20 h 101"/>
                  <a:gd name="T22" fmla="*/ 75 w 76"/>
                  <a:gd name="T23" fmla="*/ 17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6" h="101">
                    <a:moveTo>
                      <a:pt x="75" y="17"/>
                    </a:moveTo>
                    <a:cubicBezTo>
                      <a:pt x="75" y="16"/>
                      <a:pt x="74" y="15"/>
                      <a:pt x="73" y="15"/>
                    </a:cubicBezTo>
                    <a:cubicBezTo>
                      <a:pt x="45" y="1"/>
                      <a:pt x="45" y="1"/>
                      <a:pt x="45" y="1"/>
                    </a:cubicBezTo>
                    <a:cubicBezTo>
                      <a:pt x="44" y="0"/>
                      <a:pt x="41" y="1"/>
                      <a:pt x="40" y="3"/>
                    </a:cubicBezTo>
                    <a:cubicBezTo>
                      <a:pt x="1" y="82"/>
                      <a:pt x="1" y="82"/>
                      <a:pt x="1" y="82"/>
                    </a:cubicBezTo>
                    <a:cubicBezTo>
                      <a:pt x="1" y="83"/>
                      <a:pt x="0" y="84"/>
                      <a:pt x="1" y="85"/>
                    </a:cubicBezTo>
                    <a:cubicBezTo>
                      <a:pt x="1" y="86"/>
                      <a:pt x="2" y="87"/>
                      <a:pt x="3" y="87"/>
                    </a:cubicBezTo>
                    <a:cubicBezTo>
                      <a:pt x="31" y="101"/>
                      <a:pt x="31" y="101"/>
                      <a:pt x="31" y="101"/>
                    </a:cubicBezTo>
                    <a:cubicBezTo>
                      <a:pt x="31" y="101"/>
                      <a:pt x="32" y="101"/>
                      <a:pt x="32" y="101"/>
                    </a:cubicBezTo>
                    <a:cubicBezTo>
                      <a:pt x="34" y="101"/>
                      <a:pt x="35" y="101"/>
                      <a:pt x="36" y="99"/>
                    </a:cubicBezTo>
                    <a:cubicBezTo>
                      <a:pt x="75" y="20"/>
                      <a:pt x="75" y="20"/>
                      <a:pt x="75" y="20"/>
                    </a:cubicBezTo>
                    <a:cubicBezTo>
                      <a:pt x="76" y="19"/>
                      <a:pt x="76" y="18"/>
                      <a:pt x="75" y="1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1" name="Freeform 148"/>
              <p:cNvSpPr/>
              <p:nvPr/>
            </p:nvSpPr>
            <p:spPr bwMode="auto">
              <a:xfrm>
                <a:off x="7336" y="3036"/>
                <a:ext cx="178" cy="239"/>
              </a:xfrm>
              <a:custGeom>
                <a:avLst/>
                <a:gdLst>
                  <a:gd name="T0" fmla="*/ 75 w 75"/>
                  <a:gd name="T1" fmla="*/ 17 h 101"/>
                  <a:gd name="T2" fmla="*/ 73 w 75"/>
                  <a:gd name="T3" fmla="*/ 15 h 101"/>
                  <a:gd name="T4" fmla="*/ 45 w 75"/>
                  <a:gd name="T5" fmla="*/ 1 h 101"/>
                  <a:gd name="T6" fmla="*/ 40 w 75"/>
                  <a:gd name="T7" fmla="*/ 3 h 101"/>
                  <a:gd name="T8" fmla="*/ 1 w 75"/>
                  <a:gd name="T9" fmla="*/ 82 h 101"/>
                  <a:gd name="T10" fmla="*/ 1 w 75"/>
                  <a:gd name="T11" fmla="*/ 85 h 101"/>
                  <a:gd name="T12" fmla="*/ 3 w 75"/>
                  <a:gd name="T13" fmla="*/ 87 h 101"/>
                  <a:gd name="T14" fmla="*/ 30 w 75"/>
                  <a:gd name="T15" fmla="*/ 101 h 101"/>
                  <a:gd name="T16" fmla="*/ 32 w 75"/>
                  <a:gd name="T17" fmla="*/ 101 h 101"/>
                  <a:gd name="T18" fmla="*/ 36 w 75"/>
                  <a:gd name="T19" fmla="*/ 99 h 101"/>
                  <a:gd name="T20" fmla="*/ 75 w 75"/>
                  <a:gd name="T21" fmla="*/ 20 h 101"/>
                  <a:gd name="T22" fmla="*/ 75 w 75"/>
                  <a:gd name="T23" fmla="*/ 17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5" h="101">
                    <a:moveTo>
                      <a:pt x="75" y="17"/>
                    </a:moveTo>
                    <a:cubicBezTo>
                      <a:pt x="75" y="16"/>
                      <a:pt x="74" y="15"/>
                      <a:pt x="73" y="15"/>
                    </a:cubicBezTo>
                    <a:cubicBezTo>
                      <a:pt x="45" y="1"/>
                      <a:pt x="45" y="1"/>
                      <a:pt x="45" y="1"/>
                    </a:cubicBezTo>
                    <a:cubicBezTo>
                      <a:pt x="43" y="0"/>
                      <a:pt x="41" y="1"/>
                      <a:pt x="40" y="3"/>
                    </a:cubicBezTo>
                    <a:cubicBezTo>
                      <a:pt x="1" y="82"/>
                      <a:pt x="1" y="82"/>
                      <a:pt x="1" y="82"/>
                    </a:cubicBezTo>
                    <a:cubicBezTo>
                      <a:pt x="0" y="83"/>
                      <a:pt x="0" y="84"/>
                      <a:pt x="1" y="85"/>
                    </a:cubicBezTo>
                    <a:cubicBezTo>
                      <a:pt x="1" y="86"/>
                      <a:pt x="2" y="87"/>
                      <a:pt x="3" y="87"/>
                    </a:cubicBezTo>
                    <a:cubicBezTo>
                      <a:pt x="30" y="101"/>
                      <a:pt x="30" y="101"/>
                      <a:pt x="30" y="101"/>
                    </a:cubicBezTo>
                    <a:cubicBezTo>
                      <a:pt x="31" y="101"/>
                      <a:pt x="31" y="101"/>
                      <a:pt x="32" y="101"/>
                    </a:cubicBezTo>
                    <a:cubicBezTo>
                      <a:pt x="34" y="101"/>
                      <a:pt x="35" y="101"/>
                      <a:pt x="36" y="99"/>
                    </a:cubicBezTo>
                    <a:cubicBezTo>
                      <a:pt x="75" y="20"/>
                      <a:pt x="75" y="20"/>
                      <a:pt x="75" y="20"/>
                    </a:cubicBezTo>
                    <a:cubicBezTo>
                      <a:pt x="75" y="19"/>
                      <a:pt x="75" y="18"/>
                      <a:pt x="75" y="1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2" name="Freeform 149"/>
              <p:cNvSpPr/>
              <p:nvPr/>
            </p:nvSpPr>
            <p:spPr bwMode="auto">
              <a:xfrm>
                <a:off x="7095" y="4243"/>
                <a:ext cx="367" cy="149"/>
              </a:xfrm>
              <a:custGeom>
                <a:avLst/>
                <a:gdLst>
                  <a:gd name="T0" fmla="*/ 155 w 155"/>
                  <a:gd name="T1" fmla="*/ 6 h 63"/>
                  <a:gd name="T2" fmla="*/ 150 w 155"/>
                  <a:gd name="T3" fmla="*/ 0 h 63"/>
                  <a:gd name="T4" fmla="*/ 35 w 155"/>
                  <a:gd name="T5" fmla="*/ 0 h 63"/>
                  <a:gd name="T6" fmla="*/ 0 w 155"/>
                  <a:gd name="T7" fmla="*/ 32 h 63"/>
                  <a:gd name="T8" fmla="*/ 35 w 155"/>
                  <a:gd name="T9" fmla="*/ 63 h 63"/>
                  <a:gd name="T10" fmla="*/ 150 w 155"/>
                  <a:gd name="T11" fmla="*/ 63 h 63"/>
                  <a:gd name="T12" fmla="*/ 155 w 155"/>
                  <a:gd name="T13" fmla="*/ 58 h 63"/>
                  <a:gd name="T14" fmla="*/ 150 w 155"/>
                  <a:gd name="T15" fmla="*/ 52 h 63"/>
                  <a:gd name="T16" fmla="*/ 35 w 155"/>
                  <a:gd name="T17" fmla="*/ 52 h 63"/>
                  <a:gd name="T18" fmla="*/ 11 w 155"/>
                  <a:gd name="T19" fmla="*/ 32 h 63"/>
                  <a:gd name="T20" fmla="*/ 35 w 155"/>
                  <a:gd name="T21" fmla="*/ 11 h 63"/>
                  <a:gd name="T22" fmla="*/ 150 w 155"/>
                  <a:gd name="T23" fmla="*/ 11 h 63"/>
                  <a:gd name="T24" fmla="*/ 155 w 155"/>
                  <a:gd name="T25" fmla="*/ 6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5" h="63">
                    <a:moveTo>
                      <a:pt x="155" y="6"/>
                    </a:moveTo>
                    <a:cubicBezTo>
                      <a:pt x="155" y="3"/>
                      <a:pt x="153" y="0"/>
                      <a:pt x="150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15" y="0"/>
                      <a:pt x="0" y="14"/>
                      <a:pt x="0" y="32"/>
                    </a:cubicBezTo>
                    <a:cubicBezTo>
                      <a:pt x="0" y="49"/>
                      <a:pt x="15" y="63"/>
                      <a:pt x="35" y="63"/>
                    </a:cubicBezTo>
                    <a:cubicBezTo>
                      <a:pt x="150" y="63"/>
                      <a:pt x="150" y="63"/>
                      <a:pt x="150" y="63"/>
                    </a:cubicBezTo>
                    <a:cubicBezTo>
                      <a:pt x="153" y="63"/>
                      <a:pt x="155" y="61"/>
                      <a:pt x="155" y="58"/>
                    </a:cubicBezTo>
                    <a:cubicBezTo>
                      <a:pt x="155" y="54"/>
                      <a:pt x="153" y="52"/>
                      <a:pt x="150" y="52"/>
                    </a:cubicBezTo>
                    <a:cubicBezTo>
                      <a:pt x="35" y="52"/>
                      <a:pt x="35" y="52"/>
                      <a:pt x="35" y="52"/>
                    </a:cubicBezTo>
                    <a:cubicBezTo>
                      <a:pt x="21" y="52"/>
                      <a:pt x="11" y="43"/>
                      <a:pt x="11" y="32"/>
                    </a:cubicBezTo>
                    <a:cubicBezTo>
                      <a:pt x="11" y="20"/>
                      <a:pt x="21" y="11"/>
                      <a:pt x="35" y="11"/>
                    </a:cubicBezTo>
                    <a:cubicBezTo>
                      <a:pt x="150" y="11"/>
                      <a:pt x="150" y="11"/>
                      <a:pt x="150" y="11"/>
                    </a:cubicBezTo>
                    <a:cubicBezTo>
                      <a:pt x="153" y="11"/>
                      <a:pt x="155" y="9"/>
                      <a:pt x="155" y="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3" name="Freeform 150"/>
              <p:cNvSpPr/>
              <p:nvPr/>
            </p:nvSpPr>
            <p:spPr bwMode="auto">
              <a:xfrm>
                <a:off x="7147" y="4283"/>
                <a:ext cx="296" cy="26"/>
              </a:xfrm>
              <a:custGeom>
                <a:avLst/>
                <a:gdLst>
                  <a:gd name="T0" fmla="*/ 119 w 125"/>
                  <a:gd name="T1" fmla="*/ 0 h 11"/>
                  <a:gd name="T2" fmla="*/ 5 w 125"/>
                  <a:gd name="T3" fmla="*/ 0 h 11"/>
                  <a:gd name="T4" fmla="*/ 0 w 125"/>
                  <a:gd name="T5" fmla="*/ 6 h 11"/>
                  <a:gd name="T6" fmla="*/ 5 w 125"/>
                  <a:gd name="T7" fmla="*/ 11 h 11"/>
                  <a:gd name="T8" fmla="*/ 119 w 125"/>
                  <a:gd name="T9" fmla="*/ 11 h 11"/>
                  <a:gd name="T10" fmla="*/ 125 w 125"/>
                  <a:gd name="T11" fmla="*/ 6 h 11"/>
                  <a:gd name="T12" fmla="*/ 119 w 125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" h="11">
                    <a:moveTo>
                      <a:pt x="119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1"/>
                      <a:pt x="5" y="11"/>
                    </a:cubicBezTo>
                    <a:cubicBezTo>
                      <a:pt x="119" y="11"/>
                      <a:pt x="119" y="11"/>
                      <a:pt x="119" y="11"/>
                    </a:cubicBezTo>
                    <a:cubicBezTo>
                      <a:pt x="123" y="11"/>
                      <a:pt x="125" y="9"/>
                      <a:pt x="125" y="6"/>
                    </a:cubicBezTo>
                    <a:cubicBezTo>
                      <a:pt x="125" y="3"/>
                      <a:pt x="123" y="0"/>
                      <a:pt x="119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4" name="Freeform 151"/>
              <p:cNvSpPr/>
              <p:nvPr/>
            </p:nvSpPr>
            <p:spPr bwMode="auto">
              <a:xfrm>
                <a:off x="7147" y="4326"/>
                <a:ext cx="296" cy="26"/>
              </a:xfrm>
              <a:custGeom>
                <a:avLst/>
                <a:gdLst>
                  <a:gd name="T0" fmla="*/ 119 w 125"/>
                  <a:gd name="T1" fmla="*/ 0 h 11"/>
                  <a:gd name="T2" fmla="*/ 5 w 125"/>
                  <a:gd name="T3" fmla="*/ 0 h 11"/>
                  <a:gd name="T4" fmla="*/ 0 w 125"/>
                  <a:gd name="T5" fmla="*/ 5 h 11"/>
                  <a:gd name="T6" fmla="*/ 5 w 125"/>
                  <a:gd name="T7" fmla="*/ 11 h 11"/>
                  <a:gd name="T8" fmla="*/ 119 w 125"/>
                  <a:gd name="T9" fmla="*/ 11 h 11"/>
                  <a:gd name="T10" fmla="*/ 125 w 125"/>
                  <a:gd name="T11" fmla="*/ 5 h 11"/>
                  <a:gd name="T12" fmla="*/ 119 w 125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" h="11">
                    <a:moveTo>
                      <a:pt x="119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8"/>
                      <a:pt x="2" y="11"/>
                      <a:pt x="5" y="11"/>
                    </a:cubicBezTo>
                    <a:cubicBezTo>
                      <a:pt x="119" y="11"/>
                      <a:pt x="119" y="11"/>
                      <a:pt x="119" y="11"/>
                    </a:cubicBezTo>
                    <a:cubicBezTo>
                      <a:pt x="123" y="11"/>
                      <a:pt x="125" y="8"/>
                      <a:pt x="125" y="5"/>
                    </a:cubicBezTo>
                    <a:cubicBezTo>
                      <a:pt x="125" y="2"/>
                      <a:pt x="123" y="0"/>
                      <a:pt x="119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5" name="Freeform 152"/>
              <p:cNvSpPr/>
              <p:nvPr/>
            </p:nvSpPr>
            <p:spPr bwMode="auto">
              <a:xfrm>
                <a:off x="7161" y="4080"/>
                <a:ext cx="367" cy="149"/>
              </a:xfrm>
              <a:custGeom>
                <a:avLst/>
                <a:gdLst>
                  <a:gd name="T0" fmla="*/ 120 w 155"/>
                  <a:gd name="T1" fmla="*/ 0 h 63"/>
                  <a:gd name="T2" fmla="*/ 5 w 155"/>
                  <a:gd name="T3" fmla="*/ 0 h 63"/>
                  <a:gd name="T4" fmla="*/ 0 w 155"/>
                  <a:gd name="T5" fmla="*/ 6 h 63"/>
                  <a:gd name="T6" fmla="*/ 5 w 155"/>
                  <a:gd name="T7" fmla="*/ 11 h 63"/>
                  <a:gd name="T8" fmla="*/ 120 w 155"/>
                  <a:gd name="T9" fmla="*/ 11 h 63"/>
                  <a:gd name="T10" fmla="*/ 144 w 155"/>
                  <a:gd name="T11" fmla="*/ 31 h 63"/>
                  <a:gd name="T12" fmla="*/ 120 w 155"/>
                  <a:gd name="T13" fmla="*/ 52 h 63"/>
                  <a:gd name="T14" fmla="*/ 5 w 155"/>
                  <a:gd name="T15" fmla="*/ 52 h 63"/>
                  <a:gd name="T16" fmla="*/ 0 w 155"/>
                  <a:gd name="T17" fmla="*/ 57 h 63"/>
                  <a:gd name="T18" fmla="*/ 5 w 155"/>
                  <a:gd name="T19" fmla="*/ 63 h 63"/>
                  <a:gd name="T20" fmla="*/ 120 w 155"/>
                  <a:gd name="T21" fmla="*/ 63 h 63"/>
                  <a:gd name="T22" fmla="*/ 155 w 155"/>
                  <a:gd name="T23" fmla="*/ 31 h 63"/>
                  <a:gd name="T24" fmla="*/ 120 w 155"/>
                  <a:gd name="T25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5" h="63">
                    <a:moveTo>
                      <a:pt x="120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6"/>
                    </a:cubicBezTo>
                    <a:cubicBezTo>
                      <a:pt x="0" y="9"/>
                      <a:pt x="2" y="11"/>
                      <a:pt x="5" y="11"/>
                    </a:cubicBezTo>
                    <a:cubicBezTo>
                      <a:pt x="120" y="11"/>
                      <a:pt x="120" y="11"/>
                      <a:pt x="120" y="11"/>
                    </a:cubicBezTo>
                    <a:cubicBezTo>
                      <a:pt x="134" y="11"/>
                      <a:pt x="144" y="20"/>
                      <a:pt x="144" y="31"/>
                    </a:cubicBezTo>
                    <a:cubicBezTo>
                      <a:pt x="144" y="43"/>
                      <a:pt x="134" y="52"/>
                      <a:pt x="120" y="52"/>
                    </a:cubicBezTo>
                    <a:cubicBezTo>
                      <a:pt x="5" y="52"/>
                      <a:pt x="5" y="52"/>
                      <a:pt x="5" y="52"/>
                    </a:cubicBezTo>
                    <a:cubicBezTo>
                      <a:pt x="2" y="52"/>
                      <a:pt x="0" y="54"/>
                      <a:pt x="0" y="57"/>
                    </a:cubicBezTo>
                    <a:cubicBezTo>
                      <a:pt x="0" y="60"/>
                      <a:pt x="2" y="63"/>
                      <a:pt x="5" y="63"/>
                    </a:cubicBezTo>
                    <a:cubicBezTo>
                      <a:pt x="120" y="63"/>
                      <a:pt x="120" y="63"/>
                      <a:pt x="120" y="63"/>
                    </a:cubicBezTo>
                    <a:cubicBezTo>
                      <a:pt x="140" y="63"/>
                      <a:pt x="155" y="49"/>
                      <a:pt x="155" y="31"/>
                    </a:cubicBezTo>
                    <a:cubicBezTo>
                      <a:pt x="155" y="14"/>
                      <a:pt x="140" y="0"/>
                      <a:pt x="12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6" name="Freeform 153"/>
              <p:cNvSpPr/>
              <p:nvPr/>
            </p:nvSpPr>
            <p:spPr bwMode="auto">
              <a:xfrm>
                <a:off x="7180" y="4122"/>
                <a:ext cx="296" cy="26"/>
              </a:xfrm>
              <a:custGeom>
                <a:avLst/>
                <a:gdLst>
                  <a:gd name="T0" fmla="*/ 6 w 125"/>
                  <a:gd name="T1" fmla="*/ 11 h 11"/>
                  <a:gd name="T2" fmla="*/ 120 w 125"/>
                  <a:gd name="T3" fmla="*/ 11 h 11"/>
                  <a:gd name="T4" fmla="*/ 125 w 125"/>
                  <a:gd name="T5" fmla="*/ 6 h 11"/>
                  <a:gd name="T6" fmla="*/ 120 w 125"/>
                  <a:gd name="T7" fmla="*/ 0 h 11"/>
                  <a:gd name="T8" fmla="*/ 6 w 125"/>
                  <a:gd name="T9" fmla="*/ 0 h 11"/>
                  <a:gd name="T10" fmla="*/ 0 w 125"/>
                  <a:gd name="T11" fmla="*/ 6 h 11"/>
                  <a:gd name="T12" fmla="*/ 6 w 125"/>
                  <a:gd name="T1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" h="11">
                    <a:moveTo>
                      <a:pt x="6" y="11"/>
                    </a:moveTo>
                    <a:cubicBezTo>
                      <a:pt x="120" y="11"/>
                      <a:pt x="120" y="11"/>
                      <a:pt x="120" y="11"/>
                    </a:cubicBezTo>
                    <a:cubicBezTo>
                      <a:pt x="123" y="11"/>
                      <a:pt x="125" y="9"/>
                      <a:pt x="125" y="6"/>
                    </a:cubicBezTo>
                    <a:cubicBezTo>
                      <a:pt x="125" y="3"/>
                      <a:pt x="123" y="0"/>
                      <a:pt x="120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1"/>
                      <a:pt x="6" y="1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7" name="Freeform 154"/>
              <p:cNvSpPr/>
              <p:nvPr/>
            </p:nvSpPr>
            <p:spPr bwMode="auto">
              <a:xfrm>
                <a:off x="7180" y="4160"/>
                <a:ext cx="296" cy="26"/>
              </a:xfrm>
              <a:custGeom>
                <a:avLst/>
                <a:gdLst>
                  <a:gd name="T0" fmla="*/ 6 w 125"/>
                  <a:gd name="T1" fmla="*/ 11 h 11"/>
                  <a:gd name="T2" fmla="*/ 120 w 125"/>
                  <a:gd name="T3" fmla="*/ 11 h 11"/>
                  <a:gd name="T4" fmla="*/ 125 w 125"/>
                  <a:gd name="T5" fmla="*/ 5 h 11"/>
                  <a:gd name="T6" fmla="*/ 120 w 125"/>
                  <a:gd name="T7" fmla="*/ 0 h 11"/>
                  <a:gd name="T8" fmla="*/ 6 w 125"/>
                  <a:gd name="T9" fmla="*/ 0 h 11"/>
                  <a:gd name="T10" fmla="*/ 0 w 125"/>
                  <a:gd name="T11" fmla="*/ 5 h 11"/>
                  <a:gd name="T12" fmla="*/ 6 w 125"/>
                  <a:gd name="T1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" h="11">
                    <a:moveTo>
                      <a:pt x="6" y="11"/>
                    </a:moveTo>
                    <a:cubicBezTo>
                      <a:pt x="120" y="11"/>
                      <a:pt x="120" y="11"/>
                      <a:pt x="120" y="11"/>
                    </a:cubicBezTo>
                    <a:cubicBezTo>
                      <a:pt x="123" y="11"/>
                      <a:pt x="125" y="8"/>
                      <a:pt x="125" y="5"/>
                    </a:cubicBezTo>
                    <a:cubicBezTo>
                      <a:pt x="125" y="2"/>
                      <a:pt x="123" y="0"/>
                      <a:pt x="120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8"/>
                      <a:pt x="2" y="11"/>
                      <a:pt x="6" y="1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8" name="Freeform 155"/>
              <p:cNvSpPr/>
              <p:nvPr/>
            </p:nvSpPr>
            <p:spPr bwMode="auto">
              <a:xfrm>
                <a:off x="7223" y="3926"/>
                <a:ext cx="284" cy="137"/>
              </a:xfrm>
              <a:custGeom>
                <a:avLst/>
                <a:gdLst>
                  <a:gd name="T0" fmla="*/ 0 w 120"/>
                  <a:gd name="T1" fmla="*/ 52 h 58"/>
                  <a:gd name="T2" fmla="*/ 6 w 120"/>
                  <a:gd name="T3" fmla="*/ 58 h 58"/>
                  <a:gd name="T4" fmla="*/ 93 w 120"/>
                  <a:gd name="T5" fmla="*/ 58 h 58"/>
                  <a:gd name="T6" fmla="*/ 120 w 120"/>
                  <a:gd name="T7" fmla="*/ 29 h 58"/>
                  <a:gd name="T8" fmla="*/ 93 w 120"/>
                  <a:gd name="T9" fmla="*/ 0 h 58"/>
                  <a:gd name="T10" fmla="*/ 6 w 120"/>
                  <a:gd name="T11" fmla="*/ 0 h 58"/>
                  <a:gd name="T12" fmla="*/ 0 w 120"/>
                  <a:gd name="T13" fmla="*/ 6 h 58"/>
                  <a:gd name="T14" fmla="*/ 6 w 120"/>
                  <a:gd name="T15" fmla="*/ 11 h 58"/>
                  <a:gd name="T16" fmla="*/ 93 w 120"/>
                  <a:gd name="T17" fmla="*/ 11 h 58"/>
                  <a:gd name="T18" fmla="*/ 109 w 120"/>
                  <a:gd name="T19" fmla="*/ 29 h 58"/>
                  <a:gd name="T20" fmla="*/ 93 w 120"/>
                  <a:gd name="T21" fmla="*/ 47 h 58"/>
                  <a:gd name="T22" fmla="*/ 6 w 120"/>
                  <a:gd name="T23" fmla="*/ 47 h 58"/>
                  <a:gd name="T24" fmla="*/ 0 w 120"/>
                  <a:gd name="T25" fmla="*/ 5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0" h="58">
                    <a:moveTo>
                      <a:pt x="0" y="52"/>
                    </a:moveTo>
                    <a:cubicBezTo>
                      <a:pt x="0" y="55"/>
                      <a:pt x="3" y="58"/>
                      <a:pt x="6" y="58"/>
                    </a:cubicBezTo>
                    <a:cubicBezTo>
                      <a:pt x="93" y="58"/>
                      <a:pt x="93" y="58"/>
                      <a:pt x="93" y="58"/>
                    </a:cubicBezTo>
                    <a:cubicBezTo>
                      <a:pt x="108" y="58"/>
                      <a:pt x="120" y="45"/>
                      <a:pt x="120" y="29"/>
                    </a:cubicBezTo>
                    <a:cubicBezTo>
                      <a:pt x="120" y="13"/>
                      <a:pt x="108" y="0"/>
                      <a:pt x="93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6"/>
                    </a:cubicBezTo>
                    <a:cubicBezTo>
                      <a:pt x="0" y="9"/>
                      <a:pt x="3" y="11"/>
                      <a:pt x="6" y="11"/>
                    </a:cubicBezTo>
                    <a:cubicBezTo>
                      <a:pt x="93" y="11"/>
                      <a:pt x="93" y="11"/>
                      <a:pt x="93" y="11"/>
                    </a:cubicBezTo>
                    <a:cubicBezTo>
                      <a:pt x="102" y="11"/>
                      <a:pt x="109" y="19"/>
                      <a:pt x="109" y="29"/>
                    </a:cubicBezTo>
                    <a:cubicBezTo>
                      <a:pt x="109" y="39"/>
                      <a:pt x="102" y="47"/>
                      <a:pt x="93" y="47"/>
                    </a:cubicBezTo>
                    <a:cubicBezTo>
                      <a:pt x="6" y="47"/>
                      <a:pt x="6" y="47"/>
                      <a:pt x="6" y="47"/>
                    </a:cubicBezTo>
                    <a:cubicBezTo>
                      <a:pt x="3" y="47"/>
                      <a:pt x="0" y="49"/>
                      <a:pt x="0" y="5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9" name="Freeform 156"/>
              <p:cNvSpPr/>
              <p:nvPr/>
            </p:nvSpPr>
            <p:spPr bwMode="auto">
              <a:xfrm>
                <a:off x="7237" y="3964"/>
                <a:ext cx="232" cy="26"/>
              </a:xfrm>
              <a:custGeom>
                <a:avLst/>
                <a:gdLst>
                  <a:gd name="T0" fmla="*/ 6 w 98"/>
                  <a:gd name="T1" fmla="*/ 11 h 11"/>
                  <a:gd name="T2" fmla="*/ 92 w 98"/>
                  <a:gd name="T3" fmla="*/ 11 h 11"/>
                  <a:gd name="T4" fmla="*/ 98 w 98"/>
                  <a:gd name="T5" fmla="*/ 5 h 11"/>
                  <a:gd name="T6" fmla="*/ 92 w 98"/>
                  <a:gd name="T7" fmla="*/ 0 h 11"/>
                  <a:gd name="T8" fmla="*/ 6 w 98"/>
                  <a:gd name="T9" fmla="*/ 0 h 11"/>
                  <a:gd name="T10" fmla="*/ 0 w 98"/>
                  <a:gd name="T11" fmla="*/ 5 h 11"/>
                  <a:gd name="T12" fmla="*/ 6 w 98"/>
                  <a:gd name="T1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" h="11">
                    <a:moveTo>
                      <a:pt x="6" y="11"/>
                    </a:moveTo>
                    <a:cubicBezTo>
                      <a:pt x="92" y="11"/>
                      <a:pt x="92" y="11"/>
                      <a:pt x="92" y="11"/>
                    </a:cubicBezTo>
                    <a:cubicBezTo>
                      <a:pt x="95" y="11"/>
                      <a:pt x="98" y="8"/>
                      <a:pt x="98" y="5"/>
                    </a:cubicBezTo>
                    <a:cubicBezTo>
                      <a:pt x="98" y="2"/>
                      <a:pt x="95" y="0"/>
                      <a:pt x="92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8"/>
                      <a:pt x="3" y="11"/>
                      <a:pt x="6" y="1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0" name="Freeform 157"/>
              <p:cNvSpPr/>
              <p:nvPr/>
            </p:nvSpPr>
            <p:spPr bwMode="auto">
              <a:xfrm>
                <a:off x="7237" y="3999"/>
                <a:ext cx="232" cy="26"/>
              </a:xfrm>
              <a:custGeom>
                <a:avLst/>
                <a:gdLst>
                  <a:gd name="T0" fmla="*/ 6 w 98"/>
                  <a:gd name="T1" fmla="*/ 11 h 11"/>
                  <a:gd name="T2" fmla="*/ 92 w 98"/>
                  <a:gd name="T3" fmla="*/ 11 h 11"/>
                  <a:gd name="T4" fmla="*/ 98 w 98"/>
                  <a:gd name="T5" fmla="*/ 6 h 11"/>
                  <a:gd name="T6" fmla="*/ 92 w 98"/>
                  <a:gd name="T7" fmla="*/ 0 h 11"/>
                  <a:gd name="T8" fmla="*/ 6 w 98"/>
                  <a:gd name="T9" fmla="*/ 0 h 11"/>
                  <a:gd name="T10" fmla="*/ 0 w 98"/>
                  <a:gd name="T11" fmla="*/ 6 h 11"/>
                  <a:gd name="T12" fmla="*/ 6 w 98"/>
                  <a:gd name="T1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" h="11">
                    <a:moveTo>
                      <a:pt x="6" y="11"/>
                    </a:moveTo>
                    <a:cubicBezTo>
                      <a:pt x="92" y="11"/>
                      <a:pt x="92" y="11"/>
                      <a:pt x="92" y="11"/>
                    </a:cubicBezTo>
                    <a:cubicBezTo>
                      <a:pt x="95" y="11"/>
                      <a:pt x="98" y="9"/>
                      <a:pt x="98" y="6"/>
                    </a:cubicBezTo>
                    <a:cubicBezTo>
                      <a:pt x="98" y="2"/>
                      <a:pt x="95" y="0"/>
                      <a:pt x="92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6"/>
                    </a:cubicBezTo>
                    <a:cubicBezTo>
                      <a:pt x="0" y="9"/>
                      <a:pt x="3" y="11"/>
                      <a:pt x="6" y="1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1" name="Freeform 158"/>
              <p:cNvSpPr/>
              <p:nvPr/>
            </p:nvSpPr>
            <p:spPr bwMode="auto">
              <a:xfrm>
                <a:off x="8147" y="4091"/>
                <a:ext cx="312" cy="273"/>
              </a:xfrm>
              <a:custGeom>
                <a:avLst/>
                <a:gdLst>
                  <a:gd name="T0" fmla="*/ 87 w 132"/>
                  <a:gd name="T1" fmla="*/ 71 h 115"/>
                  <a:gd name="T2" fmla="*/ 80 w 132"/>
                  <a:gd name="T3" fmla="*/ 68 h 115"/>
                  <a:gd name="T4" fmla="*/ 80 w 132"/>
                  <a:gd name="T5" fmla="*/ 65 h 115"/>
                  <a:gd name="T6" fmla="*/ 100 w 132"/>
                  <a:gd name="T7" fmla="*/ 34 h 115"/>
                  <a:gd name="T8" fmla="*/ 66 w 132"/>
                  <a:gd name="T9" fmla="*/ 0 h 115"/>
                  <a:gd name="T10" fmla="*/ 32 w 132"/>
                  <a:gd name="T11" fmla="*/ 34 h 115"/>
                  <a:gd name="T12" fmla="*/ 52 w 132"/>
                  <a:gd name="T13" fmla="*/ 65 h 115"/>
                  <a:gd name="T14" fmla="*/ 52 w 132"/>
                  <a:gd name="T15" fmla="*/ 68 h 115"/>
                  <a:gd name="T16" fmla="*/ 45 w 132"/>
                  <a:gd name="T17" fmla="*/ 71 h 115"/>
                  <a:gd name="T18" fmla="*/ 28 w 132"/>
                  <a:gd name="T19" fmla="*/ 77 h 115"/>
                  <a:gd name="T20" fmla="*/ 0 w 132"/>
                  <a:gd name="T21" fmla="*/ 111 h 115"/>
                  <a:gd name="T22" fmla="*/ 1 w 132"/>
                  <a:gd name="T23" fmla="*/ 114 h 115"/>
                  <a:gd name="T24" fmla="*/ 4 w 132"/>
                  <a:gd name="T25" fmla="*/ 115 h 115"/>
                  <a:gd name="T26" fmla="*/ 128 w 132"/>
                  <a:gd name="T27" fmla="*/ 115 h 115"/>
                  <a:gd name="T28" fmla="*/ 131 w 132"/>
                  <a:gd name="T29" fmla="*/ 114 h 115"/>
                  <a:gd name="T30" fmla="*/ 132 w 132"/>
                  <a:gd name="T31" fmla="*/ 111 h 115"/>
                  <a:gd name="T32" fmla="*/ 87 w 132"/>
                  <a:gd name="T33" fmla="*/ 71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2" h="115">
                    <a:moveTo>
                      <a:pt x="87" y="71"/>
                    </a:moveTo>
                    <a:cubicBezTo>
                      <a:pt x="86" y="71"/>
                      <a:pt x="82" y="70"/>
                      <a:pt x="80" y="68"/>
                    </a:cubicBezTo>
                    <a:cubicBezTo>
                      <a:pt x="80" y="68"/>
                      <a:pt x="80" y="67"/>
                      <a:pt x="80" y="65"/>
                    </a:cubicBezTo>
                    <a:cubicBezTo>
                      <a:pt x="92" y="60"/>
                      <a:pt x="100" y="47"/>
                      <a:pt x="100" y="34"/>
                    </a:cubicBezTo>
                    <a:cubicBezTo>
                      <a:pt x="100" y="15"/>
                      <a:pt x="85" y="0"/>
                      <a:pt x="66" y="0"/>
                    </a:cubicBezTo>
                    <a:cubicBezTo>
                      <a:pt x="47" y="0"/>
                      <a:pt x="32" y="15"/>
                      <a:pt x="32" y="34"/>
                    </a:cubicBezTo>
                    <a:cubicBezTo>
                      <a:pt x="32" y="47"/>
                      <a:pt x="40" y="60"/>
                      <a:pt x="52" y="65"/>
                    </a:cubicBezTo>
                    <a:cubicBezTo>
                      <a:pt x="52" y="67"/>
                      <a:pt x="52" y="68"/>
                      <a:pt x="52" y="68"/>
                    </a:cubicBezTo>
                    <a:cubicBezTo>
                      <a:pt x="50" y="70"/>
                      <a:pt x="46" y="71"/>
                      <a:pt x="45" y="71"/>
                    </a:cubicBezTo>
                    <a:cubicBezTo>
                      <a:pt x="39" y="73"/>
                      <a:pt x="33" y="75"/>
                      <a:pt x="28" y="77"/>
                    </a:cubicBezTo>
                    <a:cubicBezTo>
                      <a:pt x="3" y="89"/>
                      <a:pt x="0" y="110"/>
                      <a:pt x="0" y="111"/>
                    </a:cubicBezTo>
                    <a:cubicBezTo>
                      <a:pt x="0" y="112"/>
                      <a:pt x="1" y="113"/>
                      <a:pt x="1" y="114"/>
                    </a:cubicBezTo>
                    <a:cubicBezTo>
                      <a:pt x="2" y="115"/>
                      <a:pt x="3" y="115"/>
                      <a:pt x="4" y="115"/>
                    </a:cubicBezTo>
                    <a:cubicBezTo>
                      <a:pt x="128" y="115"/>
                      <a:pt x="128" y="115"/>
                      <a:pt x="128" y="115"/>
                    </a:cubicBezTo>
                    <a:cubicBezTo>
                      <a:pt x="129" y="115"/>
                      <a:pt x="130" y="115"/>
                      <a:pt x="131" y="114"/>
                    </a:cubicBezTo>
                    <a:cubicBezTo>
                      <a:pt x="132" y="113"/>
                      <a:pt x="132" y="112"/>
                      <a:pt x="132" y="111"/>
                    </a:cubicBezTo>
                    <a:cubicBezTo>
                      <a:pt x="132" y="110"/>
                      <a:pt x="128" y="80"/>
                      <a:pt x="87" y="7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2" name="Freeform 159"/>
              <p:cNvSpPr/>
              <p:nvPr/>
            </p:nvSpPr>
            <p:spPr bwMode="auto">
              <a:xfrm>
                <a:off x="8289" y="3950"/>
                <a:ext cx="28" cy="111"/>
              </a:xfrm>
              <a:custGeom>
                <a:avLst/>
                <a:gdLst>
                  <a:gd name="T0" fmla="*/ 6 w 12"/>
                  <a:gd name="T1" fmla="*/ 47 h 47"/>
                  <a:gd name="T2" fmla="*/ 0 w 12"/>
                  <a:gd name="T3" fmla="*/ 41 h 47"/>
                  <a:gd name="T4" fmla="*/ 0 w 12"/>
                  <a:gd name="T5" fmla="*/ 6 h 47"/>
                  <a:gd name="T6" fmla="*/ 6 w 12"/>
                  <a:gd name="T7" fmla="*/ 0 h 47"/>
                  <a:gd name="T8" fmla="*/ 12 w 12"/>
                  <a:gd name="T9" fmla="*/ 6 h 47"/>
                  <a:gd name="T10" fmla="*/ 12 w 12"/>
                  <a:gd name="T11" fmla="*/ 41 h 47"/>
                  <a:gd name="T12" fmla="*/ 6 w 12"/>
                  <a:gd name="T1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47">
                    <a:moveTo>
                      <a:pt x="6" y="47"/>
                    </a:moveTo>
                    <a:cubicBezTo>
                      <a:pt x="3" y="47"/>
                      <a:pt x="0" y="44"/>
                      <a:pt x="0" y="4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9" y="0"/>
                      <a:pt x="12" y="2"/>
                      <a:pt x="12" y="6"/>
                    </a:cubicBez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44"/>
                      <a:pt x="9" y="47"/>
                      <a:pt x="6" y="4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3" name="Freeform 160"/>
              <p:cNvSpPr/>
              <p:nvPr/>
            </p:nvSpPr>
            <p:spPr bwMode="auto">
              <a:xfrm>
                <a:off x="8069" y="4146"/>
                <a:ext cx="114" cy="28"/>
              </a:xfrm>
              <a:custGeom>
                <a:avLst/>
                <a:gdLst>
                  <a:gd name="T0" fmla="*/ 42 w 48"/>
                  <a:gd name="T1" fmla="*/ 12 h 12"/>
                  <a:gd name="T2" fmla="*/ 6 w 48"/>
                  <a:gd name="T3" fmla="*/ 12 h 12"/>
                  <a:gd name="T4" fmla="*/ 0 w 48"/>
                  <a:gd name="T5" fmla="*/ 6 h 12"/>
                  <a:gd name="T6" fmla="*/ 6 w 48"/>
                  <a:gd name="T7" fmla="*/ 0 h 12"/>
                  <a:gd name="T8" fmla="*/ 42 w 48"/>
                  <a:gd name="T9" fmla="*/ 0 h 12"/>
                  <a:gd name="T10" fmla="*/ 48 w 48"/>
                  <a:gd name="T11" fmla="*/ 6 h 12"/>
                  <a:gd name="T12" fmla="*/ 42 w 48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12">
                    <a:moveTo>
                      <a:pt x="42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10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5" y="0"/>
                      <a:pt x="48" y="3"/>
                      <a:pt x="48" y="6"/>
                    </a:cubicBezTo>
                    <a:cubicBezTo>
                      <a:pt x="48" y="10"/>
                      <a:pt x="45" y="12"/>
                      <a:pt x="42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4" name="Freeform 161"/>
              <p:cNvSpPr/>
              <p:nvPr/>
            </p:nvSpPr>
            <p:spPr bwMode="auto">
              <a:xfrm>
                <a:off x="8135" y="3990"/>
                <a:ext cx="90" cy="87"/>
              </a:xfrm>
              <a:custGeom>
                <a:avLst/>
                <a:gdLst>
                  <a:gd name="T0" fmla="*/ 31 w 38"/>
                  <a:gd name="T1" fmla="*/ 37 h 37"/>
                  <a:gd name="T2" fmla="*/ 27 w 38"/>
                  <a:gd name="T3" fmla="*/ 36 h 37"/>
                  <a:gd name="T4" fmla="*/ 2 w 38"/>
                  <a:gd name="T5" fmla="*/ 11 h 37"/>
                  <a:gd name="T6" fmla="*/ 2 w 38"/>
                  <a:gd name="T7" fmla="*/ 2 h 37"/>
                  <a:gd name="T8" fmla="*/ 11 w 38"/>
                  <a:gd name="T9" fmla="*/ 2 h 37"/>
                  <a:gd name="T10" fmla="*/ 36 w 38"/>
                  <a:gd name="T11" fmla="*/ 27 h 37"/>
                  <a:gd name="T12" fmla="*/ 36 w 38"/>
                  <a:gd name="T13" fmla="*/ 36 h 37"/>
                  <a:gd name="T14" fmla="*/ 31 w 38"/>
                  <a:gd name="T15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37">
                    <a:moveTo>
                      <a:pt x="31" y="37"/>
                    </a:moveTo>
                    <a:cubicBezTo>
                      <a:pt x="30" y="37"/>
                      <a:pt x="28" y="37"/>
                      <a:pt x="27" y="36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0" y="8"/>
                      <a:pt x="0" y="4"/>
                      <a:pt x="2" y="2"/>
                    </a:cubicBezTo>
                    <a:cubicBezTo>
                      <a:pt x="4" y="0"/>
                      <a:pt x="8" y="0"/>
                      <a:pt x="11" y="2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38" y="30"/>
                      <a:pt x="38" y="33"/>
                      <a:pt x="36" y="36"/>
                    </a:cubicBezTo>
                    <a:cubicBezTo>
                      <a:pt x="34" y="37"/>
                      <a:pt x="33" y="37"/>
                      <a:pt x="31" y="3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5" name="Freeform 162"/>
              <p:cNvSpPr/>
              <p:nvPr/>
            </p:nvSpPr>
            <p:spPr bwMode="auto">
              <a:xfrm>
                <a:off x="8426" y="4146"/>
                <a:ext cx="111" cy="28"/>
              </a:xfrm>
              <a:custGeom>
                <a:avLst/>
                <a:gdLst>
                  <a:gd name="T0" fmla="*/ 41 w 47"/>
                  <a:gd name="T1" fmla="*/ 12 h 12"/>
                  <a:gd name="T2" fmla="*/ 6 w 47"/>
                  <a:gd name="T3" fmla="*/ 12 h 12"/>
                  <a:gd name="T4" fmla="*/ 0 w 47"/>
                  <a:gd name="T5" fmla="*/ 6 h 12"/>
                  <a:gd name="T6" fmla="*/ 6 w 47"/>
                  <a:gd name="T7" fmla="*/ 0 h 12"/>
                  <a:gd name="T8" fmla="*/ 41 w 47"/>
                  <a:gd name="T9" fmla="*/ 0 h 12"/>
                  <a:gd name="T10" fmla="*/ 47 w 47"/>
                  <a:gd name="T11" fmla="*/ 6 h 12"/>
                  <a:gd name="T12" fmla="*/ 41 w 47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12">
                    <a:moveTo>
                      <a:pt x="41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10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4" y="0"/>
                      <a:pt x="47" y="3"/>
                      <a:pt x="47" y="6"/>
                    </a:cubicBezTo>
                    <a:cubicBezTo>
                      <a:pt x="47" y="10"/>
                      <a:pt x="44" y="12"/>
                      <a:pt x="41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6" name="Freeform 163"/>
              <p:cNvSpPr/>
              <p:nvPr/>
            </p:nvSpPr>
            <p:spPr bwMode="auto">
              <a:xfrm>
                <a:off x="8381" y="3990"/>
                <a:ext cx="90" cy="87"/>
              </a:xfrm>
              <a:custGeom>
                <a:avLst/>
                <a:gdLst>
                  <a:gd name="T0" fmla="*/ 7 w 38"/>
                  <a:gd name="T1" fmla="*/ 37 h 37"/>
                  <a:gd name="T2" fmla="*/ 3 w 38"/>
                  <a:gd name="T3" fmla="*/ 36 h 37"/>
                  <a:gd name="T4" fmla="*/ 3 w 38"/>
                  <a:gd name="T5" fmla="*/ 27 h 37"/>
                  <a:gd name="T6" fmla="*/ 28 w 38"/>
                  <a:gd name="T7" fmla="*/ 2 h 37"/>
                  <a:gd name="T8" fmla="*/ 36 w 38"/>
                  <a:gd name="T9" fmla="*/ 2 h 37"/>
                  <a:gd name="T10" fmla="*/ 36 w 38"/>
                  <a:gd name="T11" fmla="*/ 11 h 37"/>
                  <a:gd name="T12" fmla="*/ 11 w 38"/>
                  <a:gd name="T13" fmla="*/ 36 h 37"/>
                  <a:gd name="T14" fmla="*/ 7 w 38"/>
                  <a:gd name="T15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37">
                    <a:moveTo>
                      <a:pt x="7" y="37"/>
                    </a:moveTo>
                    <a:cubicBezTo>
                      <a:pt x="5" y="37"/>
                      <a:pt x="4" y="37"/>
                      <a:pt x="3" y="36"/>
                    </a:cubicBezTo>
                    <a:cubicBezTo>
                      <a:pt x="0" y="33"/>
                      <a:pt x="0" y="30"/>
                      <a:pt x="3" y="27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30" y="0"/>
                      <a:pt x="34" y="0"/>
                      <a:pt x="36" y="2"/>
                    </a:cubicBezTo>
                    <a:cubicBezTo>
                      <a:pt x="38" y="4"/>
                      <a:pt x="38" y="8"/>
                      <a:pt x="36" y="11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0" y="37"/>
                      <a:pt x="8" y="37"/>
                      <a:pt x="7" y="3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7" name="Freeform 164"/>
              <p:cNvSpPr/>
              <p:nvPr/>
            </p:nvSpPr>
            <p:spPr bwMode="auto">
              <a:xfrm>
                <a:off x="3218" y="3933"/>
                <a:ext cx="19" cy="104"/>
              </a:xfrm>
              <a:custGeom>
                <a:avLst/>
                <a:gdLst>
                  <a:gd name="T0" fmla="*/ 4 w 8"/>
                  <a:gd name="T1" fmla="*/ 44 h 44"/>
                  <a:gd name="T2" fmla="*/ 0 w 8"/>
                  <a:gd name="T3" fmla="*/ 40 h 44"/>
                  <a:gd name="T4" fmla="*/ 0 w 8"/>
                  <a:gd name="T5" fmla="*/ 4 h 44"/>
                  <a:gd name="T6" fmla="*/ 4 w 8"/>
                  <a:gd name="T7" fmla="*/ 0 h 44"/>
                  <a:gd name="T8" fmla="*/ 8 w 8"/>
                  <a:gd name="T9" fmla="*/ 4 h 44"/>
                  <a:gd name="T10" fmla="*/ 8 w 8"/>
                  <a:gd name="T11" fmla="*/ 40 h 44"/>
                  <a:gd name="T12" fmla="*/ 4 w 8"/>
                  <a:gd name="T13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44">
                    <a:moveTo>
                      <a:pt x="4" y="44"/>
                    </a:moveTo>
                    <a:cubicBezTo>
                      <a:pt x="2" y="44"/>
                      <a:pt x="0" y="42"/>
                      <a:pt x="0" y="4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8" y="42"/>
                      <a:pt x="6" y="44"/>
                      <a:pt x="4" y="4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8" name="Freeform 165"/>
              <p:cNvSpPr/>
              <p:nvPr/>
            </p:nvSpPr>
            <p:spPr bwMode="auto">
              <a:xfrm>
                <a:off x="3450" y="3933"/>
                <a:ext cx="19" cy="104"/>
              </a:xfrm>
              <a:custGeom>
                <a:avLst/>
                <a:gdLst>
                  <a:gd name="T0" fmla="*/ 4 w 8"/>
                  <a:gd name="T1" fmla="*/ 44 h 44"/>
                  <a:gd name="T2" fmla="*/ 0 w 8"/>
                  <a:gd name="T3" fmla="*/ 40 h 44"/>
                  <a:gd name="T4" fmla="*/ 0 w 8"/>
                  <a:gd name="T5" fmla="*/ 4 h 44"/>
                  <a:gd name="T6" fmla="*/ 4 w 8"/>
                  <a:gd name="T7" fmla="*/ 0 h 44"/>
                  <a:gd name="T8" fmla="*/ 8 w 8"/>
                  <a:gd name="T9" fmla="*/ 4 h 44"/>
                  <a:gd name="T10" fmla="*/ 8 w 8"/>
                  <a:gd name="T11" fmla="*/ 40 h 44"/>
                  <a:gd name="T12" fmla="*/ 4 w 8"/>
                  <a:gd name="T13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44">
                    <a:moveTo>
                      <a:pt x="4" y="44"/>
                    </a:moveTo>
                    <a:cubicBezTo>
                      <a:pt x="2" y="44"/>
                      <a:pt x="0" y="42"/>
                      <a:pt x="0" y="4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7" y="0"/>
                      <a:pt x="8" y="2"/>
                      <a:pt x="8" y="4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8" y="42"/>
                      <a:pt x="7" y="44"/>
                      <a:pt x="4" y="4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9" name="Freeform 166"/>
              <p:cNvSpPr>
                <a:spLocks noEditPoints="1"/>
              </p:cNvSpPr>
              <p:nvPr/>
            </p:nvSpPr>
            <p:spPr bwMode="auto">
              <a:xfrm>
                <a:off x="3114" y="3976"/>
                <a:ext cx="459" cy="409"/>
              </a:xfrm>
              <a:custGeom>
                <a:avLst/>
                <a:gdLst>
                  <a:gd name="T0" fmla="*/ 174 w 194"/>
                  <a:gd name="T1" fmla="*/ 0 h 173"/>
                  <a:gd name="T2" fmla="*/ 20 w 194"/>
                  <a:gd name="T3" fmla="*/ 0 h 173"/>
                  <a:gd name="T4" fmla="*/ 0 w 194"/>
                  <a:gd name="T5" fmla="*/ 20 h 173"/>
                  <a:gd name="T6" fmla="*/ 0 w 194"/>
                  <a:gd name="T7" fmla="*/ 153 h 173"/>
                  <a:gd name="T8" fmla="*/ 20 w 194"/>
                  <a:gd name="T9" fmla="*/ 173 h 173"/>
                  <a:gd name="T10" fmla="*/ 174 w 194"/>
                  <a:gd name="T11" fmla="*/ 173 h 173"/>
                  <a:gd name="T12" fmla="*/ 194 w 194"/>
                  <a:gd name="T13" fmla="*/ 153 h 173"/>
                  <a:gd name="T14" fmla="*/ 194 w 194"/>
                  <a:gd name="T15" fmla="*/ 20 h 173"/>
                  <a:gd name="T16" fmla="*/ 174 w 194"/>
                  <a:gd name="T17" fmla="*/ 0 h 173"/>
                  <a:gd name="T18" fmla="*/ 169 w 194"/>
                  <a:gd name="T19" fmla="*/ 147 h 173"/>
                  <a:gd name="T20" fmla="*/ 165 w 194"/>
                  <a:gd name="T21" fmla="*/ 151 h 173"/>
                  <a:gd name="T22" fmla="*/ 29 w 194"/>
                  <a:gd name="T23" fmla="*/ 151 h 173"/>
                  <a:gd name="T24" fmla="*/ 25 w 194"/>
                  <a:gd name="T25" fmla="*/ 147 h 173"/>
                  <a:gd name="T26" fmla="*/ 25 w 194"/>
                  <a:gd name="T27" fmla="*/ 43 h 173"/>
                  <a:gd name="T28" fmla="*/ 29 w 194"/>
                  <a:gd name="T29" fmla="*/ 39 h 173"/>
                  <a:gd name="T30" fmla="*/ 165 w 194"/>
                  <a:gd name="T31" fmla="*/ 39 h 173"/>
                  <a:gd name="T32" fmla="*/ 169 w 194"/>
                  <a:gd name="T33" fmla="*/ 43 h 173"/>
                  <a:gd name="T34" fmla="*/ 169 w 194"/>
                  <a:gd name="T35" fmla="*/ 147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4" h="173">
                    <a:moveTo>
                      <a:pt x="174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153"/>
                      <a:pt x="0" y="153"/>
                      <a:pt x="0" y="153"/>
                    </a:cubicBezTo>
                    <a:cubicBezTo>
                      <a:pt x="0" y="164"/>
                      <a:pt x="9" y="173"/>
                      <a:pt x="20" y="173"/>
                    </a:cubicBezTo>
                    <a:cubicBezTo>
                      <a:pt x="174" y="173"/>
                      <a:pt x="174" y="173"/>
                      <a:pt x="174" y="173"/>
                    </a:cubicBezTo>
                    <a:cubicBezTo>
                      <a:pt x="185" y="173"/>
                      <a:pt x="194" y="164"/>
                      <a:pt x="194" y="153"/>
                    </a:cubicBezTo>
                    <a:cubicBezTo>
                      <a:pt x="194" y="20"/>
                      <a:pt x="194" y="20"/>
                      <a:pt x="194" y="20"/>
                    </a:cubicBezTo>
                    <a:cubicBezTo>
                      <a:pt x="194" y="9"/>
                      <a:pt x="185" y="0"/>
                      <a:pt x="174" y="0"/>
                    </a:cubicBezTo>
                    <a:close/>
                    <a:moveTo>
                      <a:pt x="169" y="147"/>
                    </a:moveTo>
                    <a:cubicBezTo>
                      <a:pt x="169" y="149"/>
                      <a:pt x="168" y="151"/>
                      <a:pt x="165" y="151"/>
                    </a:cubicBezTo>
                    <a:cubicBezTo>
                      <a:pt x="29" y="151"/>
                      <a:pt x="29" y="151"/>
                      <a:pt x="29" y="151"/>
                    </a:cubicBezTo>
                    <a:cubicBezTo>
                      <a:pt x="27" y="151"/>
                      <a:pt x="25" y="149"/>
                      <a:pt x="25" y="147"/>
                    </a:cubicBezTo>
                    <a:cubicBezTo>
                      <a:pt x="25" y="43"/>
                      <a:pt x="25" y="43"/>
                      <a:pt x="25" y="43"/>
                    </a:cubicBezTo>
                    <a:cubicBezTo>
                      <a:pt x="25" y="41"/>
                      <a:pt x="27" y="39"/>
                      <a:pt x="29" y="39"/>
                    </a:cubicBezTo>
                    <a:cubicBezTo>
                      <a:pt x="165" y="39"/>
                      <a:pt x="165" y="39"/>
                      <a:pt x="165" y="39"/>
                    </a:cubicBezTo>
                    <a:cubicBezTo>
                      <a:pt x="168" y="39"/>
                      <a:pt x="169" y="41"/>
                      <a:pt x="169" y="43"/>
                    </a:cubicBezTo>
                    <a:lnTo>
                      <a:pt x="169" y="14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0" name="Freeform 167"/>
              <p:cNvSpPr/>
              <p:nvPr/>
            </p:nvSpPr>
            <p:spPr bwMode="auto">
              <a:xfrm>
                <a:off x="3225" y="4101"/>
                <a:ext cx="126" cy="189"/>
              </a:xfrm>
              <a:custGeom>
                <a:avLst/>
                <a:gdLst>
                  <a:gd name="T0" fmla="*/ 47 w 53"/>
                  <a:gd name="T1" fmla="*/ 80 h 80"/>
                  <a:gd name="T2" fmla="*/ 7 w 53"/>
                  <a:gd name="T3" fmla="*/ 80 h 80"/>
                  <a:gd name="T4" fmla="*/ 2 w 53"/>
                  <a:gd name="T5" fmla="*/ 77 h 80"/>
                  <a:gd name="T6" fmla="*/ 2 w 53"/>
                  <a:gd name="T7" fmla="*/ 71 h 80"/>
                  <a:gd name="T8" fmla="*/ 9 w 53"/>
                  <a:gd name="T9" fmla="*/ 63 h 80"/>
                  <a:gd name="T10" fmla="*/ 35 w 53"/>
                  <a:gd name="T11" fmla="*/ 23 h 80"/>
                  <a:gd name="T12" fmla="*/ 30 w 53"/>
                  <a:gd name="T13" fmla="*/ 17 h 80"/>
                  <a:gd name="T14" fmla="*/ 9 w 53"/>
                  <a:gd name="T15" fmla="*/ 20 h 80"/>
                  <a:gd name="T16" fmla="*/ 1 w 53"/>
                  <a:gd name="T17" fmla="*/ 17 h 80"/>
                  <a:gd name="T18" fmla="*/ 4 w 53"/>
                  <a:gd name="T19" fmla="*/ 9 h 80"/>
                  <a:gd name="T20" fmla="*/ 35 w 53"/>
                  <a:gd name="T21" fmla="*/ 6 h 80"/>
                  <a:gd name="T22" fmla="*/ 46 w 53"/>
                  <a:gd name="T23" fmla="*/ 20 h 80"/>
                  <a:gd name="T24" fmla="*/ 21 w 53"/>
                  <a:gd name="T25" fmla="*/ 68 h 80"/>
                  <a:gd name="T26" fmla="*/ 47 w 53"/>
                  <a:gd name="T27" fmla="*/ 68 h 80"/>
                  <a:gd name="T28" fmla="*/ 53 w 53"/>
                  <a:gd name="T29" fmla="*/ 74 h 80"/>
                  <a:gd name="T30" fmla="*/ 47 w 53"/>
                  <a:gd name="T31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3" h="80">
                    <a:moveTo>
                      <a:pt x="47" y="80"/>
                    </a:moveTo>
                    <a:cubicBezTo>
                      <a:pt x="7" y="80"/>
                      <a:pt x="7" y="80"/>
                      <a:pt x="7" y="80"/>
                    </a:cubicBezTo>
                    <a:cubicBezTo>
                      <a:pt x="5" y="80"/>
                      <a:pt x="3" y="79"/>
                      <a:pt x="2" y="77"/>
                    </a:cubicBezTo>
                    <a:cubicBezTo>
                      <a:pt x="0" y="75"/>
                      <a:pt x="1" y="73"/>
                      <a:pt x="2" y="71"/>
                    </a:cubicBezTo>
                    <a:cubicBezTo>
                      <a:pt x="3" y="69"/>
                      <a:pt x="5" y="67"/>
                      <a:pt x="9" y="63"/>
                    </a:cubicBezTo>
                    <a:cubicBezTo>
                      <a:pt x="19" y="54"/>
                      <a:pt x="38" y="36"/>
                      <a:pt x="35" y="23"/>
                    </a:cubicBezTo>
                    <a:cubicBezTo>
                      <a:pt x="34" y="19"/>
                      <a:pt x="32" y="18"/>
                      <a:pt x="30" y="17"/>
                    </a:cubicBezTo>
                    <a:cubicBezTo>
                      <a:pt x="24" y="14"/>
                      <a:pt x="13" y="18"/>
                      <a:pt x="9" y="20"/>
                    </a:cubicBezTo>
                    <a:cubicBezTo>
                      <a:pt x="6" y="21"/>
                      <a:pt x="3" y="20"/>
                      <a:pt x="1" y="17"/>
                    </a:cubicBezTo>
                    <a:cubicBezTo>
                      <a:pt x="0" y="14"/>
                      <a:pt x="1" y="10"/>
                      <a:pt x="4" y="9"/>
                    </a:cubicBezTo>
                    <a:cubicBezTo>
                      <a:pt x="6" y="8"/>
                      <a:pt x="23" y="0"/>
                      <a:pt x="35" y="6"/>
                    </a:cubicBezTo>
                    <a:cubicBezTo>
                      <a:pt x="41" y="9"/>
                      <a:pt x="45" y="14"/>
                      <a:pt x="46" y="20"/>
                    </a:cubicBezTo>
                    <a:cubicBezTo>
                      <a:pt x="51" y="38"/>
                      <a:pt x="34" y="56"/>
                      <a:pt x="21" y="68"/>
                    </a:cubicBezTo>
                    <a:cubicBezTo>
                      <a:pt x="47" y="68"/>
                      <a:pt x="47" y="68"/>
                      <a:pt x="47" y="68"/>
                    </a:cubicBezTo>
                    <a:cubicBezTo>
                      <a:pt x="50" y="68"/>
                      <a:pt x="53" y="71"/>
                      <a:pt x="53" y="74"/>
                    </a:cubicBezTo>
                    <a:cubicBezTo>
                      <a:pt x="53" y="77"/>
                      <a:pt x="50" y="80"/>
                      <a:pt x="47" y="8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1" name="Freeform 168"/>
              <p:cNvSpPr/>
              <p:nvPr/>
            </p:nvSpPr>
            <p:spPr bwMode="auto">
              <a:xfrm>
                <a:off x="3377" y="4106"/>
                <a:ext cx="63" cy="189"/>
              </a:xfrm>
              <a:custGeom>
                <a:avLst/>
                <a:gdLst>
                  <a:gd name="T0" fmla="*/ 21 w 27"/>
                  <a:gd name="T1" fmla="*/ 80 h 80"/>
                  <a:gd name="T2" fmla="*/ 15 w 27"/>
                  <a:gd name="T3" fmla="*/ 74 h 80"/>
                  <a:gd name="T4" fmla="*/ 15 w 27"/>
                  <a:gd name="T5" fmla="*/ 17 h 80"/>
                  <a:gd name="T6" fmla="*/ 10 w 27"/>
                  <a:gd name="T7" fmla="*/ 19 h 80"/>
                  <a:gd name="T8" fmla="*/ 2 w 27"/>
                  <a:gd name="T9" fmla="*/ 17 h 80"/>
                  <a:gd name="T10" fmla="*/ 4 w 27"/>
                  <a:gd name="T11" fmla="*/ 9 h 80"/>
                  <a:gd name="T12" fmla="*/ 18 w 27"/>
                  <a:gd name="T13" fmla="*/ 1 h 80"/>
                  <a:gd name="T14" fmla="*/ 24 w 27"/>
                  <a:gd name="T15" fmla="*/ 1 h 80"/>
                  <a:gd name="T16" fmla="*/ 27 w 27"/>
                  <a:gd name="T17" fmla="*/ 6 h 80"/>
                  <a:gd name="T18" fmla="*/ 27 w 27"/>
                  <a:gd name="T19" fmla="*/ 74 h 80"/>
                  <a:gd name="T20" fmla="*/ 21 w 27"/>
                  <a:gd name="T21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" h="80">
                    <a:moveTo>
                      <a:pt x="21" y="80"/>
                    </a:moveTo>
                    <a:cubicBezTo>
                      <a:pt x="17" y="80"/>
                      <a:pt x="15" y="78"/>
                      <a:pt x="15" y="74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7" y="21"/>
                      <a:pt x="4" y="20"/>
                      <a:pt x="2" y="17"/>
                    </a:cubicBezTo>
                    <a:cubicBezTo>
                      <a:pt x="0" y="14"/>
                      <a:pt x="1" y="11"/>
                      <a:pt x="4" y="9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20" y="0"/>
                      <a:pt x="22" y="0"/>
                      <a:pt x="24" y="1"/>
                    </a:cubicBezTo>
                    <a:cubicBezTo>
                      <a:pt x="26" y="2"/>
                      <a:pt x="27" y="4"/>
                      <a:pt x="27" y="6"/>
                    </a:cubicBezTo>
                    <a:cubicBezTo>
                      <a:pt x="27" y="74"/>
                      <a:pt x="27" y="74"/>
                      <a:pt x="27" y="74"/>
                    </a:cubicBezTo>
                    <a:cubicBezTo>
                      <a:pt x="27" y="78"/>
                      <a:pt x="24" y="80"/>
                      <a:pt x="21" y="8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2" name="Freeform 169"/>
              <p:cNvSpPr/>
              <p:nvPr/>
            </p:nvSpPr>
            <p:spPr bwMode="auto">
              <a:xfrm>
                <a:off x="3386" y="4267"/>
                <a:ext cx="76" cy="28"/>
              </a:xfrm>
              <a:custGeom>
                <a:avLst/>
                <a:gdLst>
                  <a:gd name="T0" fmla="*/ 26 w 32"/>
                  <a:gd name="T1" fmla="*/ 12 h 12"/>
                  <a:gd name="T2" fmla="*/ 6 w 32"/>
                  <a:gd name="T3" fmla="*/ 12 h 12"/>
                  <a:gd name="T4" fmla="*/ 0 w 32"/>
                  <a:gd name="T5" fmla="*/ 6 h 12"/>
                  <a:gd name="T6" fmla="*/ 6 w 32"/>
                  <a:gd name="T7" fmla="*/ 0 h 12"/>
                  <a:gd name="T8" fmla="*/ 26 w 32"/>
                  <a:gd name="T9" fmla="*/ 0 h 12"/>
                  <a:gd name="T10" fmla="*/ 32 w 32"/>
                  <a:gd name="T11" fmla="*/ 6 h 12"/>
                  <a:gd name="T12" fmla="*/ 26 w 32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12">
                    <a:moveTo>
                      <a:pt x="26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10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9" y="0"/>
                      <a:pt x="32" y="3"/>
                      <a:pt x="32" y="6"/>
                    </a:cubicBezTo>
                    <a:cubicBezTo>
                      <a:pt x="32" y="10"/>
                      <a:pt x="29" y="12"/>
                      <a:pt x="26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3" name="Freeform 170"/>
              <p:cNvSpPr/>
              <p:nvPr/>
            </p:nvSpPr>
            <p:spPr bwMode="auto">
              <a:xfrm>
                <a:off x="6166" y="3117"/>
                <a:ext cx="21" cy="33"/>
              </a:xfrm>
              <a:custGeom>
                <a:avLst/>
                <a:gdLst>
                  <a:gd name="T0" fmla="*/ 0 w 21"/>
                  <a:gd name="T1" fmla="*/ 33 h 33"/>
                  <a:gd name="T2" fmla="*/ 21 w 21"/>
                  <a:gd name="T3" fmla="*/ 28 h 33"/>
                  <a:gd name="T4" fmla="*/ 14 w 21"/>
                  <a:gd name="T5" fmla="*/ 0 h 33"/>
                  <a:gd name="T6" fmla="*/ 0 w 21"/>
                  <a:gd name="T7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33">
                    <a:moveTo>
                      <a:pt x="0" y="33"/>
                    </a:moveTo>
                    <a:lnTo>
                      <a:pt x="21" y="28"/>
                    </a:lnTo>
                    <a:lnTo>
                      <a:pt x="14" y="0"/>
                    </a:lnTo>
                    <a:lnTo>
                      <a:pt x="0" y="3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4" name="Freeform 171"/>
              <p:cNvSpPr>
                <a:spLocks noEditPoints="1"/>
              </p:cNvSpPr>
              <p:nvPr/>
            </p:nvSpPr>
            <p:spPr bwMode="auto">
              <a:xfrm>
                <a:off x="6090" y="2939"/>
                <a:ext cx="459" cy="358"/>
              </a:xfrm>
              <a:custGeom>
                <a:avLst/>
                <a:gdLst>
                  <a:gd name="T0" fmla="*/ 24 w 194"/>
                  <a:gd name="T1" fmla="*/ 0 h 151"/>
                  <a:gd name="T2" fmla="*/ 0 w 194"/>
                  <a:gd name="T3" fmla="*/ 127 h 151"/>
                  <a:gd name="T4" fmla="*/ 170 w 194"/>
                  <a:gd name="T5" fmla="*/ 151 h 151"/>
                  <a:gd name="T6" fmla="*/ 194 w 194"/>
                  <a:gd name="T7" fmla="*/ 24 h 151"/>
                  <a:gd name="T8" fmla="*/ 65 w 194"/>
                  <a:gd name="T9" fmla="*/ 94 h 151"/>
                  <a:gd name="T10" fmla="*/ 57 w 194"/>
                  <a:gd name="T11" fmla="*/ 110 h 151"/>
                  <a:gd name="T12" fmla="*/ 51 w 194"/>
                  <a:gd name="T13" fmla="*/ 117 h 151"/>
                  <a:gd name="T14" fmla="*/ 43 w 194"/>
                  <a:gd name="T15" fmla="*/ 99 h 151"/>
                  <a:gd name="T16" fmla="*/ 17 w 194"/>
                  <a:gd name="T17" fmla="*/ 101 h 151"/>
                  <a:gd name="T18" fmla="*/ 35 w 194"/>
                  <a:gd name="T19" fmla="*/ 53 h 151"/>
                  <a:gd name="T20" fmla="*/ 47 w 194"/>
                  <a:gd name="T21" fmla="*/ 54 h 151"/>
                  <a:gd name="T22" fmla="*/ 62 w 194"/>
                  <a:gd name="T23" fmla="*/ 82 h 151"/>
                  <a:gd name="T24" fmla="*/ 65 w 194"/>
                  <a:gd name="T25" fmla="*/ 94 h 151"/>
                  <a:gd name="T26" fmla="*/ 104 w 194"/>
                  <a:gd name="T27" fmla="*/ 84 h 151"/>
                  <a:gd name="T28" fmla="*/ 101 w 194"/>
                  <a:gd name="T29" fmla="*/ 100 h 151"/>
                  <a:gd name="T30" fmla="*/ 94 w 194"/>
                  <a:gd name="T31" fmla="*/ 95 h 151"/>
                  <a:gd name="T32" fmla="*/ 80 w 194"/>
                  <a:gd name="T33" fmla="*/ 89 h 151"/>
                  <a:gd name="T34" fmla="*/ 73 w 194"/>
                  <a:gd name="T35" fmla="*/ 84 h 151"/>
                  <a:gd name="T36" fmla="*/ 90 w 194"/>
                  <a:gd name="T37" fmla="*/ 75 h 151"/>
                  <a:gd name="T38" fmla="*/ 93 w 194"/>
                  <a:gd name="T39" fmla="*/ 60 h 151"/>
                  <a:gd name="T40" fmla="*/ 101 w 194"/>
                  <a:gd name="T41" fmla="*/ 72 h 151"/>
                  <a:gd name="T42" fmla="*/ 122 w 194"/>
                  <a:gd name="T43" fmla="*/ 74 h 151"/>
                  <a:gd name="T44" fmla="*/ 174 w 194"/>
                  <a:gd name="T45" fmla="*/ 89 h 151"/>
                  <a:gd name="T46" fmla="*/ 138 w 194"/>
                  <a:gd name="T47" fmla="*/ 97 h 151"/>
                  <a:gd name="T48" fmla="*/ 132 w 194"/>
                  <a:gd name="T49" fmla="*/ 89 h 151"/>
                  <a:gd name="T50" fmla="*/ 149 w 194"/>
                  <a:gd name="T51" fmla="*/ 50 h 151"/>
                  <a:gd name="T52" fmla="*/ 134 w 194"/>
                  <a:gd name="T53" fmla="*/ 50 h 151"/>
                  <a:gd name="T54" fmla="*/ 126 w 194"/>
                  <a:gd name="T55" fmla="*/ 41 h 151"/>
                  <a:gd name="T56" fmla="*/ 160 w 194"/>
                  <a:gd name="T57" fmla="*/ 45 h 151"/>
                  <a:gd name="T58" fmla="*/ 153 w 194"/>
                  <a:gd name="T59" fmla="*/ 73 h 151"/>
                  <a:gd name="T60" fmla="*/ 171 w 194"/>
                  <a:gd name="T61" fmla="*/ 77 h 151"/>
                  <a:gd name="T62" fmla="*/ 174 w 194"/>
                  <a:gd name="T63" fmla="*/ 89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94" h="151">
                    <a:moveTo>
                      <a:pt x="170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127"/>
                      <a:pt x="0" y="127"/>
                      <a:pt x="0" y="127"/>
                    </a:cubicBezTo>
                    <a:cubicBezTo>
                      <a:pt x="0" y="140"/>
                      <a:pt x="11" y="151"/>
                      <a:pt x="24" y="151"/>
                    </a:cubicBezTo>
                    <a:cubicBezTo>
                      <a:pt x="170" y="151"/>
                      <a:pt x="170" y="151"/>
                      <a:pt x="170" y="151"/>
                    </a:cubicBezTo>
                    <a:cubicBezTo>
                      <a:pt x="183" y="151"/>
                      <a:pt x="194" y="140"/>
                      <a:pt x="194" y="127"/>
                    </a:cubicBezTo>
                    <a:cubicBezTo>
                      <a:pt x="194" y="24"/>
                      <a:pt x="194" y="24"/>
                      <a:pt x="194" y="24"/>
                    </a:cubicBezTo>
                    <a:cubicBezTo>
                      <a:pt x="194" y="11"/>
                      <a:pt x="183" y="0"/>
                      <a:pt x="170" y="0"/>
                    </a:cubicBezTo>
                    <a:close/>
                    <a:moveTo>
                      <a:pt x="65" y="94"/>
                    </a:moveTo>
                    <a:cubicBezTo>
                      <a:pt x="55" y="96"/>
                      <a:pt x="55" y="96"/>
                      <a:pt x="55" y="96"/>
                    </a:cubicBezTo>
                    <a:cubicBezTo>
                      <a:pt x="57" y="110"/>
                      <a:pt x="57" y="110"/>
                      <a:pt x="57" y="110"/>
                    </a:cubicBezTo>
                    <a:cubicBezTo>
                      <a:pt x="58" y="113"/>
                      <a:pt x="56" y="116"/>
                      <a:pt x="52" y="117"/>
                    </a:cubicBezTo>
                    <a:cubicBezTo>
                      <a:pt x="52" y="117"/>
                      <a:pt x="52" y="117"/>
                      <a:pt x="51" y="117"/>
                    </a:cubicBezTo>
                    <a:cubicBezTo>
                      <a:pt x="48" y="117"/>
                      <a:pt x="46" y="115"/>
                      <a:pt x="45" y="112"/>
                    </a:cubicBezTo>
                    <a:cubicBezTo>
                      <a:pt x="43" y="99"/>
                      <a:pt x="43" y="99"/>
                      <a:pt x="43" y="99"/>
                    </a:cubicBezTo>
                    <a:cubicBezTo>
                      <a:pt x="23" y="103"/>
                      <a:pt x="23" y="103"/>
                      <a:pt x="23" y="103"/>
                    </a:cubicBezTo>
                    <a:cubicBezTo>
                      <a:pt x="21" y="104"/>
                      <a:pt x="18" y="103"/>
                      <a:pt x="17" y="101"/>
                    </a:cubicBezTo>
                    <a:cubicBezTo>
                      <a:pt x="15" y="99"/>
                      <a:pt x="15" y="97"/>
                      <a:pt x="16" y="95"/>
                    </a:cubicBezTo>
                    <a:cubicBezTo>
                      <a:pt x="35" y="53"/>
                      <a:pt x="35" y="53"/>
                      <a:pt x="35" y="53"/>
                    </a:cubicBezTo>
                    <a:cubicBezTo>
                      <a:pt x="36" y="50"/>
                      <a:pt x="39" y="49"/>
                      <a:pt x="42" y="49"/>
                    </a:cubicBezTo>
                    <a:cubicBezTo>
                      <a:pt x="44" y="49"/>
                      <a:pt x="46" y="51"/>
                      <a:pt x="47" y="54"/>
                    </a:cubicBezTo>
                    <a:cubicBezTo>
                      <a:pt x="52" y="84"/>
                      <a:pt x="52" y="84"/>
                      <a:pt x="52" y="84"/>
                    </a:cubicBezTo>
                    <a:cubicBezTo>
                      <a:pt x="62" y="82"/>
                      <a:pt x="62" y="82"/>
                      <a:pt x="62" y="82"/>
                    </a:cubicBezTo>
                    <a:cubicBezTo>
                      <a:pt x="65" y="81"/>
                      <a:pt x="68" y="83"/>
                      <a:pt x="69" y="87"/>
                    </a:cubicBezTo>
                    <a:cubicBezTo>
                      <a:pt x="70" y="90"/>
                      <a:pt x="68" y="93"/>
                      <a:pt x="65" y="94"/>
                    </a:cubicBezTo>
                    <a:close/>
                    <a:moveTo>
                      <a:pt x="117" y="81"/>
                    </a:moveTo>
                    <a:cubicBezTo>
                      <a:pt x="104" y="84"/>
                      <a:pt x="104" y="84"/>
                      <a:pt x="104" y="84"/>
                    </a:cubicBezTo>
                    <a:cubicBezTo>
                      <a:pt x="106" y="93"/>
                      <a:pt x="106" y="93"/>
                      <a:pt x="106" y="93"/>
                    </a:cubicBezTo>
                    <a:cubicBezTo>
                      <a:pt x="107" y="96"/>
                      <a:pt x="104" y="99"/>
                      <a:pt x="101" y="100"/>
                    </a:cubicBezTo>
                    <a:cubicBezTo>
                      <a:pt x="101" y="100"/>
                      <a:pt x="100" y="100"/>
                      <a:pt x="100" y="100"/>
                    </a:cubicBezTo>
                    <a:cubicBezTo>
                      <a:pt x="97" y="100"/>
                      <a:pt x="95" y="98"/>
                      <a:pt x="94" y="95"/>
                    </a:cubicBezTo>
                    <a:cubicBezTo>
                      <a:pt x="92" y="86"/>
                      <a:pt x="92" y="86"/>
                      <a:pt x="92" y="86"/>
                    </a:cubicBezTo>
                    <a:cubicBezTo>
                      <a:pt x="80" y="89"/>
                      <a:pt x="80" y="89"/>
                      <a:pt x="80" y="89"/>
                    </a:cubicBezTo>
                    <a:cubicBezTo>
                      <a:pt x="79" y="89"/>
                      <a:pt x="79" y="89"/>
                      <a:pt x="78" y="89"/>
                    </a:cubicBezTo>
                    <a:cubicBezTo>
                      <a:pt x="76" y="89"/>
                      <a:pt x="73" y="87"/>
                      <a:pt x="73" y="84"/>
                    </a:cubicBezTo>
                    <a:cubicBezTo>
                      <a:pt x="72" y="81"/>
                      <a:pt x="74" y="78"/>
                      <a:pt x="77" y="77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88" y="67"/>
                      <a:pt x="88" y="67"/>
                      <a:pt x="88" y="67"/>
                    </a:cubicBezTo>
                    <a:cubicBezTo>
                      <a:pt x="87" y="63"/>
                      <a:pt x="89" y="60"/>
                      <a:pt x="93" y="60"/>
                    </a:cubicBezTo>
                    <a:cubicBezTo>
                      <a:pt x="96" y="59"/>
                      <a:pt x="99" y="61"/>
                      <a:pt x="100" y="64"/>
                    </a:cubicBezTo>
                    <a:cubicBezTo>
                      <a:pt x="101" y="72"/>
                      <a:pt x="101" y="72"/>
                      <a:pt x="101" y="72"/>
                    </a:cubicBezTo>
                    <a:cubicBezTo>
                      <a:pt x="115" y="70"/>
                      <a:pt x="115" y="70"/>
                      <a:pt x="115" y="70"/>
                    </a:cubicBezTo>
                    <a:cubicBezTo>
                      <a:pt x="118" y="69"/>
                      <a:pt x="121" y="71"/>
                      <a:pt x="122" y="74"/>
                    </a:cubicBezTo>
                    <a:cubicBezTo>
                      <a:pt x="122" y="78"/>
                      <a:pt x="120" y="81"/>
                      <a:pt x="117" y="81"/>
                    </a:cubicBezTo>
                    <a:close/>
                    <a:moveTo>
                      <a:pt x="174" y="89"/>
                    </a:moveTo>
                    <a:cubicBezTo>
                      <a:pt x="139" y="97"/>
                      <a:pt x="139" y="97"/>
                      <a:pt x="139" y="97"/>
                    </a:cubicBezTo>
                    <a:cubicBezTo>
                      <a:pt x="139" y="97"/>
                      <a:pt x="138" y="97"/>
                      <a:pt x="138" y="97"/>
                    </a:cubicBezTo>
                    <a:cubicBezTo>
                      <a:pt x="136" y="97"/>
                      <a:pt x="134" y="96"/>
                      <a:pt x="133" y="95"/>
                    </a:cubicBezTo>
                    <a:cubicBezTo>
                      <a:pt x="132" y="93"/>
                      <a:pt x="131" y="91"/>
                      <a:pt x="132" y="89"/>
                    </a:cubicBezTo>
                    <a:cubicBezTo>
                      <a:pt x="132" y="88"/>
                      <a:pt x="134" y="81"/>
                      <a:pt x="143" y="67"/>
                    </a:cubicBezTo>
                    <a:cubicBezTo>
                      <a:pt x="149" y="58"/>
                      <a:pt x="149" y="52"/>
                      <a:pt x="149" y="50"/>
                    </a:cubicBezTo>
                    <a:cubicBezTo>
                      <a:pt x="147" y="46"/>
                      <a:pt x="145" y="46"/>
                      <a:pt x="144" y="46"/>
                    </a:cubicBezTo>
                    <a:cubicBezTo>
                      <a:pt x="140" y="45"/>
                      <a:pt x="135" y="49"/>
                      <a:pt x="134" y="50"/>
                    </a:cubicBezTo>
                    <a:cubicBezTo>
                      <a:pt x="131" y="52"/>
                      <a:pt x="127" y="52"/>
                      <a:pt x="125" y="50"/>
                    </a:cubicBezTo>
                    <a:cubicBezTo>
                      <a:pt x="123" y="47"/>
                      <a:pt x="123" y="43"/>
                      <a:pt x="126" y="41"/>
                    </a:cubicBezTo>
                    <a:cubicBezTo>
                      <a:pt x="127" y="40"/>
                      <a:pt x="136" y="32"/>
                      <a:pt x="146" y="34"/>
                    </a:cubicBezTo>
                    <a:cubicBezTo>
                      <a:pt x="150" y="35"/>
                      <a:pt x="156" y="37"/>
                      <a:pt x="160" y="45"/>
                    </a:cubicBezTo>
                    <a:cubicBezTo>
                      <a:pt x="160" y="45"/>
                      <a:pt x="160" y="46"/>
                      <a:pt x="161" y="46"/>
                    </a:cubicBezTo>
                    <a:cubicBezTo>
                      <a:pt x="161" y="47"/>
                      <a:pt x="163" y="58"/>
                      <a:pt x="153" y="73"/>
                    </a:cubicBezTo>
                    <a:cubicBezTo>
                      <a:pt x="151" y="77"/>
                      <a:pt x="149" y="80"/>
                      <a:pt x="148" y="82"/>
                    </a:cubicBezTo>
                    <a:cubicBezTo>
                      <a:pt x="171" y="77"/>
                      <a:pt x="171" y="77"/>
                      <a:pt x="171" y="77"/>
                    </a:cubicBezTo>
                    <a:cubicBezTo>
                      <a:pt x="174" y="76"/>
                      <a:pt x="178" y="78"/>
                      <a:pt x="178" y="82"/>
                    </a:cubicBezTo>
                    <a:cubicBezTo>
                      <a:pt x="179" y="85"/>
                      <a:pt x="177" y="88"/>
                      <a:pt x="174" y="8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5" name="Freeform 172"/>
              <p:cNvSpPr/>
              <p:nvPr/>
            </p:nvSpPr>
            <p:spPr bwMode="auto">
              <a:xfrm>
                <a:off x="6223" y="3278"/>
                <a:ext cx="194" cy="113"/>
              </a:xfrm>
              <a:custGeom>
                <a:avLst/>
                <a:gdLst>
                  <a:gd name="T0" fmla="*/ 76 w 82"/>
                  <a:gd name="T1" fmla="*/ 36 h 48"/>
                  <a:gd name="T2" fmla="*/ 47 w 82"/>
                  <a:gd name="T3" fmla="*/ 36 h 48"/>
                  <a:gd name="T4" fmla="*/ 47 w 82"/>
                  <a:gd name="T5" fmla="*/ 6 h 48"/>
                  <a:gd name="T6" fmla="*/ 41 w 82"/>
                  <a:gd name="T7" fmla="*/ 0 h 48"/>
                  <a:gd name="T8" fmla="*/ 35 w 82"/>
                  <a:gd name="T9" fmla="*/ 6 h 48"/>
                  <a:gd name="T10" fmla="*/ 35 w 82"/>
                  <a:gd name="T11" fmla="*/ 36 h 48"/>
                  <a:gd name="T12" fmla="*/ 6 w 82"/>
                  <a:gd name="T13" fmla="*/ 36 h 48"/>
                  <a:gd name="T14" fmla="*/ 0 w 82"/>
                  <a:gd name="T15" fmla="*/ 42 h 48"/>
                  <a:gd name="T16" fmla="*/ 6 w 82"/>
                  <a:gd name="T17" fmla="*/ 48 h 48"/>
                  <a:gd name="T18" fmla="*/ 76 w 82"/>
                  <a:gd name="T19" fmla="*/ 48 h 48"/>
                  <a:gd name="T20" fmla="*/ 82 w 82"/>
                  <a:gd name="T21" fmla="*/ 42 h 48"/>
                  <a:gd name="T22" fmla="*/ 76 w 82"/>
                  <a:gd name="T23" fmla="*/ 36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2" h="48">
                    <a:moveTo>
                      <a:pt x="76" y="36"/>
                    </a:moveTo>
                    <a:cubicBezTo>
                      <a:pt x="47" y="36"/>
                      <a:pt x="47" y="36"/>
                      <a:pt x="47" y="36"/>
                    </a:cubicBezTo>
                    <a:cubicBezTo>
                      <a:pt x="47" y="6"/>
                      <a:pt x="47" y="6"/>
                      <a:pt x="47" y="6"/>
                    </a:cubicBezTo>
                    <a:cubicBezTo>
                      <a:pt x="47" y="3"/>
                      <a:pt x="44" y="0"/>
                      <a:pt x="41" y="0"/>
                    </a:cubicBezTo>
                    <a:cubicBezTo>
                      <a:pt x="38" y="0"/>
                      <a:pt x="35" y="3"/>
                      <a:pt x="35" y="6"/>
                    </a:cubicBezTo>
                    <a:cubicBezTo>
                      <a:pt x="35" y="36"/>
                      <a:pt x="35" y="36"/>
                      <a:pt x="35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3" y="36"/>
                      <a:pt x="0" y="38"/>
                      <a:pt x="0" y="42"/>
                    </a:cubicBezTo>
                    <a:cubicBezTo>
                      <a:pt x="0" y="45"/>
                      <a:pt x="3" y="48"/>
                      <a:pt x="6" y="48"/>
                    </a:cubicBezTo>
                    <a:cubicBezTo>
                      <a:pt x="76" y="48"/>
                      <a:pt x="76" y="48"/>
                      <a:pt x="76" y="48"/>
                    </a:cubicBezTo>
                    <a:cubicBezTo>
                      <a:pt x="79" y="48"/>
                      <a:pt x="82" y="45"/>
                      <a:pt x="82" y="42"/>
                    </a:cubicBezTo>
                    <a:cubicBezTo>
                      <a:pt x="82" y="38"/>
                      <a:pt x="79" y="36"/>
                      <a:pt x="76" y="3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6" name="Freeform 173"/>
              <p:cNvSpPr>
                <a:spLocks noEditPoints="1"/>
              </p:cNvSpPr>
              <p:nvPr/>
            </p:nvSpPr>
            <p:spPr bwMode="auto">
              <a:xfrm>
                <a:off x="3358" y="160"/>
                <a:ext cx="215" cy="213"/>
              </a:xfrm>
              <a:custGeom>
                <a:avLst/>
                <a:gdLst>
                  <a:gd name="T0" fmla="*/ 46 w 91"/>
                  <a:gd name="T1" fmla="*/ 0 h 90"/>
                  <a:gd name="T2" fmla="*/ 0 w 91"/>
                  <a:gd name="T3" fmla="*/ 45 h 90"/>
                  <a:gd name="T4" fmla="*/ 46 w 91"/>
                  <a:gd name="T5" fmla="*/ 90 h 90"/>
                  <a:gd name="T6" fmla="*/ 91 w 91"/>
                  <a:gd name="T7" fmla="*/ 45 h 90"/>
                  <a:gd name="T8" fmla="*/ 46 w 91"/>
                  <a:gd name="T9" fmla="*/ 0 h 90"/>
                  <a:gd name="T10" fmla="*/ 61 w 91"/>
                  <a:gd name="T11" fmla="*/ 60 h 90"/>
                  <a:gd name="T12" fmla="*/ 58 w 91"/>
                  <a:gd name="T13" fmla="*/ 61 h 90"/>
                  <a:gd name="T14" fmla="*/ 55 w 91"/>
                  <a:gd name="T15" fmla="*/ 60 h 90"/>
                  <a:gd name="T16" fmla="*/ 46 w 91"/>
                  <a:gd name="T17" fmla="*/ 51 h 90"/>
                  <a:gd name="T18" fmla="*/ 36 w 91"/>
                  <a:gd name="T19" fmla="*/ 60 h 90"/>
                  <a:gd name="T20" fmla="*/ 33 w 91"/>
                  <a:gd name="T21" fmla="*/ 61 h 90"/>
                  <a:gd name="T22" fmla="*/ 31 w 91"/>
                  <a:gd name="T23" fmla="*/ 60 h 90"/>
                  <a:gd name="T24" fmla="*/ 31 w 91"/>
                  <a:gd name="T25" fmla="*/ 54 h 90"/>
                  <a:gd name="T26" fmla="*/ 40 w 91"/>
                  <a:gd name="T27" fmla="*/ 45 h 90"/>
                  <a:gd name="T28" fmla="*/ 31 w 91"/>
                  <a:gd name="T29" fmla="*/ 35 h 90"/>
                  <a:gd name="T30" fmla="*/ 31 w 91"/>
                  <a:gd name="T31" fmla="*/ 30 h 90"/>
                  <a:gd name="T32" fmla="*/ 36 w 91"/>
                  <a:gd name="T33" fmla="*/ 30 h 90"/>
                  <a:gd name="T34" fmla="*/ 46 w 91"/>
                  <a:gd name="T35" fmla="*/ 39 h 90"/>
                  <a:gd name="T36" fmla="*/ 55 w 91"/>
                  <a:gd name="T37" fmla="*/ 30 h 90"/>
                  <a:gd name="T38" fmla="*/ 61 w 91"/>
                  <a:gd name="T39" fmla="*/ 30 h 90"/>
                  <a:gd name="T40" fmla="*/ 61 w 91"/>
                  <a:gd name="T41" fmla="*/ 35 h 90"/>
                  <a:gd name="T42" fmla="*/ 51 w 91"/>
                  <a:gd name="T43" fmla="*/ 45 h 90"/>
                  <a:gd name="T44" fmla="*/ 61 w 91"/>
                  <a:gd name="T45" fmla="*/ 54 h 90"/>
                  <a:gd name="T46" fmla="*/ 61 w 91"/>
                  <a:gd name="T47" fmla="*/ 6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1" h="90">
                    <a:moveTo>
                      <a:pt x="46" y="0"/>
                    </a:moveTo>
                    <a:cubicBezTo>
                      <a:pt x="21" y="0"/>
                      <a:pt x="0" y="20"/>
                      <a:pt x="0" y="45"/>
                    </a:cubicBezTo>
                    <a:cubicBezTo>
                      <a:pt x="0" y="70"/>
                      <a:pt x="21" y="90"/>
                      <a:pt x="46" y="90"/>
                    </a:cubicBezTo>
                    <a:cubicBezTo>
                      <a:pt x="71" y="90"/>
                      <a:pt x="91" y="70"/>
                      <a:pt x="91" y="45"/>
                    </a:cubicBezTo>
                    <a:cubicBezTo>
                      <a:pt x="91" y="20"/>
                      <a:pt x="71" y="0"/>
                      <a:pt x="46" y="0"/>
                    </a:cubicBezTo>
                    <a:close/>
                    <a:moveTo>
                      <a:pt x="61" y="60"/>
                    </a:moveTo>
                    <a:cubicBezTo>
                      <a:pt x="60" y="61"/>
                      <a:pt x="59" y="61"/>
                      <a:pt x="58" y="61"/>
                    </a:cubicBezTo>
                    <a:cubicBezTo>
                      <a:pt x="57" y="61"/>
                      <a:pt x="56" y="61"/>
                      <a:pt x="55" y="60"/>
                    </a:cubicBezTo>
                    <a:cubicBezTo>
                      <a:pt x="46" y="51"/>
                      <a:pt x="46" y="51"/>
                      <a:pt x="46" y="51"/>
                    </a:cubicBezTo>
                    <a:cubicBezTo>
                      <a:pt x="36" y="60"/>
                      <a:pt x="36" y="60"/>
                      <a:pt x="36" y="60"/>
                    </a:cubicBezTo>
                    <a:cubicBezTo>
                      <a:pt x="35" y="61"/>
                      <a:pt x="34" y="61"/>
                      <a:pt x="33" y="61"/>
                    </a:cubicBezTo>
                    <a:cubicBezTo>
                      <a:pt x="32" y="61"/>
                      <a:pt x="31" y="61"/>
                      <a:pt x="31" y="60"/>
                    </a:cubicBezTo>
                    <a:cubicBezTo>
                      <a:pt x="29" y="58"/>
                      <a:pt x="29" y="56"/>
                      <a:pt x="31" y="54"/>
                    </a:cubicBezTo>
                    <a:cubicBezTo>
                      <a:pt x="40" y="45"/>
                      <a:pt x="40" y="45"/>
                      <a:pt x="40" y="45"/>
                    </a:cubicBezTo>
                    <a:cubicBezTo>
                      <a:pt x="31" y="35"/>
                      <a:pt x="31" y="35"/>
                      <a:pt x="31" y="35"/>
                    </a:cubicBezTo>
                    <a:cubicBezTo>
                      <a:pt x="29" y="34"/>
                      <a:pt x="29" y="31"/>
                      <a:pt x="31" y="30"/>
                    </a:cubicBezTo>
                    <a:cubicBezTo>
                      <a:pt x="32" y="28"/>
                      <a:pt x="35" y="28"/>
                      <a:pt x="36" y="30"/>
                    </a:cubicBezTo>
                    <a:cubicBezTo>
                      <a:pt x="46" y="39"/>
                      <a:pt x="46" y="39"/>
                      <a:pt x="46" y="39"/>
                    </a:cubicBezTo>
                    <a:cubicBezTo>
                      <a:pt x="55" y="30"/>
                      <a:pt x="55" y="30"/>
                      <a:pt x="55" y="30"/>
                    </a:cubicBezTo>
                    <a:cubicBezTo>
                      <a:pt x="57" y="28"/>
                      <a:pt x="59" y="28"/>
                      <a:pt x="61" y="30"/>
                    </a:cubicBezTo>
                    <a:cubicBezTo>
                      <a:pt x="62" y="31"/>
                      <a:pt x="62" y="34"/>
                      <a:pt x="61" y="35"/>
                    </a:cubicBezTo>
                    <a:cubicBezTo>
                      <a:pt x="51" y="45"/>
                      <a:pt x="51" y="45"/>
                      <a:pt x="51" y="45"/>
                    </a:cubicBezTo>
                    <a:cubicBezTo>
                      <a:pt x="61" y="54"/>
                      <a:pt x="61" y="54"/>
                      <a:pt x="61" y="54"/>
                    </a:cubicBezTo>
                    <a:cubicBezTo>
                      <a:pt x="62" y="56"/>
                      <a:pt x="62" y="58"/>
                      <a:pt x="61" y="6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7" name="Freeform 174"/>
              <p:cNvSpPr/>
              <p:nvPr/>
            </p:nvSpPr>
            <p:spPr bwMode="auto">
              <a:xfrm>
                <a:off x="5235" y="952"/>
                <a:ext cx="186" cy="76"/>
              </a:xfrm>
              <a:custGeom>
                <a:avLst/>
                <a:gdLst>
                  <a:gd name="T0" fmla="*/ 5 w 79"/>
                  <a:gd name="T1" fmla="*/ 31 h 32"/>
                  <a:gd name="T2" fmla="*/ 1 w 79"/>
                  <a:gd name="T3" fmla="*/ 30 h 32"/>
                  <a:gd name="T4" fmla="*/ 2 w 79"/>
                  <a:gd name="T5" fmla="*/ 24 h 32"/>
                  <a:gd name="T6" fmla="*/ 38 w 79"/>
                  <a:gd name="T7" fmla="*/ 1 h 32"/>
                  <a:gd name="T8" fmla="*/ 42 w 79"/>
                  <a:gd name="T9" fmla="*/ 1 h 32"/>
                  <a:gd name="T10" fmla="*/ 77 w 79"/>
                  <a:gd name="T11" fmla="*/ 24 h 32"/>
                  <a:gd name="T12" fmla="*/ 78 w 79"/>
                  <a:gd name="T13" fmla="*/ 30 h 32"/>
                  <a:gd name="T14" fmla="*/ 72 w 79"/>
                  <a:gd name="T15" fmla="*/ 31 h 32"/>
                  <a:gd name="T16" fmla="*/ 40 w 79"/>
                  <a:gd name="T17" fmla="*/ 9 h 32"/>
                  <a:gd name="T18" fmla="*/ 7 w 79"/>
                  <a:gd name="T19" fmla="*/ 31 h 32"/>
                  <a:gd name="T20" fmla="*/ 5 w 79"/>
                  <a:gd name="T21" fmla="*/ 3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9" h="32">
                    <a:moveTo>
                      <a:pt x="5" y="31"/>
                    </a:moveTo>
                    <a:cubicBezTo>
                      <a:pt x="3" y="31"/>
                      <a:pt x="2" y="31"/>
                      <a:pt x="1" y="30"/>
                    </a:cubicBezTo>
                    <a:cubicBezTo>
                      <a:pt x="0" y="28"/>
                      <a:pt x="1" y="25"/>
                      <a:pt x="2" y="24"/>
                    </a:cubicBezTo>
                    <a:cubicBezTo>
                      <a:pt x="21" y="11"/>
                      <a:pt x="37" y="1"/>
                      <a:pt x="38" y="1"/>
                    </a:cubicBezTo>
                    <a:cubicBezTo>
                      <a:pt x="39" y="0"/>
                      <a:pt x="41" y="0"/>
                      <a:pt x="42" y="1"/>
                    </a:cubicBezTo>
                    <a:cubicBezTo>
                      <a:pt x="42" y="1"/>
                      <a:pt x="58" y="11"/>
                      <a:pt x="77" y="24"/>
                    </a:cubicBezTo>
                    <a:cubicBezTo>
                      <a:pt x="79" y="25"/>
                      <a:pt x="79" y="28"/>
                      <a:pt x="78" y="30"/>
                    </a:cubicBezTo>
                    <a:cubicBezTo>
                      <a:pt x="77" y="31"/>
                      <a:pt x="74" y="32"/>
                      <a:pt x="72" y="31"/>
                    </a:cubicBezTo>
                    <a:cubicBezTo>
                      <a:pt x="58" y="21"/>
                      <a:pt x="45" y="12"/>
                      <a:pt x="40" y="9"/>
                    </a:cubicBezTo>
                    <a:cubicBezTo>
                      <a:pt x="35" y="12"/>
                      <a:pt x="22" y="21"/>
                      <a:pt x="7" y="31"/>
                    </a:cubicBezTo>
                    <a:cubicBezTo>
                      <a:pt x="6" y="31"/>
                      <a:pt x="5" y="31"/>
                      <a:pt x="5" y="3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8" name="Freeform 175"/>
              <p:cNvSpPr/>
              <p:nvPr/>
            </p:nvSpPr>
            <p:spPr bwMode="auto">
              <a:xfrm>
                <a:off x="5098" y="1118"/>
                <a:ext cx="108" cy="255"/>
              </a:xfrm>
              <a:custGeom>
                <a:avLst/>
                <a:gdLst>
                  <a:gd name="T0" fmla="*/ 7 w 46"/>
                  <a:gd name="T1" fmla="*/ 108 h 108"/>
                  <a:gd name="T2" fmla="*/ 46 w 46"/>
                  <a:gd name="T3" fmla="*/ 46 h 108"/>
                  <a:gd name="T4" fmla="*/ 1 w 46"/>
                  <a:gd name="T5" fmla="*/ 0 h 108"/>
                  <a:gd name="T6" fmla="*/ 0 w 46"/>
                  <a:gd name="T7" fmla="*/ 2 h 108"/>
                  <a:gd name="T8" fmla="*/ 0 w 46"/>
                  <a:gd name="T9" fmla="*/ 93 h 108"/>
                  <a:gd name="T10" fmla="*/ 7 w 46"/>
                  <a:gd name="T11" fmla="*/ 108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" h="108">
                    <a:moveTo>
                      <a:pt x="7" y="108"/>
                    </a:moveTo>
                    <a:cubicBezTo>
                      <a:pt x="46" y="46"/>
                      <a:pt x="46" y="46"/>
                      <a:pt x="46" y="46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9"/>
                      <a:pt x="3" y="105"/>
                      <a:pt x="7" y="10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9" name="Freeform 176"/>
              <p:cNvSpPr>
                <a:spLocks noEditPoints="1"/>
              </p:cNvSpPr>
              <p:nvPr/>
            </p:nvSpPr>
            <p:spPr bwMode="auto">
              <a:xfrm>
                <a:off x="5112" y="1056"/>
                <a:ext cx="432" cy="159"/>
              </a:xfrm>
              <a:custGeom>
                <a:avLst/>
                <a:gdLst>
                  <a:gd name="T0" fmla="*/ 47 w 183"/>
                  <a:gd name="T1" fmla="*/ 67 h 67"/>
                  <a:gd name="T2" fmla="*/ 47 w 183"/>
                  <a:gd name="T3" fmla="*/ 67 h 67"/>
                  <a:gd name="T4" fmla="*/ 137 w 183"/>
                  <a:gd name="T5" fmla="*/ 67 h 67"/>
                  <a:gd name="T6" fmla="*/ 183 w 183"/>
                  <a:gd name="T7" fmla="*/ 20 h 67"/>
                  <a:gd name="T8" fmla="*/ 161 w 183"/>
                  <a:gd name="T9" fmla="*/ 2 h 67"/>
                  <a:gd name="T10" fmla="*/ 155 w 183"/>
                  <a:gd name="T11" fmla="*/ 3 h 67"/>
                  <a:gd name="T12" fmla="*/ 154 w 183"/>
                  <a:gd name="T13" fmla="*/ 5 h 67"/>
                  <a:gd name="T14" fmla="*/ 30 w 183"/>
                  <a:gd name="T15" fmla="*/ 4 h 67"/>
                  <a:gd name="T16" fmla="*/ 29 w 183"/>
                  <a:gd name="T17" fmla="*/ 2 h 67"/>
                  <a:gd name="T18" fmla="*/ 23 w 183"/>
                  <a:gd name="T19" fmla="*/ 1 h 67"/>
                  <a:gd name="T20" fmla="*/ 0 w 183"/>
                  <a:gd name="T21" fmla="*/ 20 h 67"/>
                  <a:gd name="T22" fmla="*/ 47 w 183"/>
                  <a:gd name="T23" fmla="*/ 67 h 67"/>
                  <a:gd name="T24" fmla="*/ 51 w 183"/>
                  <a:gd name="T25" fmla="*/ 16 h 67"/>
                  <a:gd name="T26" fmla="*/ 132 w 183"/>
                  <a:gd name="T27" fmla="*/ 16 h 67"/>
                  <a:gd name="T28" fmla="*/ 136 w 183"/>
                  <a:gd name="T29" fmla="*/ 20 h 67"/>
                  <a:gd name="T30" fmla="*/ 132 w 183"/>
                  <a:gd name="T31" fmla="*/ 24 h 67"/>
                  <a:gd name="T32" fmla="*/ 51 w 183"/>
                  <a:gd name="T33" fmla="*/ 24 h 67"/>
                  <a:gd name="T34" fmla="*/ 47 w 183"/>
                  <a:gd name="T35" fmla="*/ 20 h 67"/>
                  <a:gd name="T36" fmla="*/ 51 w 183"/>
                  <a:gd name="T37" fmla="*/ 16 h 67"/>
                  <a:gd name="T38" fmla="*/ 51 w 183"/>
                  <a:gd name="T39" fmla="*/ 44 h 67"/>
                  <a:gd name="T40" fmla="*/ 132 w 183"/>
                  <a:gd name="T41" fmla="*/ 44 h 67"/>
                  <a:gd name="T42" fmla="*/ 136 w 183"/>
                  <a:gd name="T43" fmla="*/ 48 h 67"/>
                  <a:gd name="T44" fmla="*/ 132 w 183"/>
                  <a:gd name="T45" fmla="*/ 52 h 67"/>
                  <a:gd name="T46" fmla="*/ 51 w 183"/>
                  <a:gd name="T47" fmla="*/ 52 h 67"/>
                  <a:gd name="T48" fmla="*/ 47 w 183"/>
                  <a:gd name="T49" fmla="*/ 48 h 67"/>
                  <a:gd name="T50" fmla="*/ 51 w 183"/>
                  <a:gd name="T51" fmla="*/ 44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83" h="67">
                    <a:moveTo>
                      <a:pt x="47" y="67"/>
                    </a:moveTo>
                    <a:cubicBezTo>
                      <a:pt x="47" y="67"/>
                      <a:pt x="47" y="67"/>
                      <a:pt x="47" y="67"/>
                    </a:cubicBezTo>
                    <a:cubicBezTo>
                      <a:pt x="137" y="67"/>
                      <a:pt x="137" y="67"/>
                      <a:pt x="137" y="67"/>
                    </a:cubicBezTo>
                    <a:cubicBezTo>
                      <a:pt x="183" y="20"/>
                      <a:pt x="183" y="20"/>
                      <a:pt x="183" y="20"/>
                    </a:cubicBezTo>
                    <a:cubicBezTo>
                      <a:pt x="180" y="17"/>
                      <a:pt x="173" y="11"/>
                      <a:pt x="161" y="2"/>
                    </a:cubicBezTo>
                    <a:cubicBezTo>
                      <a:pt x="159" y="1"/>
                      <a:pt x="156" y="1"/>
                      <a:pt x="155" y="3"/>
                    </a:cubicBezTo>
                    <a:cubicBezTo>
                      <a:pt x="155" y="4"/>
                      <a:pt x="154" y="4"/>
                      <a:pt x="154" y="5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0" y="4"/>
                      <a:pt x="30" y="3"/>
                      <a:pt x="29" y="2"/>
                    </a:cubicBezTo>
                    <a:cubicBezTo>
                      <a:pt x="28" y="0"/>
                      <a:pt x="25" y="0"/>
                      <a:pt x="23" y="1"/>
                    </a:cubicBezTo>
                    <a:cubicBezTo>
                      <a:pt x="11" y="10"/>
                      <a:pt x="4" y="16"/>
                      <a:pt x="0" y="20"/>
                    </a:cubicBezTo>
                    <a:lnTo>
                      <a:pt x="47" y="67"/>
                    </a:lnTo>
                    <a:close/>
                    <a:moveTo>
                      <a:pt x="51" y="16"/>
                    </a:moveTo>
                    <a:cubicBezTo>
                      <a:pt x="132" y="16"/>
                      <a:pt x="132" y="16"/>
                      <a:pt x="132" y="16"/>
                    </a:cubicBezTo>
                    <a:cubicBezTo>
                      <a:pt x="134" y="16"/>
                      <a:pt x="136" y="18"/>
                      <a:pt x="136" y="20"/>
                    </a:cubicBezTo>
                    <a:cubicBezTo>
                      <a:pt x="136" y="22"/>
                      <a:pt x="134" y="24"/>
                      <a:pt x="132" y="24"/>
                    </a:cubicBezTo>
                    <a:cubicBezTo>
                      <a:pt x="51" y="24"/>
                      <a:pt x="51" y="24"/>
                      <a:pt x="51" y="24"/>
                    </a:cubicBezTo>
                    <a:cubicBezTo>
                      <a:pt x="48" y="24"/>
                      <a:pt x="47" y="22"/>
                      <a:pt x="47" y="20"/>
                    </a:cubicBezTo>
                    <a:cubicBezTo>
                      <a:pt x="47" y="18"/>
                      <a:pt x="48" y="16"/>
                      <a:pt x="51" y="16"/>
                    </a:cubicBezTo>
                    <a:close/>
                    <a:moveTo>
                      <a:pt x="51" y="44"/>
                    </a:moveTo>
                    <a:cubicBezTo>
                      <a:pt x="132" y="44"/>
                      <a:pt x="132" y="44"/>
                      <a:pt x="132" y="44"/>
                    </a:cubicBezTo>
                    <a:cubicBezTo>
                      <a:pt x="134" y="44"/>
                      <a:pt x="136" y="45"/>
                      <a:pt x="136" y="48"/>
                    </a:cubicBezTo>
                    <a:cubicBezTo>
                      <a:pt x="136" y="50"/>
                      <a:pt x="134" y="52"/>
                      <a:pt x="132" y="52"/>
                    </a:cubicBezTo>
                    <a:cubicBezTo>
                      <a:pt x="51" y="52"/>
                      <a:pt x="51" y="52"/>
                      <a:pt x="51" y="52"/>
                    </a:cubicBezTo>
                    <a:cubicBezTo>
                      <a:pt x="48" y="52"/>
                      <a:pt x="47" y="50"/>
                      <a:pt x="47" y="48"/>
                    </a:cubicBezTo>
                    <a:cubicBezTo>
                      <a:pt x="47" y="45"/>
                      <a:pt x="48" y="44"/>
                      <a:pt x="51" y="4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0" name="Freeform 177"/>
              <p:cNvSpPr/>
              <p:nvPr/>
            </p:nvSpPr>
            <p:spPr bwMode="auto">
              <a:xfrm>
                <a:off x="5131" y="1234"/>
                <a:ext cx="394" cy="151"/>
              </a:xfrm>
              <a:custGeom>
                <a:avLst/>
                <a:gdLst>
                  <a:gd name="T0" fmla="*/ 128 w 167"/>
                  <a:gd name="T1" fmla="*/ 0 h 64"/>
                  <a:gd name="T2" fmla="*/ 40 w 167"/>
                  <a:gd name="T3" fmla="*/ 0 h 64"/>
                  <a:gd name="T4" fmla="*/ 0 w 167"/>
                  <a:gd name="T5" fmla="*/ 63 h 64"/>
                  <a:gd name="T6" fmla="*/ 6 w 167"/>
                  <a:gd name="T7" fmla="*/ 64 h 64"/>
                  <a:gd name="T8" fmla="*/ 160 w 167"/>
                  <a:gd name="T9" fmla="*/ 64 h 64"/>
                  <a:gd name="T10" fmla="*/ 167 w 167"/>
                  <a:gd name="T11" fmla="*/ 63 h 64"/>
                  <a:gd name="T12" fmla="*/ 128 w 167"/>
                  <a:gd name="T13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" h="64">
                    <a:moveTo>
                      <a:pt x="128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2" y="64"/>
                      <a:pt x="4" y="64"/>
                      <a:pt x="6" y="64"/>
                    </a:cubicBezTo>
                    <a:cubicBezTo>
                      <a:pt x="160" y="64"/>
                      <a:pt x="160" y="64"/>
                      <a:pt x="160" y="64"/>
                    </a:cubicBezTo>
                    <a:cubicBezTo>
                      <a:pt x="163" y="64"/>
                      <a:pt x="165" y="64"/>
                      <a:pt x="167" y="63"/>
                    </a:cubicBezTo>
                    <a:lnTo>
                      <a:pt x="128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1" name="Freeform 178"/>
              <p:cNvSpPr/>
              <p:nvPr/>
            </p:nvSpPr>
            <p:spPr bwMode="auto">
              <a:xfrm>
                <a:off x="5450" y="1120"/>
                <a:ext cx="106" cy="253"/>
              </a:xfrm>
              <a:custGeom>
                <a:avLst/>
                <a:gdLst>
                  <a:gd name="T0" fmla="*/ 0 w 45"/>
                  <a:gd name="T1" fmla="*/ 45 h 107"/>
                  <a:gd name="T2" fmla="*/ 39 w 45"/>
                  <a:gd name="T3" fmla="*/ 107 h 107"/>
                  <a:gd name="T4" fmla="*/ 45 w 45"/>
                  <a:gd name="T5" fmla="*/ 92 h 107"/>
                  <a:gd name="T6" fmla="*/ 45 w 45"/>
                  <a:gd name="T7" fmla="*/ 1 h 107"/>
                  <a:gd name="T8" fmla="*/ 45 w 45"/>
                  <a:gd name="T9" fmla="*/ 0 h 107"/>
                  <a:gd name="T10" fmla="*/ 0 w 45"/>
                  <a:gd name="T11" fmla="*/ 45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" h="107">
                    <a:moveTo>
                      <a:pt x="0" y="45"/>
                    </a:moveTo>
                    <a:cubicBezTo>
                      <a:pt x="39" y="107"/>
                      <a:pt x="39" y="107"/>
                      <a:pt x="39" y="107"/>
                    </a:cubicBezTo>
                    <a:cubicBezTo>
                      <a:pt x="43" y="103"/>
                      <a:pt x="45" y="98"/>
                      <a:pt x="45" y="92"/>
                    </a:cubicBezTo>
                    <a:cubicBezTo>
                      <a:pt x="45" y="1"/>
                      <a:pt x="45" y="1"/>
                      <a:pt x="45" y="1"/>
                    </a:cubicBezTo>
                    <a:cubicBezTo>
                      <a:pt x="45" y="1"/>
                      <a:pt x="45" y="0"/>
                      <a:pt x="45" y="0"/>
                    </a:cubicBezTo>
                    <a:lnTo>
                      <a:pt x="0" y="4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2" name="Freeform 179"/>
              <p:cNvSpPr/>
              <p:nvPr/>
            </p:nvSpPr>
            <p:spPr bwMode="auto">
              <a:xfrm>
                <a:off x="5164" y="1007"/>
                <a:ext cx="328" cy="146"/>
              </a:xfrm>
              <a:custGeom>
                <a:avLst/>
                <a:gdLst>
                  <a:gd name="T0" fmla="*/ 135 w 139"/>
                  <a:gd name="T1" fmla="*/ 62 h 62"/>
                  <a:gd name="T2" fmla="*/ 131 w 139"/>
                  <a:gd name="T3" fmla="*/ 58 h 62"/>
                  <a:gd name="T4" fmla="*/ 131 w 139"/>
                  <a:gd name="T5" fmla="*/ 8 h 62"/>
                  <a:gd name="T6" fmla="*/ 8 w 139"/>
                  <a:gd name="T7" fmla="*/ 8 h 62"/>
                  <a:gd name="T8" fmla="*/ 8 w 139"/>
                  <a:gd name="T9" fmla="*/ 58 h 62"/>
                  <a:gd name="T10" fmla="*/ 4 w 139"/>
                  <a:gd name="T11" fmla="*/ 62 h 62"/>
                  <a:gd name="T12" fmla="*/ 0 w 139"/>
                  <a:gd name="T13" fmla="*/ 58 h 62"/>
                  <a:gd name="T14" fmla="*/ 0 w 139"/>
                  <a:gd name="T15" fmla="*/ 4 h 62"/>
                  <a:gd name="T16" fmla="*/ 4 w 139"/>
                  <a:gd name="T17" fmla="*/ 0 h 62"/>
                  <a:gd name="T18" fmla="*/ 135 w 139"/>
                  <a:gd name="T19" fmla="*/ 0 h 62"/>
                  <a:gd name="T20" fmla="*/ 139 w 139"/>
                  <a:gd name="T21" fmla="*/ 4 h 62"/>
                  <a:gd name="T22" fmla="*/ 139 w 139"/>
                  <a:gd name="T23" fmla="*/ 58 h 62"/>
                  <a:gd name="T24" fmla="*/ 135 w 139"/>
                  <a:gd name="T25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9" h="62">
                    <a:moveTo>
                      <a:pt x="135" y="62"/>
                    </a:moveTo>
                    <a:cubicBezTo>
                      <a:pt x="133" y="62"/>
                      <a:pt x="131" y="61"/>
                      <a:pt x="131" y="58"/>
                    </a:cubicBezTo>
                    <a:cubicBezTo>
                      <a:pt x="131" y="8"/>
                      <a:pt x="131" y="8"/>
                      <a:pt x="131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58"/>
                      <a:pt x="8" y="58"/>
                      <a:pt x="8" y="58"/>
                    </a:cubicBezTo>
                    <a:cubicBezTo>
                      <a:pt x="8" y="61"/>
                      <a:pt x="6" y="62"/>
                      <a:pt x="4" y="62"/>
                    </a:cubicBezTo>
                    <a:cubicBezTo>
                      <a:pt x="2" y="62"/>
                      <a:pt x="0" y="61"/>
                      <a:pt x="0" y="5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37" y="0"/>
                      <a:pt x="139" y="2"/>
                      <a:pt x="139" y="4"/>
                    </a:cubicBezTo>
                    <a:cubicBezTo>
                      <a:pt x="139" y="58"/>
                      <a:pt x="139" y="58"/>
                      <a:pt x="139" y="58"/>
                    </a:cubicBezTo>
                    <a:cubicBezTo>
                      <a:pt x="139" y="61"/>
                      <a:pt x="137" y="62"/>
                      <a:pt x="135" y="6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3" name="Freeform 180"/>
              <p:cNvSpPr>
                <a:spLocks noEditPoints="1"/>
              </p:cNvSpPr>
              <p:nvPr/>
            </p:nvSpPr>
            <p:spPr bwMode="auto">
              <a:xfrm>
                <a:off x="6296" y="1158"/>
                <a:ext cx="215" cy="215"/>
              </a:xfrm>
              <a:custGeom>
                <a:avLst/>
                <a:gdLst>
                  <a:gd name="T0" fmla="*/ 46 w 91"/>
                  <a:gd name="T1" fmla="*/ 0 h 91"/>
                  <a:gd name="T2" fmla="*/ 0 w 91"/>
                  <a:gd name="T3" fmla="*/ 46 h 91"/>
                  <a:gd name="T4" fmla="*/ 46 w 91"/>
                  <a:gd name="T5" fmla="*/ 91 h 91"/>
                  <a:gd name="T6" fmla="*/ 91 w 91"/>
                  <a:gd name="T7" fmla="*/ 46 h 91"/>
                  <a:gd name="T8" fmla="*/ 46 w 91"/>
                  <a:gd name="T9" fmla="*/ 0 h 91"/>
                  <a:gd name="T10" fmla="*/ 63 w 91"/>
                  <a:gd name="T11" fmla="*/ 50 h 91"/>
                  <a:gd name="T12" fmla="*/ 28 w 91"/>
                  <a:gd name="T13" fmla="*/ 50 h 91"/>
                  <a:gd name="T14" fmla="*/ 24 w 91"/>
                  <a:gd name="T15" fmla="*/ 46 h 91"/>
                  <a:gd name="T16" fmla="*/ 28 w 91"/>
                  <a:gd name="T17" fmla="*/ 42 h 91"/>
                  <a:gd name="T18" fmla="*/ 63 w 91"/>
                  <a:gd name="T19" fmla="*/ 42 h 91"/>
                  <a:gd name="T20" fmla="*/ 67 w 91"/>
                  <a:gd name="T21" fmla="*/ 46 h 91"/>
                  <a:gd name="T22" fmla="*/ 63 w 91"/>
                  <a:gd name="T23" fmla="*/ 5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1" h="91">
                    <a:moveTo>
                      <a:pt x="46" y="0"/>
                    </a:moveTo>
                    <a:cubicBezTo>
                      <a:pt x="20" y="0"/>
                      <a:pt x="0" y="21"/>
                      <a:pt x="0" y="46"/>
                    </a:cubicBezTo>
                    <a:cubicBezTo>
                      <a:pt x="0" y="71"/>
                      <a:pt x="20" y="91"/>
                      <a:pt x="46" y="91"/>
                    </a:cubicBezTo>
                    <a:cubicBezTo>
                      <a:pt x="71" y="91"/>
                      <a:pt x="91" y="71"/>
                      <a:pt x="91" y="46"/>
                    </a:cubicBezTo>
                    <a:cubicBezTo>
                      <a:pt x="91" y="21"/>
                      <a:pt x="71" y="0"/>
                      <a:pt x="46" y="0"/>
                    </a:cubicBezTo>
                    <a:close/>
                    <a:moveTo>
                      <a:pt x="63" y="50"/>
                    </a:moveTo>
                    <a:cubicBezTo>
                      <a:pt x="28" y="50"/>
                      <a:pt x="28" y="50"/>
                      <a:pt x="28" y="50"/>
                    </a:cubicBezTo>
                    <a:cubicBezTo>
                      <a:pt x="26" y="50"/>
                      <a:pt x="24" y="48"/>
                      <a:pt x="24" y="46"/>
                    </a:cubicBezTo>
                    <a:cubicBezTo>
                      <a:pt x="24" y="44"/>
                      <a:pt x="26" y="42"/>
                      <a:pt x="28" y="42"/>
                    </a:cubicBezTo>
                    <a:cubicBezTo>
                      <a:pt x="63" y="42"/>
                      <a:pt x="63" y="42"/>
                      <a:pt x="63" y="42"/>
                    </a:cubicBezTo>
                    <a:cubicBezTo>
                      <a:pt x="65" y="42"/>
                      <a:pt x="67" y="44"/>
                      <a:pt x="67" y="46"/>
                    </a:cubicBezTo>
                    <a:cubicBezTo>
                      <a:pt x="67" y="48"/>
                      <a:pt x="65" y="50"/>
                      <a:pt x="63" y="5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4" name="Freeform 181"/>
              <p:cNvSpPr/>
              <p:nvPr/>
            </p:nvSpPr>
            <p:spPr bwMode="auto">
              <a:xfrm>
                <a:off x="6119" y="964"/>
                <a:ext cx="404" cy="161"/>
              </a:xfrm>
              <a:custGeom>
                <a:avLst/>
                <a:gdLst>
                  <a:gd name="T0" fmla="*/ 171 w 171"/>
                  <a:gd name="T1" fmla="*/ 3 h 68"/>
                  <a:gd name="T2" fmla="*/ 162 w 171"/>
                  <a:gd name="T3" fmla="*/ 0 h 68"/>
                  <a:gd name="T4" fmla="*/ 8 w 171"/>
                  <a:gd name="T5" fmla="*/ 0 h 68"/>
                  <a:gd name="T6" fmla="*/ 0 w 171"/>
                  <a:gd name="T7" fmla="*/ 2 h 68"/>
                  <a:gd name="T8" fmla="*/ 85 w 171"/>
                  <a:gd name="T9" fmla="*/ 68 h 68"/>
                  <a:gd name="T10" fmla="*/ 171 w 171"/>
                  <a:gd name="T11" fmla="*/ 3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1" h="68">
                    <a:moveTo>
                      <a:pt x="171" y="3"/>
                    </a:moveTo>
                    <a:cubicBezTo>
                      <a:pt x="168" y="1"/>
                      <a:pt x="165" y="0"/>
                      <a:pt x="162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ubicBezTo>
                      <a:pt x="85" y="68"/>
                      <a:pt x="85" y="68"/>
                      <a:pt x="85" y="68"/>
                    </a:cubicBezTo>
                    <a:lnTo>
                      <a:pt x="17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5" name="Freeform 182"/>
              <p:cNvSpPr/>
              <p:nvPr/>
            </p:nvSpPr>
            <p:spPr bwMode="auto">
              <a:xfrm>
                <a:off x="6090" y="981"/>
                <a:ext cx="194" cy="281"/>
              </a:xfrm>
              <a:custGeom>
                <a:avLst/>
                <a:gdLst>
                  <a:gd name="T0" fmla="*/ 5 w 82"/>
                  <a:gd name="T1" fmla="*/ 0 h 119"/>
                  <a:gd name="T2" fmla="*/ 0 w 82"/>
                  <a:gd name="T3" fmla="*/ 13 h 119"/>
                  <a:gd name="T4" fmla="*/ 0 w 82"/>
                  <a:gd name="T5" fmla="*/ 104 h 119"/>
                  <a:gd name="T6" fmla="*/ 6 w 82"/>
                  <a:gd name="T7" fmla="*/ 119 h 119"/>
                  <a:gd name="T8" fmla="*/ 82 w 82"/>
                  <a:gd name="T9" fmla="*/ 59 h 119"/>
                  <a:gd name="T10" fmla="*/ 5 w 82"/>
                  <a:gd name="T11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2" h="119">
                    <a:moveTo>
                      <a:pt x="5" y="0"/>
                    </a:moveTo>
                    <a:cubicBezTo>
                      <a:pt x="2" y="3"/>
                      <a:pt x="0" y="8"/>
                      <a:pt x="0" y="13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10"/>
                      <a:pt x="2" y="115"/>
                      <a:pt x="6" y="119"/>
                    </a:cubicBezTo>
                    <a:cubicBezTo>
                      <a:pt x="82" y="59"/>
                      <a:pt x="82" y="59"/>
                      <a:pt x="82" y="59"/>
                    </a:cubicBez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6" name="Freeform 183"/>
              <p:cNvSpPr/>
              <p:nvPr/>
            </p:nvSpPr>
            <p:spPr bwMode="auto">
              <a:xfrm>
                <a:off x="6121" y="1132"/>
                <a:ext cx="246" cy="142"/>
              </a:xfrm>
              <a:custGeom>
                <a:avLst/>
                <a:gdLst>
                  <a:gd name="T0" fmla="*/ 104 w 104"/>
                  <a:gd name="T1" fmla="*/ 10 h 60"/>
                  <a:gd name="T2" fmla="*/ 92 w 104"/>
                  <a:gd name="T3" fmla="*/ 0 h 60"/>
                  <a:gd name="T4" fmla="*/ 86 w 104"/>
                  <a:gd name="T5" fmla="*/ 5 h 60"/>
                  <a:gd name="T6" fmla="*/ 84 w 104"/>
                  <a:gd name="T7" fmla="*/ 6 h 60"/>
                  <a:gd name="T8" fmla="*/ 81 w 104"/>
                  <a:gd name="T9" fmla="*/ 5 h 60"/>
                  <a:gd name="T10" fmla="*/ 76 w 104"/>
                  <a:gd name="T11" fmla="*/ 0 h 60"/>
                  <a:gd name="T12" fmla="*/ 0 w 104"/>
                  <a:gd name="T13" fmla="*/ 59 h 60"/>
                  <a:gd name="T14" fmla="*/ 7 w 104"/>
                  <a:gd name="T15" fmla="*/ 60 h 60"/>
                  <a:gd name="T16" fmla="*/ 70 w 104"/>
                  <a:gd name="T17" fmla="*/ 60 h 60"/>
                  <a:gd name="T18" fmla="*/ 70 w 104"/>
                  <a:gd name="T19" fmla="*/ 57 h 60"/>
                  <a:gd name="T20" fmla="*/ 104 w 104"/>
                  <a:gd name="T21" fmla="*/ 1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4" h="60">
                    <a:moveTo>
                      <a:pt x="104" y="10"/>
                    </a:moveTo>
                    <a:cubicBezTo>
                      <a:pt x="92" y="0"/>
                      <a:pt x="92" y="0"/>
                      <a:pt x="92" y="0"/>
                    </a:cubicBezTo>
                    <a:cubicBezTo>
                      <a:pt x="86" y="5"/>
                      <a:pt x="86" y="5"/>
                      <a:pt x="86" y="5"/>
                    </a:cubicBezTo>
                    <a:cubicBezTo>
                      <a:pt x="86" y="6"/>
                      <a:pt x="85" y="6"/>
                      <a:pt x="84" y="6"/>
                    </a:cubicBezTo>
                    <a:cubicBezTo>
                      <a:pt x="83" y="6"/>
                      <a:pt x="82" y="6"/>
                      <a:pt x="81" y="5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2" y="60"/>
                      <a:pt x="5" y="60"/>
                      <a:pt x="7" y="60"/>
                    </a:cubicBezTo>
                    <a:cubicBezTo>
                      <a:pt x="70" y="60"/>
                      <a:pt x="70" y="60"/>
                      <a:pt x="70" y="60"/>
                    </a:cubicBezTo>
                    <a:cubicBezTo>
                      <a:pt x="70" y="59"/>
                      <a:pt x="70" y="58"/>
                      <a:pt x="70" y="57"/>
                    </a:cubicBezTo>
                    <a:cubicBezTo>
                      <a:pt x="70" y="35"/>
                      <a:pt x="85" y="16"/>
                      <a:pt x="104" y="1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7" name="Freeform 184"/>
              <p:cNvSpPr/>
              <p:nvPr/>
            </p:nvSpPr>
            <p:spPr bwMode="auto">
              <a:xfrm>
                <a:off x="6355" y="983"/>
                <a:ext cx="194" cy="277"/>
              </a:xfrm>
              <a:custGeom>
                <a:avLst/>
                <a:gdLst>
                  <a:gd name="T0" fmla="*/ 77 w 82"/>
                  <a:gd name="T1" fmla="*/ 0 h 117"/>
                  <a:gd name="T2" fmla="*/ 0 w 82"/>
                  <a:gd name="T3" fmla="*/ 58 h 117"/>
                  <a:gd name="T4" fmla="*/ 16 w 82"/>
                  <a:gd name="T5" fmla="*/ 71 h 117"/>
                  <a:gd name="T6" fmla="*/ 21 w 82"/>
                  <a:gd name="T7" fmla="*/ 70 h 117"/>
                  <a:gd name="T8" fmla="*/ 70 w 82"/>
                  <a:gd name="T9" fmla="*/ 112 h 117"/>
                  <a:gd name="T10" fmla="*/ 76 w 82"/>
                  <a:gd name="T11" fmla="*/ 117 h 117"/>
                  <a:gd name="T12" fmla="*/ 82 w 82"/>
                  <a:gd name="T13" fmla="*/ 103 h 117"/>
                  <a:gd name="T14" fmla="*/ 82 w 82"/>
                  <a:gd name="T15" fmla="*/ 12 h 117"/>
                  <a:gd name="T16" fmla="*/ 77 w 82"/>
                  <a:gd name="T17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2" h="117">
                    <a:moveTo>
                      <a:pt x="77" y="0"/>
                    </a:moveTo>
                    <a:cubicBezTo>
                      <a:pt x="0" y="58"/>
                      <a:pt x="0" y="58"/>
                      <a:pt x="0" y="58"/>
                    </a:cubicBezTo>
                    <a:cubicBezTo>
                      <a:pt x="16" y="71"/>
                      <a:pt x="16" y="71"/>
                      <a:pt x="16" y="71"/>
                    </a:cubicBezTo>
                    <a:cubicBezTo>
                      <a:pt x="17" y="71"/>
                      <a:pt x="19" y="70"/>
                      <a:pt x="21" y="70"/>
                    </a:cubicBezTo>
                    <a:cubicBezTo>
                      <a:pt x="45" y="70"/>
                      <a:pt x="66" y="89"/>
                      <a:pt x="70" y="112"/>
                    </a:cubicBezTo>
                    <a:cubicBezTo>
                      <a:pt x="76" y="117"/>
                      <a:pt x="76" y="117"/>
                      <a:pt x="76" y="117"/>
                    </a:cubicBezTo>
                    <a:cubicBezTo>
                      <a:pt x="80" y="114"/>
                      <a:pt x="82" y="109"/>
                      <a:pt x="82" y="103"/>
                    </a:cubicBezTo>
                    <a:cubicBezTo>
                      <a:pt x="82" y="12"/>
                      <a:pt x="82" y="12"/>
                      <a:pt x="82" y="12"/>
                    </a:cubicBezTo>
                    <a:cubicBezTo>
                      <a:pt x="82" y="8"/>
                      <a:pt x="80" y="3"/>
                      <a:pt x="77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8" name="Freeform 185"/>
              <p:cNvSpPr>
                <a:spLocks noEditPoints="1"/>
              </p:cNvSpPr>
              <p:nvPr/>
            </p:nvSpPr>
            <p:spPr bwMode="auto">
              <a:xfrm>
                <a:off x="7289" y="1158"/>
                <a:ext cx="215" cy="215"/>
              </a:xfrm>
              <a:custGeom>
                <a:avLst/>
                <a:gdLst>
                  <a:gd name="T0" fmla="*/ 45 w 91"/>
                  <a:gd name="T1" fmla="*/ 0 h 91"/>
                  <a:gd name="T2" fmla="*/ 0 w 91"/>
                  <a:gd name="T3" fmla="*/ 46 h 91"/>
                  <a:gd name="T4" fmla="*/ 45 w 91"/>
                  <a:gd name="T5" fmla="*/ 91 h 91"/>
                  <a:gd name="T6" fmla="*/ 91 w 91"/>
                  <a:gd name="T7" fmla="*/ 46 h 91"/>
                  <a:gd name="T8" fmla="*/ 45 w 91"/>
                  <a:gd name="T9" fmla="*/ 0 h 91"/>
                  <a:gd name="T10" fmla="*/ 60 w 91"/>
                  <a:gd name="T11" fmla="*/ 55 h 91"/>
                  <a:gd name="T12" fmla="*/ 60 w 91"/>
                  <a:gd name="T13" fmla="*/ 61 h 91"/>
                  <a:gd name="T14" fmla="*/ 57 w 91"/>
                  <a:gd name="T15" fmla="*/ 62 h 91"/>
                  <a:gd name="T16" fmla="*/ 55 w 91"/>
                  <a:gd name="T17" fmla="*/ 61 h 91"/>
                  <a:gd name="T18" fmla="*/ 45 w 91"/>
                  <a:gd name="T19" fmla="*/ 51 h 91"/>
                  <a:gd name="T20" fmla="*/ 36 w 91"/>
                  <a:gd name="T21" fmla="*/ 61 h 91"/>
                  <a:gd name="T22" fmla="*/ 33 w 91"/>
                  <a:gd name="T23" fmla="*/ 62 h 91"/>
                  <a:gd name="T24" fmla="*/ 30 w 91"/>
                  <a:gd name="T25" fmla="*/ 61 h 91"/>
                  <a:gd name="T26" fmla="*/ 30 w 91"/>
                  <a:gd name="T27" fmla="*/ 55 h 91"/>
                  <a:gd name="T28" fmla="*/ 40 w 91"/>
                  <a:gd name="T29" fmla="*/ 46 h 91"/>
                  <a:gd name="T30" fmla="*/ 30 w 91"/>
                  <a:gd name="T31" fmla="*/ 36 h 91"/>
                  <a:gd name="T32" fmla="*/ 30 w 91"/>
                  <a:gd name="T33" fmla="*/ 31 h 91"/>
                  <a:gd name="T34" fmla="*/ 36 w 91"/>
                  <a:gd name="T35" fmla="*/ 31 h 91"/>
                  <a:gd name="T36" fmla="*/ 45 w 91"/>
                  <a:gd name="T37" fmla="*/ 40 h 91"/>
                  <a:gd name="T38" fmla="*/ 55 w 91"/>
                  <a:gd name="T39" fmla="*/ 31 h 91"/>
                  <a:gd name="T40" fmla="*/ 60 w 91"/>
                  <a:gd name="T41" fmla="*/ 31 h 91"/>
                  <a:gd name="T42" fmla="*/ 60 w 91"/>
                  <a:gd name="T43" fmla="*/ 36 h 91"/>
                  <a:gd name="T44" fmla="*/ 51 w 91"/>
                  <a:gd name="T45" fmla="*/ 46 h 91"/>
                  <a:gd name="T46" fmla="*/ 60 w 91"/>
                  <a:gd name="T47" fmla="*/ 55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1" h="91">
                    <a:moveTo>
                      <a:pt x="45" y="0"/>
                    </a:moveTo>
                    <a:cubicBezTo>
                      <a:pt x="20" y="0"/>
                      <a:pt x="0" y="21"/>
                      <a:pt x="0" y="46"/>
                    </a:cubicBezTo>
                    <a:cubicBezTo>
                      <a:pt x="0" y="71"/>
                      <a:pt x="20" y="91"/>
                      <a:pt x="45" y="91"/>
                    </a:cubicBezTo>
                    <a:cubicBezTo>
                      <a:pt x="70" y="91"/>
                      <a:pt x="91" y="71"/>
                      <a:pt x="91" y="46"/>
                    </a:cubicBezTo>
                    <a:cubicBezTo>
                      <a:pt x="91" y="21"/>
                      <a:pt x="70" y="0"/>
                      <a:pt x="45" y="0"/>
                    </a:cubicBezTo>
                    <a:close/>
                    <a:moveTo>
                      <a:pt x="60" y="55"/>
                    </a:moveTo>
                    <a:cubicBezTo>
                      <a:pt x="62" y="57"/>
                      <a:pt x="62" y="59"/>
                      <a:pt x="60" y="61"/>
                    </a:cubicBezTo>
                    <a:cubicBezTo>
                      <a:pt x="60" y="62"/>
                      <a:pt x="59" y="62"/>
                      <a:pt x="57" y="62"/>
                    </a:cubicBezTo>
                    <a:cubicBezTo>
                      <a:pt x="56" y="62"/>
                      <a:pt x="55" y="62"/>
                      <a:pt x="55" y="61"/>
                    </a:cubicBezTo>
                    <a:cubicBezTo>
                      <a:pt x="45" y="51"/>
                      <a:pt x="45" y="51"/>
                      <a:pt x="45" y="51"/>
                    </a:cubicBezTo>
                    <a:cubicBezTo>
                      <a:pt x="36" y="61"/>
                      <a:pt x="36" y="61"/>
                      <a:pt x="36" y="61"/>
                    </a:cubicBezTo>
                    <a:cubicBezTo>
                      <a:pt x="35" y="62"/>
                      <a:pt x="34" y="62"/>
                      <a:pt x="33" y="62"/>
                    </a:cubicBezTo>
                    <a:cubicBezTo>
                      <a:pt x="32" y="62"/>
                      <a:pt x="31" y="62"/>
                      <a:pt x="30" y="61"/>
                    </a:cubicBezTo>
                    <a:cubicBezTo>
                      <a:pt x="28" y="59"/>
                      <a:pt x="28" y="57"/>
                      <a:pt x="30" y="55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30" y="36"/>
                      <a:pt x="30" y="36"/>
                      <a:pt x="30" y="36"/>
                    </a:cubicBezTo>
                    <a:cubicBezTo>
                      <a:pt x="28" y="35"/>
                      <a:pt x="28" y="32"/>
                      <a:pt x="30" y="31"/>
                    </a:cubicBezTo>
                    <a:cubicBezTo>
                      <a:pt x="32" y="29"/>
                      <a:pt x="34" y="29"/>
                      <a:pt x="36" y="31"/>
                    </a:cubicBezTo>
                    <a:cubicBezTo>
                      <a:pt x="45" y="40"/>
                      <a:pt x="45" y="40"/>
                      <a:pt x="45" y="40"/>
                    </a:cubicBezTo>
                    <a:cubicBezTo>
                      <a:pt x="55" y="31"/>
                      <a:pt x="55" y="31"/>
                      <a:pt x="55" y="31"/>
                    </a:cubicBezTo>
                    <a:cubicBezTo>
                      <a:pt x="56" y="29"/>
                      <a:pt x="59" y="29"/>
                      <a:pt x="60" y="31"/>
                    </a:cubicBezTo>
                    <a:cubicBezTo>
                      <a:pt x="62" y="32"/>
                      <a:pt x="62" y="35"/>
                      <a:pt x="60" y="36"/>
                    </a:cubicBezTo>
                    <a:cubicBezTo>
                      <a:pt x="51" y="46"/>
                      <a:pt x="51" y="46"/>
                      <a:pt x="51" y="46"/>
                    </a:cubicBezTo>
                    <a:lnTo>
                      <a:pt x="60" y="5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9" name="Freeform 186"/>
              <p:cNvSpPr/>
              <p:nvPr/>
            </p:nvSpPr>
            <p:spPr bwMode="auto">
              <a:xfrm>
                <a:off x="7112" y="964"/>
                <a:ext cx="402" cy="161"/>
              </a:xfrm>
              <a:custGeom>
                <a:avLst/>
                <a:gdLst>
                  <a:gd name="T0" fmla="*/ 170 w 170"/>
                  <a:gd name="T1" fmla="*/ 3 h 68"/>
                  <a:gd name="T2" fmla="*/ 162 w 170"/>
                  <a:gd name="T3" fmla="*/ 0 h 68"/>
                  <a:gd name="T4" fmla="*/ 8 w 170"/>
                  <a:gd name="T5" fmla="*/ 0 h 68"/>
                  <a:gd name="T6" fmla="*/ 0 w 170"/>
                  <a:gd name="T7" fmla="*/ 2 h 68"/>
                  <a:gd name="T8" fmla="*/ 85 w 170"/>
                  <a:gd name="T9" fmla="*/ 68 h 68"/>
                  <a:gd name="T10" fmla="*/ 170 w 170"/>
                  <a:gd name="T11" fmla="*/ 3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0" h="68">
                    <a:moveTo>
                      <a:pt x="170" y="3"/>
                    </a:moveTo>
                    <a:cubicBezTo>
                      <a:pt x="168" y="1"/>
                      <a:pt x="165" y="0"/>
                      <a:pt x="162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ubicBezTo>
                      <a:pt x="85" y="68"/>
                      <a:pt x="85" y="68"/>
                      <a:pt x="85" y="68"/>
                    </a:cubicBezTo>
                    <a:lnTo>
                      <a:pt x="17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0" name="Freeform 187"/>
              <p:cNvSpPr/>
              <p:nvPr/>
            </p:nvSpPr>
            <p:spPr bwMode="auto">
              <a:xfrm>
                <a:off x="7083" y="981"/>
                <a:ext cx="194" cy="281"/>
              </a:xfrm>
              <a:custGeom>
                <a:avLst/>
                <a:gdLst>
                  <a:gd name="T0" fmla="*/ 5 w 82"/>
                  <a:gd name="T1" fmla="*/ 0 h 119"/>
                  <a:gd name="T2" fmla="*/ 0 w 82"/>
                  <a:gd name="T3" fmla="*/ 13 h 119"/>
                  <a:gd name="T4" fmla="*/ 0 w 82"/>
                  <a:gd name="T5" fmla="*/ 104 h 119"/>
                  <a:gd name="T6" fmla="*/ 6 w 82"/>
                  <a:gd name="T7" fmla="*/ 119 h 119"/>
                  <a:gd name="T8" fmla="*/ 82 w 82"/>
                  <a:gd name="T9" fmla="*/ 59 h 119"/>
                  <a:gd name="T10" fmla="*/ 5 w 82"/>
                  <a:gd name="T11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2" h="119">
                    <a:moveTo>
                      <a:pt x="5" y="0"/>
                    </a:moveTo>
                    <a:cubicBezTo>
                      <a:pt x="2" y="3"/>
                      <a:pt x="0" y="8"/>
                      <a:pt x="0" y="13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10"/>
                      <a:pt x="2" y="115"/>
                      <a:pt x="6" y="119"/>
                    </a:cubicBezTo>
                    <a:cubicBezTo>
                      <a:pt x="82" y="59"/>
                      <a:pt x="82" y="59"/>
                      <a:pt x="82" y="59"/>
                    </a:cubicBez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1" name="Freeform 188"/>
              <p:cNvSpPr/>
              <p:nvPr/>
            </p:nvSpPr>
            <p:spPr bwMode="auto">
              <a:xfrm>
                <a:off x="7114" y="1132"/>
                <a:ext cx="246" cy="142"/>
              </a:xfrm>
              <a:custGeom>
                <a:avLst/>
                <a:gdLst>
                  <a:gd name="T0" fmla="*/ 104 w 104"/>
                  <a:gd name="T1" fmla="*/ 10 h 60"/>
                  <a:gd name="T2" fmla="*/ 92 w 104"/>
                  <a:gd name="T3" fmla="*/ 0 h 60"/>
                  <a:gd name="T4" fmla="*/ 86 w 104"/>
                  <a:gd name="T5" fmla="*/ 5 h 60"/>
                  <a:gd name="T6" fmla="*/ 84 w 104"/>
                  <a:gd name="T7" fmla="*/ 6 h 60"/>
                  <a:gd name="T8" fmla="*/ 81 w 104"/>
                  <a:gd name="T9" fmla="*/ 5 h 60"/>
                  <a:gd name="T10" fmla="*/ 75 w 104"/>
                  <a:gd name="T11" fmla="*/ 0 h 60"/>
                  <a:gd name="T12" fmla="*/ 0 w 104"/>
                  <a:gd name="T13" fmla="*/ 59 h 60"/>
                  <a:gd name="T14" fmla="*/ 7 w 104"/>
                  <a:gd name="T15" fmla="*/ 60 h 60"/>
                  <a:gd name="T16" fmla="*/ 70 w 104"/>
                  <a:gd name="T17" fmla="*/ 60 h 60"/>
                  <a:gd name="T18" fmla="*/ 70 w 104"/>
                  <a:gd name="T19" fmla="*/ 57 h 60"/>
                  <a:gd name="T20" fmla="*/ 104 w 104"/>
                  <a:gd name="T21" fmla="*/ 1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4" h="60">
                    <a:moveTo>
                      <a:pt x="104" y="10"/>
                    </a:moveTo>
                    <a:cubicBezTo>
                      <a:pt x="92" y="0"/>
                      <a:pt x="92" y="0"/>
                      <a:pt x="92" y="0"/>
                    </a:cubicBezTo>
                    <a:cubicBezTo>
                      <a:pt x="86" y="5"/>
                      <a:pt x="86" y="5"/>
                      <a:pt x="86" y="5"/>
                    </a:cubicBezTo>
                    <a:cubicBezTo>
                      <a:pt x="85" y="6"/>
                      <a:pt x="84" y="6"/>
                      <a:pt x="84" y="6"/>
                    </a:cubicBezTo>
                    <a:cubicBezTo>
                      <a:pt x="83" y="6"/>
                      <a:pt x="82" y="6"/>
                      <a:pt x="81" y="5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2" y="60"/>
                      <a:pt x="4" y="60"/>
                      <a:pt x="7" y="60"/>
                    </a:cubicBezTo>
                    <a:cubicBezTo>
                      <a:pt x="70" y="60"/>
                      <a:pt x="70" y="60"/>
                      <a:pt x="70" y="60"/>
                    </a:cubicBezTo>
                    <a:cubicBezTo>
                      <a:pt x="70" y="59"/>
                      <a:pt x="70" y="58"/>
                      <a:pt x="70" y="57"/>
                    </a:cubicBezTo>
                    <a:cubicBezTo>
                      <a:pt x="70" y="35"/>
                      <a:pt x="84" y="16"/>
                      <a:pt x="104" y="1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2" name="Freeform 189"/>
              <p:cNvSpPr/>
              <p:nvPr/>
            </p:nvSpPr>
            <p:spPr bwMode="auto">
              <a:xfrm>
                <a:off x="7348" y="983"/>
                <a:ext cx="194" cy="277"/>
              </a:xfrm>
              <a:custGeom>
                <a:avLst/>
                <a:gdLst>
                  <a:gd name="T0" fmla="*/ 77 w 82"/>
                  <a:gd name="T1" fmla="*/ 0 h 117"/>
                  <a:gd name="T2" fmla="*/ 0 w 82"/>
                  <a:gd name="T3" fmla="*/ 58 h 117"/>
                  <a:gd name="T4" fmla="*/ 15 w 82"/>
                  <a:gd name="T5" fmla="*/ 71 h 117"/>
                  <a:gd name="T6" fmla="*/ 20 w 82"/>
                  <a:gd name="T7" fmla="*/ 70 h 117"/>
                  <a:gd name="T8" fmla="*/ 69 w 82"/>
                  <a:gd name="T9" fmla="*/ 112 h 117"/>
                  <a:gd name="T10" fmla="*/ 76 w 82"/>
                  <a:gd name="T11" fmla="*/ 117 h 117"/>
                  <a:gd name="T12" fmla="*/ 82 w 82"/>
                  <a:gd name="T13" fmla="*/ 103 h 117"/>
                  <a:gd name="T14" fmla="*/ 82 w 82"/>
                  <a:gd name="T15" fmla="*/ 12 h 117"/>
                  <a:gd name="T16" fmla="*/ 77 w 82"/>
                  <a:gd name="T17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2" h="117">
                    <a:moveTo>
                      <a:pt x="77" y="0"/>
                    </a:moveTo>
                    <a:cubicBezTo>
                      <a:pt x="0" y="58"/>
                      <a:pt x="0" y="58"/>
                      <a:pt x="0" y="58"/>
                    </a:cubicBezTo>
                    <a:cubicBezTo>
                      <a:pt x="15" y="71"/>
                      <a:pt x="15" y="71"/>
                      <a:pt x="15" y="71"/>
                    </a:cubicBezTo>
                    <a:cubicBezTo>
                      <a:pt x="17" y="71"/>
                      <a:pt x="19" y="70"/>
                      <a:pt x="20" y="70"/>
                    </a:cubicBezTo>
                    <a:cubicBezTo>
                      <a:pt x="45" y="70"/>
                      <a:pt x="65" y="89"/>
                      <a:pt x="69" y="112"/>
                    </a:cubicBezTo>
                    <a:cubicBezTo>
                      <a:pt x="76" y="117"/>
                      <a:pt x="76" y="117"/>
                      <a:pt x="76" y="117"/>
                    </a:cubicBezTo>
                    <a:cubicBezTo>
                      <a:pt x="79" y="114"/>
                      <a:pt x="82" y="109"/>
                      <a:pt x="82" y="103"/>
                    </a:cubicBezTo>
                    <a:cubicBezTo>
                      <a:pt x="82" y="12"/>
                      <a:pt x="82" y="12"/>
                      <a:pt x="82" y="12"/>
                    </a:cubicBezTo>
                    <a:cubicBezTo>
                      <a:pt x="82" y="8"/>
                      <a:pt x="80" y="3"/>
                      <a:pt x="77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3" name="Freeform 190"/>
              <p:cNvSpPr>
                <a:spLocks noEditPoints="1"/>
              </p:cNvSpPr>
              <p:nvPr/>
            </p:nvSpPr>
            <p:spPr bwMode="auto">
              <a:xfrm>
                <a:off x="8280" y="1158"/>
                <a:ext cx="215" cy="215"/>
              </a:xfrm>
              <a:custGeom>
                <a:avLst/>
                <a:gdLst>
                  <a:gd name="T0" fmla="*/ 46 w 91"/>
                  <a:gd name="T1" fmla="*/ 0 h 91"/>
                  <a:gd name="T2" fmla="*/ 0 w 91"/>
                  <a:gd name="T3" fmla="*/ 46 h 91"/>
                  <a:gd name="T4" fmla="*/ 46 w 91"/>
                  <a:gd name="T5" fmla="*/ 91 h 91"/>
                  <a:gd name="T6" fmla="*/ 91 w 91"/>
                  <a:gd name="T7" fmla="*/ 46 h 91"/>
                  <a:gd name="T8" fmla="*/ 46 w 91"/>
                  <a:gd name="T9" fmla="*/ 0 h 91"/>
                  <a:gd name="T10" fmla="*/ 63 w 91"/>
                  <a:gd name="T11" fmla="*/ 50 h 91"/>
                  <a:gd name="T12" fmla="*/ 50 w 91"/>
                  <a:gd name="T13" fmla="*/ 50 h 91"/>
                  <a:gd name="T14" fmla="*/ 50 w 91"/>
                  <a:gd name="T15" fmla="*/ 63 h 91"/>
                  <a:gd name="T16" fmla="*/ 46 w 91"/>
                  <a:gd name="T17" fmla="*/ 67 h 91"/>
                  <a:gd name="T18" fmla="*/ 42 w 91"/>
                  <a:gd name="T19" fmla="*/ 63 h 91"/>
                  <a:gd name="T20" fmla="*/ 42 w 91"/>
                  <a:gd name="T21" fmla="*/ 50 h 91"/>
                  <a:gd name="T22" fmla="*/ 28 w 91"/>
                  <a:gd name="T23" fmla="*/ 50 h 91"/>
                  <a:gd name="T24" fmla="*/ 24 w 91"/>
                  <a:gd name="T25" fmla="*/ 46 h 91"/>
                  <a:gd name="T26" fmla="*/ 28 w 91"/>
                  <a:gd name="T27" fmla="*/ 42 h 91"/>
                  <a:gd name="T28" fmla="*/ 42 w 91"/>
                  <a:gd name="T29" fmla="*/ 42 h 91"/>
                  <a:gd name="T30" fmla="*/ 42 w 91"/>
                  <a:gd name="T31" fmla="*/ 28 h 91"/>
                  <a:gd name="T32" fmla="*/ 46 w 91"/>
                  <a:gd name="T33" fmla="*/ 24 h 91"/>
                  <a:gd name="T34" fmla="*/ 50 w 91"/>
                  <a:gd name="T35" fmla="*/ 28 h 91"/>
                  <a:gd name="T36" fmla="*/ 50 w 91"/>
                  <a:gd name="T37" fmla="*/ 42 h 91"/>
                  <a:gd name="T38" fmla="*/ 63 w 91"/>
                  <a:gd name="T39" fmla="*/ 42 h 91"/>
                  <a:gd name="T40" fmla="*/ 67 w 91"/>
                  <a:gd name="T41" fmla="*/ 46 h 91"/>
                  <a:gd name="T42" fmla="*/ 63 w 91"/>
                  <a:gd name="T43" fmla="*/ 5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1" h="91">
                    <a:moveTo>
                      <a:pt x="46" y="0"/>
                    </a:moveTo>
                    <a:cubicBezTo>
                      <a:pt x="21" y="0"/>
                      <a:pt x="0" y="21"/>
                      <a:pt x="0" y="46"/>
                    </a:cubicBezTo>
                    <a:cubicBezTo>
                      <a:pt x="0" y="71"/>
                      <a:pt x="21" y="91"/>
                      <a:pt x="46" y="91"/>
                    </a:cubicBezTo>
                    <a:cubicBezTo>
                      <a:pt x="71" y="91"/>
                      <a:pt x="91" y="71"/>
                      <a:pt x="91" y="46"/>
                    </a:cubicBezTo>
                    <a:cubicBezTo>
                      <a:pt x="91" y="21"/>
                      <a:pt x="71" y="0"/>
                      <a:pt x="46" y="0"/>
                    </a:cubicBezTo>
                    <a:close/>
                    <a:moveTo>
                      <a:pt x="63" y="50"/>
                    </a:moveTo>
                    <a:cubicBezTo>
                      <a:pt x="50" y="50"/>
                      <a:pt x="50" y="50"/>
                      <a:pt x="50" y="50"/>
                    </a:cubicBezTo>
                    <a:cubicBezTo>
                      <a:pt x="50" y="63"/>
                      <a:pt x="50" y="63"/>
                      <a:pt x="50" y="63"/>
                    </a:cubicBezTo>
                    <a:cubicBezTo>
                      <a:pt x="50" y="65"/>
                      <a:pt x="48" y="67"/>
                      <a:pt x="46" y="67"/>
                    </a:cubicBezTo>
                    <a:cubicBezTo>
                      <a:pt x="44" y="67"/>
                      <a:pt x="42" y="65"/>
                      <a:pt x="42" y="63"/>
                    </a:cubicBezTo>
                    <a:cubicBezTo>
                      <a:pt x="42" y="50"/>
                      <a:pt x="42" y="50"/>
                      <a:pt x="42" y="50"/>
                    </a:cubicBezTo>
                    <a:cubicBezTo>
                      <a:pt x="28" y="50"/>
                      <a:pt x="28" y="50"/>
                      <a:pt x="28" y="50"/>
                    </a:cubicBezTo>
                    <a:cubicBezTo>
                      <a:pt x="26" y="50"/>
                      <a:pt x="24" y="48"/>
                      <a:pt x="24" y="46"/>
                    </a:cubicBezTo>
                    <a:cubicBezTo>
                      <a:pt x="24" y="44"/>
                      <a:pt x="26" y="42"/>
                      <a:pt x="28" y="42"/>
                    </a:cubicBezTo>
                    <a:cubicBezTo>
                      <a:pt x="42" y="42"/>
                      <a:pt x="42" y="42"/>
                      <a:pt x="42" y="42"/>
                    </a:cubicBezTo>
                    <a:cubicBezTo>
                      <a:pt x="42" y="28"/>
                      <a:pt x="42" y="28"/>
                      <a:pt x="42" y="28"/>
                    </a:cubicBezTo>
                    <a:cubicBezTo>
                      <a:pt x="42" y="26"/>
                      <a:pt x="44" y="24"/>
                      <a:pt x="46" y="24"/>
                    </a:cubicBezTo>
                    <a:cubicBezTo>
                      <a:pt x="48" y="24"/>
                      <a:pt x="50" y="26"/>
                      <a:pt x="50" y="28"/>
                    </a:cubicBezTo>
                    <a:cubicBezTo>
                      <a:pt x="50" y="42"/>
                      <a:pt x="50" y="42"/>
                      <a:pt x="50" y="42"/>
                    </a:cubicBezTo>
                    <a:cubicBezTo>
                      <a:pt x="63" y="42"/>
                      <a:pt x="63" y="42"/>
                      <a:pt x="63" y="42"/>
                    </a:cubicBezTo>
                    <a:cubicBezTo>
                      <a:pt x="65" y="42"/>
                      <a:pt x="67" y="44"/>
                      <a:pt x="67" y="46"/>
                    </a:cubicBezTo>
                    <a:cubicBezTo>
                      <a:pt x="67" y="48"/>
                      <a:pt x="65" y="50"/>
                      <a:pt x="63" y="5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4" name="Freeform 191"/>
              <p:cNvSpPr/>
              <p:nvPr/>
            </p:nvSpPr>
            <p:spPr bwMode="auto">
              <a:xfrm>
                <a:off x="8102" y="964"/>
                <a:ext cx="405" cy="161"/>
              </a:xfrm>
              <a:custGeom>
                <a:avLst/>
                <a:gdLst>
                  <a:gd name="T0" fmla="*/ 171 w 171"/>
                  <a:gd name="T1" fmla="*/ 3 h 68"/>
                  <a:gd name="T2" fmla="*/ 162 w 171"/>
                  <a:gd name="T3" fmla="*/ 0 h 68"/>
                  <a:gd name="T4" fmla="*/ 8 w 171"/>
                  <a:gd name="T5" fmla="*/ 0 h 68"/>
                  <a:gd name="T6" fmla="*/ 0 w 171"/>
                  <a:gd name="T7" fmla="*/ 2 h 68"/>
                  <a:gd name="T8" fmla="*/ 85 w 171"/>
                  <a:gd name="T9" fmla="*/ 68 h 68"/>
                  <a:gd name="T10" fmla="*/ 171 w 171"/>
                  <a:gd name="T11" fmla="*/ 3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1" h="68">
                    <a:moveTo>
                      <a:pt x="171" y="3"/>
                    </a:moveTo>
                    <a:cubicBezTo>
                      <a:pt x="168" y="1"/>
                      <a:pt x="165" y="0"/>
                      <a:pt x="162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3" y="1"/>
                      <a:pt x="0" y="2"/>
                    </a:cubicBezTo>
                    <a:cubicBezTo>
                      <a:pt x="85" y="68"/>
                      <a:pt x="85" y="68"/>
                      <a:pt x="85" y="68"/>
                    </a:cubicBezTo>
                    <a:lnTo>
                      <a:pt x="17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5" name="Freeform 192"/>
              <p:cNvSpPr/>
              <p:nvPr/>
            </p:nvSpPr>
            <p:spPr bwMode="auto">
              <a:xfrm>
                <a:off x="8074" y="981"/>
                <a:ext cx="194" cy="281"/>
              </a:xfrm>
              <a:custGeom>
                <a:avLst/>
                <a:gdLst>
                  <a:gd name="T0" fmla="*/ 5 w 82"/>
                  <a:gd name="T1" fmla="*/ 0 h 119"/>
                  <a:gd name="T2" fmla="*/ 0 w 82"/>
                  <a:gd name="T3" fmla="*/ 13 h 119"/>
                  <a:gd name="T4" fmla="*/ 0 w 82"/>
                  <a:gd name="T5" fmla="*/ 104 h 119"/>
                  <a:gd name="T6" fmla="*/ 6 w 82"/>
                  <a:gd name="T7" fmla="*/ 119 h 119"/>
                  <a:gd name="T8" fmla="*/ 82 w 82"/>
                  <a:gd name="T9" fmla="*/ 59 h 119"/>
                  <a:gd name="T10" fmla="*/ 5 w 82"/>
                  <a:gd name="T11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2" h="119">
                    <a:moveTo>
                      <a:pt x="5" y="0"/>
                    </a:moveTo>
                    <a:cubicBezTo>
                      <a:pt x="2" y="3"/>
                      <a:pt x="0" y="8"/>
                      <a:pt x="0" y="13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10"/>
                      <a:pt x="2" y="115"/>
                      <a:pt x="6" y="119"/>
                    </a:cubicBezTo>
                    <a:cubicBezTo>
                      <a:pt x="82" y="59"/>
                      <a:pt x="82" y="59"/>
                      <a:pt x="82" y="59"/>
                    </a:cubicBez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6" name="Freeform 193"/>
              <p:cNvSpPr/>
              <p:nvPr/>
            </p:nvSpPr>
            <p:spPr bwMode="auto">
              <a:xfrm>
                <a:off x="8107" y="1132"/>
                <a:ext cx="246" cy="142"/>
              </a:xfrm>
              <a:custGeom>
                <a:avLst/>
                <a:gdLst>
                  <a:gd name="T0" fmla="*/ 104 w 104"/>
                  <a:gd name="T1" fmla="*/ 10 h 60"/>
                  <a:gd name="T2" fmla="*/ 92 w 104"/>
                  <a:gd name="T3" fmla="*/ 0 h 60"/>
                  <a:gd name="T4" fmla="*/ 85 w 104"/>
                  <a:gd name="T5" fmla="*/ 5 h 60"/>
                  <a:gd name="T6" fmla="*/ 83 w 104"/>
                  <a:gd name="T7" fmla="*/ 6 h 60"/>
                  <a:gd name="T8" fmla="*/ 81 w 104"/>
                  <a:gd name="T9" fmla="*/ 5 h 60"/>
                  <a:gd name="T10" fmla="*/ 75 w 104"/>
                  <a:gd name="T11" fmla="*/ 0 h 60"/>
                  <a:gd name="T12" fmla="*/ 0 w 104"/>
                  <a:gd name="T13" fmla="*/ 59 h 60"/>
                  <a:gd name="T14" fmla="*/ 6 w 104"/>
                  <a:gd name="T15" fmla="*/ 60 h 60"/>
                  <a:gd name="T16" fmla="*/ 69 w 104"/>
                  <a:gd name="T17" fmla="*/ 60 h 60"/>
                  <a:gd name="T18" fmla="*/ 69 w 104"/>
                  <a:gd name="T19" fmla="*/ 57 h 60"/>
                  <a:gd name="T20" fmla="*/ 104 w 104"/>
                  <a:gd name="T21" fmla="*/ 1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4" h="60">
                    <a:moveTo>
                      <a:pt x="104" y="10"/>
                    </a:moveTo>
                    <a:cubicBezTo>
                      <a:pt x="92" y="0"/>
                      <a:pt x="92" y="0"/>
                      <a:pt x="92" y="0"/>
                    </a:cubicBezTo>
                    <a:cubicBezTo>
                      <a:pt x="85" y="5"/>
                      <a:pt x="85" y="5"/>
                      <a:pt x="85" y="5"/>
                    </a:cubicBezTo>
                    <a:cubicBezTo>
                      <a:pt x="85" y="6"/>
                      <a:pt x="84" y="6"/>
                      <a:pt x="83" y="6"/>
                    </a:cubicBezTo>
                    <a:cubicBezTo>
                      <a:pt x="82" y="6"/>
                      <a:pt x="81" y="6"/>
                      <a:pt x="81" y="5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2" y="60"/>
                      <a:pt x="4" y="60"/>
                      <a:pt x="6" y="60"/>
                    </a:cubicBezTo>
                    <a:cubicBezTo>
                      <a:pt x="69" y="60"/>
                      <a:pt x="69" y="60"/>
                      <a:pt x="69" y="60"/>
                    </a:cubicBezTo>
                    <a:cubicBezTo>
                      <a:pt x="69" y="59"/>
                      <a:pt x="69" y="58"/>
                      <a:pt x="69" y="57"/>
                    </a:cubicBezTo>
                    <a:cubicBezTo>
                      <a:pt x="69" y="35"/>
                      <a:pt x="84" y="16"/>
                      <a:pt x="104" y="1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7" name="Freeform 194"/>
              <p:cNvSpPr/>
              <p:nvPr/>
            </p:nvSpPr>
            <p:spPr bwMode="auto">
              <a:xfrm>
                <a:off x="8339" y="983"/>
                <a:ext cx="194" cy="277"/>
              </a:xfrm>
              <a:custGeom>
                <a:avLst/>
                <a:gdLst>
                  <a:gd name="T0" fmla="*/ 77 w 82"/>
                  <a:gd name="T1" fmla="*/ 0 h 117"/>
                  <a:gd name="T2" fmla="*/ 0 w 82"/>
                  <a:gd name="T3" fmla="*/ 58 h 117"/>
                  <a:gd name="T4" fmla="*/ 16 w 82"/>
                  <a:gd name="T5" fmla="*/ 71 h 117"/>
                  <a:gd name="T6" fmla="*/ 21 w 82"/>
                  <a:gd name="T7" fmla="*/ 70 h 117"/>
                  <a:gd name="T8" fmla="*/ 70 w 82"/>
                  <a:gd name="T9" fmla="*/ 112 h 117"/>
                  <a:gd name="T10" fmla="*/ 76 w 82"/>
                  <a:gd name="T11" fmla="*/ 117 h 117"/>
                  <a:gd name="T12" fmla="*/ 82 w 82"/>
                  <a:gd name="T13" fmla="*/ 103 h 117"/>
                  <a:gd name="T14" fmla="*/ 82 w 82"/>
                  <a:gd name="T15" fmla="*/ 12 h 117"/>
                  <a:gd name="T16" fmla="*/ 77 w 82"/>
                  <a:gd name="T17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2" h="117">
                    <a:moveTo>
                      <a:pt x="77" y="0"/>
                    </a:moveTo>
                    <a:cubicBezTo>
                      <a:pt x="0" y="58"/>
                      <a:pt x="0" y="58"/>
                      <a:pt x="0" y="58"/>
                    </a:cubicBezTo>
                    <a:cubicBezTo>
                      <a:pt x="16" y="71"/>
                      <a:pt x="16" y="71"/>
                      <a:pt x="16" y="71"/>
                    </a:cubicBezTo>
                    <a:cubicBezTo>
                      <a:pt x="18" y="71"/>
                      <a:pt x="19" y="70"/>
                      <a:pt x="21" y="70"/>
                    </a:cubicBezTo>
                    <a:cubicBezTo>
                      <a:pt x="45" y="70"/>
                      <a:pt x="66" y="89"/>
                      <a:pt x="70" y="112"/>
                    </a:cubicBezTo>
                    <a:cubicBezTo>
                      <a:pt x="76" y="117"/>
                      <a:pt x="76" y="117"/>
                      <a:pt x="76" y="117"/>
                    </a:cubicBezTo>
                    <a:cubicBezTo>
                      <a:pt x="80" y="114"/>
                      <a:pt x="82" y="109"/>
                      <a:pt x="82" y="103"/>
                    </a:cubicBezTo>
                    <a:cubicBezTo>
                      <a:pt x="82" y="12"/>
                      <a:pt x="82" y="12"/>
                      <a:pt x="82" y="12"/>
                    </a:cubicBezTo>
                    <a:cubicBezTo>
                      <a:pt x="82" y="8"/>
                      <a:pt x="80" y="3"/>
                      <a:pt x="77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8" name="Freeform 195"/>
              <p:cNvSpPr>
                <a:spLocks noEditPoints="1"/>
              </p:cNvSpPr>
              <p:nvPr/>
            </p:nvSpPr>
            <p:spPr bwMode="auto">
              <a:xfrm>
                <a:off x="-647" y="2154"/>
                <a:ext cx="215" cy="215"/>
              </a:xfrm>
              <a:custGeom>
                <a:avLst/>
                <a:gdLst>
                  <a:gd name="T0" fmla="*/ 46 w 91"/>
                  <a:gd name="T1" fmla="*/ 0 h 91"/>
                  <a:gd name="T2" fmla="*/ 0 w 91"/>
                  <a:gd name="T3" fmla="*/ 46 h 91"/>
                  <a:gd name="T4" fmla="*/ 46 w 91"/>
                  <a:gd name="T5" fmla="*/ 91 h 91"/>
                  <a:gd name="T6" fmla="*/ 91 w 91"/>
                  <a:gd name="T7" fmla="*/ 46 h 91"/>
                  <a:gd name="T8" fmla="*/ 46 w 91"/>
                  <a:gd name="T9" fmla="*/ 0 h 91"/>
                  <a:gd name="T10" fmla="*/ 74 w 91"/>
                  <a:gd name="T11" fmla="*/ 37 h 91"/>
                  <a:gd name="T12" fmla="*/ 39 w 91"/>
                  <a:gd name="T13" fmla="*/ 67 h 91"/>
                  <a:gd name="T14" fmla="*/ 36 w 91"/>
                  <a:gd name="T15" fmla="*/ 68 h 91"/>
                  <a:gd name="T16" fmla="*/ 36 w 91"/>
                  <a:gd name="T17" fmla="*/ 68 h 91"/>
                  <a:gd name="T18" fmla="*/ 33 w 91"/>
                  <a:gd name="T19" fmla="*/ 67 h 91"/>
                  <a:gd name="T20" fmla="*/ 17 w 91"/>
                  <a:gd name="T21" fmla="*/ 46 h 91"/>
                  <a:gd name="T22" fmla="*/ 17 w 91"/>
                  <a:gd name="T23" fmla="*/ 41 h 91"/>
                  <a:gd name="T24" fmla="*/ 23 w 91"/>
                  <a:gd name="T25" fmla="*/ 41 h 91"/>
                  <a:gd name="T26" fmla="*/ 37 w 91"/>
                  <a:gd name="T27" fmla="*/ 59 h 91"/>
                  <a:gd name="T28" fmla="*/ 69 w 91"/>
                  <a:gd name="T29" fmla="*/ 31 h 91"/>
                  <a:gd name="T30" fmla="*/ 74 w 91"/>
                  <a:gd name="T31" fmla="*/ 31 h 91"/>
                  <a:gd name="T32" fmla="*/ 74 w 91"/>
                  <a:gd name="T33" fmla="*/ 37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1" h="91">
                    <a:moveTo>
                      <a:pt x="46" y="0"/>
                    </a:moveTo>
                    <a:cubicBezTo>
                      <a:pt x="20" y="0"/>
                      <a:pt x="0" y="21"/>
                      <a:pt x="0" y="46"/>
                    </a:cubicBezTo>
                    <a:cubicBezTo>
                      <a:pt x="0" y="71"/>
                      <a:pt x="20" y="91"/>
                      <a:pt x="46" y="91"/>
                    </a:cubicBezTo>
                    <a:cubicBezTo>
                      <a:pt x="71" y="91"/>
                      <a:pt x="91" y="71"/>
                      <a:pt x="91" y="46"/>
                    </a:cubicBezTo>
                    <a:cubicBezTo>
                      <a:pt x="91" y="21"/>
                      <a:pt x="71" y="0"/>
                      <a:pt x="46" y="0"/>
                    </a:cubicBezTo>
                    <a:close/>
                    <a:moveTo>
                      <a:pt x="74" y="37"/>
                    </a:moveTo>
                    <a:cubicBezTo>
                      <a:pt x="39" y="67"/>
                      <a:pt x="39" y="67"/>
                      <a:pt x="39" y="67"/>
                    </a:cubicBezTo>
                    <a:cubicBezTo>
                      <a:pt x="38" y="68"/>
                      <a:pt x="37" y="68"/>
                      <a:pt x="36" y="68"/>
                    </a:cubicBezTo>
                    <a:cubicBezTo>
                      <a:pt x="36" y="68"/>
                      <a:pt x="36" y="68"/>
                      <a:pt x="36" y="68"/>
                    </a:cubicBezTo>
                    <a:cubicBezTo>
                      <a:pt x="35" y="68"/>
                      <a:pt x="34" y="68"/>
                      <a:pt x="33" y="67"/>
                    </a:cubicBezTo>
                    <a:cubicBezTo>
                      <a:pt x="17" y="46"/>
                      <a:pt x="17" y="46"/>
                      <a:pt x="17" y="46"/>
                    </a:cubicBezTo>
                    <a:cubicBezTo>
                      <a:pt x="15" y="44"/>
                      <a:pt x="16" y="42"/>
                      <a:pt x="17" y="41"/>
                    </a:cubicBezTo>
                    <a:cubicBezTo>
                      <a:pt x="19" y="39"/>
                      <a:pt x="22" y="39"/>
                      <a:pt x="23" y="41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69" y="31"/>
                      <a:pt x="69" y="31"/>
                      <a:pt x="69" y="31"/>
                    </a:cubicBezTo>
                    <a:cubicBezTo>
                      <a:pt x="70" y="29"/>
                      <a:pt x="73" y="29"/>
                      <a:pt x="74" y="31"/>
                    </a:cubicBezTo>
                    <a:cubicBezTo>
                      <a:pt x="76" y="33"/>
                      <a:pt x="76" y="35"/>
                      <a:pt x="74" y="3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9" name="Freeform 196"/>
              <p:cNvSpPr/>
              <p:nvPr/>
            </p:nvSpPr>
            <p:spPr bwMode="auto">
              <a:xfrm>
                <a:off x="-824" y="1960"/>
                <a:ext cx="404" cy="161"/>
              </a:xfrm>
              <a:custGeom>
                <a:avLst/>
                <a:gdLst>
                  <a:gd name="T0" fmla="*/ 171 w 171"/>
                  <a:gd name="T1" fmla="*/ 2 h 68"/>
                  <a:gd name="T2" fmla="*/ 162 w 171"/>
                  <a:gd name="T3" fmla="*/ 0 h 68"/>
                  <a:gd name="T4" fmla="*/ 8 w 171"/>
                  <a:gd name="T5" fmla="*/ 0 h 68"/>
                  <a:gd name="T6" fmla="*/ 0 w 171"/>
                  <a:gd name="T7" fmla="*/ 2 h 68"/>
                  <a:gd name="T8" fmla="*/ 85 w 171"/>
                  <a:gd name="T9" fmla="*/ 68 h 68"/>
                  <a:gd name="T10" fmla="*/ 171 w 171"/>
                  <a:gd name="T11" fmla="*/ 2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1" h="68">
                    <a:moveTo>
                      <a:pt x="171" y="2"/>
                    </a:moveTo>
                    <a:cubicBezTo>
                      <a:pt x="168" y="1"/>
                      <a:pt x="165" y="0"/>
                      <a:pt x="162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ubicBezTo>
                      <a:pt x="85" y="68"/>
                      <a:pt x="85" y="68"/>
                      <a:pt x="85" y="68"/>
                    </a:cubicBezTo>
                    <a:lnTo>
                      <a:pt x="17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0" name="Freeform 197"/>
              <p:cNvSpPr/>
              <p:nvPr/>
            </p:nvSpPr>
            <p:spPr bwMode="auto">
              <a:xfrm>
                <a:off x="-853" y="1977"/>
                <a:ext cx="194" cy="281"/>
              </a:xfrm>
              <a:custGeom>
                <a:avLst/>
                <a:gdLst>
                  <a:gd name="T0" fmla="*/ 5 w 82"/>
                  <a:gd name="T1" fmla="*/ 0 h 119"/>
                  <a:gd name="T2" fmla="*/ 0 w 82"/>
                  <a:gd name="T3" fmla="*/ 13 h 119"/>
                  <a:gd name="T4" fmla="*/ 0 w 82"/>
                  <a:gd name="T5" fmla="*/ 104 h 119"/>
                  <a:gd name="T6" fmla="*/ 6 w 82"/>
                  <a:gd name="T7" fmla="*/ 119 h 119"/>
                  <a:gd name="T8" fmla="*/ 82 w 82"/>
                  <a:gd name="T9" fmla="*/ 59 h 119"/>
                  <a:gd name="T10" fmla="*/ 5 w 82"/>
                  <a:gd name="T11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2" h="119">
                    <a:moveTo>
                      <a:pt x="5" y="0"/>
                    </a:moveTo>
                    <a:cubicBezTo>
                      <a:pt x="2" y="3"/>
                      <a:pt x="0" y="8"/>
                      <a:pt x="0" y="13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10"/>
                      <a:pt x="2" y="115"/>
                      <a:pt x="6" y="119"/>
                    </a:cubicBezTo>
                    <a:cubicBezTo>
                      <a:pt x="82" y="59"/>
                      <a:pt x="82" y="59"/>
                      <a:pt x="82" y="59"/>
                    </a:cubicBez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1" name="Freeform 198"/>
              <p:cNvSpPr/>
              <p:nvPr/>
            </p:nvSpPr>
            <p:spPr bwMode="auto">
              <a:xfrm>
                <a:off x="-822" y="2128"/>
                <a:ext cx="246" cy="142"/>
              </a:xfrm>
              <a:custGeom>
                <a:avLst/>
                <a:gdLst>
                  <a:gd name="T0" fmla="*/ 104 w 104"/>
                  <a:gd name="T1" fmla="*/ 10 h 60"/>
                  <a:gd name="T2" fmla="*/ 92 w 104"/>
                  <a:gd name="T3" fmla="*/ 0 h 60"/>
                  <a:gd name="T4" fmla="*/ 86 w 104"/>
                  <a:gd name="T5" fmla="*/ 5 h 60"/>
                  <a:gd name="T6" fmla="*/ 84 w 104"/>
                  <a:gd name="T7" fmla="*/ 6 h 60"/>
                  <a:gd name="T8" fmla="*/ 81 w 104"/>
                  <a:gd name="T9" fmla="*/ 5 h 60"/>
                  <a:gd name="T10" fmla="*/ 76 w 104"/>
                  <a:gd name="T11" fmla="*/ 0 h 60"/>
                  <a:gd name="T12" fmla="*/ 0 w 104"/>
                  <a:gd name="T13" fmla="*/ 59 h 60"/>
                  <a:gd name="T14" fmla="*/ 7 w 104"/>
                  <a:gd name="T15" fmla="*/ 60 h 60"/>
                  <a:gd name="T16" fmla="*/ 70 w 104"/>
                  <a:gd name="T17" fmla="*/ 60 h 60"/>
                  <a:gd name="T18" fmla="*/ 70 w 104"/>
                  <a:gd name="T19" fmla="*/ 57 h 60"/>
                  <a:gd name="T20" fmla="*/ 104 w 104"/>
                  <a:gd name="T21" fmla="*/ 1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4" h="60">
                    <a:moveTo>
                      <a:pt x="104" y="10"/>
                    </a:moveTo>
                    <a:cubicBezTo>
                      <a:pt x="92" y="0"/>
                      <a:pt x="92" y="0"/>
                      <a:pt x="92" y="0"/>
                    </a:cubicBezTo>
                    <a:cubicBezTo>
                      <a:pt x="86" y="5"/>
                      <a:pt x="86" y="5"/>
                      <a:pt x="86" y="5"/>
                    </a:cubicBezTo>
                    <a:cubicBezTo>
                      <a:pt x="86" y="6"/>
                      <a:pt x="85" y="6"/>
                      <a:pt x="84" y="6"/>
                    </a:cubicBezTo>
                    <a:cubicBezTo>
                      <a:pt x="83" y="6"/>
                      <a:pt x="82" y="5"/>
                      <a:pt x="81" y="5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2" y="60"/>
                      <a:pt x="5" y="60"/>
                      <a:pt x="7" y="60"/>
                    </a:cubicBezTo>
                    <a:cubicBezTo>
                      <a:pt x="70" y="60"/>
                      <a:pt x="70" y="60"/>
                      <a:pt x="70" y="60"/>
                    </a:cubicBezTo>
                    <a:cubicBezTo>
                      <a:pt x="70" y="59"/>
                      <a:pt x="70" y="58"/>
                      <a:pt x="70" y="57"/>
                    </a:cubicBezTo>
                    <a:cubicBezTo>
                      <a:pt x="70" y="35"/>
                      <a:pt x="85" y="16"/>
                      <a:pt x="104" y="1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2" name="Freeform 199"/>
              <p:cNvSpPr/>
              <p:nvPr/>
            </p:nvSpPr>
            <p:spPr bwMode="auto">
              <a:xfrm>
                <a:off x="-588" y="1979"/>
                <a:ext cx="194" cy="277"/>
              </a:xfrm>
              <a:custGeom>
                <a:avLst/>
                <a:gdLst>
                  <a:gd name="T0" fmla="*/ 77 w 82"/>
                  <a:gd name="T1" fmla="*/ 0 h 117"/>
                  <a:gd name="T2" fmla="*/ 0 w 82"/>
                  <a:gd name="T3" fmla="*/ 58 h 117"/>
                  <a:gd name="T4" fmla="*/ 16 w 82"/>
                  <a:gd name="T5" fmla="*/ 71 h 117"/>
                  <a:gd name="T6" fmla="*/ 21 w 82"/>
                  <a:gd name="T7" fmla="*/ 70 h 117"/>
                  <a:gd name="T8" fmla="*/ 70 w 82"/>
                  <a:gd name="T9" fmla="*/ 112 h 117"/>
                  <a:gd name="T10" fmla="*/ 76 w 82"/>
                  <a:gd name="T11" fmla="*/ 117 h 117"/>
                  <a:gd name="T12" fmla="*/ 82 w 82"/>
                  <a:gd name="T13" fmla="*/ 103 h 117"/>
                  <a:gd name="T14" fmla="*/ 82 w 82"/>
                  <a:gd name="T15" fmla="*/ 12 h 117"/>
                  <a:gd name="T16" fmla="*/ 77 w 82"/>
                  <a:gd name="T17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2" h="117">
                    <a:moveTo>
                      <a:pt x="77" y="0"/>
                    </a:moveTo>
                    <a:cubicBezTo>
                      <a:pt x="0" y="58"/>
                      <a:pt x="0" y="58"/>
                      <a:pt x="0" y="58"/>
                    </a:cubicBezTo>
                    <a:cubicBezTo>
                      <a:pt x="16" y="71"/>
                      <a:pt x="16" y="71"/>
                      <a:pt x="16" y="71"/>
                    </a:cubicBezTo>
                    <a:cubicBezTo>
                      <a:pt x="17" y="70"/>
                      <a:pt x="19" y="70"/>
                      <a:pt x="21" y="70"/>
                    </a:cubicBezTo>
                    <a:cubicBezTo>
                      <a:pt x="45" y="70"/>
                      <a:pt x="66" y="89"/>
                      <a:pt x="70" y="112"/>
                    </a:cubicBezTo>
                    <a:cubicBezTo>
                      <a:pt x="76" y="117"/>
                      <a:pt x="76" y="117"/>
                      <a:pt x="76" y="117"/>
                    </a:cubicBezTo>
                    <a:cubicBezTo>
                      <a:pt x="80" y="114"/>
                      <a:pt x="82" y="109"/>
                      <a:pt x="82" y="103"/>
                    </a:cubicBezTo>
                    <a:cubicBezTo>
                      <a:pt x="82" y="12"/>
                      <a:pt x="82" y="12"/>
                      <a:pt x="82" y="12"/>
                    </a:cubicBezTo>
                    <a:cubicBezTo>
                      <a:pt x="82" y="7"/>
                      <a:pt x="80" y="3"/>
                      <a:pt x="77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3" name="Freeform 200"/>
              <p:cNvSpPr/>
              <p:nvPr/>
            </p:nvSpPr>
            <p:spPr bwMode="auto">
              <a:xfrm>
                <a:off x="169" y="1960"/>
                <a:ext cx="401" cy="161"/>
              </a:xfrm>
              <a:custGeom>
                <a:avLst/>
                <a:gdLst>
                  <a:gd name="T0" fmla="*/ 170 w 170"/>
                  <a:gd name="T1" fmla="*/ 2 h 68"/>
                  <a:gd name="T2" fmla="*/ 162 w 170"/>
                  <a:gd name="T3" fmla="*/ 0 h 68"/>
                  <a:gd name="T4" fmla="*/ 8 w 170"/>
                  <a:gd name="T5" fmla="*/ 0 h 68"/>
                  <a:gd name="T6" fmla="*/ 0 w 170"/>
                  <a:gd name="T7" fmla="*/ 2 h 68"/>
                  <a:gd name="T8" fmla="*/ 85 w 170"/>
                  <a:gd name="T9" fmla="*/ 68 h 68"/>
                  <a:gd name="T10" fmla="*/ 170 w 170"/>
                  <a:gd name="T11" fmla="*/ 2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0" h="68">
                    <a:moveTo>
                      <a:pt x="170" y="2"/>
                    </a:moveTo>
                    <a:cubicBezTo>
                      <a:pt x="168" y="1"/>
                      <a:pt x="165" y="0"/>
                      <a:pt x="162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ubicBezTo>
                      <a:pt x="85" y="68"/>
                      <a:pt x="85" y="68"/>
                      <a:pt x="85" y="68"/>
                    </a:cubicBezTo>
                    <a:lnTo>
                      <a:pt x="17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4" name="Freeform 201"/>
              <p:cNvSpPr/>
              <p:nvPr/>
            </p:nvSpPr>
            <p:spPr bwMode="auto">
              <a:xfrm>
                <a:off x="140" y="1977"/>
                <a:ext cx="194" cy="281"/>
              </a:xfrm>
              <a:custGeom>
                <a:avLst/>
                <a:gdLst>
                  <a:gd name="T0" fmla="*/ 5 w 82"/>
                  <a:gd name="T1" fmla="*/ 0 h 119"/>
                  <a:gd name="T2" fmla="*/ 0 w 82"/>
                  <a:gd name="T3" fmla="*/ 13 h 119"/>
                  <a:gd name="T4" fmla="*/ 0 w 82"/>
                  <a:gd name="T5" fmla="*/ 104 h 119"/>
                  <a:gd name="T6" fmla="*/ 6 w 82"/>
                  <a:gd name="T7" fmla="*/ 119 h 119"/>
                  <a:gd name="T8" fmla="*/ 82 w 82"/>
                  <a:gd name="T9" fmla="*/ 59 h 119"/>
                  <a:gd name="T10" fmla="*/ 5 w 82"/>
                  <a:gd name="T11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2" h="119">
                    <a:moveTo>
                      <a:pt x="5" y="0"/>
                    </a:moveTo>
                    <a:cubicBezTo>
                      <a:pt x="2" y="3"/>
                      <a:pt x="0" y="8"/>
                      <a:pt x="0" y="13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10"/>
                      <a:pt x="2" y="115"/>
                      <a:pt x="6" y="119"/>
                    </a:cubicBezTo>
                    <a:cubicBezTo>
                      <a:pt x="82" y="59"/>
                      <a:pt x="82" y="59"/>
                      <a:pt x="82" y="59"/>
                    </a:cubicBez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5" name="Freeform 202"/>
              <p:cNvSpPr/>
              <p:nvPr/>
            </p:nvSpPr>
            <p:spPr bwMode="auto">
              <a:xfrm>
                <a:off x="171" y="2128"/>
                <a:ext cx="246" cy="142"/>
              </a:xfrm>
              <a:custGeom>
                <a:avLst/>
                <a:gdLst>
                  <a:gd name="T0" fmla="*/ 104 w 104"/>
                  <a:gd name="T1" fmla="*/ 10 h 60"/>
                  <a:gd name="T2" fmla="*/ 92 w 104"/>
                  <a:gd name="T3" fmla="*/ 0 h 60"/>
                  <a:gd name="T4" fmla="*/ 86 w 104"/>
                  <a:gd name="T5" fmla="*/ 5 h 60"/>
                  <a:gd name="T6" fmla="*/ 84 w 104"/>
                  <a:gd name="T7" fmla="*/ 6 h 60"/>
                  <a:gd name="T8" fmla="*/ 81 w 104"/>
                  <a:gd name="T9" fmla="*/ 5 h 60"/>
                  <a:gd name="T10" fmla="*/ 75 w 104"/>
                  <a:gd name="T11" fmla="*/ 0 h 60"/>
                  <a:gd name="T12" fmla="*/ 0 w 104"/>
                  <a:gd name="T13" fmla="*/ 59 h 60"/>
                  <a:gd name="T14" fmla="*/ 7 w 104"/>
                  <a:gd name="T15" fmla="*/ 60 h 60"/>
                  <a:gd name="T16" fmla="*/ 70 w 104"/>
                  <a:gd name="T17" fmla="*/ 60 h 60"/>
                  <a:gd name="T18" fmla="*/ 70 w 104"/>
                  <a:gd name="T19" fmla="*/ 57 h 60"/>
                  <a:gd name="T20" fmla="*/ 104 w 104"/>
                  <a:gd name="T21" fmla="*/ 1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4" h="60">
                    <a:moveTo>
                      <a:pt x="104" y="10"/>
                    </a:moveTo>
                    <a:cubicBezTo>
                      <a:pt x="92" y="0"/>
                      <a:pt x="92" y="0"/>
                      <a:pt x="92" y="0"/>
                    </a:cubicBezTo>
                    <a:cubicBezTo>
                      <a:pt x="86" y="5"/>
                      <a:pt x="86" y="5"/>
                      <a:pt x="86" y="5"/>
                    </a:cubicBezTo>
                    <a:cubicBezTo>
                      <a:pt x="85" y="6"/>
                      <a:pt x="84" y="6"/>
                      <a:pt x="84" y="6"/>
                    </a:cubicBezTo>
                    <a:cubicBezTo>
                      <a:pt x="83" y="6"/>
                      <a:pt x="82" y="5"/>
                      <a:pt x="81" y="5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2" y="60"/>
                      <a:pt x="4" y="60"/>
                      <a:pt x="7" y="60"/>
                    </a:cubicBezTo>
                    <a:cubicBezTo>
                      <a:pt x="70" y="60"/>
                      <a:pt x="70" y="60"/>
                      <a:pt x="70" y="60"/>
                    </a:cubicBezTo>
                    <a:cubicBezTo>
                      <a:pt x="70" y="59"/>
                      <a:pt x="70" y="58"/>
                      <a:pt x="70" y="57"/>
                    </a:cubicBezTo>
                    <a:cubicBezTo>
                      <a:pt x="70" y="35"/>
                      <a:pt x="84" y="16"/>
                      <a:pt x="104" y="1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6" name="Freeform 203"/>
              <p:cNvSpPr/>
              <p:nvPr/>
            </p:nvSpPr>
            <p:spPr bwMode="auto">
              <a:xfrm>
                <a:off x="405" y="1979"/>
                <a:ext cx="194" cy="277"/>
              </a:xfrm>
              <a:custGeom>
                <a:avLst/>
                <a:gdLst>
                  <a:gd name="T0" fmla="*/ 77 w 82"/>
                  <a:gd name="T1" fmla="*/ 0 h 117"/>
                  <a:gd name="T2" fmla="*/ 0 w 82"/>
                  <a:gd name="T3" fmla="*/ 58 h 117"/>
                  <a:gd name="T4" fmla="*/ 15 w 82"/>
                  <a:gd name="T5" fmla="*/ 71 h 117"/>
                  <a:gd name="T6" fmla="*/ 20 w 82"/>
                  <a:gd name="T7" fmla="*/ 70 h 117"/>
                  <a:gd name="T8" fmla="*/ 69 w 82"/>
                  <a:gd name="T9" fmla="*/ 112 h 117"/>
                  <a:gd name="T10" fmla="*/ 76 w 82"/>
                  <a:gd name="T11" fmla="*/ 117 h 117"/>
                  <a:gd name="T12" fmla="*/ 82 w 82"/>
                  <a:gd name="T13" fmla="*/ 103 h 117"/>
                  <a:gd name="T14" fmla="*/ 82 w 82"/>
                  <a:gd name="T15" fmla="*/ 12 h 117"/>
                  <a:gd name="T16" fmla="*/ 77 w 82"/>
                  <a:gd name="T17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2" h="117">
                    <a:moveTo>
                      <a:pt x="77" y="0"/>
                    </a:moveTo>
                    <a:cubicBezTo>
                      <a:pt x="0" y="58"/>
                      <a:pt x="0" y="58"/>
                      <a:pt x="0" y="58"/>
                    </a:cubicBezTo>
                    <a:cubicBezTo>
                      <a:pt x="15" y="71"/>
                      <a:pt x="15" y="71"/>
                      <a:pt x="15" y="71"/>
                    </a:cubicBezTo>
                    <a:cubicBezTo>
                      <a:pt x="17" y="70"/>
                      <a:pt x="19" y="70"/>
                      <a:pt x="20" y="70"/>
                    </a:cubicBezTo>
                    <a:cubicBezTo>
                      <a:pt x="45" y="70"/>
                      <a:pt x="65" y="89"/>
                      <a:pt x="69" y="112"/>
                    </a:cubicBezTo>
                    <a:cubicBezTo>
                      <a:pt x="76" y="117"/>
                      <a:pt x="76" y="117"/>
                      <a:pt x="76" y="117"/>
                    </a:cubicBezTo>
                    <a:cubicBezTo>
                      <a:pt x="79" y="114"/>
                      <a:pt x="82" y="109"/>
                      <a:pt x="82" y="103"/>
                    </a:cubicBezTo>
                    <a:cubicBezTo>
                      <a:pt x="82" y="12"/>
                      <a:pt x="82" y="12"/>
                      <a:pt x="82" y="12"/>
                    </a:cubicBezTo>
                    <a:cubicBezTo>
                      <a:pt x="82" y="7"/>
                      <a:pt x="80" y="3"/>
                      <a:pt x="77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7" name="Freeform 204"/>
              <p:cNvSpPr>
                <a:spLocks noEditPoints="1"/>
              </p:cNvSpPr>
              <p:nvPr/>
            </p:nvSpPr>
            <p:spPr bwMode="auto">
              <a:xfrm>
                <a:off x="346" y="2154"/>
                <a:ext cx="215" cy="215"/>
              </a:xfrm>
              <a:custGeom>
                <a:avLst/>
                <a:gdLst>
                  <a:gd name="T0" fmla="*/ 45 w 91"/>
                  <a:gd name="T1" fmla="*/ 0 h 91"/>
                  <a:gd name="T2" fmla="*/ 0 w 91"/>
                  <a:gd name="T3" fmla="*/ 46 h 91"/>
                  <a:gd name="T4" fmla="*/ 45 w 91"/>
                  <a:gd name="T5" fmla="*/ 91 h 91"/>
                  <a:gd name="T6" fmla="*/ 91 w 91"/>
                  <a:gd name="T7" fmla="*/ 46 h 91"/>
                  <a:gd name="T8" fmla="*/ 45 w 91"/>
                  <a:gd name="T9" fmla="*/ 0 h 91"/>
                  <a:gd name="T10" fmla="*/ 48 w 91"/>
                  <a:gd name="T11" fmla="*/ 68 h 91"/>
                  <a:gd name="T12" fmla="*/ 44 w 91"/>
                  <a:gd name="T13" fmla="*/ 72 h 91"/>
                  <a:gd name="T14" fmla="*/ 40 w 91"/>
                  <a:gd name="T15" fmla="*/ 68 h 91"/>
                  <a:gd name="T16" fmla="*/ 40 w 91"/>
                  <a:gd name="T17" fmla="*/ 65 h 91"/>
                  <a:gd name="T18" fmla="*/ 44 w 91"/>
                  <a:gd name="T19" fmla="*/ 61 h 91"/>
                  <a:gd name="T20" fmla="*/ 48 w 91"/>
                  <a:gd name="T21" fmla="*/ 65 h 91"/>
                  <a:gd name="T22" fmla="*/ 48 w 91"/>
                  <a:gd name="T23" fmla="*/ 68 h 91"/>
                  <a:gd name="T24" fmla="*/ 51 w 91"/>
                  <a:gd name="T25" fmla="*/ 44 h 91"/>
                  <a:gd name="T26" fmla="*/ 48 w 91"/>
                  <a:gd name="T27" fmla="*/ 53 h 91"/>
                  <a:gd name="T28" fmla="*/ 44 w 91"/>
                  <a:gd name="T29" fmla="*/ 57 h 91"/>
                  <a:gd name="T30" fmla="*/ 44 w 91"/>
                  <a:gd name="T31" fmla="*/ 57 h 91"/>
                  <a:gd name="T32" fmla="*/ 40 w 91"/>
                  <a:gd name="T33" fmla="*/ 53 h 91"/>
                  <a:gd name="T34" fmla="*/ 45 w 91"/>
                  <a:gd name="T35" fmla="*/ 39 h 91"/>
                  <a:gd name="T36" fmla="*/ 49 w 91"/>
                  <a:gd name="T37" fmla="*/ 32 h 91"/>
                  <a:gd name="T38" fmla="*/ 49 w 91"/>
                  <a:gd name="T39" fmla="*/ 31 h 91"/>
                  <a:gd name="T40" fmla="*/ 47 w 91"/>
                  <a:gd name="T41" fmla="*/ 29 h 91"/>
                  <a:gd name="T42" fmla="*/ 39 w 91"/>
                  <a:gd name="T43" fmla="*/ 29 h 91"/>
                  <a:gd name="T44" fmla="*/ 34 w 91"/>
                  <a:gd name="T45" fmla="*/ 27 h 91"/>
                  <a:gd name="T46" fmla="*/ 36 w 91"/>
                  <a:gd name="T47" fmla="*/ 22 h 91"/>
                  <a:gd name="T48" fmla="*/ 52 w 91"/>
                  <a:gd name="T49" fmla="*/ 22 h 91"/>
                  <a:gd name="T50" fmla="*/ 56 w 91"/>
                  <a:gd name="T51" fmla="*/ 30 h 91"/>
                  <a:gd name="T52" fmla="*/ 51 w 91"/>
                  <a:gd name="T53" fmla="*/ 44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91" h="91">
                    <a:moveTo>
                      <a:pt x="45" y="0"/>
                    </a:moveTo>
                    <a:cubicBezTo>
                      <a:pt x="20" y="0"/>
                      <a:pt x="0" y="21"/>
                      <a:pt x="0" y="46"/>
                    </a:cubicBezTo>
                    <a:cubicBezTo>
                      <a:pt x="0" y="71"/>
                      <a:pt x="20" y="91"/>
                      <a:pt x="45" y="91"/>
                    </a:cubicBezTo>
                    <a:cubicBezTo>
                      <a:pt x="70" y="91"/>
                      <a:pt x="91" y="71"/>
                      <a:pt x="91" y="46"/>
                    </a:cubicBezTo>
                    <a:cubicBezTo>
                      <a:pt x="91" y="21"/>
                      <a:pt x="70" y="0"/>
                      <a:pt x="45" y="0"/>
                    </a:cubicBezTo>
                    <a:close/>
                    <a:moveTo>
                      <a:pt x="48" y="68"/>
                    </a:moveTo>
                    <a:cubicBezTo>
                      <a:pt x="48" y="70"/>
                      <a:pt x="46" y="72"/>
                      <a:pt x="44" y="72"/>
                    </a:cubicBezTo>
                    <a:cubicBezTo>
                      <a:pt x="42" y="72"/>
                      <a:pt x="40" y="70"/>
                      <a:pt x="40" y="68"/>
                    </a:cubicBezTo>
                    <a:cubicBezTo>
                      <a:pt x="40" y="65"/>
                      <a:pt x="40" y="65"/>
                      <a:pt x="40" y="65"/>
                    </a:cubicBezTo>
                    <a:cubicBezTo>
                      <a:pt x="40" y="63"/>
                      <a:pt x="42" y="61"/>
                      <a:pt x="44" y="61"/>
                    </a:cubicBezTo>
                    <a:cubicBezTo>
                      <a:pt x="46" y="61"/>
                      <a:pt x="48" y="63"/>
                      <a:pt x="48" y="65"/>
                    </a:cubicBezTo>
                    <a:lnTo>
                      <a:pt x="48" y="68"/>
                    </a:lnTo>
                    <a:close/>
                    <a:moveTo>
                      <a:pt x="51" y="44"/>
                    </a:moveTo>
                    <a:cubicBezTo>
                      <a:pt x="48" y="48"/>
                      <a:pt x="48" y="52"/>
                      <a:pt x="48" y="53"/>
                    </a:cubicBezTo>
                    <a:cubicBezTo>
                      <a:pt x="48" y="55"/>
                      <a:pt x="47" y="57"/>
                      <a:pt x="44" y="57"/>
                    </a:cubicBezTo>
                    <a:cubicBezTo>
                      <a:pt x="44" y="57"/>
                      <a:pt x="44" y="57"/>
                      <a:pt x="44" y="57"/>
                    </a:cubicBezTo>
                    <a:cubicBezTo>
                      <a:pt x="42" y="57"/>
                      <a:pt x="40" y="55"/>
                      <a:pt x="40" y="53"/>
                    </a:cubicBezTo>
                    <a:cubicBezTo>
                      <a:pt x="40" y="53"/>
                      <a:pt x="40" y="45"/>
                      <a:pt x="45" y="39"/>
                    </a:cubicBezTo>
                    <a:cubicBezTo>
                      <a:pt x="48" y="35"/>
                      <a:pt x="49" y="33"/>
                      <a:pt x="49" y="32"/>
                    </a:cubicBezTo>
                    <a:cubicBezTo>
                      <a:pt x="49" y="32"/>
                      <a:pt x="49" y="31"/>
                      <a:pt x="49" y="31"/>
                    </a:cubicBezTo>
                    <a:cubicBezTo>
                      <a:pt x="48" y="29"/>
                      <a:pt x="48" y="29"/>
                      <a:pt x="47" y="29"/>
                    </a:cubicBezTo>
                    <a:cubicBezTo>
                      <a:pt x="46" y="27"/>
                      <a:pt x="41" y="28"/>
                      <a:pt x="39" y="29"/>
                    </a:cubicBezTo>
                    <a:cubicBezTo>
                      <a:pt x="37" y="30"/>
                      <a:pt x="35" y="29"/>
                      <a:pt x="34" y="27"/>
                    </a:cubicBezTo>
                    <a:cubicBezTo>
                      <a:pt x="33" y="25"/>
                      <a:pt x="34" y="23"/>
                      <a:pt x="36" y="22"/>
                    </a:cubicBezTo>
                    <a:cubicBezTo>
                      <a:pt x="37" y="21"/>
                      <a:pt x="46" y="18"/>
                      <a:pt x="52" y="22"/>
                    </a:cubicBezTo>
                    <a:cubicBezTo>
                      <a:pt x="54" y="23"/>
                      <a:pt x="56" y="25"/>
                      <a:pt x="56" y="30"/>
                    </a:cubicBezTo>
                    <a:cubicBezTo>
                      <a:pt x="57" y="32"/>
                      <a:pt x="57" y="36"/>
                      <a:pt x="51" y="4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6" name="Freeform 206"/>
            <p:cNvSpPr/>
            <p:nvPr/>
          </p:nvSpPr>
          <p:spPr bwMode="auto">
            <a:xfrm>
              <a:off x="6199" y="2067"/>
              <a:ext cx="248" cy="189"/>
            </a:xfrm>
            <a:custGeom>
              <a:avLst/>
              <a:gdLst>
                <a:gd name="T0" fmla="*/ 103 w 105"/>
                <a:gd name="T1" fmla="*/ 1 h 80"/>
                <a:gd name="T2" fmla="*/ 100 w 105"/>
                <a:gd name="T3" fmla="*/ 1 h 80"/>
                <a:gd name="T4" fmla="*/ 53 w 105"/>
                <a:gd name="T5" fmla="*/ 15 h 80"/>
                <a:gd name="T6" fmla="*/ 8 w 105"/>
                <a:gd name="T7" fmla="*/ 1 h 80"/>
                <a:gd name="T8" fmla="*/ 5 w 105"/>
                <a:gd name="T9" fmla="*/ 2 h 80"/>
                <a:gd name="T10" fmla="*/ 0 w 105"/>
                <a:gd name="T11" fmla="*/ 6 h 80"/>
                <a:gd name="T12" fmla="*/ 0 w 105"/>
                <a:gd name="T13" fmla="*/ 20 h 80"/>
                <a:gd name="T14" fmla="*/ 4 w 105"/>
                <a:gd name="T15" fmla="*/ 20 h 80"/>
                <a:gd name="T16" fmla="*/ 26 w 105"/>
                <a:gd name="T17" fmla="*/ 25 h 80"/>
                <a:gd name="T18" fmla="*/ 52 w 105"/>
                <a:gd name="T19" fmla="*/ 53 h 80"/>
                <a:gd name="T20" fmla="*/ 54 w 105"/>
                <a:gd name="T21" fmla="*/ 69 h 80"/>
                <a:gd name="T22" fmla="*/ 99 w 105"/>
                <a:gd name="T23" fmla="*/ 80 h 80"/>
                <a:gd name="T24" fmla="*/ 101 w 105"/>
                <a:gd name="T25" fmla="*/ 80 h 80"/>
                <a:gd name="T26" fmla="*/ 103 w 105"/>
                <a:gd name="T27" fmla="*/ 80 h 80"/>
                <a:gd name="T28" fmla="*/ 105 w 105"/>
                <a:gd name="T29" fmla="*/ 76 h 80"/>
                <a:gd name="T30" fmla="*/ 105 w 105"/>
                <a:gd name="T31" fmla="*/ 4 h 80"/>
                <a:gd name="T32" fmla="*/ 103 w 105"/>
                <a:gd name="T33" fmla="*/ 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5" h="80">
                  <a:moveTo>
                    <a:pt x="103" y="1"/>
                  </a:moveTo>
                  <a:cubicBezTo>
                    <a:pt x="102" y="1"/>
                    <a:pt x="101" y="0"/>
                    <a:pt x="100" y="1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6" y="1"/>
                    <a:pt x="5" y="2"/>
                  </a:cubicBezTo>
                  <a:cubicBezTo>
                    <a:pt x="3" y="2"/>
                    <a:pt x="0" y="3"/>
                    <a:pt x="0" y="6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2" y="20"/>
                    <a:pt x="3" y="20"/>
                    <a:pt x="4" y="20"/>
                  </a:cubicBezTo>
                  <a:cubicBezTo>
                    <a:pt x="12" y="20"/>
                    <a:pt x="19" y="22"/>
                    <a:pt x="26" y="25"/>
                  </a:cubicBezTo>
                  <a:cubicBezTo>
                    <a:pt x="38" y="31"/>
                    <a:pt x="47" y="41"/>
                    <a:pt x="52" y="53"/>
                  </a:cubicBezTo>
                  <a:cubicBezTo>
                    <a:pt x="53" y="58"/>
                    <a:pt x="54" y="64"/>
                    <a:pt x="54" y="69"/>
                  </a:cubicBezTo>
                  <a:cubicBezTo>
                    <a:pt x="68" y="69"/>
                    <a:pt x="83" y="72"/>
                    <a:pt x="99" y="80"/>
                  </a:cubicBezTo>
                  <a:cubicBezTo>
                    <a:pt x="100" y="80"/>
                    <a:pt x="100" y="80"/>
                    <a:pt x="101" y="80"/>
                  </a:cubicBezTo>
                  <a:cubicBezTo>
                    <a:pt x="102" y="80"/>
                    <a:pt x="102" y="80"/>
                    <a:pt x="103" y="80"/>
                  </a:cubicBezTo>
                  <a:cubicBezTo>
                    <a:pt x="104" y="79"/>
                    <a:pt x="105" y="78"/>
                    <a:pt x="105" y="76"/>
                  </a:cubicBezTo>
                  <a:cubicBezTo>
                    <a:pt x="105" y="4"/>
                    <a:pt x="105" y="4"/>
                    <a:pt x="105" y="4"/>
                  </a:cubicBezTo>
                  <a:cubicBezTo>
                    <a:pt x="105" y="3"/>
                    <a:pt x="104" y="2"/>
                    <a:pt x="103" y="1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207"/>
            <p:cNvSpPr>
              <a:spLocks noEditPoints="1"/>
            </p:cNvSpPr>
            <p:nvPr/>
          </p:nvSpPr>
          <p:spPr bwMode="auto">
            <a:xfrm>
              <a:off x="6114" y="1979"/>
              <a:ext cx="421" cy="142"/>
            </a:xfrm>
            <a:custGeom>
              <a:avLst/>
              <a:gdLst>
                <a:gd name="T0" fmla="*/ 89 w 178"/>
                <a:gd name="T1" fmla="*/ 60 h 60"/>
                <a:gd name="T2" fmla="*/ 87 w 178"/>
                <a:gd name="T3" fmla="*/ 60 h 60"/>
                <a:gd name="T4" fmla="*/ 3 w 178"/>
                <a:gd name="T5" fmla="*/ 34 h 60"/>
                <a:gd name="T6" fmla="*/ 0 w 178"/>
                <a:gd name="T7" fmla="*/ 30 h 60"/>
                <a:gd name="T8" fmla="*/ 3 w 178"/>
                <a:gd name="T9" fmla="*/ 27 h 60"/>
                <a:gd name="T10" fmla="*/ 87 w 178"/>
                <a:gd name="T11" fmla="*/ 1 h 60"/>
                <a:gd name="T12" fmla="*/ 90 w 178"/>
                <a:gd name="T13" fmla="*/ 1 h 60"/>
                <a:gd name="T14" fmla="*/ 175 w 178"/>
                <a:gd name="T15" fmla="*/ 27 h 60"/>
                <a:gd name="T16" fmla="*/ 178 w 178"/>
                <a:gd name="T17" fmla="*/ 30 h 60"/>
                <a:gd name="T18" fmla="*/ 175 w 178"/>
                <a:gd name="T19" fmla="*/ 34 h 60"/>
                <a:gd name="T20" fmla="*/ 90 w 178"/>
                <a:gd name="T21" fmla="*/ 60 h 60"/>
                <a:gd name="T22" fmla="*/ 89 w 178"/>
                <a:gd name="T23" fmla="*/ 60 h 60"/>
                <a:gd name="T24" fmla="*/ 17 w 178"/>
                <a:gd name="T25" fmla="*/ 30 h 60"/>
                <a:gd name="T26" fmla="*/ 89 w 178"/>
                <a:gd name="T27" fmla="*/ 52 h 60"/>
                <a:gd name="T28" fmla="*/ 160 w 178"/>
                <a:gd name="T29" fmla="*/ 30 h 60"/>
                <a:gd name="T30" fmla="*/ 89 w 178"/>
                <a:gd name="T31" fmla="*/ 9 h 60"/>
                <a:gd name="T32" fmla="*/ 17 w 178"/>
                <a:gd name="T33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8" h="60">
                  <a:moveTo>
                    <a:pt x="89" y="60"/>
                  </a:moveTo>
                  <a:cubicBezTo>
                    <a:pt x="88" y="60"/>
                    <a:pt x="88" y="60"/>
                    <a:pt x="87" y="60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1" y="34"/>
                    <a:pt x="0" y="32"/>
                    <a:pt x="0" y="30"/>
                  </a:cubicBezTo>
                  <a:cubicBezTo>
                    <a:pt x="0" y="29"/>
                    <a:pt x="1" y="27"/>
                    <a:pt x="3" y="27"/>
                  </a:cubicBezTo>
                  <a:cubicBezTo>
                    <a:pt x="87" y="1"/>
                    <a:pt x="87" y="1"/>
                    <a:pt x="87" y="1"/>
                  </a:cubicBezTo>
                  <a:cubicBezTo>
                    <a:pt x="88" y="0"/>
                    <a:pt x="89" y="0"/>
                    <a:pt x="90" y="1"/>
                  </a:cubicBezTo>
                  <a:cubicBezTo>
                    <a:pt x="175" y="27"/>
                    <a:pt x="175" y="27"/>
                    <a:pt x="175" y="27"/>
                  </a:cubicBezTo>
                  <a:cubicBezTo>
                    <a:pt x="176" y="27"/>
                    <a:pt x="178" y="29"/>
                    <a:pt x="178" y="30"/>
                  </a:cubicBezTo>
                  <a:cubicBezTo>
                    <a:pt x="178" y="32"/>
                    <a:pt x="176" y="34"/>
                    <a:pt x="175" y="34"/>
                  </a:cubicBezTo>
                  <a:cubicBezTo>
                    <a:pt x="90" y="60"/>
                    <a:pt x="90" y="60"/>
                    <a:pt x="90" y="60"/>
                  </a:cubicBezTo>
                  <a:cubicBezTo>
                    <a:pt x="89" y="60"/>
                    <a:pt x="89" y="60"/>
                    <a:pt x="89" y="60"/>
                  </a:cubicBezTo>
                  <a:close/>
                  <a:moveTo>
                    <a:pt x="17" y="30"/>
                  </a:moveTo>
                  <a:cubicBezTo>
                    <a:pt x="89" y="52"/>
                    <a:pt x="89" y="52"/>
                    <a:pt x="89" y="52"/>
                  </a:cubicBezTo>
                  <a:cubicBezTo>
                    <a:pt x="160" y="30"/>
                    <a:pt x="160" y="30"/>
                    <a:pt x="160" y="30"/>
                  </a:cubicBezTo>
                  <a:cubicBezTo>
                    <a:pt x="89" y="9"/>
                    <a:pt x="89" y="9"/>
                    <a:pt x="89" y="9"/>
                  </a:cubicBezTo>
                  <a:lnTo>
                    <a:pt x="17" y="3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208"/>
            <p:cNvSpPr/>
            <p:nvPr/>
          </p:nvSpPr>
          <p:spPr bwMode="auto">
            <a:xfrm>
              <a:off x="6332" y="2029"/>
              <a:ext cx="217" cy="236"/>
            </a:xfrm>
            <a:custGeom>
              <a:avLst/>
              <a:gdLst>
                <a:gd name="T0" fmla="*/ 90 w 92"/>
                <a:gd name="T1" fmla="*/ 67 h 100"/>
                <a:gd name="T2" fmla="*/ 78 w 92"/>
                <a:gd name="T3" fmla="*/ 62 h 100"/>
                <a:gd name="T4" fmla="*/ 78 w 92"/>
                <a:gd name="T5" fmla="*/ 61 h 100"/>
                <a:gd name="T6" fmla="*/ 78 w 92"/>
                <a:gd name="T7" fmla="*/ 11 h 100"/>
                <a:gd name="T8" fmla="*/ 5 w 92"/>
                <a:gd name="T9" fmla="*/ 0 h 100"/>
                <a:gd name="T10" fmla="*/ 0 w 92"/>
                <a:gd name="T11" fmla="*/ 4 h 100"/>
                <a:gd name="T12" fmla="*/ 3 w 92"/>
                <a:gd name="T13" fmla="*/ 8 h 100"/>
                <a:gd name="T14" fmla="*/ 70 w 92"/>
                <a:gd name="T15" fmla="*/ 18 h 100"/>
                <a:gd name="T16" fmla="*/ 70 w 92"/>
                <a:gd name="T17" fmla="*/ 61 h 100"/>
                <a:gd name="T18" fmla="*/ 70 w 92"/>
                <a:gd name="T19" fmla="*/ 62 h 100"/>
                <a:gd name="T20" fmla="*/ 58 w 92"/>
                <a:gd name="T21" fmla="*/ 67 h 100"/>
                <a:gd name="T22" fmla="*/ 56 w 92"/>
                <a:gd name="T23" fmla="*/ 71 h 100"/>
                <a:gd name="T24" fmla="*/ 56 w 92"/>
                <a:gd name="T25" fmla="*/ 96 h 100"/>
                <a:gd name="T26" fmla="*/ 60 w 92"/>
                <a:gd name="T27" fmla="*/ 100 h 100"/>
                <a:gd name="T28" fmla="*/ 64 w 92"/>
                <a:gd name="T29" fmla="*/ 96 h 100"/>
                <a:gd name="T30" fmla="*/ 64 w 92"/>
                <a:gd name="T31" fmla="*/ 73 h 100"/>
                <a:gd name="T32" fmla="*/ 70 w 92"/>
                <a:gd name="T33" fmla="*/ 71 h 100"/>
                <a:gd name="T34" fmla="*/ 70 w 92"/>
                <a:gd name="T35" fmla="*/ 92 h 100"/>
                <a:gd name="T36" fmla="*/ 74 w 92"/>
                <a:gd name="T37" fmla="*/ 96 h 100"/>
                <a:gd name="T38" fmla="*/ 78 w 92"/>
                <a:gd name="T39" fmla="*/ 92 h 100"/>
                <a:gd name="T40" fmla="*/ 78 w 92"/>
                <a:gd name="T41" fmla="*/ 71 h 100"/>
                <a:gd name="T42" fmla="*/ 84 w 92"/>
                <a:gd name="T43" fmla="*/ 73 h 100"/>
                <a:gd name="T44" fmla="*/ 84 w 92"/>
                <a:gd name="T45" fmla="*/ 96 h 100"/>
                <a:gd name="T46" fmla="*/ 88 w 92"/>
                <a:gd name="T47" fmla="*/ 100 h 100"/>
                <a:gd name="T48" fmla="*/ 92 w 92"/>
                <a:gd name="T49" fmla="*/ 96 h 100"/>
                <a:gd name="T50" fmla="*/ 92 w 92"/>
                <a:gd name="T51" fmla="*/ 71 h 100"/>
                <a:gd name="T52" fmla="*/ 90 w 92"/>
                <a:gd name="T53" fmla="*/ 67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2" h="100">
                  <a:moveTo>
                    <a:pt x="90" y="67"/>
                  </a:moveTo>
                  <a:cubicBezTo>
                    <a:pt x="78" y="62"/>
                    <a:pt x="78" y="62"/>
                    <a:pt x="78" y="62"/>
                  </a:cubicBezTo>
                  <a:cubicBezTo>
                    <a:pt x="78" y="62"/>
                    <a:pt x="78" y="62"/>
                    <a:pt x="78" y="61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1" y="8"/>
                    <a:pt x="3" y="8"/>
                  </a:cubicBezTo>
                  <a:cubicBezTo>
                    <a:pt x="70" y="18"/>
                    <a:pt x="70" y="18"/>
                    <a:pt x="70" y="18"/>
                  </a:cubicBezTo>
                  <a:cubicBezTo>
                    <a:pt x="70" y="61"/>
                    <a:pt x="70" y="61"/>
                    <a:pt x="70" y="61"/>
                  </a:cubicBezTo>
                  <a:cubicBezTo>
                    <a:pt x="70" y="62"/>
                    <a:pt x="70" y="62"/>
                    <a:pt x="70" y="62"/>
                  </a:cubicBezTo>
                  <a:cubicBezTo>
                    <a:pt x="58" y="67"/>
                    <a:pt x="58" y="67"/>
                    <a:pt x="58" y="67"/>
                  </a:cubicBezTo>
                  <a:cubicBezTo>
                    <a:pt x="57" y="68"/>
                    <a:pt x="56" y="69"/>
                    <a:pt x="56" y="71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56" y="98"/>
                    <a:pt x="57" y="100"/>
                    <a:pt x="60" y="100"/>
                  </a:cubicBezTo>
                  <a:cubicBezTo>
                    <a:pt x="62" y="100"/>
                    <a:pt x="64" y="98"/>
                    <a:pt x="64" y="96"/>
                  </a:cubicBezTo>
                  <a:cubicBezTo>
                    <a:pt x="64" y="73"/>
                    <a:pt x="64" y="73"/>
                    <a:pt x="64" y="73"/>
                  </a:cubicBezTo>
                  <a:cubicBezTo>
                    <a:pt x="70" y="71"/>
                    <a:pt x="70" y="71"/>
                    <a:pt x="70" y="71"/>
                  </a:cubicBezTo>
                  <a:cubicBezTo>
                    <a:pt x="70" y="92"/>
                    <a:pt x="70" y="92"/>
                    <a:pt x="70" y="92"/>
                  </a:cubicBezTo>
                  <a:cubicBezTo>
                    <a:pt x="70" y="94"/>
                    <a:pt x="72" y="96"/>
                    <a:pt x="74" y="96"/>
                  </a:cubicBezTo>
                  <a:cubicBezTo>
                    <a:pt x="76" y="96"/>
                    <a:pt x="78" y="94"/>
                    <a:pt x="78" y="92"/>
                  </a:cubicBezTo>
                  <a:cubicBezTo>
                    <a:pt x="78" y="71"/>
                    <a:pt x="78" y="71"/>
                    <a:pt x="78" y="71"/>
                  </a:cubicBezTo>
                  <a:cubicBezTo>
                    <a:pt x="84" y="73"/>
                    <a:pt x="84" y="73"/>
                    <a:pt x="84" y="73"/>
                  </a:cubicBezTo>
                  <a:cubicBezTo>
                    <a:pt x="84" y="96"/>
                    <a:pt x="84" y="96"/>
                    <a:pt x="84" y="96"/>
                  </a:cubicBezTo>
                  <a:cubicBezTo>
                    <a:pt x="84" y="98"/>
                    <a:pt x="86" y="100"/>
                    <a:pt x="88" y="100"/>
                  </a:cubicBezTo>
                  <a:cubicBezTo>
                    <a:pt x="90" y="100"/>
                    <a:pt x="92" y="98"/>
                    <a:pt x="92" y="96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69"/>
                    <a:pt x="91" y="68"/>
                    <a:pt x="90" y="67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209"/>
            <p:cNvSpPr/>
            <p:nvPr/>
          </p:nvSpPr>
          <p:spPr bwMode="auto">
            <a:xfrm>
              <a:off x="6235" y="2128"/>
              <a:ext cx="87" cy="80"/>
            </a:xfrm>
            <a:custGeom>
              <a:avLst/>
              <a:gdLst>
                <a:gd name="T0" fmla="*/ 0 w 37"/>
                <a:gd name="T1" fmla="*/ 30 h 34"/>
                <a:gd name="T2" fmla="*/ 4 w 37"/>
                <a:gd name="T3" fmla="*/ 34 h 34"/>
                <a:gd name="T4" fmla="*/ 37 w 37"/>
                <a:gd name="T5" fmla="*/ 28 h 34"/>
                <a:gd name="T6" fmla="*/ 37 w 37"/>
                <a:gd name="T7" fmla="*/ 27 h 34"/>
                <a:gd name="T8" fmla="*/ 14 w 37"/>
                <a:gd name="T9" fmla="*/ 0 h 34"/>
                <a:gd name="T10" fmla="*/ 0 w 37"/>
                <a:gd name="T11" fmla="*/ 3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34">
                  <a:moveTo>
                    <a:pt x="0" y="30"/>
                  </a:moveTo>
                  <a:cubicBezTo>
                    <a:pt x="2" y="32"/>
                    <a:pt x="3" y="33"/>
                    <a:pt x="4" y="34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8"/>
                    <a:pt x="37" y="27"/>
                    <a:pt x="37" y="27"/>
                  </a:cubicBezTo>
                  <a:cubicBezTo>
                    <a:pt x="33" y="16"/>
                    <a:pt x="25" y="6"/>
                    <a:pt x="14" y="0"/>
                  </a:cubicBezTo>
                  <a:lnTo>
                    <a:pt x="0" y="3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210"/>
            <p:cNvSpPr/>
            <p:nvPr/>
          </p:nvSpPr>
          <p:spPr bwMode="auto">
            <a:xfrm>
              <a:off x="6086" y="2114"/>
              <a:ext cx="165" cy="149"/>
            </a:xfrm>
            <a:custGeom>
              <a:avLst/>
              <a:gdLst>
                <a:gd name="T0" fmla="*/ 35 w 70"/>
                <a:gd name="T1" fmla="*/ 54 h 63"/>
                <a:gd name="T2" fmla="*/ 36 w 70"/>
                <a:gd name="T3" fmla="*/ 43 h 63"/>
                <a:gd name="T4" fmla="*/ 52 w 70"/>
                <a:gd name="T5" fmla="*/ 33 h 63"/>
                <a:gd name="T6" fmla="*/ 56 w 70"/>
                <a:gd name="T7" fmla="*/ 33 h 63"/>
                <a:gd name="T8" fmla="*/ 70 w 70"/>
                <a:gd name="T9" fmla="*/ 3 h 63"/>
                <a:gd name="T10" fmla="*/ 52 w 70"/>
                <a:gd name="T11" fmla="*/ 0 h 63"/>
                <a:gd name="T12" fmla="*/ 48 w 70"/>
                <a:gd name="T13" fmla="*/ 0 h 63"/>
                <a:gd name="T14" fmla="*/ 6 w 70"/>
                <a:gd name="T15" fmla="*/ 29 h 63"/>
                <a:gd name="T16" fmla="*/ 3 w 70"/>
                <a:gd name="T17" fmla="*/ 63 h 63"/>
                <a:gd name="T18" fmla="*/ 35 w 70"/>
                <a:gd name="T19" fmla="*/ 5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63">
                  <a:moveTo>
                    <a:pt x="35" y="54"/>
                  </a:moveTo>
                  <a:cubicBezTo>
                    <a:pt x="34" y="50"/>
                    <a:pt x="34" y="46"/>
                    <a:pt x="36" y="43"/>
                  </a:cubicBezTo>
                  <a:cubicBezTo>
                    <a:pt x="39" y="37"/>
                    <a:pt x="45" y="33"/>
                    <a:pt x="52" y="33"/>
                  </a:cubicBezTo>
                  <a:cubicBezTo>
                    <a:pt x="53" y="33"/>
                    <a:pt x="55" y="33"/>
                    <a:pt x="56" y="33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64" y="1"/>
                    <a:pt x="58" y="0"/>
                    <a:pt x="52" y="0"/>
                  </a:cubicBezTo>
                  <a:cubicBezTo>
                    <a:pt x="51" y="0"/>
                    <a:pt x="50" y="0"/>
                    <a:pt x="48" y="0"/>
                  </a:cubicBezTo>
                  <a:cubicBezTo>
                    <a:pt x="30" y="1"/>
                    <a:pt x="14" y="12"/>
                    <a:pt x="6" y="29"/>
                  </a:cubicBezTo>
                  <a:cubicBezTo>
                    <a:pt x="1" y="40"/>
                    <a:pt x="0" y="52"/>
                    <a:pt x="3" y="63"/>
                  </a:cubicBezTo>
                  <a:lnTo>
                    <a:pt x="35" y="5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211"/>
            <p:cNvSpPr/>
            <p:nvPr/>
          </p:nvSpPr>
          <p:spPr bwMode="auto">
            <a:xfrm>
              <a:off x="6178" y="2213"/>
              <a:ext cx="151" cy="140"/>
            </a:xfrm>
            <a:custGeom>
              <a:avLst/>
              <a:gdLst>
                <a:gd name="T0" fmla="*/ 31 w 64"/>
                <a:gd name="T1" fmla="*/ 6 h 59"/>
                <a:gd name="T2" fmla="*/ 29 w 64"/>
                <a:gd name="T3" fmla="*/ 16 h 59"/>
                <a:gd name="T4" fmla="*/ 13 w 64"/>
                <a:gd name="T5" fmla="*/ 26 h 59"/>
                <a:gd name="T6" fmla="*/ 11 w 64"/>
                <a:gd name="T7" fmla="*/ 26 h 59"/>
                <a:gd name="T8" fmla="*/ 0 w 64"/>
                <a:gd name="T9" fmla="*/ 58 h 59"/>
                <a:gd name="T10" fmla="*/ 13 w 64"/>
                <a:gd name="T11" fmla="*/ 59 h 59"/>
                <a:gd name="T12" fmla="*/ 59 w 64"/>
                <a:gd name="T13" fmla="*/ 30 h 59"/>
                <a:gd name="T14" fmla="*/ 64 w 64"/>
                <a:gd name="T15" fmla="*/ 7 h 59"/>
                <a:gd name="T16" fmla="*/ 63 w 64"/>
                <a:gd name="T17" fmla="*/ 0 h 59"/>
                <a:gd name="T18" fmla="*/ 31 w 64"/>
                <a:gd name="T19" fmla="*/ 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59">
                  <a:moveTo>
                    <a:pt x="31" y="6"/>
                  </a:moveTo>
                  <a:cubicBezTo>
                    <a:pt x="31" y="9"/>
                    <a:pt x="31" y="13"/>
                    <a:pt x="29" y="16"/>
                  </a:cubicBezTo>
                  <a:cubicBezTo>
                    <a:pt x="26" y="22"/>
                    <a:pt x="20" y="26"/>
                    <a:pt x="13" y="26"/>
                  </a:cubicBezTo>
                  <a:cubicBezTo>
                    <a:pt x="12" y="26"/>
                    <a:pt x="12" y="26"/>
                    <a:pt x="11" y="26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5" y="59"/>
                    <a:pt x="9" y="59"/>
                    <a:pt x="13" y="59"/>
                  </a:cubicBezTo>
                  <a:cubicBezTo>
                    <a:pt x="33" y="59"/>
                    <a:pt x="51" y="48"/>
                    <a:pt x="59" y="30"/>
                  </a:cubicBezTo>
                  <a:cubicBezTo>
                    <a:pt x="63" y="23"/>
                    <a:pt x="64" y="15"/>
                    <a:pt x="64" y="7"/>
                  </a:cubicBezTo>
                  <a:cubicBezTo>
                    <a:pt x="64" y="4"/>
                    <a:pt x="64" y="2"/>
                    <a:pt x="63" y="0"/>
                  </a:cubicBezTo>
                  <a:lnTo>
                    <a:pt x="31" y="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212"/>
            <p:cNvSpPr/>
            <p:nvPr/>
          </p:nvSpPr>
          <p:spPr bwMode="auto">
            <a:xfrm>
              <a:off x="6100" y="2258"/>
              <a:ext cx="85" cy="85"/>
            </a:xfrm>
            <a:custGeom>
              <a:avLst/>
              <a:gdLst>
                <a:gd name="T0" fmla="*/ 36 w 36"/>
                <a:gd name="T1" fmla="*/ 4 h 36"/>
                <a:gd name="T2" fmla="*/ 32 w 36"/>
                <a:gd name="T3" fmla="*/ 0 h 36"/>
                <a:gd name="T4" fmla="*/ 0 w 36"/>
                <a:gd name="T5" fmla="*/ 10 h 36"/>
                <a:gd name="T6" fmla="*/ 25 w 36"/>
                <a:gd name="T7" fmla="*/ 35 h 36"/>
                <a:gd name="T8" fmla="*/ 26 w 36"/>
                <a:gd name="T9" fmla="*/ 36 h 36"/>
                <a:gd name="T10" fmla="*/ 36 w 36"/>
                <a:gd name="T11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36">
                  <a:moveTo>
                    <a:pt x="36" y="4"/>
                  </a:moveTo>
                  <a:cubicBezTo>
                    <a:pt x="35" y="3"/>
                    <a:pt x="33" y="2"/>
                    <a:pt x="32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5" y="21"/>
                    <a:pt x="13" y="30"/>
                    <a:pt x="25" y="35"/>
                  </a:cubicBezTo>
                  <a:cubicBezTo>
                    <a:pt x="25" y="36"/>
                    <a:pt x="25" y="36"/>
                    <a:pt x="26" y="36"/>
                  </a:cubicBezTo>
                  <a:lnTo>
                    <a:pt x="36" y="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213"/>
            <p:cNvSpPr/>
            <p:nvPr/>
          </p:nvSpPr>
          <p:spPr bwMode="auto">
            <a:xfrm>
              <a:off x="6183" y="2211"/>
              <a:ext cx="52" cy="47"/>
            </a:xfrm>
            <a:custGeom>
              <a:avLst/>
              <a:gdLst>
                <a:gd name="T0" fmla="*/ 11 w 22"/>
                <a:gd name="T1" fmla="*/ 0 h 20"/>
                <a:gd name="T2" fmla="*/ 2 w 22"/>
                <a:gd name="T3" fmla="*/ 5 h 20"/>
                <a:gd name="T4" fmla="*/ 7 w 22"/>
                <a:gd name="T5" fmla="*/ 18 h 20"/>
                <a:gd name="T6" fmla="*/ 20 w 22"/>
                <a:gd name="T7" fmla="*/ 14 h 20"/>
                <a:gd name="T8" fmla="*/ 15 w 22"/>
                <a:gd name="T9" fmla="*/ 1 h 20"/>
                <a:gd name="T10" fmla="*/ 11 w 22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0">
                  <a:moveTo>
                    <a:pt x="11" y="0"/>
                  </a:moveTo>
                  <a:cubicBezTo>
                    <a:pt x="7" y="0"/>
                    <a:pt x="4" y="2"/>
                    <a:pt x="2" y="5"/>
                  </a:cubicBezTo>
                  <a:cubicBezTo>
                    <a:pt x="0" y="10"/>
                    <a:pt x="2" y="16"/>
                    <a:pt x="7" y="18"/>
                  </a:cubicBezTo>
                  <a:cubicBezTo>
                    <a:pt x="12" y="20"/>
                    <a:pt x="18" y="18"/>
                    <a:pt x="20" y="14"/>
                  </a:cubicBezTo>
                  <a:cubicBezTo>
                    <a:pt x="22" y="9"/>
                    <a:pt x="20" y="3"/>
                    <a:pt x="15" y="1"/>
                  </a:cubicBezTo>
                  <a:cubicBezTo>
                    <a:pt x="14" y="0"/>
                    <a:pt x="13" y="0"/>
                    <a:pt x="11" y="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214"/>
            <p:cNvSpPr>
              <a:spLocks noEditPoints="1"/>
            </p:cNvSpPr>
            <p:nvPr/>
          </p:nvSpPr>
          <p:spPr bwMode="auto">
            <a:xfrm>
              <a:off x="-791" y="2991"/>
              <a:ext cx="335" cy="400"/>
            </a:xfrm>
            <a:custGeom>
              <a:avLst/>
              <a:gdLst>
                <a:gd name="T0" fmla="*/ 127 w 142"/>
                <a:gd name="T1" fmla="*/ 0 h 169"/>
                <a:gd name="T2" fmla="*/ 107 w 142"/>
                <a:gd name="T3" fmla="*/ 0 h 169"/>
                <a:gd name="T4" fmla="*/ 115 w 142"/>
                <a:gd name="T5" fmla="*/ 17 h 169"/>
                <a:gd name="T6" fmla="*/ 117 w 142"/>
                <a:gd name="T7" fmla="*/ 22 h 169"/>
                <a:gd name="T8" fmla="*/ 109 w 142"/>
                <a:gd name="T9" fmla="*/ 30 h 169"/>
                <a:gd name="T10" fmla="*/ 109 w 142"/>
                <a:gd name="T11" fmla="*/ 30 h 169"/>
                <a:gd name="T12" fmla="*/ 33 w 142"/>
                <a:gd name="T13" fmla="*/ 30 h 169"/>
                <a:gd name="T14" fmla="*/ 27 w 142"/>
                <a:gd name="T15" fmla="*/ 26 h 169"/>
                <a:gd name="T16" fmla="*/ 26 w 142"/>
                <a:gd name="T17" fmla="*/ 18 h 169"/>
                <a:gd name="T18" fmla="*/ 34 w 142"/>
                <a:gd name="T19" fmla="*/ 0 h 169"/>
                <a:gd name="T20" fmla="*/ 15 w 142"/>
                <a:gd name="T21" fmla="*/ 0 h 169"/>
                <a:gd name="T22" fmla="*/ 0 w 142"/>
                <a:gd name="T23" fmla="*/ 14 h 169"/>
                <a:gd name="T24" fmla="*/ 0 w 142"/>
                <a:gd name="T25" fmla="*/ 155 h 169"/>
                <a:gd name="T26" fmla="*/ 15 w 142"/>
                <a:gd name="T27" fmla="*/ 169 h 169"/>
                <a:gd name="T28" fmla="*/ 127 w 142"/>
                <a:gd name="T29" fmla="*/ 169 h 169"/>
                <a:gd name="T30" fmla="*/ 142 w 142"/>
                <a:gd name="T31" fmla="*/ 155 h 169"/>
                <a:gd name="T32" fmla="*/ 142 w 142"/>
                <a:gd name="T33" fmla="*/ 14 h 169"/>
                <a:gd name="T34" fmla="*/ 127 w 142"/>
                <a:gd name="T35" fmla="*/ 0 h 169"/>
                <a:gd name="T36" fmla="*/ 88 w 142"/>
                <a:gd name="T37" fmla="*/ 105 h 169"/>
                <a:gd name="T38" fmla="*/ 53 w 142"/>
                <a:gd name="T39" fmla="*/ 105 h 169"/>
                <a:gd name="T40" fmla="*/ 49 w 142"/>
                <a:gd name="T41" fmla="*/ 101 h 169"/>
                <a:gd name="T42" fmla="*/ 53 w 142"/>
                <a:gd name="T43" fmla="*/ 97 h 169"/>
                <a:gd name="T44" fmla="*/ 88 w 142"/>
                <a:gd name="T45" fmla="*/ 97 h 169"/>
                <a:gd name="T46" fmla="*/ 92 w 142"/>
                <a:gd name="T47" fmla="*/ 101 h 169"/>
                <a:gd name="T48" fmla="*/ 88 w 142"/>
                <a:gd name="T49" fmla="*/ 10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2" h="169">
                  <a:moveTo>
                    <a:pt x="127" y="0"/>
                  </a:moveTo>
                  <a:cubicBezTo>
                    <a:pt x="107" y="0"/>
                    <a:pt x="107" y="0"/>
                    <a:pt x="107" y="0"/>
                  </a:cubicBezTo>
                  <a:cubicBezTo>
                    <a:pt x="115" y="17"/>
                    <a:pt x="115" y="17"/>
                    <a:pt x="115" y="17"/>
                  </a:cubicBezTo>
                  <a:cubicBezTo>
                    <a:pt x="116" y="19"/>
                    <a:pt x="117" y="20"/>
                    <a:pt x="117" y="22"/>
                  </a:cubicBezTo>
                  <a:cubicBezTo>
                    <a:pt x="117" y="26"/>
                    <a:pt x="113" y="30"/>
                    <a:pt x="109" y="30"/>
                  </a:cubicBezTo>
                  <a:cubicBezTo>
                    <a:pt x="109" y="30"/>
                    <a:pt x="109" y="30"/>
                    <a:pt x="109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1" y="30"/>
                    <a:pt x="28" y="28"/>
                    <a:pt x="27" y="26"/>
                  </a:cubicBezTo>
                  <a:cubicBezTo>
                    <a:pt x="25" y="24"/>
                    <a:pt x="25" y="21"/>
                    <a:pt x="26" y="18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6"/>
                    <a:pt x="0" y="14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0" y="163"/>
                    <a:pt x="7" y="169"/>
                    <a:pt x="15" y="169"/>
                  </a:cubicBezTo>
                  <a:cubicBezTo>
                    <a:pt x="127" y="169"/>
                    <a:pt x="127" y="169"/>
                    <a:pt x="127" y="169"/>
                  </a:cubicBezTo>
                  <a:cubicBezTo>
                    <a:pt x="135" y="169"/>
                    <a:pt x="142" y="163"/>
                    <a:pt x="142" y="155"/>
                  </a:cubicBezTo>
                  <a:cubicBezTo>
                    <a:pt x="142" y="14"/>
                    <a:pt x="142" y="14"/>
                    <a:pt x="142" y="14"/>
                  </a:cubicBezTo>
                  <a:cubicBezTo>
                    <a:pt x="142" y="6"/>
                    <a:pt x="135" y="0"/>
                    <a:pt x="127" y="0"/>
                  </a:cubicBezTo>
                  <a:close/>
                  <a:moveTo>
                    <a:pt x="88" y="105"/>
                  </a:moveTo>
                  <a:cubicBezTo>
                    <a:pt x="53" y="105"/>
                    <a:pt x="53" y="105"/>
                    <a:pt x="53" y="105"/>
                  </a:cubicBezTo>
                  <a:cubicBezTo>
                    <a:pt x="51" y="105"/>
                    <a:pt x="49" y="103"/>
                    <a:pt x="49" y="101"/>
                  </a:cubicBezTo>
                  <a:cubicBezTo>
                    <a:pt x="49" y="98"/>
                    <a:pt x="51" y="97"/>
                    <a:pt x="53" y="97"/>
                  </a:cubicBezTo>
                  <a:cubicBezTo>
                    <a:pt x="88" y="97"/>
                    <a:pt x="88" y="97"/>
                    <a:pt x="88" y="97"/>
                  </a:cubicBezTo>
                  <a:cubicBezTo>
                    <a:pt x="91" y="97"/>
                    <a:pt x="92" y="98"/>
                    <a:pt x="92" y="101"/>
                  </a:cubicBezTo>
                  <a:cubicBezTo>
                    <a:pt x="92" y="103"/>
                    <a:pt x="91" y="105"/>
                    <a:pt x="88" y="105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215"/>
            <p:cNvSpPr/>
            <p:nvPr/>
          </p:nvSpPr>
          <p:spPr bwMode="auto">
            <a:xfrm>
              <a:off x="-664" y="2932"/>
              <a:ext cx="81" cy="19"/>
            </a:xfrm>
            <a:custGeom>
              <a:avLst/>
              <a:gdLst>
                <a:gd name="T0" fmla="*/ 30 w 34"/>
                <a:gd name="T1" fmla="*/ 8 h 8"/>
                <a:gd name="T2" fmla="*/ 4 w 34"/>
                <a:gd name="T3" fmla="*/ 8 h 8"/>
                <a:gd name="T4" fmla="*/ 0 w 34"/>
                <a:gd name="T5" fmla="*/ 4 h 8"/>
                <a:gd name="T6" fmla="*/ 4 w 34"/>
                <a:gd name="T7" fmla="*/ 0 h 8"/>
                <a:gd name="T8" fmla="*/ 30 w 34"/>
                <a:gd name="T9" fmla="*/ 0 h 8"/>
                <a:gd name="T10" fmla="*/ 34 w 34"/>
                <a:gd name="T11" fmla="*/ 4 h 8"/>
                <a:gd name="T12" fmla="*/ 30 w 34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8">
                  <a:moveTo>
                    <a:pt x="30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4" y="2"/>
                    <a:pt x="34" y="4"/>
                  </a:cubicBezTo>
                  <a:cubicBezTo>
                    <a:pt x="34" y="7"/>
                    <a:pt x="32" y="8"/>
                    <a:pt x="30" y="8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216"/>
            <p:cNvSpPr/>
            <p:nvPr/>
          </p:nvSpPr>
          <p:spPr bwMode="auto">
            <a:xfrm>
              <a:off x="-723" y="2961"/>
              <a:ext cx="199" cy="92"/>
            </a:xfrm>
            <a:custGeom>
              <a:avLst/>
              <a:gdLst>
                <a:gd name="T0" fmla="*/ 83 w 84"/>
                <a:gd name="T1" fmla="*/ 32 h 39"/>
                <a:gd name="T2" fmla="*/ 69 w 84"/>
                <a:gd name="T3" fmla="*/ 2 h 39"/>
                <a:gd name="T4" fmla="*/ 66 w 84"/>
                <a:gd name="T5" fmla="*/ 0 h 39"/>
                <a:gd name="T6" fmla="*/ 18 w 84"/>
                <a:gd name="T7" fmla="*/ 0 h 39"/>
                <a:gd name="T8" fmla="*/ 15 w 84"/>
                <a:gd name="T9" fmla="*/ 2 h 39"/>
                <a:gd name="T10" fmla="*/ 1 w 84"/>
                <a:gd name="T11" fmla="*/ 33 h 39"/>
                <a:gd name="T12" fmla="*/ 1 w 84"/>
                <a:gd name="T13" fmla="*/ 37 h 39"/>
                <a:gd name="T14" fmla="*/ 4 w 84"/>
                <a:gd name="T15" fmla="*/ 39 h 39"/>
                <a:gd name="T16" fmla="*/ 79 w 84"/>
                <a:gd name="T17" fmla="*/ 39 h 39"/>
                <a:gd name="T18" fmla="*/ 80 w 84"/>
                <a:gd name="T19" fmla="*/ 39 h 39"/>
                <a:gd name="T20" fmla="*/ 84 w 84"/>
                <a:gd name="T21" fmla="*/ 35 h 39"/>
                <a:gd name="T22" fmla="*/ 83 w 84"/>
                <a:gd name="T23" fmla="*/ 3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39">
                  <a:moveTo>
                    <a:pt x="83" y="32"/>
                  </a:moveTo>
                  <a:cubicBezTo>
                    <a:pt x="69" y="2"/>
                    <a:pt x="69" y="2"/>
                    <a:pt x="69" y="2"/>
                  </a:cubicBezTo>
                  <a:cubicBezTo>
                    <a:pt x="69" y="1"/>
                    <a:pt x="67" y="0"/>
                    <a:pt x="66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5" y="1"/>
                    <a:pt x="15" y="2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0" y="34"/>
                    <a:pt x="0" y="36"/>
                    <a:pt x="1" y="37"/>
                  </a:cubicBezTo>
                  <a:cubicBezTo>
                    <a:pt x="2" y="38"/>
                    <a:pt x="3" y="39"/>
                    <a:pt x="4" y="39"/>
                  </a:cubicBezTo>
                  <a:cubicBezTo>
                    <a:pt x="79" y="39"/>
                    <a:pt x="79" y="39"/>
                    <a:pt x="79" y="39"/>
                  </a:cubicBezTo>
                  <a:cubicBezTo>
                    <a:pt x="79" y="39"/>
                    <a:pt x="79" y="39"/>
                    <a:pt x="80" y="39"/>
                  </a:cubicBezTo>
                  <a:cubicBezTo>
                    <a:pt x="82" y="39"/>
                    <a:pt x="84" y="37"/>
                    <a:pt x="84" y="35"/>
                  </a:cubicBezTo>
                  <a:cubicBezTo>
                    <a:pt x="84" y="34"/>
                    <a:pt x="83" y="33"/>
                    <a:pt x="83" y="32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217"/>
            <p:cNvSpPr/>
            <p:nvPr/>
          </p:nvSpPr>
          <p:spPr bwMode="auto">
            <a:xfrm>
              <a:off x="2223" y="4065"/>
              <a:ext cx="78" cy="100"/>
            </a:xfrm>
            <a:custGeom>
              <a:avLst/>
              <a:gdLst>
                <a:gd name="T0" fmla="*/ 14 w 33"/>
                <a:gd name="T1" fmla="*/ 42 h 42"/>
                <a:gd name="T2" fmla="*/ 5 w 33"/>
                <a:gd name="T3" fmla="*/ 38 h 42"/>
                <a:gd name="T4" fmla="*/ 6 w 33"/>
                <a:gd name="T5" fmla="*/ 19 h 42"/>
                <a:gd name="T6" fmla="*/ 26 w 33"/>
                <a:gd name="T7" fmla="*/ 2 h 42"/>
                <a:gd name="T8" fmla="*/ 32 w 33"/>
                <a:gd name="T9" fmla="*/ 2 h 42"/>
                <a:gd name="T10" fmla="*/ 31 w 33"/>
                <a:gd name="T11" fmla="*/ 8 h 42"/>
                <a:gd name="T12" fmla="*/ 11 w 33"/>
                <a:gd name="T13" fmla="*/ 25 h 42"/>
                <a:gd name="T14" fmla="*/ 11 w 33"/>
                <a:gd name="T15" fmla="*/ 32 h 42"/>
                <a:gd name="T16" fmla="*/ 18 w 33"/>
                <a:gd name="T17" fmla="*/ 33 h 42"/>
                <a:gd name="T18" fmla="*/ 26 w 33"/>
                <a:gd name="T19" fmla="*/ 26 h 42"/>
                <a:gd name="T20" fmla="*/ 31 w 33"/>
                <a:gd name="T21" fmla="*/ 26 h 42"/>
                <a:gd name="T22" fmla="*/ 31 w 33"/>
                <a:gd name="T23" fmla="*/ 32 h 42"/>
                <a:gd name="T24" fmla="*/ 23 w 33"/>
                <a:gd name="T25" fmla="*/ 39 h 42"/>
                <a:gd name="T26" fmla="*/ 14 w 33"/>
                <a:gd name="T2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42">
                  <a:moveTo>
                    <a:pt x="14" y="42"/>
                  </a:moveTo>
                  <a:cubicBezTo>
                    <a:pt x="11" y="42"/>
                    <a:pt x="7" y="40"/>
                    <a:pt x="5" y="38"/>
                  </a:cubicBezTo>
                  <a:cubicBezTo>
                    <a:pt x="0" y="32"/>
                    <a:pt x="1" y="24"/>
                    <a:pt x="6" y="19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8" y="0"/>
                    <a:pt x="30" y="1"/>
                    <a:pt x="32" y="2"/>
                  </a:cubicBezTo>
                  <a:cubicBezTo>
                    <a:pt x="33" y="4"/>
                    <a:pt x="33" y="7"/>
                    <a:pt x="31" y="8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9" y="27"/>
                    <a:pt x="9" y="30"/>
                    <a:pt x="11" y="32"/>
                  </a:cubicBezTo>
                  <a:cubicBezTo>
                    <a:pt x="12" y="34"/>
                    <a:pt x="16" y="34"/>
                    <a:pt x="18" y="33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7" y="24"/>
                    <a:pt x="30" y="25"/>
                    <a:pt x="31" y="26"/>
                  </a:cubicBezTo>
                  <a:cubicBezTo>
                    <a:pt x="33" y="28"/>
                    <a:pt x="33" y="30"/>
                    <a:pt x="31" y="32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0" y="41"/>
                    <a:pt x="17" y="42"/>
                    <a:pt x="14" y="42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218"/>
            <p:cNvSpPr/>
            <p:nvPr/>
          </p:nvSpPr>
          <p:spPr bwMode="auto">
            <a:xfrm>
              <a:off x="2289" y="3900"/>
              <a:ext cx="125" cy="128"/>
            </a:xfrm>
            <a:custGeom>
              <a:avLst/>
              <a:gdLst>
                <a:gd name="T0" fmla="*/ 50 w 53"/>
                <a:gd name="T1" fmla="*/ 6 h 54"/>
                <a:gd name="T2" fmla="*/ 28 w 53"/>
                <a:gd name="T3" fmla="*/ 0 h 54"/>
                <a:gd name="T4" fmla="*/ 26 w 53"/>
                <a:gd name="T5" fmla="*/ 0 h 54"/>
                <a:gd name="T6" fmla="*/ 3 w 53"/>
                <a:gd name="T7" fmla="*/ 6 h 54"/>
                <a:gd name="T8" fmla="*/ 0 w 53"/>
                <a:gd name="T9" fmla="*/ 10 h 54"/>
                <a:gd name="T10" fmla="*/ 3 w 53"/>
                <a:gd name="T11" fmla="*/ 14 h 54"/>
                <a:gd name="T12" fmla="*/ 11 w 53"/>
                <a:gd name="T13" fmla="*/ 16 h 54"/>
                <a:gd name="T14" fmla="*/ 11 w 53"/>
                <a:gd name="T15" fmla="*/ 18 h 54"/>
                <a:gd name="T16" fmla="*/ 6 w 53"/>
                <a:gd name="T17" fmla="*/ 33 h 54"/>
                <a:gd name="T18" fmla="*/ 27 w 53"/>
                <a:gd name="T19" fmla="*/ 54 h 54"/>
                <a:gd name="T20" fmla="*/ 48 w 53"/>
                <a:gd name="T21" fmla="*/ 33 h 54"/>
                <a:gd name="T22" fmla="*/ 42 w 53"/>
                <a:gd name="T23" fmla="*/ 18 h 54"/>
                <a:gd name="T24" fmla="*/ 42 w 53"/>
                <a:gd name="T25" fmla="*/ 16 h 54"/>
                <a:gd name="T26" fmla="*/ 50 w 53"/>
                <a:gd name="T27" fmla="*/ 14 h 54"/>
                <a:gd name="T28" fmla="*/ 53 w 53"/>
                <a:gd name="T29" fmla="*/ 10 h 54"/>
                <a:gd name="T30" fmla="*/ 50 w 53"/>
                <a:gd name="T31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4">
                  <a:moveTo>
                    <a:pt x="50" y="6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7" y="0"/>
                    <a:pt x="26" y="0"/>
                    <a:pt x="26" y="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8"/>
                    <a:pt x="0" y="10"/>
                  </a:cubicBezTo>
                  <a:cubicBezTo>
                    <a:pt x="0" y="12"/>
                    <a:pt x="2" y="13"/>
                    <a:pt x="3" y="14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8" y="22"/>
                    <a:pt x="6" y="27"/>
                    <a:pt x="6" y="33"/>
                  </a:cubicBezTo>
                  <a:cubicBezTo>
                    <a:pt x="6" y="45"/>
                    <a:pt x="15" y="54"/>
                    <a:pt x="27" y="54"/>
                  </a:cubicBezTo>
                  <a:cubicBezTo>
                    <a:pt x="39" y="54"/>
                    <a:pt x="48" y="45"/>
                    <a:pt x="48" y="33"/>
                  </a:cubicBezTo>
                  <a:cubicBezTo>
                    <a:pt x="48" y="27"/>
                    <a:pt x="46" y="22"/>
                    <a:pt x="42" y="18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2" y="13"/>
                    <a:pt x="53" y="12"/>
                    <a:pt x="53" y="10"/>
                  </a:cubicBezTo>
                  <a:cubicBezTo>
                    <a:pt x="53" y="8"/>
                    <a:pt x="52" y="6"/>
                    <a:pt x="50" y="6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219"/>
            <p:cNvSpPr>
              <a:spLocks noEditPoints="1"/>
            </p:cNvSpPr>
            <p:nvPr/>
          </p:nvSpPr>
          <p:spPr bwMode="auto">
            <a:xfrm>
              <a:off x="2232" y="4044"/>
              <a:ext cx="246" cy="346"/>
            </a:xfrm>
            <a:custGeom>
              <a:avLst/>
              <a:gdLst>
                <a:gd name="T0" fmla="*/ 101 w 104"/>
                <a:gd name="T1" fmla="*/ 124 h 146"/>
                <a:gd name="T2" fmla="*/ 77 w 104"/>
                <a:gd name="T3" fmla="*/ 97 h 146"/>
                <a:gd name="T4" fmla="*/ 77 w 104"/>
                <a:gd name="T5" fmla="*/ 82 h 146"/>
                <a:gd name="T6" fmla="*/ 77 w 104"/>
                <a:gd name="T7" fmla="*/ 81 h 146"/>
                <a:gd name="T8" fmla="*/ 77 w 104"/>
                <a:gd name="T9" fmla="*/ 60 h 146"/>
                <a:gd name="T10" fmla="*/ 96 w 104"/>
                <a:gd name="T11" fmla="*/ 46 h 146"/>
                <a:gd name="T12" fmla="*/ 101 w 104"/>
                <a:gd name="T13" fmla="*/ 37 h 146"/>
                <a:gd name="T14" fmla="*/ 97 w 104"/>
                <a:gd name="T15" fmla="*/ 26 h 146"/>
                <a:gd name="T16" fmla="*/ 71 w 104"/>
                <a:gd name="T17" fmla="*/ 3 h 146"/>
                <a:gd name="T18" fmla="*/ 60 w 104"/>
                <a:gd name="T19" fmla="*/ 0 h 146"/>
                <a:gd name="T20" fmla="*/ 58 w 104"/>
                <a:gd name="T21" fmla="*/ 0 h 146"/>
                <a:gd name="T22" fmla="*/ 41 w 104"/>
                <a:gd name="T23" fmla="*/ 0 h 146"/>
                <a:gd name="T24" fmla="*/ 23 w 104"/>
                <a:gd name="T25" fmla="*/ 19 h 146"/>
                <a:gd name="T26" fmla="*/ 23 w 104"/>
                <a:gd name="T27" fmla="*/ 79 h 146"/>
                <a:gd name="T28" fmla="*/ 3 w 104"/>
                <a:gd name="T29" fmla="*/ 128 h 146"/>
                <a:gd name="T30" fmla="*/ 10 w 104"/>
                <a:gd name="T31" fmla="*/ 145 h 146"/>
                <a:gd name="T32" fmla="*/ 15 w 104"/>
                <a:gd name="T33" fmla="*/ 146 h 146"/>
                <a:gd name="T34" fmla="*/ 27 w 104"/>
                <a:gd name="T35" fmla="*/ 138 h 146"/>
                <a:gd name="T36" fmla="*/ 48 w 104"/>
                <a:gd name="T37" fmla="*/ 92 h 146"/>
                <a:gd name="T38" fmla="*/ 51 w 104"/>
                <a:gd name="T39" fmla="*/ 102 h 146"/>
                <a:gd name="T40" fmla="*/ 54 w 104"/>
                <a:gd name="T41" fmla="*/ 110 h 146"/>
                <a:gd name="T42" fmla="*/ 81 w 104"/>
                <a:gd name="T43" fmla="*/ 141 h 146"/>
                <a:gd name="T44" fmla="*/ 91 w 104"/>
                <a:gd name="T45" fmla="*/ 146 h 146"/>
                <a:gd name="T46" fmla="*/ 99 w 104"/>
                <a:gd name="T47" fmla="*/ 142 h 146"/>
                <a:gd name="T48" fmla="*/ 104 w 104"/>
                <a:gd name="T49" fmla="*/ 134 h 146"/>
                <a:gd name="T50" fmla="*/ 101 w 104"/>
                <a:gd name="T51" fmla="*/ 124 h 146"/>
                <a:gd name="T52" fmla="*/ 73 w 104"/>
                <a:gd name="T53" fmla="*/ 80 h 146"/>
                <a:gd name="T54" fmla="*/ 36 w 104"/>
                <a:gd name="T55" fmla="*/ 80 h 146"/>
                <a:gd name="T56" fmla="*/ 32 w 104"/>
                <a:gd name="T57" fmla="*/ 76 h 146"/>
                <a:gd name="T58" fmla="*/ 32 w 104"/>
                <a:gd name="T59" fmla="*/ 42 h 146"/>
                <a:gd name="T60" fmla="*/ 36 w 104"/>
                <a:gd name="T61" fmla="*/ 38 h 146"/>
                <a:gd name="T62" fmla="*/ 64 w 104"/>
                <a:gd name="T63" fmla="*/ 38 h 146"/>
                <a:gd name="T64" fmla="*/ 68 w 104"/>
                <a:gd name="T65" fmla="*/ 42 h 146"/>
                <a:gd name="T66" fmla="*/ 64 w 104"/>
                <a:gd name="T67" fmla="*/ 46 h 146"/>
                <a:gd name="T68" fmla="*/ 40 w 104"/>
                <a:gd name="T69" fmla="*/ 46 h 146"/>
                <a:gd name="T70" fmla="*/ 40 w 104"/>
                <a:gd name="T71" fmla="*/ 72 h 146"/>
                <a:gd name="T72" fmla="*/ 73 w 104"/>
                <a:gd name="T73" fmla="*/ 72 h 146"/>
                <a:gd name="T74" fmla="*/ 77 w 104"/>
                <a:gd name="T75" fmla="*/ 76 h 146"/>
                <a:gd name="T76" fmla="*/ 73 w 104"/>
                <a:gd name="T77" fmla="*/ 8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4" h="146">
                  <a:moveTo>
                    <a:pt x="101" y="124"/>
                  </a:moveTo>
                  <a:cubicBezTo>
                    <a:pt x="77" y="97"/>
                    <a:pt x="77" y="97"/>
                    <a:pt x="77" y="97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77" y="60"/>
                    <a:pt x="77" y="60"/>
                    <a:pt x="77" y="60"/>
                  </a:cubicBezTo>
                  <a:cubicBezTo>
                    <a:pt x="96" y="46"/>
                    <a:pt x="96" y="46"/>
                    <a:pt x="96" y="46"/>
                  </a:cubicBezTo>
                  <a:cubicBezTo>
                    <a:pt x="99" y="44"/>
                    <a:pt x="101" y="40"/>
                    <a:pt x="101" y="37"/>
                  </a:cubicBezTo>
                  <a:cubicBezTo>
                    <a:pt x="101" y="33"/>
                    <a:pt x="99" y="29"/>
                    <a:pt x="97" y="26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68" y="1"/>
                    <a:pt x="64" y="0"/>
                    <a:pt x="60" y="0"/>
                  </a:cubicBezTo>
                  <a:cubicBezTo>
                    <a:pt x="60" y="0"/>
                    <a:pt x="59" y="0"/>
                    <a:pt x="58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1" y="0"/>
                    <a:pt x="23" y="8"/>
                    <a:pt x="23" y="19"/>
                  </a:cubicBezTo>
                  <a:cubicBezTo>
                    <a:pt x="23" y="79"/>
                    <a:pt x="23" y="79"/>
                    <a:pt x="23" y="79"/>
                  </a:cubicBezTo>
                  <a:cubicBezTo>
                    <a:pt x="3" y="128"/>
                    <a:pt x="3" y="128"/>
                    <a:pt x="3" y="128"/>
                  </a:cubicBezTo>
                  <a:cubicBezTo>
                    <a:pt x="0" y="134"/>
                    <a:pt x="3" y="142"/>
                    <a:pt x="10" y="145"/>
                  </a:cubicBezTo>
                  <a:cubicBezTo>
                    <a:pt x="12" y="145"/>
                    <a:pt x="13" y="146"/>
                    <a:pt x="15" y="146"/>
                  </a:cubicBezTo>
                  <a:cubicBezTo>
                    <a:pt x="20" y="146"/>
                    <a:pt x="25" y="142"/>
                    <a:pt x="27" y="138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51" y="102"/>
                    <a:pt x="51" y="102"/>
                    <a:pt x="51" y="102"/>
                  </a:cubicBezTo>
                  <a:cubicBezTo>
                    <a:pt x="51" y="105"/>
                    <a:pt x="52" y="108"/>
                    <a:pt x="54" y="110"/>
                  </a:cubicBezTo>
                  <a:cubicBezTo>
                    <a:pt x="81" y="141"/>
                    <a:pt x="81" y="141"/>
                    <a:pt x="81" y="141"/>
                  </a:cubicBezTo>
                  <a:cubicBezTo>
                    <a:pt x="84" y="144"/>
                    <a:pt x="87" y="146"/>
                    <a:pt x="91" y="146"/>
                  </a:cubicBezTo>
                  <a:cubicBezTo>
                    <a:pt x="94" y="146"/>
                    <a:pt x="97" y="144"/>
                    <a:pt x="99" y="142"/>
                  </a:cubicBezTo>
                  <a:cubicBezTo>
                    <a:pt x="102" y="140"/>
                    <a:pt x="104" y="137"/>
                    <a:pt x="104" y="134"/>
                  </a:cubicBezTo>
                  <a:cubicBezTo>
                    <a:pt x="104" y="130"/>
                    <a:pt x="103" y="127"/>
                    <a:pt x="101" y="124"/>
                  </a:cubicBezTo>
                  <a:close/>
                  <a:moveTo>
                    <a:pt x="73" y="80"/>
                  </a:moveTo>
                  <a:cubicBezTo>
                    <a:pt x="36" y="80"/>
                    <a:pt x="36" y="80"/>
                    <a:pt x="36" y="80"/>
                  </a:cubicBezTo>
                  <a:cubicBezTo>
                    <a:pt x="34" y="80"/>
                    <a:pt x="32" y="78"/>
                    <a:pt x="32" y="76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0"/>
                    <a:pt x="34" y="38"/>
                    <a:pt x="36" y="38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66" y="38"/>
                    <a:pt x="68" y="40"/>
                    <a:pt x="68" y="42"/>
                  </a:cubicBezTo>
                  <a:cubicBezTo>
                    <a:pt x="68" y="44"/>
                    <a:pt x="66" y="46"/>
                    <a:pt x="64" y="46"/>
                  </a:cubicBezTo>
                  <a:cubicBezTo>
                    <a:pt x="40" y="46"/>
                    <a:pt x="40" y="46"/>
                    <a:pt x="40" y="46"/>
                  </a:cubicBezTo>
                  <a:cubicBezTo>
                    <a:pt x="40" y="72"/>
                    <a:pt x="40" y="72"/>
                    <a:pt x="40" y="72"/>
                  </a:cubicBezTo>
                  <a:cubicBezTo>
                    <a:pt x="73" y="72"/>
                    <a:pt x="73" y="72"/>
                    <a:pt x="73" y="72"/>
                  </a:cubicBezTo>
                  <a:cubicBezTo>
                    <a:pt x="75" y="72"/>
                    <a:pt x="77" y="74"/>
                    <a:pt x="77" y="76"/>
                  </a:cubicBezTo>
                  <a:cubicBezTo>
                    <a:pt x="77" y="78"/>
                    <a:pt x="75" y="80"/>
                    <a:pt x="73" y="8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220"/>
            <p:cNvSpPr>
              <a:spLocks noEditPoints="1"/>
            </p:cNvSpPr>
            <p:nvPr/>
          </p:nvSpPr>
          <p:spPr bwMode="auto">
            <a:xfrm>
              <a:off x="6090" y="3931"/>
              <a:ext cx="232" cy="333"/>
            </a:xfrm>
            <a:custGeom>
              <a:avLst/>
              <a:gdLst>
                <a:gd name="T0" fmla="*/ 96 w 98"/>
                <a:gd name="T1" fmla="*/ 15 h 141"/>
                <a:gd name="T2" fmla="*/ 52 w 98"/>
                <a:gd name="T3" fmla="*/ 0 h 141"/>
                <a:gd name="T4" fmla="*/ 2 w 98"/>
                <a:gd name="T5" fmla="*/ 14 h 141"/>
                <a:gd name="T6" fmla="*/ 0 w 98"/>
                <a:gd name="T7" fmla="*/ 18 h 141"/>
                <a:gd name="T8" fmla="*/ 0 w 98"/>
                <a:gd name="T9" fmla="*/ 137 h 141"/>
                <a:gd name="T10" fmla="*/ 2 w 98"/>
                <a:gd name="T11" fmla="*/ 140 h 141"/>
                <a:gd name="T12" fmla="*/ 4 w 98"/>
                <a:gd name="T13" fmla="*/ 141 h 141"/>
                <a:gd name="T14" fmla="*/ 6 w 98"/>
                <a:gd name="T15" fmla="*/ 140 h 141"/>
                <a:gd name="T16" fmla="*/ 47 w 98"/>
                <a:gd name="T17" fmla="*/ 131 h 141"/>
                <a:gd name="T18" fmla="*/ 92 w 98"/>
                <a:gd name="T19" fmla="*/ 140 h 141"/>
                <a:gd name="T20" fmla="*/ 96 w 98"/>
                <a:gd name="T21" fmla="*/ 140 h 141"/>
                <a:gd name="T22" fmla="*/ 98 w 98"/>
                <a:gd name="T23" fmla="*/ 137 h 141"/>
                <a:gd name="T24" fmla="*/ 98 w 98"/>
                <a:gd name="T25" fmla="*/ 18 h 141"/>
                <a:gd name="T26" fmla="*/ 96 w 98"/>
                <a:gd name="T27" fmla="*/ 15 h 141"/>
                <a:gd name="T28" fmla="*/ 23 w 98"/>
                <a:gd name="T29" fmla="*/ 78 h 141"/>
                <a:gd name="T30" fmla="*/ 75 w 98"/>
                <a:gd name="T31" fmla="*/ 78 h 141"/>
                <a:gd name="T32" fmla="*/ 77 w 98"/>
                <a:gd name="T33" fmla="*/ 84 h 141"/>
                <a:gd name="T34" fmla="*/ 72 w 98"/>
                <a:gd name="T35" fmla="*/ 86 h 141"/>
                <a:gd name="T36" fmla="*/ 25 w 98"/>
                <a:gd name="T37" fmla="*/ 86 h 141"/>
                <a:gd name="T38" fmla="*/ 24 w 98"/>
                <a:gd name="T39" fmla="*/ 86 h 141"/>
                <a:gd name="T40" fmla="*/ 20 w 98"/>
                <a:gd name="T41" fmla="*/ 83 h 141"/>
                <a:gd name="T42" fmla="*/ 23 w 98"/>
                <a:gd name="T43" fmla="*/ 78 h 141"/>
                <a:gd name="T44" fmla="*/ 23 w 98"/>
                <a:gd name="T45" fmla="*/ 53 h 141"/>
                <a:gd name="T46" fmla="*/ 75 w 98"/>
                <a:gd name="T47" fmla="*/ 54 h 141"/>
                <a:gd name="T48" fmla="*/ 77 w 98"/>
                <a:gd name="T49" fmla="*/ 59 h 141"/>
                <a:gd name="T50" fmla="*/ 72 w 98"/>
                <a:gd name="T51" fmla="*/ 61 h 141"/>
                <a:gd name="T52" fmla="*/ 25 w 98"/>
                <a:gd name="T53" fmla="*/ 61 h 141"/>
                <a:gd name="T54" fmla="*/ 24 w 98"/>
                <a:gd name="T55" fmla="*/ 61 h 141"/>
                <a:gd name="T56" fmla="*/ 20 w 98"/>
                <a:gd name="T57" fmla="*/ 58 h 141"/>
                <a:gd name="T58" fmla="*/ 23 w 98"/>
                <a:gd name="T59" fmla="*/ 53 h 141"/>
                <a:gd name="T60" fmla="*/ 77 w 98"/>
                <a:gd name="T61" fmla="*/ 108 h 141"/>
                <a:gd name="T62" fmla="*/ 72 w 98"/>
                <a:gd name="T63" fmla="*/ 110 h 141"/>
                <a:gd name="T64" fmla="*/ 25 w 98"/>
                <a:gd name="T65" fmla="*/ 110 h 141"/>
                <a:gd name="T66" fmla="*/ 24 w 98"/>
                <a:gd name="T67" fmla="*/ 111 h 141"/>
                <a:gd name="T68" fmla="*/ 20 w 98"/>
                <a:gd name="T69" fmla="*/ 108 h 141"/>
                <a:gd name="T70" fmla="*/ 23 w 98"/>
                <a:gd name="T71" fmla="*/ 103 h 141"/>
                <a:gd name="T72" fmla="*/ 75 w 98"/>
                <a:gd name="T73" fmla="*/ 103 h 141"/>
                <a:gd name="T74" fmla="*/ 77 w 98"/>
                <a:gd name="T75" fmla="*/ 108 h 141"/>
                <a:gd name="T76" fmla="*/ 77 w 98"/>
                <a:gd name="T77" fmla="*/ 34 h 141"/>
                <a:gd name="T78" fmla="*/ 72 w 98"/>
                <a:gd name="T79" fmla="*/ 36 h 141"/>
                <a:gd name="T80" fmla="*/ 25 w 98"/>
                <a:gd name="T81" fmla="*/ 36 h 141"/>
                <a:gd name="T82" fmla="*/ 24 w 98"/>
                <a:gd name="T83" fmla="*/ 36 h 141"/>
                <a:gd name="T84" fmla="*/ 20 w 98"/>
                <a:gd name="T85" fmla="*/ 34 h 141"/>
                <a:gd name="T86" fmla="*/ 23 w 98"/>
                <a:gd name="T87" fmla="*/ 29 h 141"/>
                <a:gd name="T88" fmla="*/ 75 w 98"/>
                <a:gd name="T89" fmla="*/ 29 h 141"/>
                <a:gd name="T90" fmla="*/ 77 w 98"/>
                <a:gd name="T91" fmla="*/ 34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8" h="141">
                  <a:moveTo>
                    <a:pt x="96" y="15"/>
                  </a:moveTo>
                  <a:cubicBezTo>
                    <a:pt x="83" y="5"/>
                    <a:pt x="68" y="0"/>
                    <a:pt x="52" y="0"/>
                  </a:cubicBezTo>
                  <a:cubicBezTo>
                    <a:pt x="25" y="0"/>
                    <a:pt x="3" y="14"/>
                    <a:pt x="2" y="14"/>
                  </a:cubicBezTo>
                  <a:cubicBezTo>
                    <a:pt x="1" y="15"/>
                    <a:pt x="0" y="16"/>
                    <a:pt x="0" y="18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38"/>
                    <a:pt x="1" y="139"/>
                    <a:pt x="2" y="140"/>
                  </a:cubicBezTo>
                  <a:cubicBezTo>
                    <a:pt x="2" y="141"/>
                    <a:pt x="3" y="141"/>
                    <a:pt x="4" y="141"/>
                  </a:cubicBezTo>
                  <a:cubicBezTo>
                    <a:pt x="5" y="141"/>
                    <a:pt x="5" y="141"/>
                    <a:pt x="6" y="140"/>
                  </a:cubicBezTo>
                  <a:cubicBezTo>
                    <a:pt x="18" y="135"/>
                    <a:pt x="32" y="131"/>
                    <a:pt x="47" y="131"/>
                  </a:cubicBezTo>
                  <a:cubicBezTo>
                    <a:pt x="72" y="131"/>
                    <a:pt x="92" y="140"/>
                    <a:pt x="92" y="140"/>
                  </a:cubicBezTo>
                  <a:cubicBezTo>
                    <a:pt x="93" y="141"/>
                    <a:pt x="95" y="141"/>
                    <a:pt x="96" y="140"/>
                  </a:cubicBezTo>
                  <a:cubicBezTo>
                    <a:pt x="97" y="139"/>
                    <a:pt x="98" y="138"/>
                    <a:pt x="98" y="137"/>
                  </a:cubicBezTo>
                  <a:cubicBezTo>
                    <a:pt x="98" y="18"/>
                    <a:pt x="98" y="18"/>
                    <a:pt x="98" y="18"/>
                  </a:cubicBezTo>
                  <a:cubicBezTo>
                    <a:pt x="98" y="16"/>
                    <a:pt x="97" y="15"/>
                    <a:pt x="96" y="15"/>
                  </a:cubicBezTo>
                  <a:close/>
                  <a:moveTo>
                    <a:pt x="23" y="78"/>
                  </a:moveTo>
                  <a:cubicBezTo>
                    <a:pt x="24" y="78"/>
                    <a:pt x="53" y="68"/>
                    <a:pt x="75" y="78"/>
                  </a:cubicBezTo>
                  <a:cubicBezTo>
                    <a:pt x="77" y="79"/>
                    <a:pt x="78" y="82"/>
                    <a:pt x="77" y="84"/>
                  </a:cubicBezTo>
                  <a:cubicBezTo>
                    <a:pt x="76" y="86"/>
                    <a:pt x="74" y="86"/>
                    <a:pt x="72" y="86"/>
                  </a:cubicBezTo>
                  <a:cubicBezTo>
                    <a:pt x="52" y="77"/>
                    <a:pt x="25" y="86"/>
                    <a:pt x="25" y="86"/>
                  </a:cubicBezTo>
                  <a:cubicBezTo>
                    <a:pt x="25" y="86"/>
                    <a:pt x="24" y="86"/>
                    <a:pt x="24" y="86"/>
                  </a:cubicBezTo>
                  <a:cubicBezTo>
                    <a:pt x="22" y="86"/>
                    <a:pt x="21" y="85"/>
                    <a:pt x="20" y="83"/>
                  </a:cubicBezTo>
                  <a:cubicBezTo>
                    <a:pt x="19" y="81"/>
                    <a:pt x="20" y="79"/>
                    <a:pt x="23" y="78"/>
                  </a:cubicBezTo>
                  <a:close/>
                  <a:moveTo>
                    <a:pt x="23" y="53"/>
                  </a:moveTo>
                  <a:cubicBezTo>
                    <a:pt x="24" y="53"/>
                    <a:pt x="53" y="43"/>
                    <a:pt x="75" y="54"/>
                  </a:cubicBezTo>
                  <a:cubicBezTo>
                    <a:pt x="77" y="54"/>
                    <a:pt x="78" y="57"/>
                    <a:pt x="77" y="59"/>
                  </a:cubicBezTo>
                  <a:cubicBezTo>
                    <a:pt x="76" y="61"/>
                    <a:pt x="74" y="62"/>
                    <a:pt x="72" y="61"/>
                  </a:cubicBezTo>
                  <a:cubicBezTo>
                    <a:pt x="52" y="52"/>
                    <a:pt x="25" y="61"/>
                    <a:pt x="25" y="61"/>
                  </a:cubicBezTo>
                  <a:cubicBezTo>
                    <a:pt x="25" y="61"/>
                    <a:pt x="24" y="61"/>
                    <a:pt x="24" y="61"/>
                  </a:cubicBezTo>
                  <a:cubicBezTo>
                    <a:pt x="22" y="61"/>
                    <a:pt x="21" y="60"/>
                    <a:pt x="20" y="58"/>
                  </a:cubicBezTo>
                  <a:cubicBezTo>
                    <a:pt x="19" y="56"/>
                    <a:pt x="20" y="54"/>
                    <a:pt x="23" y="53"/>
                  </a:cubicBezTo>
                  <a:close/>
                  <a:moveTo>
                    <a:pt x="77" y="108"/>
                  </a:moveTo>
                  <a:cubicBezTo>
                    <a:pt x="76" y="110"/>
                    <a:pt x="74" y="111"/>
                    <a:pt x="72" y="110"/>
                  </a:cubicBezTo>
                  <a:cubicBezTo>
                    <a:pt x="52" y="101"/>
                    <a:pt x="25" y="110"/>
                    <a:pt x="25" y="110"/>
                  </a:cubicBezTo>
                  <a:cubicBezTo>
                    <a:pt x="25" y="111"/>
                    <a:pt x="24" y="111"/>
                    <a:pt x="24" y="111"/>
                  </a:cubicBezTo>
                  <a:cubicBezTo>
                    <a:pt x="22" y="111"/>
                    <a:pt x="21" y="110"/>
                    <a:pt x="20" y="108"/>
                  </a:cubicBezTo>
                  <a:cubicBezTo>
                    <a:pt x="19" y="106"/>
                    <a:pt x="20" y="104"/>
                    <a:pt x="23" y="103"/>
                  </a:cubicBezTo>
                  <a:cubicBezTo>
                    <a:pt x="24" y="102"/>
                    <a:pt x="53" y="93"/>
                    <a:pt x="75" y="103"/>
                  </a:cubicBezTo>
                  <a:cubicBezTo>
                    <a:pt x="77" y="104"/>
                    <a:pt x="78" y="106"/>
                    <a:pt x="77" y="108"/>
                  </a:cubicBezTo>
                  <a:close/>
                  <a:moveTo>
                    <a:pt x="77" y="34"/>
                  </a:moveTo>
                  <a:cubicBezTo>
                    <a:pt x="76" y="36"/>
                    <a:pt x="74" y="37"/>
                    <a:pt x="72" y="36"/>
                  </a:cubicBezTo>
                  <a:cubicBezTo>
                    <a:pt x="52" y="27"/>
                    <a:pt x="25" y="36"/>
                    <a:pt x="25" y="36"/>
                  </a:cubicBezTo>
                  <a:cubicBezTo>
                    <a:pt x="25" y="36"/>
                    <a:pt x="24" y="36"/>
                    <a:pt x="24" y="36"/>
                  </a:cubicBezTo>
                  <a:cubicBezTo>
                    <a:pt x="22" y="36"/>
                    <a:pt x="21" y="35"/>
                    <a:pt x="20" y="34"/>
                  </a:cubicBezTo>
                  <a:cubicBezTo>
                    <a:pt x="19" y="32"/>
                    <a:pt x="20" y="29"/>
                    <a:pt x="23" y="29"/>
                  </a:cubicBezTo>
                  <a:cubicBezTo>
                    <a:pt x="24" y="28"/>
                    <a:pt x="53" y="18"/>
                    <a:pt x="75" y="29"/>
                  </a:cubicBezTo>
                  <a:cubicBezTo>
                    <a:pt x="77" y="30"/>
                    <a:pt x="78" y="32"/>
                    <a:pt x="77" y="34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221"/>
            <p:cNvSpPr>
              <a:spLocks noEditPoints="1"/>
            </p:cNvSpPr>
            <p:nvPr/>
          </p:nvSpPr>
          <p:spPr bwMode="auto">
            <a:xfrm>
              <a:off x="6303" y="3931"/>
              <a:ext cx="230" cy="333"/>
            </a:xfrm>
            <a:custGeom>
              <a:avLst/>
              <a:gdLst>
                <a:gd name="T0" fmla="*/ 16 w 97"/>
                <a:gd name="T1" fmla="*/ 118 h 141"/>
                <a:gd name="T2" fmla="*/ 29 w 97"/>
                <a:gd name="T3" fmla="*/ 113 h 141"/>
                <a:gd name="T4" fmla="*/ 31 w 97"/>
                <a:gd name="T5" fmla="*/ 71 h 141"/>
                <a:gd name="T6" fmla="*/ 45 w 97"/>
                <a:gd name="T7" fmla="*/ 57 h 141"/>
                <a:gd name="T8" fmla="*/ 56 w 97"/>
                <a:gd name="T9" fmla="*/ 67 h 141"/>
                <a:gd name="T10" fmla="*/ 56 w 97"/>
                <a:gd name="T11" fmla="*/ 68 h 141"/>
                <a:gd name="T12" fmla="*/ 60 w 97"/>
                <a:gd name="T13" fmla="*/ 104 h 141"/>
                <a:gd name="T14" fmla="*/ 66 w 97"/>
                <a:gd name="T15" fmla="*/ 110 h 141"/>
                <a:gd name="T16" fmla="*/ 76 w 97"/>
                <a:gd name="T17" fmla="*/ 106 h 141"/>
                <a:gd name="T18" fmla="*/ 82 w 97"/>
                <a:gd name="T19" fmla="*/ 108 h 141"/>
                <a:gd name="T20" fmla="*/ 85 w 97"/>
                <a:gd name="T21" fmla="*/ 112 h 141"/>
                <a:gd name="T22" fmla="*/ 93 w 97"/>
                <a:gd name="T23" fmla="*/ 109 h 141"/>
                <a:gd name="T24" fmla="*/ 97 w 97"/>
                <a:gd name="T25" fmla="*/ 110 h 141"/>
                <a:gd name="T26" fmla="*/ 97 w 97"/>
                <a:gd name="T27" fmla="*/ 18 h 141"/>
                <a:gd name="T28" fmla="*/ 96 w 97"/>
                <a:gd name="T29" fmla="*/ 15 h 141"/>
                <a:gd name="T30" fmla="*/ 52 w 97"/>
                <a:gd name="T31" fmla="*/ 0 h 141"/>
                <a:gd name="T32" fmla="*/ 2 w 97"/>
                <a:gd name="T33" fmla="*/ 14 h 141"/>
                <a:gd name="T34" fmla="*/ 0 w 97"/>
                <a:gd name="T35" fmla="*/ 18 h 141"/>
                <a:gd name="T36" fmla="*/ 0 w 97"/>
                <a:gd name="T37" fmla="*/ 137 h 141"/>
                <a:gd name="T38" fmla="*/ 2 w 97"/>
                <a:gd name="T39" fmla="*/ 140 h 141"/>
                <a:gd name="T40" fmla="*/ 4 w 97"/>
                <a:gd name="T41" fmla="*/ 141 h 141"/>
                <a:gd name="T42" fmla="*/ 5 w 97"/>
                <a:gd name="T43" fmla="*/ 140 h 141"/>
                <a:gd name="T44" fmla="*/ 19 w 97"/>
                <a:gd name="T45" fmla="*/ 135 h 141"/>
                <a:gd name="T46" fmla="*/ 14 w 97"/>
                <a:gd name="T47" fmla="*/ 123 h 141"/>
                <a:gd name="T48" fmla="*/ 16 w 97"/>
                <a:gd name="T49" fmla="*/ 118 h 141"/>
                <a:gd name="T50" fmla="*/ 20 w 97"/>
                <a:gd name="T51" fmla="*/ 29 h 141"/>
                <a:gd name="T52" fmla="*/ 72 w 97"/>
                <a:gd name="T53" fmla="*/ 29 h 141"/>
                <a:gd name="T54" fmla="*/ 74 w 97"/>
                <a:gd name="T55" fmla="*/ 34 h 141"/>
                <a:gd name="T56" fmla="*/ 71 w 97"/>
                <a:gd name="T57" fmla="*/ 36 h 141"/>
                <a:gd name="T58" fmla="*/ 69 w 97"/>
                <a:gd name="T59" fmla="*/ 36 h 141"/>
                <a:gd name="T60" fmla="*/ 23 w 97"/>
                <a:gd name="T61" fmla="*/ 36 h 141"/>
                <a:gd name="T62" fmla="*/ 18 w 97"/>
                <a:gd name="T63" fmla="*/ 34 h 141"/>
                <a:gd name="T64" fmla="*/ 20 w 97"/>
                <a:gd name="T65" fmla="*/ 29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7" h="141">
                  <a:moveTo>
                    <a:pt x="16" y="118"/>
                  </a:moveTo>
                  <a:cubicBezTo>
                    <a:pt x="29" y="113"/>
                    <a:pt x="29" y="113"/>
                    <a:pt x="29" y="113"/>
                  </a:cubicBezTo>
                  <a:cubicBezTo>
                    <a:pt x="29" y="104"/>
                    <a:pt x="31" y="76"/>
                    <a:pt x="31" y="71"/>
                  </a:cubicBezTo>
                  <a:cubicBezTo>
                    <a:pt x="31" y="63"/>
                    <a:pt x="38" y="57"/>
                    <a:pt x="45" y="57"/>
                  </a:cubicBezTo>
                  <a:cubicBezTo>
                    <a:pt x="52" y="57"/>
                    <a:pt x="56" y="66"/>
                    <a:pt x="56" y="67"/>
                  </a:cubicBezTo>
                  <a:cubicBezTo>
                    <a:pt x="56" y="67"/>
                    <a:pt x="56" y="68"/>
                    <a:pt x="56" y="68"/>
                  </a:cubicBezTo>
                  <a:cubicBezTo>
                    <a:pt x="57" y="83"/>
                    <a:pt x="58" y="100"/>
                    <a:pt x="60" y="104"/>
                  </a:cubicBezTo>
                  <a:cubicBezTo>
                    <a:pt x="63" y="105"/>
                    <a:pt x="65" y="107"/>
                    <a:pt x="66" y="110"/>
                  </a:cubicBezTo>
                  <a:cubicBezTo>
                    <a:pt x="69" y="108"/>
                    <a:pt x="72" y="106"/>
                    <a:pt x="76" y="106"/>
                  </a:cubicBezTo>
                  <a:cubicBezTo>
                    <a:pt x="79" y="106"/>
                    <a:pt x="81" y="107"/>
                    <a:pt x="82" y="108"/>
                  </a:cubicBezTo>
                  <a:cubicBezTo>
                    <a:pt x="83" y="109"/>
                    <a:pt x="84" y="110"/>
                    <a:pt x="85" y="112"/>
                  </a:cubicBezTo>
                  <a:cubicBezTo>
                    <a:pt x="87" y="110"/>
                    <a:pt x="90" y="109"/>
                    <a:pt x="93" y="109"/>
                  </a:cubicBezTo>
                  <a:cubicBezTo>
                    <a:pt x="95" y="109"/>
                    <a:pt x="96" y="110"/>
                    <a:pt x="97" y="110"/>
                  </a:cubicBezTo>
                  <a:cubicBezTo>
                    <a:pt x="97" y="18"/>
                    <a:pt x="97" y="18"/>
                    <a:pt x="97" y="18"/>
                  </a:cubicBezTo>
                  <a:cubicBezTo>
                    <a:pt x="97" y="16"/>
                    <a:pt x="97" y="15"/>
                    <a:pt x="96" y="15"/>
                  </a:cubicBezTo>
                  <a:cubicBezTo>
                    <a:pt x="83" y="5"/>
                    <a:pt x="68" y="0"/>
                    <a:pt x="52" y="0"/>
                  </a:cubicBezTo>
                  <a:cubicBezTo>
                    <a:pt x="24" y="0"/>
                    <a:pt x="2" y="14"/>
                    <a:pt x="2" y="14"/>
                  </a:cubicBezTo>
                  <a:cubicBezTo>
                    <a:pt x="0" y="15"/>
                    <a:pt x="0" y="16"/>
                    <a:pt x="0" y="18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38"/>
                    <a:pt x="0" y="139"/>
                    <a:pt x="2" y="140"/>
                  </a:cubicBezTo>
                  <a:cubicBezTo>
                    <a:pt x="2" y="141"/>
                    <a:pt x="3" y="141"/>
                    <a:pt x="4" y="141"/>
                  </a:cubicBezTo>
                  <a:cubicBezTo>
                    <a:pt x="4" y="141"/>
                    <a:pt x="5" y="141"/>
                    <a:pt x="5" y="140"/>
                  </a:cubicBezTo>
                  <a:cubicBezTo>
                    <a:pt x="10" y="138"/>
                    <a:pt x="14" y="137"/>
                    <a:pt x="19" y="135"/>
                  </a:cubicBezTo>
                  <a:cubicBezTo>
                    <a:pt x="14" y="123"/>
                    <a:pt x="14" y="123"/>
                    <a:pt x="14" y="123"/>
                  </a:cubicBezTo>
                  <a:cubicBezTo>
                    <a:pt x="13" y="121"/>
                    <a:pt x="14" y="119"/>
                    <a:pt x="16" y="118"/>
                  </a:cubicBezTo>
                  <a:close/>
                  <a:moveTo>
                    <a:pt x="20" y="29"/>
                  </a:moveTo>
                  <a:cubicBezTo>
                    <a:pt x="21" y="28"/>
                    <a:pt x="50" y="18"/>
                    <a:pt x="72" y="29"/>
                  </a:cubicBezTo>
                  <a:cubicBezTo>
                    <a:pt x="74" y="30"/>
                    <a:pt x="75" y="32"/>
                    <a:pt x="74" y="34"/>
                  </a:cubicBezTo>
                  <a:cubicBezTo>
                    <a:pt x="74" y="36"/>
                    <a:pt x="72" y="36"/>
                    <a:pt x="71" y="36"/>
                  </a:cubicBezTo>
                  <a:cubicBezTo>
                    <a:pt x="70" y="36"/>
                    <a:pt x="70" y="36"/>
                    <a:pt x="69" y="36"/>
                  </a:cubicBezTo>
                  <a:cubicBezTo>
                    <a:pt x="50" y="27"/>
                    <a:pt x="23" y="36"/>
                    <a:pt x="23" y="36"/>
                  </a:cubicBezTo>
                  <a:cubicBezTo>
                    <a:pt x="21" y="37"/>
                    <a:pt x="18" y="36"/>
                    <a:pt x="18" y="34"/>
                  </a:cubicBezTo>
                  <a:cubicBezTo>
                    <a:pt x="17" y="32"/>
                    <a:pt x="18" y="29"/>
                    <a:pt x="20" y="29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222"/>
            <p:cNvSpPr/>
            <p:nvPr/>
          </p:nvSpPr>
          <p:spPr bwMode="auto">
            <a:xfrm>
              <a:off x="6346" y="4075"/>
              <a:ext cx="194" cy="305"/>
            </a:xfrm>
            <a:custGeom>
              <a:avLst/>
              <a:gdLst>
                <a:gd name="T0" fmla="*/ 20 w 82"/>
                <a:gd name="T1" fmla="*/ 129 h 129"/>
                <a:gd name="T2" fmla="*/ 19 w 82"/>
                <a:gd name="T3" fmla="*/ 110 h 129"/>
                <a:gd name="T4" fmla="*/ 0 w 82"/>
                <a:gd name="T5" fmla="*/ 61 h 129"/>
                <a:gd name="T6" fmla="*/ 15 w 82"/>
                <a:gd name="T7" fmla="*/ 55 h 129"/>
                <a:gd name="T8" fmla="*/ 15 w 82"/>
                <a:gd name="T9" fmla="*/ 52 h 129"/>
                <a:gd name="T10" fmla="*/ 17 w 82"/>
                <a:gd name="T11" fmla="*/ 10 h 129"/>
                <a:gd name="T12" fmla="*/ 27 w 82"/>
                <a:gd name="T13" fmla="*/ 0 h 129"/>
                <a:gd name="T14" fmla="*/ 34 w 82"/>
                <a:gd name="T15" fmla="*/ 7 h 129"/>
                <a:gd name="T16" fmla="*/ 38 w 82"/>
                <a:gd name="T17" fmla="*/ 45 h 129"/>
                <a:gd name="T18" fmla="*/ 39 w 82"/>
                <a:gd name="T19" fmla="*/ 46 h 129"/>
                <a:gd name="T20" fmla="*/ 40 w 82"/>
                <a:gd name="T21" fmla="*/ 47 h 129"/>
                <a:gd name="T22" fmla="*/ 45 w 82"/>
                <a:gd name="T23" fmla="*/ 51 h 129"/>
                <a:gd name="T24" fmla="*/ 48 w 82"/>
                <a:gd name="T25" fmla="*/ 54 h 129"/>
                <a:gd name="T26" fmla="*/ 51 w 82"/>
                <a:gd name="T27" fmla="*/ 52 h 129"/>
                <a:gd name="T28" fmla="*/ 58 w 82"/>
                <a:gd name="T29" fmla="*/ 49 h 129"/>
                <a:gd name="T30" fmla="*/ 62 w 82"/>
                <a:gd name="T31" fmla="*/ 50 h 129"/>
                <a:gd name="T32" fmla="*/ 63 w 82"/>
                <a:gd name="T33" fmla="*/ 52 h 129"/>
                <a:gd name="T34" fmla="*/ 65 w 82"/>
                <a:gd name="T35" fmla="*/ 56 h 129"/>
                <a:gd name="T36" fmla="*/ 68 w 82"/>
                <a:gd name="T37" fmla="*/ 54 h 129"/>
                <a:gd name="T38" fmla="*/ 75 w 82"/>
                <a:gd name="T39" fmla="*/ 52 h 129"/>
                <a:gd name="T40" fmla="*/ 82 w 82"/>
                <a:gd name="T41" fmla="*/ 63 h 129"/>
                <a:gd name="T42" fmla="*/ 68 w 82"/>
                <a:gd name="T43" fmla="*/ 108 h 129"/>
                <a:gd name="T44" fmla="*/ 68 w 82"/>
                <a:gd name="T45" fmla="*/ 129 h 129"/>
                <a:gd name="T46" fmla="*/ 20 w 82"/>
                <a:gd name="T47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2" h="129">
                  <a:moveTo>
                    <a:pt x="20" y="129"/>
                  </a:moveTo>
                  <a:cubicBezTo>
                    <a:pt x="19" y="110"/>
                    <a:pt x="19" y="110"/>
                    <a:pt x="19" y="11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49"/>
                    <a:pt x="17" y="16"/>
                    <a:pt x="17" y="10"/>
                  </a:cubicBezTo>
                  <a:cubicBezTo>
                    <a:pt x="17" y="5"/>
                    <a:pt x="22" y="0"/>
                    <a:pt x="27" y="0"/>
                  </a:cubicBezTo>
                  <a:cubicBezTo>
                    <a:pt x="32" y="0"/>
                    <a:pt x="34" y="7"/>
                    <a:pt x="34" y="7"/>
                  </a:cubicBezTo>
                  <a:cubicBezTo>
                    <a:pt x="34" y="19"/>
                    <a:pt x="36" y="39"/>
                    <a:pt x="38" y="45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42" y="48"/>
                    <a:pt x="44" y="50"/>
                    <a:pt x="45" y="51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51" y="52"/>
                    <a:pt x="51" y="52"/>
                    <a:pt x="51" y="52"/>
                  </a:cubicBezTo>
                  <a:cubicBezTo>
                    <a:pt x="53" y="50"/>
                    <a:pt x="55" y="49"/>
                    <a:pt x="58" y="49"/>
                  </a:cubicBezTo>
                  <a:cubicBezTo>
                    <a:pt x="60" y="49"/>
                    <a:pt x="61" y="49"/>
                    <a:pt x="62" y="50"/>
                  </a:cubicBezTo>
                  <a:cubicBezTo>
                    <a:pt x="62" y="50"/>
                    <a:pt x="62" y="51"/>
                    <a:pt x="63" y="52"/>
                  </a:cubicBezTo>
                  <a:cubicBezTo>
                    <a:pt x="65" y="56"/>
                    <a:pt x="65" y="56"/>
                    <a:pt x="65" y="56"/>
                  </a:cubicBezTo>
                  <a:cubicBezTo>
                    <a:pt x="68" y="54"/>
                    <a:pt x="68" y="54"/>
                    <a:pt x="68" y="54"/>
                  </a:cubicBezTo>
                  <a:cubicBezTo>
                    <a:pt x="71" y="53"/>
                    <a:pt x="73" y="52"/>
                    <a:pt x="75" y="52"/>
                  </a:cubicBezTo>
                  <a:cubicBezTo>
                    <a:pt x="81" y="52"/>
                    <a:pt x="82" y="62"/>
                    <a:pt x="82" y="63"/>
                  </a:cubicBezTo>
                  <a:cubicBezTo>
                    <a:pt x="68" y="108"/>
                    <a:pt x="68" y="108"/>
                    <a:pt x="68" y="108"/>
                  </a:cubicBezTo>
                  <a:cubicBezTo>
                    <a:pt x="68" y="129"/>
                    <a:pt x="68" y="129"/>
                    <a:pt x="68" y="129"/>
                  </a:cubicBezTo>
                  <a:lnTo>
                    <a:pt x="20" y="129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23"/>
            <p:cNvSpPr/>
            <p:nvPr/>
          </p:nvSpPr>
          <p:spPr bwMode="auto">
            <a:xfrm>
              <a:off x="1254" y="4238"/>
              <a:ext cx="215" cy="36"/>
            </a:xfrm>
            <a:custGeom>
              <a:avLst/>
              <a:gdLst>
                <a:gd name="T0" fmla="*/ 86 w 91"/>
                <a:gd name="T1" fmla="*/ 0 h 15"/>
                <a:gd name="T2" fmla="*/ 45 w 91"/>
                <a:gd name="T3" fmla="*/ 7 h 15"/>
                <a:gd name="T4" fmla="*/ 5 w 91"/>
                <a:gd name="T5" fmla="*/ 0 h 15"/>
                <a:gd name="T6" fmla="*/ 1 w 91"/>
                <a:gd name="T7" fmla="*/ 4 h 15"/>
                <a:gd name="T8" fmla="*/ 4 w 91"/>
                <a:gd name="T9" fmla="*/ 8 h 15"/>
                <a:gd name="T10" fmla="*/ 44 w 91"/>
                <a:gd name="T11" fmla="*/ 15 h 15"/>
                <a:gd name="T12" fmla="*/ 45 w 91"/>
                <a:gd name="T13" fmla="*/ 15 h 15"/>
                <a:gd name="T14" fmla="*/ 45 w 91"/>
                <a:gd name="T15" fmla="*/ 15 h 15"/>
                <a:gd name="T16" fmla="*/ 45 w 91"/>
                <a:gd name="T17" fmla="*/ 15 h 15"/>
                <a:gd name="T18" fmla="*/ 45 w 91"/>
                <a:gd name="T19" fmla="*/ 15 h 15"/>
                <a:gd name="T20" fmla="*/ 45 w 91"/>
                <a:gd name="T21" fmla="*/ 15 h 15"/>
                <a:gd name="T22" fmla="*/ 46 w 91"/>
                <a:gd name="T23" fmla="*/ 15 h 15"/>
                <a:gd name="T24" fmla="*/ 88 w 91"/>
                <a:gd name="T25" fmla="*/ 8 h 15"/>
                <a:gd name="T26" fmla="*/ 91 w 91"/>
                <a:gd name="T27" fmla="*/ 3 h 15"/>
                <a:gd name="T28" fmla="*/ 86 w 91"/>
                <a:gd name="T2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1" h="15">
                  <a:moveTo>
                    <a:pt x="86" y="0"/>
                  </a:moveTo>
                  <a:cubicBezTo>
                    <a:pt x="45" y="7"/>
                    <a:pt x="45" y="7"/>
                    <a:pt x="45" y="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1"/>
                    <a:pt x="1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6" y="15"/>
                    <a:pt x="46" y="15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90" y="8"/>
                    <a:pt x="91" y="6"/>
                    <a:pt x="91" y="3"/>
                  </a:cubicBezTo>
                  <a:cubicBezTo>
                    <a:pt x="90" y="1"/>
                    <a:pt x="88" y="0"/>
                    <a:pt x="86" y="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24"/>
            <p:cNvSpPr/>
            <p:nvPr/>
          </p:nvSpPr>
          <p:spPr bwMode="auto">
            <a:xfrm>
              <a:off x="1190" y="3976"/>
              <a:ext cx="179" cy="255"/>
            </a:xfrm>
            <a:custGeom>
              <a:avLst/>
              <a:gdLst>
                <a:gd name="T0" fmla="*/ 74 w 76"/>
                <a:gd name="T1" fmla="*/ 10 h 108"/>
                <a:gd name="T2" fmla="*/ 43 w 76"/>
                <a:gd name="T3" fmla="*/ 0 h 108"/>
                <a:gd name="T4" fmla="*/ 12 w 76"/>
                <a:gd name="T5" fmla="*/ 10 h 108"/>
                <a:gd name="T6" fmla="*/ 10 w 76"/>
                <a:gd name="T7" fmla="*/ 13 h 108"/>
                <a:gd name="T8" fmla="*/ 10 w 76"/>
                <a:gd name="T9" fmla="*/ 15 h 108"/>
                <a:gd name="T10" fmla="*/ 3 w 76"/>
                <a:gd name="T11" fmla="*/ 18 h 108"/>
                <a:gd name="T12" fmla="*/ 0 w 76"/>
                <a:gd name="T13" fmla="*/ 22 h 108"/>
                <a:gd name="T14" fmla="*/ 0 w 76"/>
                <a:gd name="T15" fmla="*/ 50 h 108"/>
                <a:gd name="T16" fmla="*/ 5 w 76"/>
                <a:gd name="T17" fmla="*/ 50 h 108"/>
                <a:gd name="T18" fmla="*/ 11 w 76"/>
                <a:gd name="T19" fmla="*/ 58 h 108"/>
                <a:gd name="T20" fmla="*/ 12 w 76"/>
                <a:gd name="T21" fmla="*/ 73 h 108"/>
                <a:gd name="T22" fmla="*/ 31 w 76"/>
                <a:gd name="T23" fmla="*/ 61 h 108"/>
                <a:gd name="T24" fmla="*/ 41 w 76"/>
                <a:gd name="T25" fmla="*/ 67 h 108"/>
                <a:gd name="T26" fmla="*/ 36 w 76"/>
                <a:gd name="T27" fmla="*/ 96 h 108"/>
                <a:gd name="T28" fmla="*/ 34 w 76"/>
                <a:gd name="T29" fmla="*/ 99 h 108"/>
                <a:gd name="T30" fmla="*/ 34 w 76"/>
                <a:gd name="T31" fmla="*/ 100 h 108"/>
                <a:gd name="T32" fmla="*/ 41 w 76"/>
                <a:gd name="T33" fmla="*/ 100 h 108"/>
                <a:gd name="T34" fmla="*/ 70 w 76"/>
                <a:gd name="T35" fmla="*/ 107 h 108"/>
                <a:gd name="T36" fmla="*/ 72 w 76"/>
                <a:gd name="T37" fmla="*/ 108 h 108"/>
                <a:gd name="T38" fmla="*/ 74 w 76"/>
                <a:gd name="T39" fmla="*/ 108 h 108"/>
                <a:gd name="T40" fmla="*/ 76 w 76"/>
                <a:gd name="T41" fmla="*/ 104 h 108"/>
                <a:gd name="T42" fmla="*/ 76 w 76"/>
                <a:gd name="T43" fmla="*/ 13 h 108"/>
                <a:gd name="T44" fmla="*/ 74 w 76"/>
                <a:gd name="T45" fmla="*/ 1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6" h="108">
                  <a:moveTo>
                    <a:pt x="74" y="10"/>
                  </a:moveTo>
                  <a:cubicBezTo>
                    <a:pt x="64" y="4"/>
                    <a:pt x="54" y="0"/>
                    <a:pt x="43" y="0"/>
                  </a:cubicBezTo>
                  <a:cubicBezTo>
                    <a:pt x="25" y="0"/>
                    <a:pt x="12" y="9"/>
                    <a:pt x="12" y="10"/>
                  </a:cubicBezTo>
                  <a:cubicBezTo>
                    <a:pt x="11" y="11"/>
                    <a:pt x="10" y="12"/>
                    <a:pt x="10" y="13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1" y="19"/>
                    <a:pt x="0" y="20"/>
                    <a:pt x="0" y="22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1" y="50"/>
                    <a:pt x="3" y="50"/>
                    <a:pt x="5" y="50"/>
                  </a:cubicBezTo>
                  <a:cubicBezTo>
                    <a:pt x="9" y="51"/>
                    <a:pt x="11" y="54"/>
                    <a:pt x="11" y="58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6" y="68"/>
                    <a:pt x="25" y="61"/>
                    <a:pt x="31" y="61"/>
                  </a:cubicBezTo>
                  <a:cubicBezTo>
                    <a:pt x="35" y="61"/>
                    <a:pt x="39" y="63"/>
                    <a:pt x="41" y="67"/>
                  </a:cubicBezTo>
                  <a:cubicBezTo>
                    <a:pt x="46" y="76"/>
                    <a:pt x="40" y="87"/>
                    <a:pt x="36" y="96"/>
                  </a:cubicBezTo>
                  <a:cubicBezTo>
                    <a:pt x="35" y="97"/>
                    <a:pt x="35" y="98"/>
                    <a:pt x="34" y="99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6" y="100"/>
                    <a:pt x="38" y="100"/>
                    <a:pt x="41" y="100"/>
                  </a:cubicBezTo>
                  <a:cubicBezTo>
                    <a:pt x="59" y="100"/>
                    <a:pt x="70" y="107"/>
                    <a:pt x="70" y="107"/>
                  </a:cubicBezTo>
                  <a:cubicBezTo>
                    <a:pt x="70" y="108"/>
                    <a:pt x="71" y="108"/>
                    <a:pt x="72" y="108"/>
                  </a:cubicBezTo>
                  <a:cubicBezTo>
                    <a:pt x="73" y="108"/>
                    <a:pt x="73" y="108"/>
                    <a:pt x="74" y="108"/>
                  </a:cubicBezTo>
                  <a:cubicBezTo>
                    <a:pt x="75" y="107"/>
                    <a:pt x="76" y="106"/>
                    <a:pt x="76" y="104"/>
                  </a:cubicBezTo>
                  <a:cubicBezTo>
                    <a:pt x="76" y="13"/>
                    <a:pt x="76" y="13"/>
                    <a:pt x="76" y="13"/>
                  </a:cubicBezTo>
                  <a:cubicBezTo>
                    <a:pt x="76" y="12"/>
                    <a:pt x="75" y="10"/>
                    <a:pt x="74" y="1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25"/>
            <p:cNvSpPr/>
            <p:nvPr/>
          </p:nvSpPr>
          <p:spPr bwMode="auto">
            <a:xfrm>
              <a:off x="1131" y="4103"/>
              <a:ext cx="158" cy="239"/>
            </a:xfrm>
            <a:custGeom>
              <a:avLst/>
              <a:gdLst>
                <a:gd name="T0" fmla="*/ 61 w 67"/>
                <a:gd name="T1" fmla="*/ 67 h 101"/>
                <a:gd name="T2" fmla="*/ 55 w 67"/>
                <a:gd name="T3" fmla="*/ 45 h 101"/>
                <a:gd name="T4" fmla="*/ 57 w 67"/>
                <a:gd name="T5" fmla="*/ 40 h 101"/>
                <a:gd name="T6" fmla="*/ 62 w 67"/>
                <a:gd name="T7" fmla="*/ 15 h 101"/>
                <a:gd name="T8" fmla="*/ 56 w 67"/>
                <a:gd name="T9" fmla="*/ 11 h 101"/>
                <a:gd name="T10" fmla="*/ 36 w 67"/>
                <a:gd name="T11" fmla="*/ 25 h 101"/>
                <a:gd name="T12" fmla="*/ 33 w 67"/>
                <a:gd name="T13" fmla="*/ 30 h 101"/>
                <a:gd name="T14" fmla="*/ 33 w 67"/>
                <a:gd name="T15" fmla="*/ 30 h 101"/>
                <a:gd name="T16" fmla="*/ 32 w 67"/>
                <a:gd name="T17" fmla="*/ 4 h 101"/>
                <a:gd name="T18" fmla="*/ 29 w 67"/>
                <a:gd name="T19" fmla="*/ 0 h 101"/>
                <a:gd name="T20" fmla="*/ 24 w 67"/>
                <a:gd name="T21" fmla="*/ 0 h 101"/>
                <a:gd name="T22" fmla="*/ 4 w 67"/>
                <a:gd name="T23" fmla="*/ 12 h 101"/>
                <a:gd name="T24" fmla="*/ 3 w 67"/>
                <a:gd name="T25" fmla="*/ 18 h 101"/>
                <a:gd name="T26" fmla="*/ 4 w 67"/>
                <a:gd name="T27" fmla="*/ 23 h 101"/>
                <a:gd name="T28" fmla="*/ 5 w 67"/>
                <a:gd name="T29" fmla="*/ 23 h 101"/>
                <a:gd name="T30" fmla="*/ 4 w 67"/>
                <a:gd name="T31" fmla="*/ 25 h 101"/>
                <a:gd name="T32" fmla="*/ 2 w 67"/>
                <a:gd name="T33" fmla="*/ 28 h 101"/>
                <a:gd name="T34" fmla="*/ 2 w 67"/>
                <a:gd name="T35" fmla="*/ 37 h 101"/>
                <a:gd name="T36" fmla="*/ 1 w 67"/>
                <a:gd name="T37" fmla="*/ 41 h 101"/>
                <a:gd name="T38" fmla="*/ 0 w 67"/>
                <a:gd name="T39" fmla="*/ 47 h 101"/>
                <a:gd name="T40" fmla="*/ 12 w 67"/>
                <a:gd name="T41" fmla="*/ 70 h 101"/>
                <a:gd name="T42" fmla="*/ 32 w 67"/>
                <a:gd name="T43" fmla="*/ 99 h 101"/>
                <a:gd name="T44" fmla="*/ 35 w 67"/>
                <a:gd name="T45" fmla="*/ 101 h 101"/>
                <a:gd name="T46" fmla="*/ 37 w 67"/>
                <a:gd name="T47" fmla="*/ 100 h 101"/>
                <a:gd name="T48" fmla="*/ 64 w 67"/>
                <a:gd name="T49" fmla="*/ 88 h 101"/>
                <a:gd name="T50" fmla="*/ 66 w 67"/>
                <a:gd name="T51" fmla="*/ 83 h 101"/>
                <a:gd name="T52" fmla="*/ 61 w 67"/>
                <a:gd name="T53" fmla="*/ 6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7" h="101">
                  <a:moveTo>
                    <a:pt x="61" y="67"/>
                  </a:moveTo>
                  <a:cubicBezTo>
                    <a:pt x="59" y="59"/>
                    <a:pt x="55" y="49"/>
                    <a:pt x="55" y="45"/>
                  </a:cubicBezTo>
                  <a:cubicBezTo>
                    <a:pt x="55" y="44"/>
                    <a:pt x="56" y="42"/>
                    <a:pt x="57" y="40"/>
                  </a:cubicBezTo>
                  <a:cubicBezTo>
                    <a:pt x="61" y="32"/>
                    <a:pt x="67" y="22"/>
                    <a:pt x="62" y="15"/>
                  </a:cubicBezTo>
                  <a:cubicBezTo>
                    <a:pt x="61" y="13"/>
                    <a:pt x="59" y="11"/>
                    <a:pt x="56" y="11"/>
                  </a:cubicBezTo>
                  <a:cubicBezTo>
                    <a:pt x="49" y="11"/>
                    <a:pt x="36" y="25"/>
                    <a:pt x="36" y="25"/>
                  </a:cubicBezTo>
                  <a:cubicBezTo>
                    <a:pt x="35" y="27"/>
                    <a:pt x="34" y="28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2"/>
                    <a:pt x="31" y="0"/>
                    <a:pt x="29" y="0"/>
                  </a:cubicBezTo>
                  <a:cubicBezTo>
                    <a:pt x="27" y="0"/>
                    <a:pt x="25" y="0"/>
                    <a:pt x="24" y="0"/>
                  </a:cubicBezTo>
                  <a:cubicBezTo>
                    <a:pt x="9" y="0"/>
                    <a:pt x="5" y="9"/>
                    <a:pt x="4" y="12"/>
                  </a:cubicBezTo>
                  <a:cubicBezTo>
                    <a:pt x="4" y="13"/>
                    <a:pt x="3" y="16"/>
                    <a:pt x="3" y="18"/>
                  </a:cubicBezTo>
                  <a:cubicBezTo>
                    <a:pt x="3" y="20"/>
                    <a:pt x="4" y="21"/>
                    <a:pt x="4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4"/>
                    <a:pt x="4" y="24"/>
                    <a:pt x="4" y="25"/>
                  </a:cubicBezTo>
                  <a:cubicBezTo>
                    <a:pt x="3" y="26"/>
                    <a:pt x="3" y="27"/>
                    <a:pt x="2" y="28"/>
                  </a:cubicBezTo>
                  <a:cubicBezTo>
                    <a:pt x="1" y="31"/>
                    <a:pt x="2" y="34"/>
                    <a:pt x="2" y="37"/>
                  </a:cubicBezTo>
                  <a:cubicBezTo>
                    <a:pt x="2" y="38"/>
                    <a:pt x="1" y="39"/>
                    <a:pt x="1" y="41"/>
                  </a:cubicBezTo>
                  <a:cubicBezTo>
                    <a:pt x="1" y="43"/>
                    <a:pt x="0" y="44"/>
                    <a:pt x="0" y="47"/>
                  </a:cubicBezTo>
                  <a:cubicBezTo>
                    <a:pt x="0" y="55"/>
                    <a:pt x="7" y="64"/>
                    <a:pt x="12" y="70"/>
                  </a:cubicBezTo>
                  <a:cubicBezTo>
                    <a:pt x="16" y="75"/>
                    <a:pt x="26" y="89"/>
                    <a:pt x="32" y="99"/>
                  </a:cubicBezTo>
                  <a:cubicBezTo>
                    <a:pt x="32" y="100"/>
                    <a:pt x="34" y="101"/>
                    <a:pt x="35" y="101"/>
                  </a:cubicBezTo>
                  <a:cubicBezTo>
                    <a:pt x="36" y="101"/>
                    <a:pt x="36" y="100"/>
                    <a:pt x="37" y="100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6" y="87"/>
                    <a:pt x="67" y="85"/>
                    <a:pt x="66" y="83"/>
                  </a:cubicBezTo>
                  <a:cubicBezTo>
                    <a:pt x="65" y="79"/>
                    <a:pt x="63" y="73"/>
                    <a:pt x="61" y="67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26"/>
            <p:cNvSpPr/>
            <p:nvPr/>
          </p:nvSpPr>
          <p:spPr bwMode="auto">
            <a:xfrm>
              <a:off x="1351" y="3976"/>
              <a:ext cx="179" cy="255"/>
            </a:xfrm>
            <a:custGeom>
              <a:avLst/>
              <a:gdLst>
                <a:gd name="T0" fmla="*/ 40 w 76"/>
                <a:gd name="T1" fmla="*/ 96 h 108"/>
                <a:gd name="T2" fmla="*/ 36 w 76"/>
                <a:gd name="T3" fmla="*/ 67 h 108"/>
                <a:gd name="T4" fmla="*/ 45 w 76"/>
                <a:gd name="T5" fmla="*/ 61 h 108"/>
                <a:gd name="T6" fmla="*/ 65 w 76"/>
                <a:gd name="T7" fmla="*/ 73 h 108"/>
                <a:gd name="T8" fmla="*/ 65 w 76"/>
                <a:gd name="T9" fmla="*/ 58 h 108"/>
                <a:gd name="T10" fmla="*/ 72 w 76"/>
                <a:gd name="T11" fmla="*/ 50 h 108"/>
                <a:gd name="T12" fmla="*/ 76 w 76"/>
                <a:gd name="T13" fmla="*/ 50 h 108"/>
                <a:gd name="T14" fmla="*/ 76 w 76"/>
                <a:gd name="T15" fmla="*/ 22 h 108"/>
                <a:gd name="T16" fmla="*/ 74 w 76"/>
                <a:gd name="T17" fmla="*/ 18 h 108"/>
                <a:gd name="T18" fmla="*/ 66 w 76"/>
                <a:gd name="T19" fmla="*/ 15 h 108"/>
                <a:gd name="T20" fmla="*/ 66 w 76"/>
                <a:gd name="T21" fmla="*/ 13 h 108"/>
                <a:gd name="T22" fmla="*/ 64 w 76"/>
                <a:gd name="T23" fmla="*/ 10 h 108"/>
                <a:gd name="T24" fmla="*/ 33 w 76"/>
                <a:gd name="T25" fmla="*/ 0 h 108"/>
                <a:gd name="T26" fmla="*/ 2 w 76"/>
                <a:gd name="T27" fmla="*/ 10 h 108"/>
                <a:gd name="T28" fmla="*/ 0 w 76"/>
                <a:gd name="T29" fmla="*/ 13 h 108"/>
                <a:gd name="T30" fmla="*/ 0 w 76"/>
                <a:gd name="T31" fmla="*/ 104 h 108"/>
                <a:gd name="T32" fmla="*/ 2 w 76"/>
                <a:gd name="T33" fmla="*/ 108 h 108"/>
                <a:gd name="T34" fmla="*/ 4 w 76"/>
                <a:gd name="T35" fmla="*/ 108 h 108"/>
                <a:gd name="T36" fmla="*/ 7 w 76"/>
                <a:gd name="T37" fmla="*/ 107 h 108"/>
                <a:gd name="T38" fmla="*/ 36 w 76"/>
                <a:gd name="T39" fmla="*/ 100 h 108"/>
                <a:gd name="T40" fmla="*/ 42 w 76"/>
                <a:gd name="T41" fmla="*/ 100 h 108"/>
                <a:gd name="T42" fmla="*/ 42 w 76"/>
                <a:gd name="T43" fmla="*/ 99 h 108"/>
                <a:gd name="T44" fmla="*/ 40 w 76"/>
                <a:gd name="T45" fmla="*/ 9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6" h="108">
                  <a:moveTo>
                    <a:pt x="40" y="96"/>
                  </a:moveTo>
                  <a:cubicBezTo>
                    <a:pt x="36" y="87"/>
                    <a:pt x="30" y="76"/>
                    <a:pt x="36" y="67"/>
                  </a:cubicBezTo>
                  <a:cubicBezTo>
                    <a:pt x="37" y="63"/>
                    <a:pt x="41" y="61"/>
                    <a:pt x="45" y="61"/>
                  </a:cubicBezTo>
                  <a:cubicBezTo>
                    <a:pt x="52" y="61"/>
                    <a:pt x="60" y="68"/>
                    <a:pt x="65" y="73"/>
                  </a:cubicBezTo>
                  <a:cubicBezTo>
                    <a:pt x="65" y="58"/>
                    <a:pt x="65" y="58"/>
                    <a:pt x="65" y="58"/>
                  </a:cubicBezTo>
                  <a:cubicBezTo>
                    <a:pt x="65" y="54"/>
                    <a:pt x="68" y="51"/>
                    <a:pt x="72" y="50"/>
                  </a:cubicBezTo>
                  <a:cubicBezTo>
                    <a:pt x="73" y="50"/>
                    <a:pt x="75" y="50"/>
                    <a:pt x="76" y="50"/>
                  </a:cubicBezTo>
                  <a:cubicBezTo>
                    <a:pt x="76" y="22"/>
                    <a:pt x="76" y="22"/>
                    <a:pt x="76" y="22"/>
                  </a:cubicBezTo>
                  <a:cubicBezTo>
                    <a:pt x="76" y="20"/>
                    <a:pt x="75" y="19"/>
                    <a:pt x="74" y="18"/>
                  </a:cubicBezTo>
                  <a:cubicBezTo>
                    <a:pt x="66" y="15"/>
                    <a:pt x="66" y="15"/>
                    <a:pt x="66" y="15"/>
                  </a:cubicBezTo>
                  <a:cubicBezTo>
                    <a:pt x="66" y="13"/>
                    <a:pt x="66" y="13"/>
                    <a:pt x="66" y="13"/>
                  </a:cubicBezTo>
                  <a:cubicBezTo>
                    <a:pt x="66" y="12"/>
                    <a:pt x="65" y="11"/>
                    <a:pt x="64" y="10"/>
                  </a:cubicBezTo>
                  <a:cubicBezTo>
                    <a:pt x="64" y="9"/>
                    <a:pt x="51" y="0"/>
                    <a:pt x="33" y="0"/>
                  </a:cubicBezTo>
                  <a:cubicBezTo>
                    <a:pt x="22" y="0"/>
                    <a:pt x="12" y="4"/>
                    <a:pt x="2" y="10"/>
                  </a:cubicBezTo>
                  <a:cubicBezTo>
                    <a:pt x="1" y="10"/>
                    <a:pt x="0" y="12"/>
                    <a:pt x="0" y="13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06"/>
                    <a:pt x="1" y="107"/>
                    <a:pt x="2" y="108"/>
                  </a:cubicBezTo>
                  <a:cubicBezTo>
                    <a:pt x="3" y="108"/>
                    <a:pt x="4" y="108"/>
                    <a:pt x="4" y="108"/>
                  </a:cubicBezTo>
                  <a:cubicBezTo>
                    <a:pt x="5" y="108"/>
                    <a:pt x="6" y="108"/>
                    <a:pt x="7" y="107"/>
                  </a:cubicBezTo>
                  <a:cubicBezTo>
                    <a:pt x="7" y="107"/>
                    <a:pt x="17" y="100"/>
                    <a:pt x="36" y="100"/>
                  </a:cubicBezTo>
                  <a:cubicBezTo>
                    <a:pt x="38" y="100"/>
                    <a:pt x="40" y="100"/>
                    <a:pt x="42" y="100"/>
                  </a:cubicBezTo>
                  <a:cubicBezTo>
                    <a:pt x="42" y="100"/>
                    <a:pt x="42" y="100"/>
                    <a:pt x="42" y="99"/>
                  </a:cubicBezTo>
                  <a:cubicBezTo>
                    <a:pt x="42" y="98"/>
                    <a:pt x="41" y="97"/>
                    <a:pt x="40" y="96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27"/>
            <p:cNvSpPr/>
            <p:nvPr/>
          </p:nvSpPr>
          <p:spPr bwMode="auto">
            <a:xfrm>
              <a:off x="1431" y="4103"/>
              <a:ext cx="158" cy="239"/>
            </a:xfrm>
            <a:custGeom>
              <a:avLst/>
              <a:gdLst>
                <a:gd name="T0" fmla="*/ 66 w 67"/>
                <a:gd name="T1" fmla="*/ 41 h 101"/>
                <a:gd name="T2" fmla="*/ 65 w 67"/>
                <a:gd name="T3" fmla="*/ 36 h 101"/>
                <a:gd name="T4" fmla="*/ 65 w 67"/>
                <a:gd name="T5" fmla="*/ 28 h 101"/>
                <a:gd name="T6" fmla="*/ 63 w 67"/>
                <a:gd name="T7" fmla="*/ 25 h 101"/>
                <a:gd name="T8" fmla="*/ 62 w 67"/>
                <a:gd name="T9" fmla="*/ 24 h 101"/>
                <a:gd name="T10" fmla="*/ 63 w 67"/>
                <a:gd name="T11" fmla="*/ 23 h 101"/>
                <a:gd name="T12" fmla="*/ 64 w 67"/>
                <a:gd name="T13" fmla="*/ 18 h 101"/>
                <a:gd name="T14" fmla="*/ 63 w 67"/>
                <a:gd name="T15" fmla="*/ 12 h 101"/>
                <a:gd name="T16" fmla="*/ 44 w 67"/>
                <a:gd name="T17" fmla="*/ 0 h 101"/>
                <a:gd name="T18" fmla="*/ 38 w 67"/>
                <a:gd name="T19" fmla="*/ 0 h 101"/>
                <a:gd name="T20" fmla="*/ 35 w 67"/>
                <a:gd name="T21" fmla="*/ 4 h 101"/>
                <a:gd name="T22" fmla="*/ 35 w 67"/>
                <a:gd name="T23" fmla="*/ 30 h 101"/>
                <a:gd name="T24" fmla="*/ 34 w 67"/>
                <a:gd name="T25" fmla="*/ 30 h 101"/>
                <a:gd name="T26" fmla="*/ 31 w 67"/>
                <a:gd name="T27" fmla="*/ 25 h 101"/>
                <a:gd name="T28" fmla="*/ 11 w 67"/>
                <a:gd name="T29" fmla="*/ 11 h 101"/>
                <a:gd name="T30" fmla="*/ 5 w 67"/>
                <a:gd name="T31" fmla="*/ 15 h 101"/>
                <a:gd name="T32" fmla="*/ 10 w 67"/>
                <a:gd name="T33" fmla="*/ 40 h 101"/>
                <a:gd name="T34" fmla="*/ 12 w 67"/>
                <a:gd name="T35" fmla="*/ 45 h 101"/>
                <a:gd name="T36" fmla="*/ 6 w 67"/>
                <a:gd name="T37" fmla="*/ 67 h 101"/>
                <a:gd name="T38" fmla="*/ 1 w 67"/>
                <a:gd name="T39" fmla="*/ 83 h 101"/>
                <a:gd name="T40" fmla="*/ 3 w 67"/>
                <a:gd name="T41" fmla="*/ 88 h 101"/>
                <a:gd name="T42" fmla="*/ 30 w 67"/>
                <a:gd name="T43" fmla="*/ 100 h 101"/>
                <a:gd name="T44" fmla="*/ 32 w 67"/>
                <a:gd name="T45" fmla="*/ 101 h 101"/>
                <a:gd name="T46" fmla="*/ 36 w 67"/>
                <a:gd name="T47" fmla="*/ 99 h 101"/>
                <a:gd name="T48" fmla="*/ 55 w 67"/>
                <a:gd name="T49" fmla="*/ 70 h 101"/>
                <a:gd name="T50" fmla="*/ 67 w 67"/>
                <a:gd name="T51" fmla="*/ 47 h 101"/>
                <a:gd name="T52" fmla="*/ 66 w 67"/>
                <a:gd name="T53" fmla="*/ 4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7" h="101">
                  <a:moveTo>
                    <a:pt x="66" y="41"/>
                  </a:moveTo>
                  <a:cubicBezTo>
                    <a:pt x="66" y="39"/>
                    <a:pt x="65" y="38"/>
                    <a:pt x="65" y="36"/>
                  </a:cubicBezTo>
                  <a:cubicBezTo>
                    <a:pt x="66" y="34"/>
                    <a:pt x="66" y="31"/>
                    <a:pt x="65" y="28"/>
                  </a:cubicBezTo>
                  <a:cubicBezTo>
                    <a:pt x="64" y="27"/>
                    <a:pt x="64" y="26"/>
                    <a:pt x="63" y="25"/>
                  </a:cubicBezTo>
                  <a:cubicBezTo>
                    <a:pt x="63" y="24"/>
                    <a:pt x="62" y="24"/>
                    <a:pt x="62" y="24"/>
                  </a:cubicBezTo>
                  <a:cubicBezTo>
                    <a:pt x="62" y="23"/>
                    <a:pt x="62" y="23"/>
                    <a:pt x="63" y="23"/>
                  </a:cubicBezTo>
                  <a:cubicBezTo>
                    <a:pt x="63" y="21"/>
                    <a:pt x="64" y="20"/>
                    <a:pt x="64" y="18"/>
                  </a:cubicBezTo>
                  <a:cubicBezTo>
                    <a:pt x="64" y="16"/>
                    <a:pt x="63" y="13"/>
                    <a:pt x="63" y="12"/>
                  </a:cubicBezTo>
                  <a:cubicBezTo>
                    <a:pt x="62" y="9"/>
                    <a:pt x="58" y="0"/>
                    <a:pt x="44" y="0"/>
                  </a:cubicBezTo>
                  <a:cubicBezTo>
                    <a:pt x="42" y="0"/>
                    <a:pt x="40" y="0"/>
                    <a:pt x="38" y="0"/>
                  </a:cubicBezTo>
                  <a:cubicBezTo>
                    <a:pt x="36" y="0"/>
                    <a:pt x="35" y="2"/>
                    <a:pt x="35" y="4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3" y="28"/>
                    <a:pt x="32" y="27"/>
                    <a:pt x="31" y="25"/>
                  </a:cubicBezTo>
                  <a:cubicBezTo>
                    <a:pt x="31" y="25"/>
                    <a:pt x="19" y="11"/>
                    <a:pt x="11" y="11"/>
                  </a:cubicBezTo>
                  <a:cubicBezTo>
                    <a:pt x="8" y="11"/>
                    <a:pt x="6" y="13"/>
                    <a:pt x="5" y="15"/>
                  </a:cubicBezTo>
                  <a:cubicBezTo>
                    <a:pt x="1" y="22"/>
                    <a:pt x="6" y="32"/>
                    <a:pt x="10" y="40"/>
                  </a:cubicBezTo>
                  <a:cubicBezTo>
                    <a:pt x="11" y="42"/>
                    <a:pt x="12" y="44"/>
                    <a:pt x="12" y="45"/>
                  </a:cubicBezTo>
                  <a:cubicBezTo>
                    <a:pt x="12" y="49"/>
                    <a:pt x="9" y="59"/>
                    <a:pt x="6" y="67"/>
                  </a:cubicBezTo>
                  <a:cubicBezTo>
                    <a:pt x="4" y="73"/>
                    <a:pt x="2" y="79"/>
                    <a:pt x="1" y="83"/>
                  </a:cubicBezTo>
                  <a:cubicBezTo>
                    <a:pt x="0" y="85"/>
                    <a:pt x="1" y="87"/>
                    <a:pt x="3" y="88"/>
                  </a:cubicBezTo>
                  <a:cubicBezTo>
                    <a:pt x="30" y="100"/>
                    <a:pt x="30" y="100"/>
                    <a:pt x="30" y="100"/>
                  </a:cubicBezTo>
                  <a:cubicBezTo>
                    <a:pt x="31" y="100"/>
                    <a:pt x="32" y="101"/>
                    <a:pt x="32" y="101"/>
                  </a:cubicBezTo>
                  <a:cubicBezTo>
                    <a:pt x="34" y="101"/>
                    <a:pt x="35" y="100"/>
                    <a:pt x="36" y="99"/>
                  </a:cubicBezTo>
                  <a:cubicBezTo>
                    <a:pt x="41" y="89"/>
                    <a:pt x="51" y="75"/>
                    <a:pt x="55" y="70"/>
                  </a:cubicBezTo>
                  <a:cubicBezTo>
                    <a:pt x="61" y="64"/>
                    <a:pt x="67" y="55"/>
                    <a:pt x="67" y="47"/>
                  </a:cubicBezTo>
                  <a:cubicBezTo>
                    <a:pt x="67" y="44"/>
                    <a:pt x="67" y="43"/>
                    <a:pt x="66" y="41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5000"/>
    </mc:Choice>
    <mc:Fallback>
      <p:transition advTm="5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户外艺术系列, 烟火, 网&#10;&#10;已生成极高可信度的说明"/>
          <p:cNvPicPr>
            <a:picLocks noChangeAspect="1"/>
          </p:cNvPicPr>
          <p:nvPr/>
        </p:nvPicPr>
        <p:blipFill rotWithShape="1">
          <a:blip r:embed="rId1" cstate="email"/>
          <a:srcRect t="-216" b="-216"/>
          <a:stretch>
            <a:fillRect/>
          </a:stretch>
        </p:blipFill>
        <p:spPr>
          <a:xfrm>
            <a:off x="-76200" y="-42863"/>
            <a:ext cx="12344400" cy="6943726"/>
          </a:xfrm>
          <a:prstGeom prst="rect">
            <a:avLst/>
          </a:prstGeom>
        </p:spPr>
      </p:pic>
      <p:sp>
        <p:nvSpPr>
          <p:cNvPr id="37" name="矩形 36"/>
          <p:cNvSpPr/>
          <p:nvPr/>
        </p:nvSpPr>
        <p:spPr>
          <a:xfrm rot="5400000">
            <a:off x="5862082" y="1610197"/>
            <a:ext cx="467838" cy="2108614"/>
          </a:xfrm>
          <a:prstGeom prst="rect">
            <a:avLst/>
          </a:prstGeom>
          <a:gradFill flip="none" rotWithShape="0">
            <a:gsLst>
              <a:gs pos="80000">
                <a:srgbClr val="70229D">
                  <a:lumMod val="100000"/>
                </a:srgbClr>
              </a:gs>
              <a:gs pos="20000">
                <a:srgbClr val="2875B6">
                  <a:lumMod val="100000"/>
                </a:srgbClr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sx="102000" sy="102000" algn="tl" rotWithShape="0">
              <a:schemeClr val="bg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r"/>
            <a:endParaRPr lang="zh-CN" altLang="en-US" dirty="0"/>
          </a:p>
        </p:txBody>
      </p:sp>
      <p:sp>
        <p:nvSpPr>
          <p:cNvPr id="39" name="文本框 38"/>
          <p:cNvSpPr txBox="1"/>
          <p:nvPr/>
        </p:nvSpPr>
        <p:spPr>
          <a:xfrm>
            <a:off x="5370481" y="2199752"/>
            <a:ext cx="14510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spc="100" dirty="0">
                <a:solidFill>
                  <a:schemeClr val="bg1"/>
                </a:solidFill>
              </a:rPr>
              <a:t>Part one</a:t>
            </a:r>
            <a:endParaRPr lang="zh-CN" altLang="en-US" sz="2400" spc="100" dirty="0">
              <a:solidFill>
                <a:schemeClr val="bg1"/>
              </a:solidFill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5660232" y="2062314"/>
            <a:ext cx="871537" cy="0"/>
          </a:xfrm>
          <a:prstGeom prst="line">
            <a:avLst/>
          </a:prstGeom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40"/>
          <p:cNvGrpSpPr/>
          <p:nvPr/>
        </p:nvGrpSpPr>
        <p:grpSpPr>
          <a:xfrm>
            <a:off x="4358185" y="3351701"/>
            <a:ext cx="3475630" cy="1046440"/>
            <a:chOff x="4358187" y="3526384"/>
            <a:chExt cx="3475630" cy="1046440"/>
          </a:xfrm>
        </p:grpSpPr>
        <p:sp>
          <p:nvSpPr>
            <p:cNvPr id="42" name="矩形 41"/>
            <p:cNvSpPr/>
            <p:nvPr/>
          </p:nvSpPr>
          <p:spPr>
            <a:xfrm>
              <a:off x="4734091" y="3526384"/>
              <a:ext cx="2723823" cy="584775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200" b="1" spc="100" dirty="0">
                  <a:solidFill>
                    <a:schemeClr val="bg1"/>
                  </a:solidFill>
                </a:rPr>
                <a:t>年度工作概述</a:t>
              </a:r>
              <a:endParaRPr lang="zh-CN" altLang="en-US" sz="3200" b="1" spc="100" dirty="0">
                <a:solidFill>
                  <a:schemeClr val="bg1"/>
                </a:solidFill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4358187" y="4111159"/>
              <a:ext cx="3475630" cy="461665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spc="100" dirty="0">
                  <a:solidFill>
                    <a:schemeClr val="bg1"/>
                  </a:solidFill>
                </a:rPr>
                <a:t>Annual work summary</a:t>
              </a:r>
              <a:endParaRPr lang="zh-CN" altLang="en-US" sz="2400" spc="100" dirty="0">
                <a:solidFill>
                  <a:schemeClr val="bg1"/>
                </a:solidFill>
              </a:endParaRPr>
            </a:p>
          </p:txBody>
        </p:sp>
      </p:grpSp>
      <p:sp>
        <p:nvSpPr>
          <p:cNvPr id="44" name="椭圆 43"/>
          <p:cNvSpPr/>
          <p:nvPr/>
        </p:nvSpPr>
        <p:spPr>
          <a:xfrm>
            <a:off x="5780419" y="4965051"/>
            <a:ext cx="99074" cy="99074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miter lim="800000"/>
          </a:ln>
          <a:effectLst>
            <a:outerShdw blurRad="254000" dist="38100" dir="2700000" algn="tl" rotWithShape="0">
              <a:schemeClr val="accent2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5957782" y="4965051"/>
            <a:ext cx="99074" cy="99074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>
            <a:outerShdw blurRad="254000" dist="38100" dir="2700000" algn="tl" rotWithShape="0">
              <a:schemeClr val="accent2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6135145" y="4965051"/>
            <a:ext cx="99074" cy="99074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miter lim="800000"/>
          </a:ln>
          <a:effectLst>
            <a:outerShdw blurRad="254000" dist="38100" dir="2700000" algn="tl" rotWithShape="0">
              <a:schemeClr val="accent2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6312508" y="4965051"/>
            <a:ext cx="99074" cy="99074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>
            <a:outerShdw blurRad="254000" dist="38100" dir="2700000" algn="tl" rotWithShape="0">
              <a:schemeClr val="accent2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209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228601" y="0"/>
            <a:ext cx="175260" cy="640080"/>
          </a:xfrm>
          <a:prstGeom prst="rect">
            <a:avLst/>
          </a:prstGeom>
          <a:gradFill flip="none" rotWithShape="1">
            <a:gsLst>
              <a:gs pos="80000">
                <a:srgbClr val="70229D">
                  <a:lumMod val="100000"/>
                </a:srgbClr>
              </a:gs>
              <a:gs pos="20000">
                <a:srgbClr val="2875B6">
                  <a:lumMod val="100000"/>
                </a:srgbClr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sx="102000" sy="102000" algn="tl" rotWithShape="0">
              <a:schemeClr val="bg1">
                <a:alpha val="25000"/>
              </a:schemeClr>
            </a:outerShdw>
          </a:effectLst>
          <a:extLst>
            <a:ext uri="{91240B29-F687-4F45-9708-019B960494DF}">
              <a14:hiddenLine xmlns:a14="http://schemas.microsoft.com/office/drawing/2010/main" w="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560739" y="164685"/>
            <a:ext cx="2108269" cy="475395"/>
            <a:chOff x="1063659" y="339251"/>
            <a:chExt cx="2108269" cy="475395"/>
          </a:xfrm>
        </p:grpSpPr>
        <p:sp>
          <p:nvSpPr>
            <p:cNvPr id="15" name="文本框 14"/>
            <p:cNvSpPr txBox="1"/>
            <p:nvPr/>
          </p:nvSpPr>
          <p:spPr>
            <a:xfrm>
              <a:off x="1063659" y="352981"/>
              <a:ext cx="21082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spc="100" dirty="0">
                  <a:gradFill>
                    <a:gsLst>
                      <a:gs pos="80000">
                        <a:schemeClr val="accent1"/>
                      </a:gs>
                      <a:gs pos="20000">
                        <a:schemeClr val="accent2"/>
                      </a:gs>
                    </a:gsLst>
                    <a:lin ang="2700000" scaled="0"/>
                  </a:gradFill>
                </a:rPr>
                <a:t>团队成员简介</a:t>
              </a:r>
              <a:endParaRPr lang="zh-CN" altLang="en-US" sz="2400" b="1" spc="100" dirty="0">
                <a:gradFill>
                  <a:gsLst>
                    <a:gs pos="80000">
                      <a:schemeClr val="accent1"/>
                    </a:gs>
                    <a:gs pos="20000">
                      <a:schemeClr val="accent2"/>
                    </a:gs>
                  </a:gsLst>
                  <a:lin ang="2700000" scaled="0"/>
                </a:gradFill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1167782" y="339251"/>
              <a:ext cx="576263" cy="0"/>
            </a:xfrm>
            <a:prstGeom prst="line">
              <a:avLst/>
            </a:prstGeom>
            <a:ln w="3175">
              <a:gradFill>
                <a:gsLst>
                  <a:gs pos="80000">
                    <a:schemeClr val="accent1"/>
                  </a:gs>
                  <a:gs pos="20000">
                    <a:schemeClr val="accent2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>
          <a:xfrm>
            <a:off x="1167782" y="1798092"/>
            <a:ext cx="2816696" cy="4029199"/>
            <a:chOff x="1167782" y="1879735"/>
            <a:chExt cx="2816696" cy="4029199"/>
          </a:xfrm>
        </p:grpSpPr>
        <p:grpSp>
          <p:nvGrpSpPr>
            <p:cNvPr id="18" name="组合 17"/>
            <p:cNvGrpSpPr/>
            <p:nvPr/>
          </p:nvGrpSpPr>
          <p:grpSpPr>
            <a:xfrm>
              <a:off x="1167782" y="1879735"/>
              <a:ext cx="2816696" cy="4029199"/>
              <a:chOff x="1167782" y="1667464"/>
              <a:chExt cx="2816696" cy="4029199"/>
            </a:xfrm>
          </p:grpSpPr>
          <p:pic>
            <p:nvPicPr>
              <p:cNvPr id="20" name="图片 19"/>
              <p:cNvPicPr>
                <a:picLocks noChangeAspect="1"/>
              </p:cNvPicPr>
              <p:nvPr/>
            </p:nvPicPr>
            <p:blipFill rotWithShape="1">
              <a:blip r:embed="rId1" cstate="email"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saturation sat="0"/>
                        </a14:imgEffect>
                      </a14:imgLayer>
                    </a14:imgProps>
                  </a:ext>
                </a:extLst>
              </a:blip>
              <a:srcRect l="24689" r="27573" b="21750"/>
              <a:stretch>
                <a:fillRect/>
              </a:stretch>
            </p:blipFill>
            <p:spPr>
              <a:xfrm>
                <a:off x="1509152" y="1667464"/>
                <a:ext cx="2133957" cy="2316707"/>
              </a:xfrm>
              <a:prstGeom prst="rect">
                <a:avLst/>
              </a:prstGeom>
            </p:spPr>
          </p:pic>
          <p:grpSp>
            <p:nvGrpSpPr>
              <p:cNvPr id="21" name="组合 20"/>
              <p:cNvGrpSpPr/>
              <p:nvPr/>
            </p:nvGrpSpPr>
            <p:grpSpPr>
              <a:xfrm>
                <a:off x="1167782" y="3677014"/>
                <a:ext cx="2816696" cy="2019649"/>
                <a:chOff x="1167782" y="3677014"/>
                <a:chExt cx="2816696" cy="2019649"/>
              </a:xfrm>
            </p:grpSpPr>
            <p:sp>
              <p:nvSpPr>
                <p:cNvPr id="22" name="文本框 21"/>
                <p:cNvSpPr txBox="1"/>
                <p:nvPr/>
              </p:nvSpPr>
              <p:spPr>
                <a:xfrm>
                  <a:off x="1893891" y="4312626"/>
                  <a:ext cx="1364476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zh-CN" altLang="en-US" sz="2200" b="1" spc="100" dirty="0">
                      <a:solidFill>
                        <a:schemeClr val="bg1"/>
                      </a:solidFill>
                    </a:rPr>
                    <a:t>运营总监</a:t>
                  </a:r>
                  <a:endParaRPr lang="zh-CN" altLang="en-US" sz="2200" b="1" spc="1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3" name="文本框 22"/>
                <p:cNvSpPr txBox="1"/>
                <p:nvPr/>
              </p:nvSpPr>
              <p:spPr>
                <a:xfrm>
                  <a:off x="1167782" y="4675615"/>
                  <a:ext cx="2816696" cy="7571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pc="100" dirty="0">
                      <a:solidFill>
                        <a:schemeClr val="bg1"/>
                      </a:solidFill>
                    </a:rPr>
                    <a:t>点击此处添加小标题您可以任意发挥</a:t>
                  </a:r>
                  <a:endParaRPr lang="zh-CN" altLang="en-US" spc="1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4" name="椭圆 23"/>
                <p:cNvSpPr/>
                <p:nvPr/>
              </p:nvSpPr>
              <p:spPr>
                <a:xfrm>
                  <a:off x="2268973" y="3677014"/>
                  <a:ext cx="614314" cy="614314"/>
                </a:xfrm>
                <a:prstGeom prst="ellipse">
                  <a:avLst/>
                </a:prstGeom>
                <a:gradFill flip="none" rotWithShape="1">
                  <a:gsLst>
                    <a:gs pos="80000">
                      <a:srgbClr val="70229D">
                        <a:lumMod val="100000"/>
                      </a:srgbClr>
                    </a:gs>
                    <a:gs pos="20000">
                      <a:srgbClr val="2875B6">
                        <a:lumMod val="100000"/>
                      </a:srgbClr>
                    </a:gs>
                  </a:gsLst>
                  <a:lin ang="27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>
                  <a:outerShdw blurRad="127000" dist="38100" dir="2700000" sx="102000" sy="102000" algn="tl" rotWithShape="0">
                    <a:schemeClr val="bg1">
                      <a:alpha val="25000"/>
                    </a:schemeClr>
                  </a:outerShdw>
                </a:effectLst>
                <a:extLst>
                  <a:ext uri="{91240B29-F687-4F45-9708-019B960494DF}">
                    <a14:hiddenLine xmlns:a14="http://schemas.microsoft.com/office/drawing/2010/main" w="0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r"/>
                  <a:endParaRPr lang="zh-CN" altLang="en-US"/>
                </a:p>
              </p:txBody>
            </p:sp>
            <p:sp>
              <p:nvSpPr>
                <p:cNvPr id="25" name="文本框 24"/>
                <p:cNvSpPr txBox="1"/>
                <p:nvPr/>
              </p:nvSpPr>
              <p:spPr>
                <a:xfrm>
                  <a:off x="2342733" y="3799505"/>
                  <a:ext cx="466795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zh-CN" spc="100" dirty="0">
                      <a:solidFill>
                        <a:schemeClr val="bg1"/>
                      </a:solidFill>
                    </a:rPr>
                    <a:t>01</a:t>
                  </a:r>
                  <a:endParaRPr lang="zh-CN" altLang="en-US" spc="100" dirty="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26" name="直接连接符 25"/>
                <p:cNvCxnSpPr/>
                <p:nvPr/>
              </p:nvCxnSpPr>
              <p:spPr>
                <a:xfrm>
                  <a:off x="2140362" y="5696663"/>
                  <a:ext cx="871537" cy="0"/>
                </a:xfrm>
                <a:prstGeom prst="line">
                  <a:avLst/>
                </a:prstGeom>
                <a:ln w="3175">
                  <a:gradFill>
                    <a:gsLst>
                      <a:gs pos="80000">
                        <a:schemeClr val="accent1"/>
                      </a:gs>
                      <a:gs pos="20000">
                        <a:schemeClr val="accent2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9" name="矩形: 圆角 18"/>
            <p:cNvSpPr/>
            <p:nvPr/>
          </p:nvSpPr>
          <p:spPr>
            <a:xfrm>
              <a:off x="1231719" y="2062983"/>
              <a:ext cx="554865" cy="5633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80000">
                  <a:srgbClr val="70229D">
                    <a:lumMod val="100000"/>
                  </a:srgbClr>
                </a:gs>
                <a:gs pos="20000">
                  <a:srgbClr val="2875B6">
                    <a:lumMod val="100000"/>
                  </a:srgbClr>
                </a:gs>
              </a:gsLst>
              <a:lin ang="2700000" scaled="0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127000" dist="38100" dir="2700000" sx="102000" sy="102000" algn="tl" rotWithShape="0">
                <a:schemeClr val="bg1">
                  <a:alpha val="25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r"/>
              <a:endParaRPr lang="zh-CN" altLang="en-US" dirty="0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687652" y="1798092"/>
            <a:ext cx="2816696" cy="4029199"/>
            <a:chOff x="1167782" y="1879735"/>
            <a:chExt cx="2816696" cy="4029199"/>
          </a:xfrm>
        </p:grpSpPr>
        <p:grpSp>
          <p:nvGrpSpPr>
            <p:cNvPr id="28" name="组合 27"/>
            <p:cNvGrpSpPr/>
            <p:nvPr/>
          </p:nvGrpSpPr>
          <p:grpSpPr>
            <a:xfrm>
              <a:off x="1167782" y="1879735"/>
              <a:ext cx="2816696" cy="4029199"/>
              <a:chOff x="1167782" y="1667464"/>
              <a:chExt cx="2816696" cy="4029199"/>
            </a:xfrm>
          </p:grpSpPr>
          <p:pic>
            <p:nvPicPr>
              <p:cNvPr id="30" name="图片 29"/>
              <p:cNvPicPr>
                <a:picLocks noChangeAspect="1"/>
              </p:cNvPicPr>
              <p:nvPr/>
            </p:nvPicPr>
            <p:blipFill rotWithShape="1">
              <a:blip r:embed="rId1" cstate="email"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saturation sat="0"/>
                        </a14:imgEffect>
                      </a14:imgLayer>
                    </a14:imgProps>
                  </a:ext>
                </a:extLst>
              </a:blip>
              <a:srcRect l="24689" r="27573" b="21750"/>
              <a:stretch>
                <a:fillRect/>
              </a:stretch>
            </p:blipFill>
            <p:spPr>
              <a:xfrm>
                <a:off x="1509152" y="1667464"/>
                <a:ext cx="2133957" cy="2316707"/>
              </a:xfrm>
              <a:prstGeom prst="rect">
                <a:avLst/>
              </a:prstGeom>
            </p:spPr>
          </p:pic>
          <p:grpSp>
            <p:nvGrpSpPr>
              <p:cNvPr id="31" name="组合 30"/>
              <p:cNvGrpSpPr/>
              <p:nvPr/>
            </p:nvGrpSpPr>
            <p:grpSpPr>
              <a:xfrm>
                <a:off x="1167782" y="3677014"/>
                <a:ext cx="2816696" cy="2019649"/>
                <a:chOff x="1167782" y="3677014"/>
                <a:chExt cx="2816696" cy="2019649"/>
              </a:xfrm>
            </p:grpSpPr>
            <p:sp>
              <p:nvSpPr>
                <p:cNvPr id="32" name="文本框 31"/>
                <p:cNvSpPr txBox="1"/>
                <p:nvPr/>
              </p:nvSpPr>
              <p:spPr>
                <a:xfrm>
                  <a:off x="1893892" y="4312626"/>
                  <a:ext cx="1364476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zh-CN" altLang="en-US" sz="2200" b="1" spc="100" dirty="0">
                      <a:solidFill>
                        <a:schemeClr val="bg1"/>
                      </a:solidFill>
                    </a:rPr>
                    <a:t>设计总监</a:t>
                  </a:r>
                  <a:endParaRPr lang="zh-CN" altLang="en-US" sz="2200" b="1" spc="1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3" name="文本框 32"/>
                <p:cNvSpPr txBox="1"/>
                <p:nvPr/>
              </p:nvSpPr>
              <p:spPr>
                <a:xfrm>
                  <a:off x="1167782" y="4675615"/>
                  <a:ext cx="2816696" cy="7571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pc="100" dirty="0">
                      <a:solidFill>
                        <a:schemeClr val="bg1"/>
                      </a:solidFill>
                    </a:rPr>
                    <a:t>点击此处添加小标题您可以任意发挥</a:t>
                  </a:r>
                  <a:endParaRPr lang="zh-CN" altLang="en-US" spc="1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4" name="椭圆 33"/>
                <p:cNvSpPr/>
                <p:nvPr/>
              </p:nvSpPr>
              <p:spPr>
                <a:xfrm>
                  <a:off x="2268973" y="3677014"/>
                  <a:ext cx="614314" cy="614314"/>
                </a:xfrm>
                <a:prstGeom prst="ellipse">
                  <a:avLst/>
                </a:prstGeom>
                <a:gradFill flip="none" rotWithShape="1">
                  <a:gsLst>
                    <a:gs pos="80000">
                      <a:srgbClr val="70229D">
                        <a:lumMod val="100000"/>
                      </a:srgbClr>
                    </a:gs>
                    <a:gs pos="20000">
                      <a:srgbClr val="2875B6">
                        <a:lumMod val="100000"/>
                      </a:srgbClr>
                    </a:gs>
                  </a:gsLst>
                  <a:lin ang="27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>
                  <a:outerShdw blurRad="127000" dist="38100" dir="2700000" sx="102000" sy="102000" algn="tl" rotWithShape="0">
                    <a:schemeClr val="bg1">
                      <a:alpha val="25000"/>
                    </a:schemeClr>
                  </a:outerShdw>
                </a:effectLst>
                <a:extLst>
                  <a:ext uri="{91240B29-F687-4F45-9708-019B960494DF}">
                    <a14:hiddenLine xmlns:a14="http://schemas.microsoft.com/office/drawing/2010/main" w="0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r"/>
                  <a:endParaRPr lang="zh-CN" altLang="en-US"/>
                </a:p>
              </p:txBody>
            </p:sp>
            <p:sp>
              <p:nvSpPr>
                <p:cNvPr id="35" name="文本框 34"/>
                <p:cNvSpPr txBox="1"/>
                <p:nvPr/>
              </p:nvSpPr>
              <p:spPr>
                <a:xfrm>
                  <a:off x="2342733" y="3799505"/>
                  <a:ext cx="466795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zh-CN" spc="100" dirty="0">
                      <a:solidFill>
                        <a:schemeClr val="bg1"/>
                      </a:solidFill>
                    </a:rPr>
                    <a:t>02</a:t>
                  </a:r>
                  <a:endParaRPr lang="zh-CN" altLang="en-US" spc="100" dirty="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36" name="直接连接符 35"/>
                <p:cNvCxnSpPr/>
                <p:nvPr/>
              </p:nvCxnSpPr>
              <p:spPr>
                <a:xfrm>
                  <a:off x="2140362" y="5696663"/>
                  <a:ext cx="871537" cy="0"/>
                </a:xfrm>
                <a:prstGeom prst="line">
                  <a:avLst/>
                </a:prstGeom>
                <a:ln w="3175">
                  <a:gradFill>
                    <a:gsLst>
                      <a:gs pos="80000">
                        <a:schemeClr val="accent1"/>
                      </a:gs>
                      <a:gs pos="20000">
                        <a:schemeClr val="accent2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9" name="矩形: 圆角 28"/>
            <p:cNvSpPr/>
            <p:nvPr/>
          </p:nvSpPr>
          <p:spPr>
            <a:xfrm>
              <a:off x="1231719" y="2062983"/>
              <a:ext cx="554865" cy="5633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80000">
                  <a:srgbClr val="70229D">
                    <a:lumMod val="100000"/>
                  </a:srgbClr>
                </a:gs>
                <a:gs pos="20000">
                  <a:srgbClr val="2875B6">
                    <a:lumMod val="100000"/>
                  </a:srgbClr>
                </a:gs>
              </a:gsLst>
              <a:lin ang="2700000" scaled="0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127000" dist="38100" dir="2700000" sx="102000" sy="102000" algn="tl" rotWithShape="0">
                <a:schemeClr val="bg1">
                  <a:alpha val="25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8207522" y="1798092"/>
            <a:ext cx="2816696" cy="4029199"/>
            <a:chOff x="1167782" y="1879735"/>
            <a:chExt cx="2816696" cy="4029199"/>
          </a:xfrm>
        </p:grpSpPr>
        <p:grpSp>
          <p:nvGrpSpPr>
            <p:cNvPr id="48" name="组合 47"/>
            <p:cNvGrpSpPr/>
            <p:nvPr/>
          </p:nvGrpSpPr>
          <p:grpSpPr>
            <a:xfrm>
              <a:off x="1167782" y="1879735"/>
              <a:ext cx="2816696" cy="4029199"/>
              <a:chOff x="1167782" y="1667464"/>
              <a:chExt cx="2816696" cy="4029199"/>
            </a:xfrm>
          </p:grpSpPr>
          <p:pic>
            <p:nvPicPr>
              <p:cNvPr id="50" name="图片 49"/>
              <p:cNvPicPr>
                <a:picLocks noChangeAspect="1"/>
              </p:cNvPicPr>
              <p:nvPr/>
            </p:nvPicPr>
            <p:blipFill rotWithShape="1">
              <a:blip r:embed="rId1" cstate="email"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saturation sat="0"/>
                        </a14:imgEffect>
                      </a14:imgLayer>
                    </a14:imgProps>
                  </a:ext>
                </a:extLst>
              </a:blip>
              <a:srcRect l="24689" r="27573" b="21750"/>
              <a:stretch>
                <a:fillRect/>
              </a:stretch>
            </p:blipFill>
            <p:spPr>
              <a:xfrm>
                <a:off x="1509152" y="1667464"/>
                <a:ext cx="2133957" cy="2316707"/>
              </a:xfrm>
              <a:prstGeom prst="rect">
                <a:avLst/>
              </a:prstGeom>
            </p:spPr>
          </p:pic>
          <p:grpSp>
            <p:nvGrpSpPr>
              <p:cNvPr id="51" name="组合 50"/>
              <p:cNvGrpSpPr/>
              <p:nvPr/>
            </p:nvGrpSpPr>
            <p:grpSpPr>
              <a:xfrm>
                <a:off x="1167782" y="3677014"/>
                <a:ext cx="2816696" cy="2019649"/>
                <a:chOff x="1167782" y="3677014"/>
                <a:chExt cx="2816696" cy="2019649"/>
              </a:xfrm>
            </p:grpSpPr>
            <p:sp>
              <p:nvSpPr>
                <p:cNvPr id="52" name="文本框 51"/>
                <p:cNvSpPr txBox="1"/>
                <p:nvPr/>
              </p:nvSpPr>
              <p:spPr>
                <a:xfrm>
                  <a:off x="1893893" y="4312626"/>
                  <a:ext cx="1364476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zh-CN" altLang="en-US" sz="2200" b="1" spc="100" dirty="0">
                      <a:solidFill>
                        <a:schemeClr val="bg1"/>
                      </a:solidFill>
                    </a:rPr>
                    <a:t>销售经理</a:t>
                  </a:r>
                  <a:endParaRPr lang="zh-CN" altLang="en-US" sz="2200" b="1" spc="1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53" name="文本框 52"/>
                <p:cNvSpPr txBox="1"/>
                <p:nvPr/>
              </p:nvSpPr>
              <p:spPr>
                <a:xfrm>
                  <a:off x="1167782" y="4675615"/>
                  <a:ext cx="2816696" cy="7571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pc="100" dirty="0">
                      <a:solidFill>
                        <a:schemeClr val="bg1"/>
                      </a:solidFill>
                    </a:rPr>
                    <a:t>点击此处添加小标题您可以任意发挥</a:t>
                  </a:r>
                  <a:endParaRPr lang="zh-CN" altLang="en-US" spc="1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54" name="椭圆 53"/>
                <p:cNvSpPr/>
                <p:nvPr/>
              </p:nvSpPr>
              <p:spPr>
                <a:xfrm>
                  <a:off x="2268973" y="3677014"/>
                  <a:ext cx="614314" cy="614314"/>
                </a:xfrm>
                <a:prstGeom prst="ellipse">
                  <a:avLst/>
                </a:prstGeom>
                <a:gradFill flip="none" rotWithShape="1">
                  <a:gsLst>
                    <a:gs pos="80000">
                      <a:srgbClr val="70229D">
                        <a:lumMod val="100000"/>
                      </a:srgbClr>
                    </a:gs>
                    <a:gs pos="20000">
                      <a:srgbClr val="2875B6">
                        <a:lumMod val="100000"/>
                      </a:srgbClr>
                    </a:gs>
                  </a:gsLst>
                  <a:lin ang="27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>
                  <a:outerShdw blurRad="127000" dist="38100" dir="2700000" sx="102000" sy="102000" algn="tl" rotWithShape="0">
                    <a:schemeClr val="bg1">
                      <a:alpha val="25000"/>
                    </a:schemeClr>
                  </a:outerShdw>
                </a:effectLst>
                <a:extLst>
                  <a:ext uri="{91240B29-F687-4F45-9708-019B960494DF}">
                    <a14:hiddenLine xmlns:a14="http://schemas.microsoft.com/office/drawing/2010/main" w="0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r"/>
                  <a:endParaRPr lang="zh-CN" altLang="en-US" dirty="0"/>
                </a:p>
              </p:txBody>
            </p:sp>
            <p:sp>
              <p:nvSpPr>
                <p:cNvPr id="55" name="文本框 54"/>
                <p:cNvSpPr txBox="1"/>
                <p:nvPr/>
              </p:nvSpPr>
              <p:spPr>
                <a:xfrm>
                  <a:off x="2342733" y="3799505"/>
                  <a:ext cx="466795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zh-CN" spc="100" dirty="0">
                      <a:solidFill>
                        <a:schemeClr val="bg1"/>
                      </a:solidFill>
                    </a:rPr>
                    <a:t>03</a:t>
                  </a:r>
                  <a:endParaRPr lang="zh-CN" altLang="en-US" spc="100" dirty="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56" name="直接连接符 55"/>
                <p:cNvCxnSpPr/>
                <p:nvPr/>
              </p:nvCxnSpPr>
              <p:spPr>
                <a:xfrm>
                  <a:off x="2140362" y="5696663"/>
                  <a:ext cx="871537" cy="0"/>
                </a:xfrm>
                <a:prstGeom prst="line">
                  <a:avLst/>
                </a:prstGeom>
                <a:ln w="3175">
                  <a:gradFill>
                    <a:gsLst>
                      <a:gs pos="80000">
                        <a:schemeClr val="accent1"/>
                      </a:gs>
                      <a:gs pos="20000">
                        <a:schemeClr val="accent2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49" name="矩形: 圆角 48"/>
            <p:cNvSpPr/>
            <p:nvPr/>
          </p:nvSpPr>
          <p:spPr>
            <a:xfrm>
              <a:off x="1231719" y="2062983"/>
              <a:ext cx="554865" cy="5633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80000">
                  <a:srgbClr val="70229D">
                    <a:lumMod val="100000"/>
                  </a:srgbClr>
                </a:gs>
                <a:gs pos="20000">
                  <a:srgbClr val="2875B6">
                    <a:lumMod val="100000"/>
                  </a:srgbClr>
                </a:gs>
              </a:gsLst>
              <a:lin ang="2700000" scaled="0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127000" dist="38100" dir="2700000" sx="102000" sy="102000" algn="tl" rotWithShape="0">
                <a:schemeClr val="bg1">
                  <a:alpha val="25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209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228601" y="0"/>
            <a:ext cx="175260" cy="640080"/>
          </a:xfrm>
          <a:prstGeom prst="rect">
            <a:avLst/>
          </a:prstGeom>
          <a:gradFill flip="none" rotWithShape="1">
            <a:gsLst>
              <a:gs pos="80000">
                <a:srgbClr val="70229D">
                  <a:lumMod val="100000"/>
                </a:srgbClr>
              </a:gs>
              <a:gs pos="20000">
                <a:srgbClr val="2875B6">
                  <a:lumMod val="100000"/>
                </a:srgbClr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sx="102000" sy="102000" algn="tl" rotWithShape="0">
              <a:schemeClr val="bg1">
                <a:alpha val="25000"/>
              </a:schemeClr>
            </a:outerShdw>
          </a:effectLst>
          <a:extLst>
            <a:ext uri="{91240B29-F687-4F45-9708-019B960494DF}">
              <a14:hiddenLine xmlns:a14="http://schemas.microsoft.com/office/drawing/2010/main" w="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560739" y="164685"/>
            <a:ext cx="2108269" cy="475395"/>
            <a:chOff x="1063659" y="339251"/>
            <a:chExt cx="2108269" cy="475395"/>
          </a:xfrm>
        </p:grpSpPr>
        <p:sp>
          <p:nvSpPr>
            <p:cNvPr id="15" name="文本框 14"/>
            <p:cNvSpPr txBox="1"/>
            <p:nvPr/>
          </p:nvSpPr>
          <p:spPr>
            <a:xfrm>
              <a:off x="1063659" y="352981"/>
              <a:ext cx="21082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spc="100" dirty="0">
                  <a:gradFill>
                    <a:gsLst>
                      <a:gs pos="80000">
                        <a:schemeClr val="accent1"/>
                      </a:gs>
                      <a:gs pos="20000">
                        <a:schemeClr val="accent2"/>
                      </a:gs>
                    </a:gsLst>
                    <a:lin ang="2700000" scaled="0"/>
                  </a:gradFill>
                </a:rPr>
                <a:t>年度工作概述</a:t>
              </a:r>
              <a:endParaRPr lang="zh-CN" altLang="en-US" sz="2400" b="1" spc="100" dirty="0">
                <a:gradFill>
                  <a:gsLst>
                    <a:gs pos="80000">
                      <a:schemeClr val="accent1"/>
                    </a:gs>
                    <a:gs pos="20000">
                      <a:schemeClr val="accent2"/>
                    </a:gs>
                  </a:gsLst>
                  <a:lin ang="2700000" scaled="0"/>
                </a:gradFill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1167782" y="339251"/>
              <a:ext cx="576263" cy="0"/>
            </a:xfrm>
            <a:prstGeom prst="line">
              <a:avLst/>
            </a:prstGeom>
            <a:ln w="3175">
              <a:gradFill>
                <a:gsLst>
                  <a:gs pos="80000">
                    <a:schemeClr val="accent1"/>
                  </a:gs>
                  <a:gs pos="20000">
                    <a:schemeClr val="accent2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rcRect t="31999" b="37022"/>
          <a:stretch>
            <a:fillRect/>
          </a:stretch>
        </p:blipFill>
        <p:spPr>
          <a:xfrm>
            <a:off x="1" y="4834099"/>
            <a:ext cx="8040216" cy="1656183"/>
          </a:xfrm>
          <a:custGeom>
            <a:avLst/>
            <a:gdLst>
              <a:gd name="connsiteX0" fmla="*/ 0 w 8013167"/>
              <a:gd name="connsiteY0" fmla="*/ 0 h 1656183"/>
              <a:gd name="connsiteX1" fmla="*/ 8013167 w 8013167"/>
              <a:gd name="connsiteY1" fmla="*/ 0 h 1656183"/>
              <a:gd name="connsiteX2" fmla="*/ 8013167 w 8013167"/>
              <a:gd name="connsiteY2" fmla="*/ 1656183 h 1656183"/>
              <a:gd name="connsiteX3" fmla="*/ 0 w 8013167"/>
              <a:gd name="connsiteY3" fmla="*/ 1656183 h 1656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13167" h="1656183">
                <a:moveTo>
                  <a:pt x="0" y="0"/>
                </a:moveTo>
                <a:lnTo>
                  <a:pt x="8013167" y="0"/>
                </a:lnTo>
                <a:lnTo>
                  <a:pt x="8013167" y="1656183"/>
                </a:lnTo>
                <a:lnTo>
                  <a:pt x="0" y="1656183"/>
                </a:lnTo>
                <a:close/>
              </a:path>
            </a:pathLst>
          </a:custGeom>
        </p:spPr>
      </p:pic>
      <p:pic>
        <p:nvPicPr>
          <p:cNvPr id="7" name="图片 6" descr="图片包含 天空, 户外&#10;&#10;已生成极高可信度的说明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4" b="56562"/>
          <a:stretch>
            <a:fillRect/>
          </a:stretch>
        </p:blipFill>
        <p:spPr>
          <a:xfrm>
            <a:off x="4159388" y="3159443"/>
            <a:ext cx="8032612" cy="1656183"/>
          </a:xfrm>
          <a:custGeom>
            <a:avLst/>
            <a:gdLst>
              <a:gd name="connsiteX0" fmla="*/ 0 w 8032612"/>
              <a:gd name="connsiteY0" fmla="*/ 0 h 1656183"/>
              <a:gd name="connsiteX1" fmla="*/ 8032612 w 8032612"/>
              <a:gd name="connsiteY1" fmla="*/ 0 h 1656183"/>
              <a:gd name="connsiteX2" fmla="*/ 8032612 w 8032612"/>
              <a:gd name="connsiteY2" fmla="*/ 1656183 h 1656183"/>
              <a:gd name="connsiteX3" fmla="*/ 0 w 8032612"/>
              <a:gd name="connsiteY3" fmla="*/ 1656183 h 1656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32612" h="1656183">
                <a:moveTo>
                  <a:pt x="0" y="0"/>
                </a:moveTo>
                <a:lnTo>
                  <a:pt x="8032612" y="0"/>
                </a:lnTo>
                <a:lnTo>
                  <a:pt x="8032612" y="1656183"/>
                </a:lnTo>
                <a:lnTo>
                  <a:pt x="0" y="165618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l="24415" t="24406" r="375" b="26514"/>
          <a:stretch>
            <a:fillRect/>
          </a:stretch>
        </p:blipFill>
        <p:spPr>
          <a:xfrm>
            <a:off x="0" y="1484785"/>
            <a:ext cx="8040216" cy="1656183"/>
          </a:xfrm>
          <a:custGeom>
            <a:avLst/>
            <a:gdLst>
              <a:gd name="connsiteX0" fmla="*/ 0 w 2860720"/>
              <a:gd name="connsiteY0" fmla="*/ 0 h 4592781"/>
              <a:gd name="connsiteX1" fmla="*/ 2860720 w 2860720"/>
              <a:gd name="connsiteY1" fmla="*/ 0 h 4592781"/>
              <a:gd name="connsiteX2" fmla="*/ 2860720 w 2860720"/>
              <a:gd name="connsiteY2" fmla="*/ 4592781 h 4592781"/>
              <a:gd name="connsiteX3" fmla="*/ 0 w 2860720"/>
              <a:gd name="connsiteY3" fmla="*/ 4592781 h 4592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60720" h="4592781">
                <a:moveTo>
                  <a:pt x="0" y="0"/>
                </a:moveTo>
                <a:lnTo>
                  <a:pt x="2860720" y="0"/>
                </a:lnTo>
                <a:lnTo>
                  <a:pt x="2860720" y="4592781"/>
                </a:lnTo>
                <a:lnTo>
                  <a:pt x="0" y="4592781"/>
                </a:lnTo>
                <a:close/>
              </a:path>
            </a:pathLst>
          </a:custGeom>
        </p:spPr>
      </p:pic>
      <p:grpSp>
        <p:nvGrpSpPr>
          <p:cNvPr id="9" name="组合 8"/>
          <p:cNvGrpSpPr/>
          <p:nvPr/>
        </p:nvGrpSpPr>
        <p:grpSpPr>
          <a:xfrm>
            <a:off x="8404745" y="1719814"/>
            <a:ext cx="3291429" cy="1186124"/>
            <a:chOff x="428307" y="5211299"/>
            <a:chExt cx="3291429" cy="1186124"/>
          </a:xfrm>
        </p:grpSpPr>
        <p:grpSp>
          <p:nvGrpSpPr>
            <p:cNvPr id="10" name="组合 9"/>
            <p:cNvGrpSpPr/>
            <p:nvPr/>
          </p:nvGrpSpPr>
          <p:grpSpPr>
            <a:xfrm>
              <a:off x="1167285" y="5211299"/>
              <a:ext cx="2552451" cy="1186124"/>
              <a:chOff x="1167285" y="5211299"/>
              <a:chExt cx="2552451" cy="1186124"/>
            </a:xfrm>
          </p:grpSpPr>
          <p:sp>
            <p:nvSpPr>
              <p:cNvPr id="18" name="文本框 17"/>
              <p:cNvSpPr txBox="1"/>
              <p:nvPr/>
            </p:nvSpPr>
            <p:spPr>
              <a:xfrm>
                <a:off x="1167285" y="5211299"/>
                <a:ext cx="1364476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200" b="1" spc="100" dirty="0">
                    <a:solidFill>
                      <a:schemeClr val="bg1"/>
                    </a:solidFill>
                  </a:rPr>
                  <a:t>添加标题</a:t>
                </a:r>
                <a:endParaRPr lang="zh-CN" altLang="en-US" sz="2200" b="1" spc="1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1167285" y="5640293"/>
                <a:ext cx="2552451" cy="7571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pc="100" dirty="0">
                    <a:solidFill>
                      <a:schemeClr val="bg1"/>
                    </a:solidFill>
                  </a:rPr>
                  <a:t>点击此处添加小标题您可以任意发挥</a:t>
                </a:r>
                <a:endParaRPr lang="zh-CN" altLang="en-US" spc="1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428307" y="5451910"/>
              <a:ext cx="704902" cy="704902"/>
              <a:chOff x="315037" y="5391450"/>
              <a:chExt cx="881997" cy="881997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315037" y="5391450"/>
                <a:ext cx="881997" cy="881997"/>
              </a:xfrm>
              <a:prstGeom prst="ellipse">
                <a:avLst/>
              </a:prstGeom>
              <a:gradFill flip="none" rotWithShape="0">
                <a:gsLst>
                  <a:gs pos="80000">
                    <a:srgbClr val="70229D">
                      <a:lumMod val="100000"/>
                    </a:srgbClr>
                  </a:gs>
                  <a:gs pos="20000">
                    <a:srgbClr val="2875B6">
                      <a:lumMod val="100000"/>
                    </a:srgbClr>
                  </a:gs>
                </a:gsLst>
                <a:lin ang="27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127000" dist="38100" dir="2700000" sx="102000" sy="102000" algn="tl" rotWithShape="0">
                  <a:schemeClr val="bg1"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r"/>
                <a:endParaRPr lang="zh-CN" altLang="en-US"/>
              </a:p>
            </p:txBody>
          </p:sp>
          <p:pic>
            <p:nvPicPr>
              <p:cNvPr id="17" name="图形 16" descr="上升趋势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32035" y="5508448"/>
                <a:ext cx="648000" cy="648000"/>
              </a:xfrm>
              <a:prstGeom prst="rect">
                <a:avLst/>
              </a:prstGeom>
            </p:spPr>
          </p:pic>
        </p:grpSp>
      </p:grpSp>
      <p:grpSp>
        <p:nvGrpSpPr>
          <p:cNvPr id="20" name="组合 19"/>
          <p:cNvGrpSpPr/>
          <p:nvPr/>
        </p:nvGrpSpPr>
        <p:grpSpPr>
          <a:xfrm>
            <a:off x="8404745" y="5069128"/>
            <a:ext cx="3291429" cy="1186124"/>
            <a:chOff x="428307" y="5211299"/>
            <a:chExt cx="3291429" cy="1186124"/>
          </a:xfrm>
        </p:grpSpPr>
        <p:grpSp>
          <p:nvGrpSpPr>
            <p:cNvPr id="21" name="组合 20"/>
            <p:cNvGrpSpPr/>
            <p:nvPr/>
          </p:nvGrpSpPr>
          <p:grpSpPr>
            <a:xfrm>
              <a:off x="1167285" y="5211299"/>
              <a:ext cx="2552451" cy="1186124"/>
              <a:chOff x="1167285" y="5211299"/>
              <a:chExt cx="2552451" cy="1186124"/>
            </a:xfrm>
          </p:grpSpPr>
          <p:sp>
            <p:nvSpPr>
              <p:cNvPr id="25" name="文本框 24"/>
              <p:cNvSpPr txBox="1"/>
              <p:nvPr/>
            </p:nvSpPr>
            <p:spPr>
              <a:xfrm>
                <a:off x="1167285" y="5211299"/>
                <a:ext cx="1364476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200" b="1" spc="100" dirty="0">
                    <a:solidFill>
                      <a:schemeClr val="bg1"/>
                    </a:solidFill>
                  </a:rPr>
                  <a:t>添加标题</a:t>
                </a:r>
                <a:endParaRPr lang="zh-CN" altLang="en-US" sz="2200" b="1" spc="1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6" name="文本框 25"/>
              <p:cNvSpPr txBox="1"/>
              <p:nvPr/>
            </p:nvSpPr>
            <p:spPr>
              <a:xfrm>
                <a:off x="1167285" y="5640293"/>
                <a:ext cx="2552451" cy="7571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pc="100" dirty="0">
                    <a:solidFill>
                      <a:schemeClr val="bg1"/>
                    </a:solidFill>
                  </a:rPr>
                  <a:t>点击此处添加小标题您可以任意发挥</a:t>
                </a:r>
                <a:endParaRPr lang="zh-CN" altLang="en-US" spc="1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428307" y="5451910"/>
              <a:ext cx="704902" cy="704902"/>
              <a:chOff x="315037" y="5391450"/>
              <a:chExt cx="881997" cy="881997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315037" y="5391450"/>
                <a:ext cx="881997" cy="881997"/>
              </a:xfrm>
              <a:prstGeom prst="ellipse">
                <a:avLst/>
              </a:prstGeom>
              <a:gradFill flip="none" rotWithShape="0">
                <a:gsLst>
                  <a:gs pos="80000">
                    <a:srgbClr val="70229D">
                      <a:lumMod val="100000"/>
                    </a:srgbClr>
                  </a:gs>
                  <a:gs pos="20000">
                    <a:srgbClr val="2875B6">
                      <a:lumMod val="100000"/>
                    </a:srgbClr>
                  </a:gs>
                </a:gsLst>
                <a:lin ang="27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127000" dist="38100" dir="2700000" sx="102000" sy="102000" algn="tl" rotWithShape="0">
                  <a:schemeClr val="bg1"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r"/>
                <a:endParaRPr lang="zh-CN" altLang="en-US"/>
              </a:p>
            </p:txBody>
          </p:sp>
          <p:pic>
            <p:nvPicPr>
              <p:cNvPr id="24" name="图形 23" descr="灯泡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32035" y="5508448"/>
                <a:ext cx="648000" cy="648000"/>
              </a:xfrm>
              <a:prstGeom prst="rect">
                <a:avLst/>
              </a:prstGeom>
            </p:spPr>
          </p:pic>
        </p:grpSp>
      </p:grpSp>
      <p:grpSp>
        <p:nvGrpSpPr>
          <p:cNvPr id="27" name="组合 26"/>
          <p:cNvGrpSpPr/>
          <p:nvPr/>
        </p:nvGrpSpPr>
        <p:grpSpPr>
          <a:xfrm>
            <a:off x="372133" y="3404220"/>
            <a:ext cx="3291429" cy="1186124"/>
            <a:chOff x="428307" y="5211299"/>
            <a:chExt cx="3291429" cy="1186124"/>
          </a:xfrm>
        </p:grpSpPr>
        <p:grpSp>
          <p:nvGrpSpPr>
            <p:cNvPr id="28" name="组合 27"/>
            <p:cNvGrpSpPr/>
            <p:nvPr/>
          </p:nvGrpSpPr>
          <p:grpSpPr>
            <a:xfrm>
              <a:off x="1167285" y="5211299"/>
              <a:ext cx="2552451" cy="1186124"/>
              <a:chOff x="1167285" y="5211299"/>
              <a:chExt cx="2552451" cy="1186124"/>
            </a:xfrm>
          </p:grpSpPr>
          <p:sp>
            <p:nvSpPr>
              <p:cNvPr id="32" name="文本框 31"/>
              <p:cNvSpPr txBox="1"/>
              <p:nvPr/>
            </p:nvSpPr>
            <p:spPr>
              <a:xfrm>
                <a:off x="1167285" y="5211299"/>
                <a:ext cx="1364476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200" b="1" spc="100" dirty="0">
                    <a:solidFill>
                      <a:schemeClr val="bg1"/>
                    </a:solidFill>
                  </a:rPr>
                  <a:t>添加标题</a:t>
                </a:r>
                <a:endParaRPr lang="zh-CN" altLang="en-US" sz="2200" b="1" spc="1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文本框 32"/>
              <p:cNvSpPr txBox="1"/>
              <p:nvPr/>
            </p:nvSpPr>
            <p:spPr>
              <a:xfrm>
                <a:off x="1167285" y="5640293"/>
                <a:ext cx="2552451" cy="7571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pc="100" dirty="0">
                    <a:solidFill>
                      <a:schemeClr val="bg1"/>
                    </a:solidFill>
                  </a:rPr>
                  <a:t>点击此处添加小标题您可以任意发挥</a:t>
                </a:r>
                <a:endParaRPr lang="zh-CN" altLang="en-US" spc="1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428307" y="5451910"/>
              <a:ext cx="704902" cy="704902"/>
              <a:chOff x="315037" y="5391450"/>
              <a:chExt cx="881997" cy="881997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315037" y="5391450"/>
                <a:ext cx="881997" cy="881997"/>
              </a:xfrm>
              <a:prstGeom prst="ellipse">
                <a:avLst/>
              </a:prstGeom>
              <a:gradFill flip="none" rotWithShape="0">
                <a:gsLst>
                  <a:gs pos="80000">
                    <a:srgbClr val="70229D">
                      <a:lumMod val="100000"/>
                    </a:srgbClr>
                  </a:gs>
                  <a:gs pos="20000">
                    <a:srgbClr val="2875B6">
                      <a:lumMod val="100000"/>
                    </a:srgbClr>
                  </a:gs>
                </a:gsLst>
                <a:lin ang="27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127000" dist="38100" dir="2700000" sx="102000" sy="102000" algn="tl" rotWithShape="0">
                  <a:schemeClr val="bg1"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r"/>
                <a:endParaRPr lang="zh-CN" altLang="en-US"/>
              </a:p>
            </p:txBody>
          </p:sp>
          <p:pic>
            <p:nvPicPr>
              <p:cNvPr id="31" name="图形 30" descr="投影仪屏幕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32035" y="5508448"/>
                <a:ext cx="648000" cy="648000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209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228601" y="0"/>
            <a:ext cx="175260" cy="640080"/>
          </a:xfrm>
          <a:prstGeom prst="rect">
            <a:avLst/>
          </a:prstGeom>
          <a:gradFill flip="none" rotWithShape="1">
            <a:gsLst>
              <a:gs pos="80000">
                <a:srgbClr val="70229D">
                  <a:lumMod val="100000"/>
                </a:srgbClr>
              </a:gs>
              <a:gs pos="20000">
                <a:srgbClr val="2875B6">
                  <a:lumMod val="100000"/>
                </a:srgbClr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sx="102000" sy="102000" algn="tl" rotWithShape="0">
              <a:schemeClr val="bg1">
                <a:alpha val="25000"/>
              </a:schemeClr>
            </a:outerShdw>
          </a:effectLst>
          <a:extLst>
            <a:ext uri="{91240B29-F687-4F45-9708-019B960494DF}">
              <a14:hiddenLine xmlns:a14="http://schemas.microsoft.com/office/drawing/2010/main" w="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560739" y="164685"/>
            <a:ext cx="2108269" cy="475395"/>
            <a:chOff x="1063659" y="339251"/>
            <a:chExt cx="2108269" cy="475395"/>
          </a:xfrm>
        </p:grpSpPr>
        <p:sp>
          <p:nvSpPr>
            <p:cNvPr id="15" name="文本框 14"/>
            <p:cNvSpPr txBox="1"/>
            <p:nvPr/>
          </p:nvSpPr>
          <p:spPr>
            <a:xfrm>
              <a:off x="1063659" y="352981"/>
              <a:ext cx="21082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spc="100" dirty="0">
                  <a:gradFill>
                    <a:gsLst>
                      <a:gs pos="80000">
                        <a:schemeClr val="accent1"/>
                      </a:gs>
                      <a:gs pos="20000">
                        <a:schemeClr val="accent2"/>
                      </a:gs>
                    </a:gsLst>
                    <a:lin ang="2700000" scaled="0"/>
                  </a:gradFill>
                </a:rPr>
                <a:t>团队建设情况</a:t>
              </a:r>
              <a:endParaRPr lang="zh-CN" altLang="en-US" sz="2400" b="1" spc="100" dirty="0">
                <a:gradFill>
                  <a:gsLst>
                    <a:gs pos="80000">
                      <a:schemeClr val="accent1"/>
                    </a:gs>
                    <a:gs pos="20000">
                      <a:schemeClr val="accent2"/>
                    </a:gs>
                  </a:gsLst>
                  <a:lin ang="2700000" scaled="0"/>
                </a:gradFill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1167782" y="339251"/>
              <a:ext cx="576263" cy="0"/>
            </a:xfrm>
            <a:prstGeom prst="line">
              <a:avLst/>
            </a:prstGeom>
            <a:ln w="3175">
              <a:gradFill>
                <a:gsLst>
                  <a:gs pos="80000">
                    <a:schemeClr val="accent1"/>
                  </a:gs>
                  <a:gs pos="20000">
                    <a:schemeClr val="accent2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141510" y="1796263"/>
            <a:ext cx="11908980" cy="3986199"/>
            <a:chOff x="126775" y="1796263"/>
            <a:chExt cx="11908980" cy="3986199"/>
          </a:xfrm>
        </p:grpSpPr>
        <p:grpSp>
          <p:nvGrpSpPr>
            <p:cNvPr id="7" name="组合 6"/>
            <p:cNvGrpSpPr/>
            <p:nvPr/>
          </p:nvGrpSpPr>
          <p:grpSpPr>
            <a:xfrm>
              <a:off x="126775" y="1796263"/>
              <a:ext cx="3627124" cy="3986199"/>
              <a:chOff x="452652" y="1603041"/>
              <a:chExt cx="3627124" cy="3986199"/>
            </a:xfrm>
          </p:grpSpPr>
          <p:graphicFrame>
            <p:nvGraphicFramePr>
              <p:cNvPr id="33" name="图表 32"/>
              <p:cNvGraphicFramePr/>
              <p:nvPr/>
            </p:nvGraphicFramePr>
            <p:xfrm>
              <a:off x="452652" y="1603041"/>
              <a:ext cx="3627124" cy="2265884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1"/>
              </a:graphicData>
            </a:graphic>
          </p:graphicFrame>
          <p:grpSp>
            <p:nvGrpSpPr>
              <p:cNvPr id="34" name="组合 33"/>
              <p:cNvGrpSpPr/>
              <p:nvPr/>
            </p:nvGrpSpPr>
            <p:grpSpPr>
              <a:xfrm>
                <a:off x="989989" y="4068835"/>
                <a:ext cx="2552451" cy="1186124"/>
                <a:chOff x="1447169" y="5177303"/>
                <a:chExt cx="2552451" cy="1186124"/>
              </a:xfrm>
            </p:grpSpPr>
            <p:sp>
              <p:nvSpPr>
                <p:cNvPr id="37" name="文本框 36"/>
                <p:cNvSpPr txBox="1"/>
                <p:nvPr/>
              </p:nvSpPr>
              <p:spPr>
                <a:xfrm>
                  <a:off x="2041156" y="5177303"/>
                  <a:ext cx="1364476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zh-CN" altLang="en-US" sz="2200" b="1" spc="100" dirty="0">
                      <a:solidFill>
                        <a:schemeClr val="bg1"/>
                      </a:solidFill>
                    </a:rPr>
                    <a:t>添加标题</a:t>
                  </a:r>
                  <a:endParaRPr lang="zh-CN" altLang="en-US" sz="2200" b="1" spc="1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8" name="文本框 37"/>
                <p:cNvSpPr txBox="1"/>
                <p:nvPr/>
              </p:nvSpPr>
              <p:spPr>
                <a:xfrm>
                  <a:off x="1447169" y="5606297"/>
                  <a:ext cx="2552451" cy="7571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pc="100" dirty="0">
                      <a:solidFill>
                        <a:schemeClr val="bg1"/>
                      </a:solidFill>
                    </a:rPr>
                    <a:t>点击此处添加小标题您可以任意发挥</a:t>
                  </a:r>
                  <a:endParaRPr lang="zh-CN" altLang="en-US" spc="100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35" name="等腰三角形 34"/>
              <p:cNvSpPr/>
              <p:nvPr/>
            </p:nvSpPr>
            <p:spPr>
              <a:xfrm rot="10800000">
                <a:off x="2182930" y="3806255"/>
                <a:ext cx="166570" cy="143594"/>
              </a:xfrm>
              <a:prstGeom prst="triangl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6" name="直接连接符 35"/>
              <p:cNvCxnSpPr/>
              <p:nvPr/>
            </p:nvCxnSpPr>
            <p:spPr>
              <a:xfrm>
                <a:off x="1840286" y="5589240"/>
                <a:ext cx="851856" cy="0"/>
              </a:xfrm>
              <a:prstGeom prst="line">
                <a:avLst/>
              </a:prstGeom>
              <a:ln w="3175">
                <a:gradFill>
                  <a:gsLst>
                    <a:gs pos="80000">
                      <a:schemeClr val="accent1"/>
                    </a:gs>
                    <a:gs pos="20000">
                      <a:schemeClr val="accent2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组合 7"/>
            <p:cNvGrpSpPr/>
            <p:nvPr/>
          </p:nvGrpSpPr>
          <p:grpSpPr>
            <a:xfrm>
              <a:off x="2887394" y="1796263"/>
              <a:ext cx="3627124" cy="3986199"/>
              <a:chOff x="452652" y="1603041"/>
              <a:chExt cx="3627124" cy="3986199"/>
            </a:xfrm>
          </p:grpSpPr>
          <p:graphicFrame>
            <p:nvGraphicFramePr>
              <p:cNvPr id="27" name="图表 26"/>
              <p:cNvGraphicFramePr/>
              <p:nvPr/>
            </p:nvGraphicFramePr>
            <p:xfrm>
              <a:off x="452652" y="1603041"/>
              <a:ext cx="3627124" cy="2265884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  <p:grpSp>
            <p:nvGrpSpPr>
              <p:cNvPr id="28" name="组合 27"/>
              <p:cNvGrpSpPr/>
              <p:nvPr/>
            </p:nvGrpSpPr>
            <p:grpSpPr>
              <a:xfrm>
                <a:off x="989989" y="4068835"/>
                <a:ext cx="2552451" cy="1186124"/>
                <a:chOff x="1447169" y="5177303"/>
                <a:chExt cx="2552451" cy="1186124"/>
              </a:xfrm>
            </p:grpSpPr>
            <p:sp>
              <p:nvSpPr>
                <p:cNvPr id="31" name="文本框 30"/>
                <p:cNvSpPr txBox="1"/>
                <p:nvPr/>
              </p:nvSpPr>
              <p:spPr>
                <a:xfrm>
                  <a:off x="2041156" y="5177303"/>
                  <a:ext cx="1364476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zh-CN" altLang="en-US" sz="2200" b="1" spc="100" dirty="0">
                      <a:solidFill>
                        <a:schemeClr val="bg1"/>
                      </a:solidFill>
                    </a:rPr>
                    <a:t>添加标题</a:t>
                  </a:r>
                  <a:endParaRPr lang="zh-CN" altLang="en-US" sz="2200" b="1" spc="1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2" name="文本框 31"/>
                <p:cNvSpPr txBox="1"/>
                <p:nvPr/>
              </p:nvSpPr>
              <p:spPr>
                <a:xfrm>
                  <a:off x="1447169" y="5606297"/>
                  <a:ext cx="2552451" cy="7571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pc="100" dirty="0">
                      <a:solidFill>
                        <a:schemeClr val="bg1"/>
                      </a:solidFill>
                    </a:rPr>
                    <a:t>点击此处添加小标题您可以任意发挥</a:t>
                  </a:r>
                  <a:endParaRPr lang="zh-CN" altLang="en-US" spc="100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29" name="等腰三角形 28"/>
              <p:cNvSpPr/>
              <p:nvPr/>
            </p:nvSpPr>
            <p:spPr>
              <a:xfrm rot="10800000">
                <a:off x="2182930" y="3806255"/>
                <a:ext cx="166570" cy="143594"/>
              </a:xfrm>
              <a:prstGeom prst="triangl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0" name="直接连接符 29"/>
              <p:cNvCxnSpPr/>
              <p:nvPr/>
            </p:nvCxnSpPr>
            <p:spPr>
              <a:xfrm>
                <a:off x="1840286" y="5589240"/>
                <a:ext cx="851856" cy="0"/>
              </a:xfrm>
              <a:prstGeom prst="line">
                <a:avLst/>
              </a:prstGeom>
              <a:ln w="3175">
                <a:gradFill>
                  <a:gsLst>
                    <a:gs pos="80000">
                      <a:schemeClr val="accent1"/>
                    </a:gs>
                    <a:gs pos="20000">
                      <a:schemeClr val="accent2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组合 8"/>
            <p:cNvGrpSpPr/>
            <p:nvPr/>
          </p:nvGrpSpPr>
          <p:grpSpPr>
            <a:xfrm>
              <a:off x="5648013" y="1796263"/>
              <a:ext cx="3627124" cy="3986199"/>
              <a:chOff x="452652" y="1603041"/>
              <a:chExt cx="3627124" cy="3986199"/>
            </a:xfrm>
          </p:grpSpPr>
          <p:graphicFrame>
            <p:nvGraphicFramePr>
              <p:cNvPr id="21" name="图表 20"/>
              <p:cNvGraphicFramePr/>
              <p:nvPr/>
            </p:nvGraphicFramePr>
            <p:xfrm>
              <a:off x="452652" y="1603041"/>
              <a:ext cx="3627124" cy="2265884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grpSp>
            <p:nvGrpSpPr>
              <p:cNvPr id="22" name="组合 21"/>
              <p:cNvGrpSpPr/>
              <p:nvPr/>
            </p:nvGrpSpPr>
            <p:grpSpPr>
              <a:xfrm>
                <a:off x="989989" y="4068835"/>
                <a:ext cx="2552451" cy="1186124"/>
                <a:chOff x="1447169" y="5177303"/>
                <a:chExt cx="2552451" cy="1186124"/>
              </a:xfrm>
            </p:grpSpPr>
            <p:sp>
              <p:nvSpPr>
                <p:cNvPr id="25" name="文本框 24"/>
                <p:cNvSpPr txBox="1"/>
                <p:nvPr/>
              </p:nvSpPr>
              <p:spPr>
                <a:xfrm>
                  <a:off x="2041156" y="5177303"/>
                  <a:ext cx="1364476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zh-CN" altLang="en-US" sz="2200" b="1" spc="100" dirty="0">
                      <a:solidFill>
                        <a:schemeClr val="bg1"/>
                      </a:solidFill>
                    </a:rPr>
                    <a:t>添加标题</a:t>
                  </a:r>
                  <a:endParaRPr lang="zh-CN" altLang="en-US" sz="2200" b="1" spc="1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6" name="文本框 25"/>
                <p:cNvSpPr txBox="1"/>
                <p:nvPr/>
              </p:nvSpPr>
              <p:spPr>
                <a:xfrm>
                  <a:off x="1447169" y="5606297"/>
                  <a:ext cx="2552451" cy="7571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pc="100" dirty="0">
                      <a:solidFill>
                        <a:schemeClr val="bg1"/>
                      </a:solidFill>
                    </a:rPr>
                    <a:t>点击此处添加小标题您可以任意发挥</a:t>
                  </a:r>
                  <a:endParaRPr lang="zh-CN" altLang="en-US" spc="100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23" name="等腰三角形 22"/>
              <p:cNvSpPr/>
              <p:nvPr/>
            </p:nvSpPr>
            <p:spPr>
              <a:xfrm rot="10800000">
                <a:off x="2182930" y="3806255"/>
                <a:ext cx="166570" cy="143594"/>
              </a:xfrm>
              <a:prstGeom prst="triangl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4" name="直接连接符 23"/>
              <p:cNvCxnSpPr/>
              <p:nvPr/>
            </p:nvCxnSpPr>
            <p:spPr>
              <a:xfrm>
                <a:off x="1840286" y="5589240"/>
                <a:ext cx="851856" cy="0"/>
              </a:xfrm>
              <a:prstGeom prst="line">
                <a:avLst/>
              </a:prstGeom>
              <a:ln w="3175">
                <a:gradFill>
                  <a:gsLst>
                    <a:gs pos="80000">
                      <a:schemeClr val="accent1"/>
                    </a:gs>
                    <a:gs pos="20000">
                      <a:schemeClr val="accent2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组合 9"/>
            <p:cNvGrpSpPr/>
            <p:nvPr/>
          </p:nvGrpSpPr>
          <p:grpSpPr>
            <a:xfrm>
              <a:off x="8408631" y="1796263"/>
              <a:ext cx="3627124" cy="3986199"/>
              <a:chOff x="452652" y="1603041"/>
              <a:chExt cx="3627124" cy="3986199"/>
            </a:xfrm>
          </p:grpSpPr>
          <p:graphicFrame>
            <p:nvGraphicFramePr>
              <p:cNvPr id="11" name="图表 10"/>
              <p:cNvGraphicFramePr/>
              <p:nvPr/>
            </p:nvGraphicFramePr>
            <p:xfrm>
              <a:off x="452652" y="1603041"/>
              <a:ext cx="3627124" cy="2265884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4"/>
              </a:graphicData>
            </a:graphic>
          </p:graphicFrame>
          <p:grpSp>
            <p:nvGrpSpPr>
              <p:cNvPr id="12" name="组合 11"/>
              <p:cNvGrpSpPr/>
              <p:nvPr/>
            </p:nvGrpSpPr>
            <p:grpSpPr>
              <a:xfrm>
                <a:off x="989989" y="4068835"/>
                <a:ext cx="2552451" cy="1186124"/>
                <a:chOff x="1447169" y="5177303"/>
                <a:chExt cx="2552451" cy="1186124"/>
              </a:xfrm>
            </p:grpSpPr>
            <p:sp>
              <p:nvSpPr>
                <p:cNvPr id="19" name="文本框 18"/>
                <p:cNvSpPr txBox="1"/>
                <p:nvPr/>
              </p:nvSpPr>
              <p:spPr>
                <a:xfrm>
                  <a:off x="2041156" y="5177303"/>
                  <a:ext cx="1364476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zh-CN" altLang="en-US" sz="2200" b="1" spc="100" dirty="0">
                      <a:solidFill>
                        <a:schemeClr val="bg1"/>
                      </a:solidFill>
                    </a:rPr>
                    <a:t>添加标题</a:t>
                  </a:r>
                  <a:endParaRPr lang="zh-CN" altLang="en-US" sz="2200" b="1" spc="1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0" name="文本框 19"/>
                <p:cNvSpPr txBox="1"/>
                <p:nvPr/>
              </p:nvSpPr>
              <p:spPr>
                <a:xfrm>
                  <a:off x="1447169" y="5606297"/>
                  <a:ext cx="2552451" cy="7571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pc="100" dirty="0">
                      <a:solidFill>
                        <a:schemeClr val="bg1"/>
                      </a:solidFill>
                    </a:rPr>
                    <a:t>点击此处添加小标题您可以任意发挥</a:t>
                  </a:r>
                  <a:endParaRPr lang="zh-CN" altLang="en-US" spc="100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7" name="等腰三角形 16"/>
              <p:cNvSpPr/>
              <p:nvPr/>
            </p:nvSpPr>
            <p:spPr>
              <a:xfrm rot="10800000">
                <a:off x="2182930" y="3806255"/>
                <a:ext cx="166570" cy="143594"/>
              </a:xfrm>
              <a:prstGeom prst="triangl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8" name="直接连接符 17"/>
              <p:cNvCxnSpPr/>
              <p:nvPr/>
            </p:nvCxnSpPr>
            <p:spPr>
              <a:xfrm>
                <a:off x="1840286" y="5589240"/>
                <a:ext cx="851856" cy="0"/>
              </a:xfrm>
              <a:prstGeom prst="line">
                <a:avLst/>
              </a:prstGeom>
              <a:ln w="3175">
                <a:gradFill>
                  <a:gsLst>
                    <a:gs pos="80000">
                      <a:schemeClr val="accent1"/>
                    </a:gs>
                    <a:gs pos="20000">
                      <a:schemeClr val="accent2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户外艺术系列, 烟火, 网&#10;&#10;已生成极高可信度的说明"/>
          <p:cNvPicPr>
            <a:picLocks noChangeAspect="1"/>
          </p:cNvPicPr>
          <p:nvPr/>
        </p:nvPicPr>
        <p:blipFill rotWithShape="1">
          <a:blip r:embed="rId1" cstate="email"/>
          <a:srcRect t="-216" b="-216"/>
          <a:stretch>
            <a:fillRect/>
          </a:stretch>
        </p:blipFill>
        <p:spPr>
          <a:xfrm>
            <a:off x="-76200" y="-42863"/>
            <a:ext cx="12344400" cy="6943726"/>
          </a:xfrm>
          <a:prstGeom prst="rect">
            <a:avLst/>
          </a:prstGeom>
        </p:spPr>
      </p:pic>
      <p:sp>
        <p:nvSpPr>
          <p:cNvPr id="37" name="矩形 36"/>
          <p:cNvSpPr/>
          <p:nvPr/>
        </p:nvSpPr>
        <p:spPr>
          <a:xfrm rot="5400000">
            <a:off x="5862082" y="1610197"/>
            <a:ext cx="467838" cy="2108614"/>
          </a:xfrm>
          <a:prstGeom prst="rect">
            <a:avLst/>
          </a:prstGeom>
          <a:gradFill flip="none" rotWithShape="0">
            <a:gsLst>
              <a:gs pos="80000">
                <a:srgbClr val="70229D">
                  <a:lumMod val="100000"/>
                </a:srgbClr>
              </a:gs>
              <a:gs pos="20000">
                <a:srgbClr val="2875B6">
                  <a:lumMod val="100000"/>
                </a:srgbClr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sx="102000" sy="102000" algn="tl" rotWithShape="0">
              <a:schemeClr val="bg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r"/>
            <a:endParaRPr lang="zh-CN" altLang="en-US" dirty="0"/>
          </a:p>
        </p:txBody>
      </p:sp>
      <p:sp>
        <p:nvSpPr>
          <p:cNvPr id="39" name="文本框 38"/>
          <p:cNvSpPr txBox="1"/>
          <p:nvPr/>
        </p:nvSpPr>
        <p:spPr>
          <a:xfrm>
            <a:off x="5388114" y="2199752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spc="100" dirty="0">
                <a:solidFill>
                  <a:schemeClr val="bg1"/>
                </a:solidFill>
              </a:rPr>
              <a:t>Part two</a:t>
            </a:r>
            <a:endParaRPr lang="zh-CN" altLang="en-US" sz="2400" spc="100" dirty="0">
              <a:solidFill>
                <a:schemeClr val="bg1"/>
              </a:solidFill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5660232" y="2062314"/>
            <a:ext cx="871537" cy="0"/>
          </a:xfrm>
          <a:prstGeom prst="line">
            <a:avLst/>
          </a:prstGeom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40"/>
          <p:cNvGrpSpPr/>
          <p:nvPr/>
        </p:nvGrpSpPr>
        <p:grpSpPr>
          <a:xfrm>
            <a:off x="4734089" y="3351701"/>
            <a:ext cx="2723823" cy="1046440"/>
            <a:chOff x="4734091" y="3526384"/>
            <a:chExt cx="2723823" cy="1046440"/>
          </a:xfrm>
        </p:grpSpPr>
        <p:sp>
          <p:nvSpPr>
            <p:cNvPr id="42" name="矩形 41"/>
            <p:cNvSpPr/>
            <p:nvPr/>
          </p:nvSpPr>
          <p:spPr>
            <a:xfrm>
              <a:off x="4734091" y="3526384"/>
              <a:ext cx="2723823" cy="584775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200" b="1" spc="100" dirty="0">
                  <a:solidFill>
                    <a:schemeClr val="bg1"/>
                  </a:solidFill>
                </a:rPr>
                <a:t>工作完成情况</a:t>
              </a:r>
              <a:endParaRPr lang="zh-CN" altLang="en-US" sz="3200" b="1" spc="100" dirty="0">
                <a:solidFill>
                  <a:schemeClr val="bg1"/>
                </a:solidFill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4877559" y="4111159"/>
              <a:ext cx="2436886" cy="461665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spc="100" dirty="0">
                  <a:solidFill>
                    <a:schemeClr val="bg1"/>
                  </a:solidFill>
                </a:rPr>
                <a:t>Job completion</a:t>
              </a:r>
              <a:endParaRPr lang="en-US" altLang="zh-CN" sz="2400" spc="100" dirty="0">
                <a:solidFill>
                  <a:schemeClr val="bg1"/>
                </a:solidFill>
              </a:endParaRPr>
            </a:p>
          </p:txBody>
        </p:sp>
      </p:grpSp>
      <p:sp>
        <p:nvSpPr>
          <p:cNvPr id="44" name="椭圆 43"/>
          <p:cNvSpPr/>
          <p:nvPr/>
        </p:nvSpPr>
        <p:spPr>
          <a:xfrm>
            <a:off x="5780419" y="4965051"/>
            <a:ext cx="99074" cy="99074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miter lim="800000"/>
          </a:ln>
          <a:effectLst>
            <a:outerShdw blurRad="254000" dist="38100" dir="2700000" algn="tl" rotWithShape="0">
              <a:schemeClr val="accent2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5957782" y="4965051"/>
            <a:ext cx="99074" cy="99074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>
            <a:outerShdw blurRad="254000" dist="38100" dir="2700000" algn="tl" rotWithShape="0">
              <a:schemeClr val="accent2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6135145" y="4965051"/>
            <a:ext cx="99074" cy="99074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miter lim="800000"/>
          </a:ln>
          <a:effectLst>
            <a:outerShdw blurRad="254000" dist="38100" dir="2700000" algn="tl" rotWithShape="0">
              <a:schemeClr val="accent2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6312508" y="4965051"/>
            <a:ext cx="99074" cy="99074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>
            <a:outerShdw blurRad="254000" dist="38100" dir="2700000" algn="tl" rotWithShape="0">
              <a:schemeClr val="accent2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209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228601" y="0"/>
            <a:ext cx="175260" cy="640080"/>
          </a:xfrm>
          <a:prstGeom prst="rect">
            <a:avLst/>
          </a:prstGeom>
          <a:gradFill flip="none" rotWithShape="1">
            <a:gsLst>
              <a:gs pos="80000">
                <a:srgbClr val="70229D">
                  <a:lumMod val="100000"/>
                </a:srgbClr>
              </a:gs>
              <a:gs pos="20000">
                <a:srgbClr val="2875B6">
                  <a:lumMod val="100000"/>
                </a:srgbClr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sx="102000" sy="102000" algn="tl" rotWithShape="0">
              <a:schemeClr val="bg1">
                <a:alpha val="25000"/>
              </a:schemeClr>
            </a:outerShdw>
          </a:effectLst>
          <a:extLst>
            <a:ext uri="{91240B29-F687-4F45-9708-019B960494DF}">
              <a14:hiddenLine xmlns:a14="http://schemas.microsoft.com/office/drawing/2010/main" w="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560739" y="164685"/>
            <a:ext cx="2108269" cy="475395"/>
            <a:chOff x="1063659" y="339251"/>
            <a:chExt cx="2108269" cy="475395"/>
          </a:xfrm>
        </p:grpSpPr>
        <p:sp>
          <p:nvSpPr>
            <p:cNvPr id="15" name="文本框 14"/>
            <p:cNvSpPr txBox="1"/>
            <p:nvPr/>
          </p:nvSpPr>
          <p:spPr>
            <a:xfrm>
              <a:off x="1063659" y="352981"/>
              <a:ext cx="21082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spc="100" dirty="0">
                  <a:gradFill>
                    <a:gsLst>
                      <a:gs pos="80000">
                        <a:schemeClr val="accent1"/>
                      </a:gs>
                      <a:gs pos="20000">
                        <a:schemeClr val="accent2"/>
                      </a:gs>
                    </a:gsLst>
                    <a:lin ang="2700000" scaled="0"/>
                  </a:gradFill>
                </a:rPr>
                <a:t>工作完成情况</a:t>
              </a:r>
              <a:endParaRPr lang="zh-CN" altLang="en-US" sz="2400" b="1" spc="100" dirty="0">
                <a:gradFill>
                  <a:gsLst>
                    <a:gs pos="80000">
                      <a:schemeClr val="accent1"/>
                    </a:gs>
                    <a:gs pos="20000">
                      <a:schemeClr val="accent2"/>
                    </a:gs>
                  </a:gsLst>
                  <a:lin ang="2700000" scaled="0"/>
                </a:gradFill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1167782" y="339251"/>
              <a:ext cx="576263" cy="0"/>
            </a:xfrm>
            <a:prstGeom prst="line">
              <a:avLst/>
            </a:prstGeom>
            <a:ln w="3175">
              <a:gradFill>
                <a:gsLst>
                  <a:gs pos="80000">
                    <a:schemeClr val="accent1"/>
                  </a:gs>
                  <a:gs pos="20000">
                    <a:schemeClr val="accent2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-361274" y="2060848"/>
            <a:ext cx="12553274" cy="2998842"/>
            <a:chOff x="-361274" y="2060848"/>
            <a:chExt cx="12553274" cy="2998842"/>
          </a:xfrm>
        </p:grpSpPr>
        <p:sp>
          <p:nvSpPr>
            <p:cNvPr id="10" name="任意多边形: 形状 9"/>
            <p:cNvSpPr/>
            <p:nvPr/>
          </p:nvSpPr>
          <p:spPr>
            <a:xfrm flipV="1">
              <a:off x="-3736" y="3718895"/>
              <a:ext cx="4634857" cy="73026"/>
            </a:xfrm>
            <a:custGeom>
              <a:avLst/>
              <a:gdLst>
                <a:gd name="connsiteX0" fmla="*/ 0 w 4634857"/>
                <a:gd name="connsiteY0" fmla="*/ 73026 h 73026"/>
                <a:gd name="connsiteX1" fmla="*/ 4634857 w 4634857"/>
                <a:gd name="connsiteY1" fmla="*/ 73026 h 73026"/>
                <a:gd name="connsiteX2" fmla="*/ 4634857 w 4634857"/>
                <a:gd name="connsiteY2" fmla="*/ 0 h 73026"/>
                <a:gd name="connsiteX3" fmla="*/ 0 w 4634857"/>
                <a:gd name="connsiteY3" fmla="*/ 0 h 73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34857" h="73026">
                  <a:moveTo>
                    <a:pt x="0" y="73026"/>
                  </a:moveTo>
                  <a:lnTo>
                    <a:pt x="4634857" y="73026"/>
                  </a:lnTo>
                  <a:lnTo>
                    <a:pt x="4634857" y="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0">
              <a:gsLst>
                <a:gs pos="80000">
                  <a:srgbClr val="70229D">
                    <a:lumMod val="100000"/>
                  </a:srgbClr>
                </a:gs>
                <a:gs pos="20000">
                  <a:srgbClr val="2875B6">
                    <a:lumMod val="100000"/>
                  </a:srgbClr>
                </a:gs>
              </a:gsLst>
              <a:lin ang="2700000" scaled="0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127000" dist="38100" dir="2700000" sx="102000" sy="102000" algn="tl" rotWithShape="0">
                <a:schemeClr val="bg1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0" y="3328617"/>
              <a:ext cx="7104072" cy="73026"/>
            </a:xfrm>
            <a:prstGeom prst="rect">
              <a:avLst/>
            </a:prstGeom>
            <a:gradFill flip="none" rotWithShape="0">
              <a:gsLst>
                <a:gs pos="80000">
                  <a:srgbClr val="70229D">
                    <a:lumMod val="100000"/>
                  </a:srgbClr>
                </a:gs>
                <a:gs pos="20000">
                  <a:srgbClr val="2875B6">
                    <a:lumMod val="100000"/>
                  </a:srgbClr>
                </a:gs>
              </a:gsLst>
              <a:lin ang="2700000" scaled="0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127000" dist="38100" dir="2700000" sx="102000" sy="102000" algn="tl" rotWithShape="0">
                <a:schemeClr val="bg1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r"/>
              <a:endParaRPr lang="zh-CN" altLang="en-US" dirty="0"/>
            </a:p>
          </p:txBody>
        </p:sp>
        <p:sp>
          <p:nvSpPr>
            <p:cNvPr id="12" name="任意多边形: 形状 11"/>
            <p:cNvSpPr/>
            <p:nvPr/>
          </p:nvSpPr>
          <p:spPr>
            <a:xfrm flipH="1" flipV="1">
              <a:off x="6071664" y="3718895"/>
              <a:ext cx="6120336" cy="73026"/>
            </a:xfrm>
            <a:custGeom>
              <a:avLst/>
              <a:gdLst>
                <a:gd name="connsiteX0" fmla="*/ 6120336 w 6120336"/>
                <a:gd name="connsiteY0" fmla="*/ 73026 h 73026"/>
                <a:gd name="connsiteX1" fmla="*/ 0 w 6120336"/>
                <a:gd name="connsiteY1" fmla="*/ 73026 h 73026"/>
                <a:gd name="connsiteX2" fmla="*/ 0 w 6120336"/>
                <a:gd name="connsiteY2" fmla="*/ 0 h 73026"/>
                <a:gd name="connsiteX3" fmla="*/ 6120336 w 6120336"/>
                <a:gd name="connsiteY3" fmla="*/ 0 h 73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0336" h="73026">
                  <a:moveTo>
                    <a:pt x="6120336" y="73026"/>
                  </a:moveTo>
                  <a:lnTo>
                    <a:pt x="0" y="73026"/>
                  </a:lnTo>
                  <a:lnTo>
                    <a:pt x="0" y="0"/>
                  </a:lnTo>
                  <a:lnTo>
                    <a:pt x="6120336" y="0"/>
                  </a:lnTo>
                  <a:close/>
                </a:path>
              </a:pathLst>
            </a:custGeom>
            <a:gradFill flip="none" rotWithShape="0">
              <a:gsLst>
                <a:gs pos="80000">
                  <a:srgbClr val="70229D">
                    <a:lumMod val="100000"/>
                  </a:srgbClr>
                </a:gs>
                <a:gs pos="20000">
                  <a:srgbClr val="2875B6">
                    <a:lumMod val="100000"/>
                  </a:srgbClr>
                </a:gs>
              </a:gsLst>
              <a:lin ang="2700000" scaled="0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127000" dist="38100" dir="2700000" sx="102000" sy="102000" algn="tl" rotWithShape="0">
                <a:schemeClr val="bg1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r"/>
              <a:endParaRPr lang="zh-CN" altLang="en-US"/>
            </a:p>
          </p:txBody>
        </p:sp>
        <p:sp>
          <p:nvSpPr>
            <p:cNvPr id="7" name="任意多边形: 形状 6"/>
            <p:cNvSpPr/>
            <p:nvPr/>
          </p:nvSpPr>
          <p:spPr>
            <a:xfrm>
              <a:off x="6384032" y="2060848"/>
              <a:ext cx="1343776" cy="1343776"/>
            </a:xfrm>
            <a:custGeom>
              <a:avLst/>
              <a:gdLst>
                <a:gd name="connsiteX0" fmla="*/ 671888 w 1343776"/>
                <a:gd name="connsiteY0" fmla="*/ 79233 h 1343776"/>
                <a:gd name="connsiteX1" fmla="*/ 79233 w 1343776"/>
                <a:gd name="connsiteY1" fmla="*/ 671888 h 1343776"/>
                <a:gd name="connsiteX2" fmla="*/ 671888 w 1343776"/>
                <a:gd name="connsiteY2" fmla="*/ 1264543 h 1343776"/>
                <a:gd name="connsiteX3" fmla="*/ 1264543 w 1343776"/>
                <a:gd name="connsiteY3" fmla="*/ 671888 h 1343776"/>
                <a:gd name="connsiteX4" fmla="*/ 671888 w 1343776"/>
                <a:gd name="connsiteY4" fmla="*/ 79233 h 1343776"/>
                <a:gd name="connsiteX5" fmla="*/ 671888 w 1343776"/>
                <a:gd name="connsiteY5" fmla="*/ 0 h 1343776"/>
                <a:gd name="connsiteX6" fmla="*/ 1343776 w 1343776"/>
                <a:gd name="connsiteY6" fmla="*/ 671888 h 1343776"/>
                <a:gd name="connsiteX7" fmla="*/ 671888 w 1343776"/>
                <a:gd name="connsiteY7" fmla="*/ 1343776 h 1343776"/>
                <a:gd name="connsiteX8" fmla="*/ 0 w 1343776"/>
                <a:gd name="connsiteY8" fmla="*/ 671888 h 1343776"/>
                <a:gd name="connsiteX9" fmla="*/ 671888 w 1343776"/>
                <a:gd name="connsiteY9" fmla="*/ 0 h 134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43776" h="1343776">
                  <a:moveTo>
                    <a:pt x="671888" y="79233"/>
                  </a:moveTo>
                  <a:cubicBezTo>
                    <a:pt x="344574" y="79233"/>
                    <a:pt x="79233" y="344574"/>
                    <a:pt x="79233" y="671888"/>
                  </a:cubicBezTo>
                  <a:cubicBezTo>
                    <a:pt x="79233" y="999203"/>
                    <a:pt x="344574" y="1264543"/>
                    <a:pt x="671888" y="1264543"/>
                  </a:cubicBezTo>
                  <a:cubicBezTo>
                    <a:pt x="999203" y="1264543"/>
                    <a:pt x="1264543" y="999203"/>
                    <a:pt x="1264543" y="671888"/>
                  </a:cubicBezTo>
                  <a:cubicBezTo>
                    <a:pt x="1264543" y="344574"/>
                    <a:pt x="999203" y="79233"/>
                    <a:pt x="671888" y="79233"/>
                  </a:cubicBezTo>
                  <a:close/>
                  <a:moveTo>
                    <a:pt x="671888" y="0"/>
                  </a:moveTo>
                  <a:cubicBezTo>
                    <a:pt x="1042962" y="0"/>
                    <a:pt x="1343776" y="300814"/>
                    <a:pt x="1343776" y="671888"/>
                  </a:cubicBezTo>
                  <a:cubicBezTo>
                    <a:pt x="1343776" y="1042962"/>
                    <a:pt x="1042962" y="1343776"/>
                    <a:pt x="671888" y="1343776"/>
                  </a:cubicBezTo>
                  <a:cubicBezTo>
                    <a:pt x="300815" y="1343776"/>
                    <a:pt x="0" y="1042962"/>
                    <a:pt x="0" y="671888"/>
                  </a:cubicBezTo>
                  <a:cubicBezTo>
                    <a:pt x="0" y="300814"/>
                    <a:pt x="300815" y="0"/>
                    <a:pt x="671888" y="0"/>
                  </a:cubicBezTo>
                  <a:close/>
                </a:path>
              </a:pathLst>
            </a:custGeom>
            <a:gradFill flip="none" rotWithShape="0">
              <a:gsLst>
                <a:gs pos="80000">
                  <a:srgbClr val="70229D">
                    <a:lumMod val="100000"/>
                  </a:srgbClr>
                </a:gs>
                <a:gs pos="20000">
                  <a:srgbClr val="2875B6">
                    <a:lumMod val="100000"/>
                  </a:srgbClr>
                </a:gs>
              </a:gsLst>
              <a:lin ang="2700000" scaled="0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127000" dist="38100" dir="2700000" sx="102000" sy="102000" algn="tl" rotWithShape="0">
                <a:schemeClr val="bg1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r"/>
              <a:endParaRPr lang="zh-CN" altLang="en-US"/>
            </a:p>
          </p:txBody>
        </p:sp>
        <p:sp>
          <p:nvSpPr>
            <p:cNvPr id="9" name="任意多边形: 形状 8"/>
            <p:cNvSpPr/>
            <p:nvPr/>
          </p:nvSpPr>
          <p:spPr>
            <a:xfrm flipV="1">
              <a:off x="3911080" y="3715914"/>
              <a:ext cx="1343776" cy="1343776"/>
            </a:xfrm>
            <a:custGeom>
              <a:avLst/>
              <a:gdLst>
                <a:gd name="connsiteX0" fmla="*/ 671888 w 1343776"/>
                <a:gd name="connsiteY0" fmla="*/ 79233 h 1343776"/>
                <a:gd name="connsiteX1" fmla="*/ 79233 w 1343776"/>
                <a:gd name="connsiteY1" fmla="*/ 671888 h 1343776"/>
                <a:gd name="connsiteX2" fmla="*/ 671888 w 1343776"/>
                <a:gd name="connsiteY2" fmla="*/ 1264543 h 1343776"/>
                <a:gd name="connsiteX3" fmla="*/ 1264543 w 1343776"/>
                <a:gd name="connsiteY3" fmla="*/ 671888 h 1343776"/>
                <a:gd name="connsiteX4" fmla="*/ 671888 w 1343776"/>
                <a:gd name="connsiteY4" fmla="*/ 79233 h 1343776"/>
                <a:gd name="connsiteX5" fmla="*/ 671888 w 1343776"/>
                <a:gd name="connsiteY5" fmla="*/ 0 h 1343776"/>
                <a:gd name="connsiteX6" fmla="*/ 1343776 w 1343776"/>
                <a:gd name="connsiteY6" fmla="*/ 671888 h 1343776"/>
                <a:gd name="connsiteX7" fmla="*/ 671888 w 1343776"/>
                <a:gd name="connsiteY7" fmla="*/ 1343776 h 1343776"/>
                <a:gd name="connsiteX8" fmla="*/ 0 w 1343776"/>
                <a:gd name="connsiteY8" fmla="*/ 671888 h 1343776"/>
                <a:gd name="connsiteX9" fmla="*/ 671888 w 1343776"/>
                <a:gd name="connsiteY9" fmla="*/ 0 h 134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43776" h="1343776">
                  <a:moveTo>
                    <a:pt x="671888" y="79233"/>
                  </a:moveTo>
                  <a:cubicBezTo>
                    <a:pt x="344574" y="79233"/>
                    <a:pt x="79233" y="344574"/>
                    <a:pt x="79233" y="671888"/>
                  </a:cubicBezTo>
                  <a:cubicBezTo>
                    <a:pt x="79233" y="999203"/>
                    <a:pt x="344574" y="1264543"/>
                    <a:pt x="671888" y="1264543"/>
                  </a:cubicBezTo>
                  <a:cubicBezTo>
                    <a:pt x="999203" y="1264543"/>
                    <a:pt x="1264543" y="999203"/>
                    <a:pt x="1264543" y="671888"/>
                  </a:cubicBezTo>
                  <a:cubicBezTo>
                    <a:pt x="1264543" y="344574"/>
                    <a:pt x="999203" y="79233"/>
                    <a:pt x="671888" y="79233"/>
                  </a:cubicBezTo>
                  <a:close/>
                  <a:moveTo>
                    <a:pt x="671888" y="0"/>
                  </a:moveTo>
                  <a:cubicBezTo>
                    <a:pt x="1042962" y="0"/>
                    <a:pt x="1343776" y="300814"/>
                    <a:pt x="1343776" y="671888"/>
                  </a:cubicBezTo>
                  <a:cubicBezTo>
                    <a:pt x="1343776" y="1042962"/>
                    <a:pt x="1042962" y="1343776"/>
                    <a:pt x="671888" y="1343776"/>
                  </a:cubicBezTo>
                  <a:cubicBezTo>
                    <a:pt x="300815" y="1343776"/>
                    <a:pt x="0" y="1042962"/>
                    <a:pt x="0" y="671888"/>
                  </a:cubicBezTo>
                  <a:cubicBezTo>
                    <a:pt x="0" y="300814"/>
                    <a:pt x="300815" y="0"/>
                    <a:pt x="671888" y="0"/>
                  </a:cubicBezTo>
                  <a:close/>
                </a:path>
              </a:pathLst>
            </a:custGeom>
            <a:gradFill flip="none" rotWithShape="0">
              <a:gsLst>
                <a:gs pos="80000">
                  <a:srgbClr val="70229D">
                    <a:lumMod val="100000"/>
                  </a:srgbClr>
                </a:gs>
                <a:gs pos="20000">
                  <a:srgbClr val="2875B6">
                    <a:lumMod val="100000"/>
                  </a:srgbClr>
                </a:gs>
              </a:gsLst>
              <a:lin ang="2700000" scaled="0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127000" dist="38100" dir="2700000" sx="102000" sy="102000" algn="tl" rotWithShape="0">
                <a:schemeClr val="bg1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r"/>
              <a:endParaRPr lang="zh-CN" altLang="en-US"/>
            </a:p>
          </p:txBody>
        </p:sp>
        <p:sp>
          <p:nvSpPr>
            <p:cNvPr id="11" name="任意多边形: 形状 10"/>
            <p:cNvSpPr/>
            <p:nvPr/>
          </p:nvSpPr>
          <p:spPr>
            <a:xfrm flipH="1" flipV="1">
              <a:off x="5447928" y="3715914"/>
              <a:ext cx="1343776" cy="1343776"/>
            </a:xfrm>
            <a:custGeom>
              <a:avLst/>
              <a:gdLst>
                <a:gd name="connsiteX0" fmla="*/ 671888 w 1343776"/>
                <a:gd name="connsiteY0" fmla="*/ 79233 h 1343776"/>
                <a:gd name="connsiteX1" fmla="*/ 79233 w 1343776"/>
                <a:gd name="connsiteY1" fmla="*/ 671888 h 1343776"/>
                <a:gd name="connsiteX2" fmla="*/ 671888 w 1343776"/>
                <a:gd name="connsiteY2" fmla="*/ 1264543 h 1343776"/>
                <a:gd name="connsiteX3" fmla="*/ 1264543 w 1343776"/>
                <a:gd name="connsiteY3" fmla="*/ 671888 h 1343776"/>
                <a:gd name="connsiteX4" fmla="*/ 671888 w 1343776"/>
                <a:gd name="connsiteY4" fmla="*/ 79233 h 1343776"/>
                <a:gd name="connsiteX5" fmla="*/ 671888 w 1343776"/>
                <a:gd name="connsiteY5" fmla="*/ 0 h 1343776"/>
                <a:gd name="connsiteX6" fmla="*/ 1343776 w 1343776"/>
                <a:gd name="connsiteY6" fmla="*/ 671888 h 1343776"/>
                <a:gd name="connsiteX7" fmla="*/ 671888 w 1343776"/>
                <a:gd name="connsiteY7" fmla="*/ 1343776 h 1343776"/>
                <a:gd name="connsiteX8" fmla="*/ 0 w 1343776"/>
                <a:gd name="connsiteY8" fmla="*/ 671888 h 1343776"/>
                <a:gd name="connsiteX9" fmla="*/ 671888 w 1343776"/>
                <a:gd name="connsiteY9" fmla="*/ 0 h 134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43776" h="1343776">
                  <a:moveTo>
                    <a:pt x="671888" y="79233"/>
                  </a:moveTo>
                  <a:cubicBezTo>
                    <a:pt x="344574" y="79233"/>
                    <a:pt x="79233" y="344574"/>
                    <a:pt x="79233" y="671888"/>
                  </a:cubicBezTo>
                  <a:cubicBezTo>
                    <a:pt x="79233" y="999203"/>
                    <a:pt x="344574" y="1264543"/>
                    <a:pt x="671888" y="1264543"/>
                  </a:cubicBezTo>
                  <a:cubicBezTo>
                    <a:pt x="999203" y="1264543"/>
                    <a:pt x="1264543" y="999203"/>
                    <a:pt x="1264543" y="671888"/>
                  </a:cubicBezTo>
                  <a:cubicBezTo>
                    <a:pt x="1264543" y="344574"/>
                    <a:pt x="999203" y="79233"/>
                    <a:pt x="671888" y="79233"/>
                  </a:cubicBezTo>
                  <a:close/>
                  <a:moveTo>
                    <a:pt x="671888" y="0"/>
                  </a:moveTo>
                  <a:cubicBezTo>
                    <a:pt x="1042962" y="0"/>
                    <a:pt x="1343776" y="300814"/>
                    <a:pt x="1343776" y="671888"/>
                  </a:cubicBezTo>
                  <a:cubicBezTo>
                    <a:pt x="1343776" y="1042962"/>
                    <a:pt x="1042962" y="1343776"/>
                    <a:pt x="671888" y="1343776"/>
                  </a:cubicBezTo>
                  <a:cubicBezTo>
                    <a:pt x="300815" y="1343776"/>
                    <a:pt x="0" y="1042962"/>
                    <a:pt x="0" y="671888"/>
                  </a:cubicBezTo>
                  <a:cubicBezTo>
                    <a:pt x="0" y="300814"/>
                    <a:pt x="300815" y="0"/>
                    <a:pt x="671888" y="0"/>
                  </a:cubicBezTo>
                  <a:close/>
                </a:path>
              </a:pathLst>
            </a:custGeom>
            <a:gradFill flip="none" rotWithShape="0">
              <a:gsLst>
                <a:gs pos="80000">
                  <a:srgbClr val="70229D">
                    <a:lumMod val="100000"/>
                  </a:srgbClr>
                </a:gs>
                <a:gs pos="20000">
                  <a:srgbClr val="2875B6">
                    <a:lumMod val="100000"/>
                  </a:srgbClr>
                </a:gs>
              </a:gsLst>
              <a:lin ang="2700000" scaled="0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127000" dist="38100" dir="2700000" sx="102000" sy="102000" algn="tl" rotWithShape="0">
                <a:schemeClr val="bg1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806493" y="2517293"/>
              <a:ext cx="49885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200" dirty="0">
                  <a:solidFill>
                    <a:schemeClr val="bg1"/>
                  </a:solidFill>
                </a:rPr>
                <a:t>01</a:t>
              </a:r>
              <a:endParaRPr lang="zh-CN" altLang="en-US" sz="2200" dirty="0">
                <a:solidFill>
                  <a:schemeClr val="bg1"/>
                </a:solidFill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4333541" y="4172359"/>
              <a:ext cx="49885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200" dirty="0">
                  <a:solidFill>
                    <a:schemeClr val="bg1"/>
                  </a:solidFill>
                </a:rPr>
                <a:t>02</a:t>
              </a:r>
              <a:endParaRPr lang="zh-CN" altLang="en-US" sz="2200" dirty="0">
                <a:solidFill>
                  <a:schemeClr val="bg1"/>
                </a:solidFill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5870389" y="4172359"/>
              <a:ext cx="49885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200" dirty="0">
                  <a:solidFill>
                    <a:schemeClr val="bg1"/>
                  </a:solidFill>
                </a:rPr>
                <a:t>03</a:t>
              </a:r>
              <a:endParaRPr lang="zh-CN" altLang="en-US" sz="2200" dirty="0">
                <a:solidFill>
                  <a:schemeClr val="bg1"/>
                </a:solidFill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2130767" y="2305873"/>
              <a:ext cx="4109249" cy="853726"/>
              <a:chOff x="2063552" y="1983867"/>
              <a:chExt cx="4109249" cy="853726"/>
            </a:xfrm>
          </p:grpSpPr>
          <p:sp>
            <p:nvSpPr>
              <p:cNvPr id="27" name="文本框 26"/>
              <p:cNvSpPr txBox="1"/>
              <p:nvPr/>
            </p:nvSpPr>
            <p:spPr>
              <a:xfrm>
                <a:off x="4218420" y="1983867"/>
                <a:ext cx="1954381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2200" b="1" spc="100" dirty="0">
                    <a:solidFill>
                      <a:schemeClr val="bg1"/>
                    </a:solidFill>
                  </a:rPr>
                  <a:t>点击添加标题</a:t>
                </a:r>
                <a:endParaRPr lang="zh-CN" altLang="en-US" sz="2200" b="1" spc="1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2063552" y="2412861"/>
                <a:ext cx="4109249" cy="4247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pc="100" dirty="0">
                    <a:solidFill>
                      <a:schemeClr val="bg1"/>
                    </a:solidFill>
                  </a:rPr>
                  <a:t>点击此处</a:t>
                </a:r>
                <a:r>
                  <a:rPr lang="en-US" altLang="zh-CN" spc="100" dirty="0">
                    <a:solidFill>
                      <a:schemeClr val="bg1"/>
                    </a:solidFill>
                  </a:rPr>
                  <a:t>j</a:t>
                </a:r>
                <a:r>
                  <a:rPr lang="zh-CN" altLang="en-US" spc="100" dirty="0">
                    <a:solidFill>
                      <a:schemeClr val="bg1"/>
                    </a:solidFill>
                  </a:rPr>
                  <a:t>既可添加小标题</a:t>
                </a:r>
                <a:endParaRPr lang="zh-CN" altLang="en-US" spc="1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-361274" y="3960939"/>
              <a:ext cx="4109249" cy="853726"/>
              <a:chOff x="2063552" y="1983867"/>
              <a:chExt cx="4109249" cy="853726"/>
            </a:xfrm>
          </p:grpSpPr>
          <p:sp>
            <p:nvSpPr>
              <p:cNvPr id="25" name="文本框 24"/>
              <p:cNvSpPr txBox="1"/>
              <p:nvPr/>
            </p:nvSpPr>
            <p:spPr>
              <a:xfrm>
                <a:off x="4218420" y="1983867"/>
                <a:ext cx="1954381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2200" b="1" spc="100" dirty="0">
                    <a:solidFill>
                      <a:schemeClr val="bg1"/>
                    </a:solidFill>
                  </a:rPr>
                  <a:t>点击添加标题</a:t>
                </a:r>
                <a:endParaRPr lang="zh-CN" altLang="en-US" sz="2200" b="1" spc="1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6" name="文本框 25"/>
              <p:cNvSpPr txBox="1"/>
              <p:nvPr/>
            </p:nvSpPr>
            <p:spPr>
              <a:xfrm>
                <a:off x="2063552" y="2412861"/>
                <a:ext cx="4109249" cy="4247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pc="100" dirty="0">
                    <a:solidFill>
                      <a:schemeClr val="bg1"/>
                    </a:solidFill>
                  </a:rPr>
                  <a:t>点击此处既可添加小标题</a:t>
                </a:r>
                <a:endParaRPr lang="zh-CN" altLang="en-US" spc="1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6989836" y="3960939"/>
              <a:ext cx="4109249" cy="853726"/>
              <a:chOff x="5735960" y="3960939"/>
              <a:chExt cx="4109249" cy="853726"/>
            </a:xfrm>
          </p:grpSpPr>
          <p:sp>
            <p:nvSpPr>
              <p:cNvPr id="23" name="文本框 22"/>
              <p:cNvSpPr txBox="1"/>
              <p:nvPr/>
            </p:nvSpPr>
            <p:spPr>
              <a:xfrm>
                <a:off x="5735960" y="3960939"/>
                <a:ext cx="1954381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200" b="1" spc="100" dirty="0">
                    <a:solidFill>
                      <a:schemeClr val="bg1"/>
                    </a:solidFill>
                  </a:rPr>
                  <a:t>点击添加标题</a:t>
                </a:r>
                <a:endParaRPr lang="zh-CN" altLang="en-US" sz="2200" b="1" spc="1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5735960" y="4389933"/>
                <a:ext cx="4109249" cy="4247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pc="100" dirty="0">
                    <a:solidFill>
                      <a:schemeClr val="bg1"/>
                    </a:solidFill>
                  </a:rPr>
                  <a:t>点击此处</a:t>
                </a:r>
                <a:r>
                  <a:rPr lang="en-US" altLang="zh-CN" spc="100" dirty="0">
                    <a:solidFill>
                      <a:schemeClr val="bg1"/>
                    </a:solidFill>
                  </a:rPr>
                  <a:t>j</a:t>
                </a:r>
                <a:r>
                  <a:rPr lang="zh-CN" altLang="en-US" spc="100" dirty="0">
                    <a:solidFill>
                      <a:schemeClr val="bg1"/>
                    </a:solidFill>
                  </a:rPr>
                  <a:t>既可添加小标题</a:t>
                </a:r>
                <a:endParaRPr lang="zh-CN" altLang="en-US" spc="100" dirty="0">
                  <a:solidFill>
                    <a:schemeClr val="bg1"/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209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228601" y="0"/>
            <a:ext cx="175260" cy="640080"/>
          </a:xfrm>
          <a:prstGeom prst="rect">
            <a:avLst/>
          </a:prstGeom>
          <a:gradFill flip="none" rotWithShape="1">
            <a:gsLst>
              <a:gs pos="80000">
                <a:srgbClr val="70229D">
                  <a:lumMod val="100000"/>
                </a:srgbClr>
              </a:gs>
              <a:gs pos="20000">
                <a:srgbClr val="2875B6">
                  <a:lumMod val="100000"/>
                </a:srgbClr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sx="102000" sy="102000" algn="tl" rotWithShape="0">
              <a:schemeClr val="bg1">
                <a:alpha val="25000"/>
              </a:schemeClr>
            </a:outerShdw>
          </a:effectLst>
          <a:extLst>
            <a:ext uri="{91240B29-F687-4F45-9708-019B960494DF}">
              <a14:hiddenLine xmlns:a14="http://schemas.microsoft.com/office/drawing/2010/main" w="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560739" y="164685"/>
            <a:ext cx="2108269" cy="475395"/>
            <a:chOff x="1063659" y="339251"/>
            <a:chExt cx="2108269" cy="475395"/>
          </a:xfrm>
        </p:grpSpPr>
        <p:sp>
          <p:nvSpPr>
            <p:cNvPr id="15" name="文本框 14"/>
            <p:cNvSpPr txBox="1"/>
            <p:nvPr/>
          </p:nvSpPr>
          <p:spPr>
            <a:xfrm>
              <a:off x="1063659" y="352981"/>
              <a:ext cx="21082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spc="100" dirty="0">
                  <a:gradFill>
                    <a:gsLst>
                      <a:gs pos="80000">
                        <a:schemeClr val="accent1"/>
                      </a:gs>
                      <a:gs pos="20000">
                        <a:schemeClr val="accent2"/>
                      </a:gs>
                    </a:gsLst>
                    <a:lin ang="2700000" scaled="0"/>
                  </a:gradFill>
                </a:rPr>
                <a:t>工作完成情况</a:t>
              </a:r>
              <a:endParaRPr lang="zh-CN" altLang="en-US" sz="2400" b="1" spc="100" dirty="0">
                <a:gradFill>
                  <a:gsLst>
                    <a:gs pos="80000">
                      <a:schemeClr val="accent1"/>
                    </a:gs>
                    <a:gs pos="20000">
                      <a:schemeClr val="accent2"/>
                    </a:gs>
                  </a:gsLst>
                  <a:lin ang="2700000" scaled="0"/>
                </a:gradFill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1167782" y="339251"/>
              <a:ext cx="576263" cy="0"/>
            </a:xfrm>
            <a:prstGeom prst="line">
              <a:avLst/>
            </a:prstGeom>
            <a:ln w="3175">
              <a:gradFill>
                <a:gsLst>
                  <a:gs pos="80000">
                    <a:schemeClr val="accent1"/>
                  </a:gs>
                  <a:gs pos="20000">
                    <a:schemeClr val="accent2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" name="图片 5" descr="图片包含 天空, 船, 水, 户外&#10;&#10;已生成极高可信度的说明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19" t="15374" r="19608" b="8952"/>
          <a:stretch>
            <a:fillRect/>
          </a:stretch>
        </p:blipFill>
        <p:spPr>
          <a:xfrm>
            <a:off x="6433898" y="4273855"/>
            <a:ext cx="1661562" cy="1661562"/>
          </a:xfrm>
          <a:custGeom>
            <a:avLst/>
            <a:gdLst>
              <a:gd name="connsiteX0" fmla="*/ 1809750 w 3619500"/>
              <a:gd name="connsiteY0" fmla="*/ 0 h 3619500"/>
              <a:gd name="connsiteX1" fmla="*/ 3619500 w 3619500"/>
              <a:gd name="connsiteY1" fmla="*/ 1809750 h 3619500"/>
              <a:gd name="connsiteX2" fmla="*/ 1809750 w 3619500"/>
              <a:gd name="connsiteY2" fmla="*/ 3619500 h 3619500"/>
              <a:gd name="connsiteX3" fmla="*/ 0 w 3619500"/>
              <a:gd name="connsiteY3" fmla="*/ 1809750 h 3619500"/>
              <a:gd name="connsiteX4" fmla="*/ 1809750 w 3619500"/>
              <a:gd name="connsiteY4" fmla="*/ 0 h 3619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19500" h="3619500">
                <a:moveTo>
                  <a:pt x="1809750" y="0"/>
                </a:moveTo>
                <a:cubicBezTo>
                  <a:pt x="2809247" y="0"/>
                  <a:pt x="3619500" y="810253"/>
                  <a:pt x="3619500" y="1809750"/>
                </a:cubicBezTo>
                <a:cubicBezTo>
                  <a:pt x="3619500" y="2809247"/>
                  <a:pt x="2809247" y="3619500"/>
                  <a:pt x="1809750" y="3619500"/>
                </a:cubicBezTo>
                <a:cubicBezTo>
                  <a:pt x="810253" y="3619500"/>
                  <a:pt x="0" y="2809247"/>
                  <a:pt x="0" y="1809750"/>
                </a:cubicBezTo>
                <a:cubicBezTo>
                  <a:pt x="0" y="810253"/>
                  <a:pt x="810253" y="0"/>
                  <a:pt x="1809750" y="0"/>
                </a:cubicBezTo>
                <a:close/>
              </a:path>
            </a:pathLst>
          </a:custGeom>
        </p:spPr>
      </p:pic>
      <p:pic>
        <p:nvPicPr>
          <p:cNvPr id="7" name="图片 6" descr="图片包含 天空, 船, 水, 户外&#10;&#10;已生成极高可信度的说明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19" t="15374" r="19608" b="8952"/>
          <a:stretch>
            <a:fillRect/>
          </a:stretch>
        </p:blipFill>
        <p:spPr>
          <a:xfrm>
            <a:off x="1072203" y="4273855"/>
            <a:ext cx="1661562" cy="1661562"/>
          </a:xfrm>
          <a:custGeom>
            <a:avLst/>
            <a:gdLst>
              <a:gd name="connsiteX0" fmla="*/ 1809750 w 3619500"/>
              <a:gd name="connsiteY0" fmla="*/ 0 h 3619500"/>
              <a:gd name="connsiteX1" fmla="*/ 3619500 w 3619500"/>
              <a:gd name="connsiteY1" fmla="*/ 1809750 h 3619500"/>
              <a:gd name="connsiteX2" fmla="*/ 1809750 w 3619500"/>
              <a:gd name="connsiteY2" fmla="*/ 3619500 h 3619500"/>
              <a:gd name="connsiteX3" fmla="*/ 0 w 3619500"/>
              <a:gd name="connsiteY3" fmla="*/ 1809750 h 3619500"/>
              <a:gd name="connsiteX4" fmla="*/ 1809750 w 3619500"/>
              <a:gd name="connsiteY4" fmla="*/ 0 h 3619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19500" h="3619500">
                <a:moveTo>
                  <a:pt x="1809750" y="0"/>
                </a:moveTo>
                <a:cubicBezTo>
                  <a:pt x="2809247" y="0"/>
                  <a:pt x="3619500" y="810253"/>
                  <a:pt x="3619500" y="1809750"/>
                </a:cubicBezTo>
                <a:cubicBezTo>
                  <a:pt x="3619500" y="2809247"/>
                  <a:pt x="2809247" y="3619500"/>
                  <a:pt x="1809750" y="3619500"/>
                </a:cubicBezTo>
                <a:cubicBezTo>
                  <a:pt x="810253" y="3619500"/>
                  <a:pt x="0" y="2809247"/>
                  <a:pt x="0" y="1809750"/>
                </a:cubicBezTo>
                <a:cubicBezTo>
                  <a:pt x="0" y="810253"/>
                  <a:pt x="810253" y="0"/>
                  <a:pt x="1809750" y="0"/>
                </a:cubicBezTo>
                <a:close/>
              </a:path>
            </a:pathLst>
          </a:custGeom>
        </p:spPr>
      </p:pic>
      <p:pic>
        <p:nvPicPr>
          <p:cNvPr id="8" name="图片 7" descr="图片包含 天空, 船, 水, 户外&#10;&#10;已生成极高可信度的说明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19" t="15374" r="19608" b="8952"/>
          <a:stretch>
            <a:fillRect/>
          </a:stretch>
        </p:blipFill>
        <p:spPr>
          <a:xfrm>
            <a:off x="6433898" y="1753575"/>
            <a:ext cx="1661562" cy="1661562"/>
          </a:xfrm>
          <a:custGeom>
            <a:avLst/>
            <a:gdLst>
              <a:gd name="connsiteX0" fmla="*/ 1809750 w 3619500"/>
              <a:gd name="connsiteY0" fmla="*/ 0 h 3619500"/>
              <a:gd name="connsiteX1" fmla="*/ 3619500 w 3619500"/>
              <a:gd name="connsiteY1" fmla="*/ 1809750 h 3619500"/>
              <a:gd name="connsiteX2" fmla="*/ 1809750 w 3619500"/>
              <a:gd name="connsiteY2" fmla="*/ 3619500 h 3619500"/>
              <a:gd name="connsiteX3" fmla="*/ 0 w 3619500"/>
              <a:gd name="connsiteY3" fmla="*/ 1809750 h 3619500"/>
              <a:gd name="connsiteX4" fmla="*/ 1809750 w 3619500"/>
              <a:gd name="connsiteY4" fmla="*/ 0 h 3619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19500" h="3619500">
                <a:moveTo>
                  <a:pt x="1809750" y="0"/>
                </a:moveTo>
                <a:cubicBezTo>
                  <a:pt x="2809247" y="0"/>
                  <a:pt x="3619500" y="810253"/>
                  <a:pt x="3619500" y="1809750"/>
                </a:cubicBezTo>
                <a:cubicBezTo>
                  <a:pt x="3619500" y="2809247"/>
                  <a:pt x="2809247" y="3619500"/>
                  <a:pt x="1809750" y="3619500"/>
                </a:cubicBezTo>
                <a:cubicBezTo>
                  <a:pt x="810253" y="3619500"/>
                  <a:pt x="0" y="2809247"/>
                  <a:pt x="0" y="1809750"/>
                </a:cubicBezTo>
                <a:cubicBezTo>
                  <a:pt x="0" y="810253"/>
                  <a:pt x="810253" y="0"/>
                  <a:pt x="1809750" y="0"/>
                </a:cubicBezTo>
                <a:close/>
              </a:path>
            </a:pathLst>
          </a:custGeom>
        </p:spPr>
      </p:pic>
      <p:pic>
        <p:nvPicPr>
          <p:cNvPr id="9" name="图片 8" descr="图片包含 天空, 船, 水, 户外&#10;&#10;已生成极高可信度的说明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19" t="15374" r="19608" b="8952"/>
          <a:stretch>
            <a:fillRect/>
          </a:stretch>
        </p:blipFill>
        <p:spPr>
          <a:xfrm>
            <a:off x="1072203" y="1753575"/>
            <a:ext cx="1661562" cy="1661562"/>
          </a:xfrm>
          <a:custGeom>
            <a:avLst/>
            <a:gdLst>
              <a:gd name="connsiteX0" fmla="*/ 1809750 w 3619500"/>
              <a:gd name="connsiteY0" fmla="*/ 0 h 3619500"/>
              <a:gd name="connsiteX1" fmla="*/ 3619500 w 3619500"/>
              <a:gd name="connsiteY1" fmla="*/ 1809750 h 3619500"/>
              <a:gd name="connsiteX2" fmla="*/ 1809750 w 3619500"/>
              <a:gd name="connsiteY2" fmla="*/ 3619500 h 3619500"/>
              <a:gd name="connsiteX3" fmla="*/ 0 w 3619500"/>
              <a:gd name="connsiteY3" fmla="*/ 1809750 h 3619500"/>
              <a:gd name="connsiteX4" fmla="*/ 1809750 w 3619500"/>
              <a:gd name="connsiteY4" fmla="*/ 0 h 3619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19500" h="3619500">
                <a:moveTo>
                  <a:pt x="1809750" y="0"/>
                </a:moveTo>
                <a:cubicBezTo>
                  <a:pt x="2809247" y="0"/>
                  <a:pt x="3619500" y="810253"/>
                  <a:pt x="3619500" y="1809750"/>
                </a:cubicBezTo>
                <a:cubicBezTo>
                  <a:pt x="3619500" y="2809247"/>
                  <a:pt x="2809247" y="3619500"/>
                  <a:pt x="1809750" y="3619500"/>
                </a:cubicBezTo>
                <a:cubicBezTo>
                  <a:pt x="810253" y="3619500"/>
                  <a:pt x="0" y="2809247"/>
                  <a:pt x="0" y="1809750"/>
                </a:cubicBezTo>
                <a:cubicBezTo>
                  <a:pt x="0" y="810253"/>
                  <a:pt x="810253" y="0"/>
                  <a:pt x="1809750" y="0"/>
                </a:cubicBezTo>
                <a:close/>
              </a:path>
            </a:pathLst>
          </a:custGeom>
        </p:spPr>
      </p:pic>
      <p:sp>
        <p:nvSpPr>
          <p:cNvPr id="10" name="椭圆 9"/>
          <p:cNvSpPr>
            <a:spLocks noChangeAspect="1"/>
          </p:cNvSpPr>
          <p:nvPr/>
        </p:nvSpPr>
        <p:spPr>
          <a:xfrm>
            <a:off x="986333" y="1667705"/>
            <a:ext cx="1833303" cy="1833303"/>
          </a:xfrm>
          <a:prstGeom prst="ellipse">
            <a:avLst/>
          </a:prstGeom>
          <a:noFill/>
          <a:ln w="3175" cap="flat" cmpd="sng" algn="ctr">
            <a:gradFill>
              <a:gsLst>
                <a:gs pos="20000">
                  <a:schemeClr val="accent2"/>
                </a:gs>
                <a:gs pos="80000">
                  <a:schemeClr val="accent1"/>
                </a:gs>
              </a:gsLst>
              <a:lin ang="2700000" scaled="0"/>
            </a:gra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243572" y="1667705"/>
            <a:ext cx="576064" cy="576064"/>
          </a:xfrm>
          <a:prstGeom prst="ellipse">
            <a:avLst/>
          </a:prstGeom>
          <a:gradFill flip="none" rotWithShape="0">
            <a:gsLst>
              <a:gs pos="80000">
                <a:srgbClr val="70229D">
                  <a:lumMod val="100000"/>
                </a:srgbClr>
              </a:gs>
              <a:gs pos="20000">
                <a:srgbClr val="2875B6">
                  <a:lumMod val="100000"/>
                </a:srgbClr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sx="102000" sy="102000" algn="tl" rotWithShape="0">
              <a:schemeClr val="bg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2298208" y="1771071"/>
            <a:ext cx="4667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pc="100" dirty="0">
                <a:solidFill>
                  <a:schemeClr val="bg1"/>
                </a:solidFill>
              </a:rPr>
              <a:t>01</a:t>
            </a:r>
            <a:endParaRPr lang="zh-CN" altLang="en-US" spc="100" dirty="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989419" y="1825095"/>
            <a:ext cx="195438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200" b="1" spc="100" dirty="0">
                <a:solidFill>
                  <a:schemeClr val="bg1"/>
                </a:solidFill>
              </a:rPr>
              <a:t>点击添加标题</a:t>
            </a:r>
            <a:endParaRPr lang="zh-CN" altLang="en-US" sz="2200" b="1" spc="100" dirty="0">
              <a:solidFill>
                <a:schemeClr val="bg1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989419" y="2254089"/>
            <a:ext cx="2854553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pc="100" dirty="0">
                <a:solidFill>
                  <a:schemeClr val="bg1"/>
                </a:solidFill>
              </a:rPr>
              <a:t>点击此处添加小标题，您可以任意发挥并且在此输入相的关内容</a:t>
            </a:r>
            <a:endParaRPr lang="zh-CN" altLang="en-US" spc="100" dirty="0">
              <a:solidFill>
                <a:schemeClr val="bg1"/>
              </a:solidFill>
            </a:endParaRPr>
          </a:p>
        </p:txBody>
      </p:sp>
      <p:sp>
        <p:nvSpPr>
          <p:cNvPr id="19" name="椭圆 18"/>
          <p:cNvSpPr>
            <a:spLocks noChangeAspect="1"/>
          </p:cNvSpPr>
          <p:nvPr/>
        </p:nvSpPr>
        <p:spPr>
          <a:xfrm>
            <a:off x="6348028" y="1667705"/>
            <a:ext cx="1833303" cy="1833303"/>
          </a:xfrm>
          <a:prstGeom prst="ellipse">
            <a:avLst/>
          </a:prstGeom>
          <a:noFill/>
          <a:ln w="3175" cap="flat" cmpd="sng" algn="ctr">
            <a:gradFill>
              <a:gsLst>
                <a:gs pos="20000">
                  <a:schemeClr val="accent2"/>
                </a:gs>
                <a:gs pos="80000">
                  <a:schemeClr val="accent1"/>
                </a:gs>
              </a:gsLst>
              <a:lin ang="2700000" scaled="0"/>
            </a:gra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7605267" y="1667705"/>
            <a:ext cx="576064" cy="576064"/>
          </a:xfrm>
          <a:prstGeom prst="ellipse">
            <a:avLst/>
          </a:prstGeom>
          <a:gradFill flip="none" rotWithShape="0">
            <a:gsLst>
              <a:gs pos="80000">
                <a:srgbClr val="70229D">
                  <a:lumMod val="100000"/>
                </a:srgbClr>
              </a:gs>
              <a:gs pos="20000">
                <a:srgbClr val="2875B6">
                  <a:lumMod val="100000"/>
                </a:srgbClr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sx="102000" sy="102000" algn="tl" rotWithShape="0">
              <a:schemeClr val="bg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7659902" y="1771071"/>
            <a:ext cx="4667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pc="100" dirty="0">
                <a:solidFill>
                  <a:schemeClr val="bg1"/>
                </a:solidFill>
              </a:rPr>
              <a:t>02</a:t>
            </a:r>
            <a:endParaRPr lang="zh-CN" altLang="en-US" spc="100" dirty="0">
              <a:solidFill>
                <a:schemeClr val="bg1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351114" y="1825095"/>
            <a:ext cx="195438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spc="100" dirty="0">
                <a:solidFill>
                  <a:schemeClr val="bg1"/>
                </a:solidFill>
              </a:rPr>
              <a:t>点击添加标题</a:t>
            </a:r>
            <a:endParaRPr lang="zh-CN" altLang="en-US" sz="2200" b="1" spc="100" dirty="0">
              <a:solidFill>
                <a:schemeClr val="bg1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351114" y="2254089"/>
            <a:ext cx="2854553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pc="100" dirty="0">
                <a:solidFill>
                  <a:schemeClr val="bg1"/>
                </a:solidFill>
              </a:rPr>
              <a:t>点击此处添加小标题，您可以任意发挥并且在此输入相的关内容</a:t>
            </a:r>
            <a:endParaRPr lang="zh-CN" altLang="en-US" spc="100" dirty="0">
              <a:solidFill>
                <a:schemeClr val="bg1"/>
              </a:solidFill>
            </a:endParaRPr>
          </a:p>
        </p:txBody>
      </p:sp>
      <p:sp>
        <p:nvSpPr>
          <p:cNvPr id="24" name="椭圆 23"/>
          <p:cNvSpPr>
            <a:spLocks noChangeAspect="1"/>
          </p:cNvSpPr>
          <p:nvPr/>
        </p:nvSpPr>
        <p:spPr>
          <a:xfrm>
            <a:off x="986333" y="4187985"/>
            <a:ext cx="1833303" cy="1833303"/>
          </a:xfrm>
          <a:prstGeom prst="ellipse">
            <a:avLst/>
          </a:prstGeom>
          <a:noFill/>
          <a:ln w="3175" cap="flat" cmpd="sng" algn="ctr">
            <a:gradFill>
              <a:gsLst>
                <a:gs pos="20000">
                  <a:schemeClr val="accent2"/>
                </a:gs>
                <a:gs pos="80000">
                  <a:schemeClr val="accent1"/>
                </a:gs>
              </a:gsLst>
              <a:lin ang="2700000" scaled="0"/>
            </a:gra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2243572" y="4187985"/>
            <a:ext cx="576064" cy="576064"/>
          </a:xfrm>
          <a:prstGeom prst="ellipse">
            <a:avLst/>
          </a:prstGeom>
          <a:gradFill flip="none" rotWithShape="0">
            <a:gsLst>
              <a:gs pos="80000">
                <a:srgbClr val="70229D">
                  <a:lumMod val="100000"/>
                </a:srgbClr>
              </a:gs>
              <a:gs pos="20000">
                <a:srgbClr val="2875B6">
                  <a:lumMod val="100000"/>
                </a:srgbClr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sx="102000" sy="102000" algn="tl" rotWithShape="0">
              <a:schemeClr val="bg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2298207" y="4291351"/>
            <a:ext cx="4667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pc="100" dirty="0">
                <a:solidFill>
                  <a:schemeClr val="bg1"/>
                </a:solidFill>
              </a:rPr>
              <a:t>03</a:t>
            </a:r>
            <a:endParaRPr lang="zh-CN" altLang="en-US" spc="100" dirty="0">
              <a:solidFill>
                <a:schemeClr val="bg1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989419" y="4345375"/>
            <a:ext cx="195438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spc="100" dirty="0">
                <a:solidFill>
                  <a:schemeClr val="bg1"/>
                </a:solidFill>
              </a:rPr>
              <a:t>点击添加标题</a:t>
            </a:r>
            <a:endParaRPr lang="zh-CN" altLang="en-US" sz="2200" b="1" spc="100" dirty="0">
              <a:solidFill>
                <a:schemeClr val="bg1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989419" y="4774369"/>
            <a:ext cx="2854553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pc="100" dirty="0">
                <a:solidFill>
                  <a:schemeClr val="bg1"/>
                </a:solidFill>
              </a:rPr>
              <a:t>点击此处添加小标题，您可以任意发挥并且在此输入相的关内容</a:t>
            </a:r>
            <a:endParaRPr lang="zh-CN" altLang="en-US" spc="100" dirty="0">
              <a:solidFill>
                <a:schemeClr val="bg1"/>
              </a:solidFill>
            </a:endParaRPr>
          </a:p>
        </p:txBody>
      </p:sp>
      <p:sp>
        <p:nvSpPr>
          <p:cNvPr id="29" name="椭圆 28"/>
          <p:cNvSpPr>
            <a:spLocks noChangeAspect="1"/>
          </p:cNvSpPr>
          <p:nvPr/>
        </p:nvSpPr>
        <p:spPr>
          <a:xfrm>
            <a:off x="6348028" y="4187985"/>
            <a:ext cx="1833303" cy="1833303"/>
          </a:xfrm>
          <a:prstGeom prst="ellipse">
            <a:avLst/>
          </a:prstGeom>
          <a:noFill/>
          <a:ln w="3175" cap="flat" cmpd="sng" algn="ctr">
            <a:gradFill>
              <a:gsLst>
                <a:gs pos="20000">
                  <a:schemeClr val="accent2"/>
                </a:gs>
                <a:gs pos="80000">
                  <a:schemeClr val="accent1"/>
                </a:gs>
              </a:gsLst>
              <a:lin ang="2700000" scaled="0"/>
            </a:gra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7605267" y="4187985"/>
            <a:ext cx="576064" cy="576064"/>
          </a:xfrm>
          <a:prstGeom prst="ellipse">
            <a:avLst/>
          </a:prstGeom>
          <a:gradFill flip="none" rotWithShape="0">
            <a:gsLst>
              <a:gs pos="80000">
                <a:srgbClr val="70229D">
                  <a:lumMod val="100000"/>
                </a:srgbClr>
              </a:gs>
              <a:gs pos="20000">
                <a:srgbClr val="2875B6">
                  <a:lumMod val="100000"/>
                </a:srgbClr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sx="102000" sy="102000" algn="tl" rotWithShape="0">
              <a:schemeClr val="bg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7659902" y="4291351"/>
            <a:ext cx="4667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pc="100" dirty="0">
                <a:solidFill>
                  <a:schemeClr val="bg1"/>
                </a:solidFill>
              </a:rPr>
              <a:t>04</a:t>
            </a:r>
            <a:endParaRPr lang="zh-CN" altLang="en-US" spc="100" dirty="0">
              <a:solidFill>
                <a:schemeClr val="bg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351114" y="4345375"/>
            <a:ext cx="195438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spc="100" dirty="0">
                <a:solidFill>
                  <a:schemeClr val="bg1"/>
                </a:solidFill>
              </a:rPr>
              <a:t>点击添加标题</a:t>
            </a:r>
            <a:endParaRPr lang="zh-CN" altLang="en-US" sz="2200" b="1" spc="100" dirty="0">
              <a:solidFill>
                <a:schemeClr val="bg1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351114" y="4774369"/>
            <a:ext cx="2854553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pc="100" dirty="0">
                <a:solidFill>
                  <a:schemeClr val="bg1"/>
                </a:solidFill>
              </a:rPr>
              <a:t>点击此处添加小标题，您可以任意发挥并且在此输入相的关内容</a:t>
            </a:r>
            <a:endParaRPr lang="zh-CN" altLang="en-US" spc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tags/tag1.xml><?xml version="1.0" encoding="utf-8"?>
<p:tagLst xmlns:p="http://schemas.openxmlformats.org/presentationml/2006/main">
  <p:tag name="PA" val="v4.1.3"/>
  <p:tag name="POCKET_SHAPE_SH" val="H"/>
</p:tagLst>
</file>

<file path=ppt/tags/tag10.xml><?xml version="1.0" encoding="utf-8"?>
<p:tagLst xmlns:p="http://schemas.openxmlformats.org/presentationml/2006/main">
  <p:tag name="PA" val="v4.1.1"/>
</p:tagLst>
</file>

<file path=ppt/tags/tag11.xml><?xml version="1.0" encoding="utf-8"?>
<p:tagLst xmlns:p="http://schemas.openxmlformats.org/presentationml/2006/main">
  <p:tag name="PA" val="v4.1.1"/>
</p:tagLst>
</file>

<file path=ppt/tags/tag12.xml><?xml version="1.0" encoding="utf-8"?>
<p:tagLst xmlns:p="http://schemas.openxmlformats.org/presentationml/2006/main">
  <p:tag name="PA" val="v4.1.1"/>
</p:tagLst>
</file>

<file path=ppt/tags/tag13.xml><?xml version="1.0" encoding="utf-8"?>
<p:tagLst xmlns:p="http://schemas.openxmlformats.org/presentationml/2006/main">
  <p:tag name="PA" val="v4.1.1"/>
</p:tagLst>
</file>

<file path=ppt/tags/tag14.xml><?xml version="1.0" encoding="utf-8"?>
<p:tagLst xmlns:p="http://schemas.openxmlformats.org/presentationml/2006/main">
  <p:tag name="PA" val="v4.1.1"/>
</p:tagLst>
</file>

<file path=ppt/tags/tag15.xml><?xml version="1.0" encoding="utf-8"?>
<p:tagLst xmlns:p="http://schemas.openxmlformats.org/presentationml/2006/main">
  <p:tag name="PA" val="v4.1.1"/>
</p:tagLst>
</file>

<file path=ppt/tags/tag16.xml><?xml version="1.0" encoding="utf-8"?>
<p:tagLst xmlns:p="http://schemas.openxmlformats.org/presentationml/2006/main">
  <p:tag name="PA" val="v4.1.1"/>
</p:tagLst>
</file>

<file path=ppt/tags/tag17.xml><?xml version="1.0" encoding="utf-8"?>
<p:tagLst xmlns:p="http://schemas.openxmlformats.org/presentationml/2006/main">
  <p:tag name="PA" val="v4.1.1"/>
</p:tagLst>
</file>

<file path=ppt/tags/tag2.xml><?xml version="1.0" encoding="utf-8"?>
<p:tagLst xmlns:p="http://schemas.openxmlformats.org/presentationml/2006/main">
  <p:tag name="PA" val="v4.1.1"/>
</p:tagLst>
</file>

<file path=ppt/tags/tag3.xml><?xml version="1.0" encoding="utf-8"?>
<p:tagLst xmlns:p="http://schemas.openxmlformats.org/presentationml/2006/main">
  <p:tag name="PA" val="v4.1.1"/>
</p:tagLst>
</file>

<file path=ppt/tags/tag4.xml><?xml version="1.0" encoding="utf-8"?>
<p:tagLst xmlns:p="http://schemas.openxmlformats.org/presentationml/2006/main">
  <p:tag name="PA" val="v4.1.1"/>
</p:tagLst>
</file>

<file path=ppt/tags/tag5.xml><?xml version="1.0" encoding="utf-8"?>
<p:tagLst xmlns:p="http://schemas.openxmlformats.org/presentationml/2006/main">
  <p:tag name="PA" val="v4.1.1"/>
</p:tagLst>
</file>

<file path=ppt/tags/tag6.xml><?xml version="1.0" encoding="utf-8"?>
<p:tagLst xmlns:p="http://schemas.openxmlformats.org/presentationml/2006/main">
  <p:tag name="PA" val="v4.1.1"/>
</p:tagLst>
</file>

<file path=ppt/tags/tag7.xml><?xml version="1.0" encoding="utf-8"?>
<p:tagLst xmlns:p="http://schemas.openxmlformats.org/presentationml/2006/main">
  <p:tag name="PA" val="v4.1.1"/>
</p:tagLst>
</file>

<file path=ppt/tags/tag8.xml><?xml version="1.0" encoding="utf-8"?>
<p:tagLst xmlns:p="http://schemas.openxmlformats.org/presentationml/2006/main">
  <p:tag name="PA" val="v4.1.1"/>
</p:tagLst>
</file>

<file path=ppt/tags/tag9.xml><?xml version="1.0" encoding="utf-8"?>
<p:tagLst xmlns:p="http://schemas.openxmlformats.org/presentationml/2006/main">
  <p:tag name="PA" val="v4.1.1"/>
</p:tagLst>
</file>

<file path=ppt/theme/theme1.xml><?xml version="1.0" encoding="utf-8"?>
<a:theme xmlns:a="http://schemas.openxmlformats.org/drawingml/2006/main" name="Office 主题">
  <a:themeElements>
    <a:clrScheme name="自定义 40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70229D"/>
      </a:accent1>
      <a:accent2>
        <a:srgbClr val="2875B6"/>
      </a:accent2>
      <a:accent3>
        <a:srgbClr val="70229D"/>
      </a:accent3>
      <a:accent4>
        <a:srgbClr val="2875B6"/>
      </a:accent4>
      <a:accent5>
        <a:srgbClr val="70229D"/>
      </a:accent5>
      <a:accent6>
        <a:srgbClr val="2875B6"/>
      </a:accent6>
      <a:hlink>
        <a:srgbClr val="0563C1"/>
      </a:hlink>
      <a:folHlink>
        <a:srgbClr val="954F72"/>
      </a:folHlink>
    </a:clrScheme>
    <a:fontScheme name="标准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1822</Words>
  <Application>WPS 演示</Application>
  <PresentationFormat>宽屏</PresentationFormat>
  <Paragraphs>314</Paragraphs>
  <Slides>23</Slides>
  <Notes>23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5" baseType="lpstr">
      <vt:lpstr>Arial</vt:lpstr>
      <vt:lpstr>方正书宋_GBK</vt:lpstr>
      <vt:lpstr>Wingdings</vt:lpstr>
      <vt:lpstr>微软雅黑</vt:lpstr>
      <vt:lpstr>汉仪旗黑KW</vt:lpstr>
      <vt:lpstr>宋体</vt:lpstr>
      <vt:lpstr>Arial Unicode MS</vt:lpstr>
      <vt:lpstr>汉仪书宋二KW</vt:lpstr>
      <vt:lpstr>等线</vt:lpstr>
      <vt:lpstr>汉仪中等线KW</vt:lpstr>
      <vt:lpstr>微软雅黑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toandfro</cp:lastModifiedBy>
  <cp:revision>33</cp:revision>
  <dcterms:created xsi:type="dcterms:W3CDTF">2020-03-24T08:20:52Z</dcterms:created>
  <dcterms:modified xsi:type="dcterms:W3CDTF">2020-03-24T08:20:52Z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2052-1.8.2.2861</vt:lpwstr>
  </property>
</Properties>
</file>