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52" r:id="rId2"/>
    <p:sldId id="326" r:id="rId3"/>
    <p:sldId id="291" r:id="rId4"/>
    <p:sldId id="321" r:id="rId5"/>
    <p:sldId id="320" r:id="rId6"/>
    <p:sldId id="296" r:id="rId7"/>
    <p:sldId id="299" r:id="rId8"/>
    <p:sldId id="345" r:id="rId9"/>
    <p:sldId id="329" r:id="rId10"/>
    <p:sldId id="341" r:id="rId11"/>
    <p:sldId id="331" r:id="rId12"/>
    <p:sldId id="348" r:id="rId13"/>
    <p:sldId id="346" r:id="rId14"/>
    <p:sldId id="353" r:id="rId15"/>
    <p:sldId id="300" r:id="rId16"/>
    <p:sldId id="333" r:id="rId17"/>
    <p:sldId id="347" r:id="rId18"/>
    <p:sldId id="335" r:id="rId19"/>
    <p:sldId id="349" r:id="rId20"/>
    <p:sldId id="334" r:id="rId21"/>
    <p:sldId id="344" r:id="rId22"/>
    <p:sldId id="350" r:id="rId23"/>
    <p:sldId id="317" r:id="rId24"/>
    <p:sldId id="338" r:id="rId25"/>
    <p:sldId id="33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1C16"/>
    <a:srgbClr val="84664E"/>
    <a:srgbClr val="776C5B"/>
    <a:srgbClr val="B6B2B2"/>
    <a:srgbClr val="67503D"/>
    <a:srgbClr val="615243"/>
    <a:srgbClr val="5E646E"/>
    <a:srgbClr val="3B3838"/>
    <a:srgbClr val="BF9000"/>
    <a:srgbClr val="3A38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38" autoAdjust="0"/>
    <p:restoredTop sz="95337" autoAdjust="0"/>
  </p:normalViewPr>
  <p:slideViewPr>
    <p:cSldViewPr snapToGrid="0">
      <p:cViewPr varScale="1">
        <p:scale>
          <a:sx n="67" d="100"/>
          <a:sy n="67" d="100"/>
        </p:scale>
        <p:origin x="112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占比</c:v>
                </c:pt>
              </c:strCache>
            </c:strRef>
          </c:tx>
          <c:spPr>
            <a:solidFill>
              <a:srgbClr val="FFC000"/>
            </a:solidFill>
          </c:spPr>
          <c:dPt>
            <c:idx val="0"/>
            <c:bubble3D val="0"/>
            <c:explosion val="8"/>
            <c:spPr>
              <a:solidFill>
                <a:srgbClr val="3B3838"/>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8C07-4197-9F01-C9661DB779D6}"/>
              </c:ext>
            </c:extLst>
          </c:dPt>
          <c:dPt>
            <c:idx val="1"/>
            <c:bubble3D val="0"/>
            <c:spPr>
              <a:solidFill>
                <a:schemeClr val="accent2"/>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C07-4197-9F01-C9661DB779D6}"/>
              </c:ext>
            </c:extLst>
          </c:dPt>
          <c:dLbls>
            <c:delete val="1"/>
          </c:dLbls>
          <c:cat>
            <c:strRef>
              <c:f>Sheet1!$A$2:$A$3</c:f>
              <c:strCache>
                <c:ptCount val="2"/>
                <c:pt idx="0">
                  <c:v>女</c:v>
                </c:pt>
                <c:pt idx="1">
                  <c:v>男</c:v>
                </c:pt>
              </c:strCache>
            </c:strRef>
          </c:cat>
          <c:val>
            <c:numRef>
              <c:f>Sheet1!$B$2:$B$3</c:f>
              <c:numCache>
                <c:formatCode>0%</c:formatCode>
                <c:ptCount val="2"/>
                <c:pt idx="0">
                  <c:v>0.15000000000000002</c:v>
                </c:pt>
                <c:pt idx="1">
                  <c:v>0.85000000000000009</c:v>
                </c:pt>
              </c:numCache>
            </c:numRef>
          </c:val>
          <c:extLst>
            <c:ext xmlns:c16="http://schemas.microsoft.com/office/drawing/2014/chart" uri="{C3380CC4-5D6E-409C-BE32-E72D297353CC}">
              <c16:uniqueId val="{00000008-8C07-4197-9F01-C9661DB779D6}"/>
            </c:ext>
          </c:extLst>
        </c:ser>
        <c:dLbls>
          <c:showLegendKey val="0"/>
          <c:showVal val="1"/>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sz="12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DA7F0B-CD3D-4E41-9E11-C0EB9BDF03E4}" type="datetimeFigureOut">
              <a:rPr lang="zh-CN" altLang="en-US" smtClean="0"/>
              <a:pPr/>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07C405-FFCC-4458-9B62-B6DFCA751230}" type="slidenum">
              <a:rPr lang="zh-CN" altLang="en-US" smtClean="0"/>
              <a:pPr/>
              <a:t>‹#›</a:t>
            </a:fld>
            <a:endParaRPr lang="zh-CN" altLang="en-US"/>
          </a:p>
        </p:txBody>
      </p:sp>
    </p:spTree>
    <p:extLst>
      <p:ext uri="{BB962C8B-B14F-4D97-AF65-F5344CB8AC3E}">
        <p14:creationId xmlns:p14="http://schemas.microsoft.com/office/powerpoint/2010/main" val="1689661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pPr/>
              <a:t>11</a:t>
            </a:fld>
            <a:endParaRPr lang="ko-KR" altLang="en-US"/>
          </a:p>
        </p:txBody>
      </p:sp>
    </p:spTree>
    <p:extLst>
      <p:ext uri="{BB962C8B-B14F-4D97-AF65-F5344CB8AC3E}">
        <p14:creationId xmlns:p14="http://schemas.microsoft.com/office/powerpoint/2010/main" val="948033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07C405-FFCC-4458-9B62-B6DFCA751230}" type="slidenum">
              <a:rPr lang="zh-CN" altLang="en-US" smtClean="0"/>
              <a:pPr/>
              <a:t>25</a:t>
            </a:fld>
            <a:endParaRPr lang="zh-CN" altLang="en-US"/>
          </a:p>
        </p:txBody>
      </p:sp>
    </p:spTree>
    <p:extLst>
      <p:ext uri="{BB962C8B-B14F-4D97-AF65-F5344CB8AC3E}">
        <p14:creationId xmlns:p14="http://schemas.microsoft.com/office/powerpoint/2010/main" val="809715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490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6880" y="3102428"/>
            <a:ext cx="6821336" cy="653144"/>
          </a:xfrm>
          <a:custGeom>
            <a:avLst/>
            <a:gdLst>
              <a:gd name="connsiteX0" fmla="*/ 0 w 6858000"/>
              <a:gd name="connsiteY0" fmla="*/ 0 h 653144"/>
              <a:gd name="connsiteX1" fmla="*/ 6858000 w 6858000"/>
              <a:gd name="connsiteY1" fmla="*/ 0 h 653144"/>
              <a:gd name="connsiteX2" fmla="*/ 6858000 w 6858000"/>
              <a:gd name="connsiteY2" fmla="*/ 653144 h 653144"/>
              <a:gd name="connsiteX3" fmla="*/ 0 w 6858000"/>
              <a:gd name="connsiteY3" fmla="*/ 653144 h 653144"/>
            </a:gdLst>
            <a:ahLst/>
            <a:cxnLst>
              <a:cxn ang="0">
                <a:pos x="connsiteX0" y="connsiteY0"/>
              </a:cxn>
              <a:cxn ang="0">
                <a:pos x="connsiteX1" y="connsiteY1"/>
              </a:cxn>
              <a:cxn ang="0">
                <a:pos x="connsiteX2" y="connsiteY2"/>
              </a:cxn>
              <a:cxn ang="0">
                <a:pos x="connsiteX3" y="connsiteY3"/>
              </a:cxn>
            </a:cxnLst>
            <a:rect l="l" t="t" r="r" b="b"/>
            <a:pathLst>
              <a:path w="6858000" h="653144">
                <a:moveTo>
                  <a:pt x="0" y="0"/>
                </a:moveTo>
                <a:lnTo>
                  <a:pt x="6858000" y="0"/>
                </a:lnTo>
                <a:lnTo>
                  <a:pt x="6858000" y="653144"/>
                </a:lnTo>
                <a:lnTo>
                  <a:pt x="0" y="653144"/>
                </a:lnTo>
                <a:close/>
              </a:path>
            </a:pathLst>
          </a:custGeom>
        </p:spPr>
        <p:txBody>
          <a:bodyPr wrap="square" anchor="ctr">
            <a:noAutofit/>
          </a:bodyPr>
          <a:lstStyle>
            <a:lvl1pPr algn="ctr">
              <a:defRPr sz="2000"/>
            </a:lvl1pPr>
          </a:lstStyle>
          <a:p>
            <a:endParaRPr lang="zh-CN" altLang="en-US" dirty="0"/>
          </a:p>
        </p:txBody>
      </p:sp>
    </p:spTree>
    <p:extLst>
      <p:ext uri="{BB962C8B-B14F-4D97-AF65-F5344CB8AC3E}">
        <p14:creationId xmlns:p14="http://schemas.microsoft.com/office/powerpoint/2010/main" val="413177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622800" y="3102428"/>
            <a:ext cx="6821336" cy="653144"/>
          </a:xfrm>
          <a:custGeom>
            <a:avLst/>
            <a:gdLst>
              <a:gd name="connsiteX0" fmla="*/ 0 w 6858000"/>
              <a:gd name="connsiteY0" fmla="*/ 0 h 653144"/>
              <a:gd name="connsiteX1" fmla="*/ 6858000 w 6858000"/>
              <a:gd name="connsiteY1" fmla="*/ 0 h 653144"/>
              <a:gd name="connsiteX2" fmla="*/ 6858000 w 6858000"/>
              <a:gd name="connsiteY2" fmla="*/ 653144 h 653144"/>
              <a:gd name="connsiteX3" fmla="*/ 0 w 6858000"/>
              <a:gd name="connsiteY3" fmla="*/ 653144 h 653144"/>
            </a:gdLst>
            <a:ahLst/>
            <a:cxnLst>
              <a:cxn ang="0">
                <a:pos x="connsiteX0" y="connsiteY0"/>
              </a:cxn>
              <a:cxn ang="0">
                <a:pos x="connsiteX1" y="connsiteY1"/>
              </a:cxn>
              <a:cxn ang="0">
                <a:pos x="connsiteX2" y="connsiteY2"/>
              </a:cxn>
              <a:cxn ang="0">
                <a:pos x="connsiteX3" y="connsiteY3"/>
              </a:cxn>
            </a:cxnLst>
            <a:rect l="l" t="t" r="r" b="b"/>
            <a:pathLst>
              <a:path w="6858000" h="653144">
                <a:moveTo>
                  <a:pt x="0" y="0"/>
                </a:moveTo>
                <a:lnTo>
                  <a:pt x="6858000" y="0"/>
                </a:lnTo>
                <a:lnTo>
                  <a:pt x="6858000" y="653144"/>
                </a:lnTo>
                <a:lnTo>
                  <a:pt x="0" y="653144"/>
                </a:lnTo>
                <a:close/>
              </a:path>
            </a:pathLst>
          </a:custGeom>
        </p:spPr>
        <p:txBody>
          <a:bodyPr wrap="square" anchor="ctr">
            <a:noAutofit/>
          </a:bodyPr>
          <a:lstStyle>
            <a:lvl1pPr algn="ctr">
              <a:defRPr sz="2000"/>
            </a:lvl1pPr>
          </a:lstStyle>
          <a:p>
            <a:endParaRPr lang="zh-CN" altLang="en-US" dirty="0"/>
          </a:p>
        </p:txBody>
      </p:sp>
    </p:spTree>
    <p:extLst>
      <p:ext uri="{BB962C8B-B14F-4D97-AF65-F5344CB8AC3E}">
        <p14:creationId xmlns:p14="http://schemas.microsoft.com/office/powerpoint/2010/main" val="1162282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784400" y="5273040"/>
            <a:ext cx="653143" cy="1584960"/>
          </a:xfrm>
          <a:prstGeom prst="rect">
            <a:avLst/>
          </a:prstGeom>
        </p:spPr>
        <p:txBody>
          <a:bodyPr wrap="square" anchor="ctr">
            <a:noAutofit/>
          </a:bodyPr>
          <a:lstStyle>
            <a:lvl1pPr algn="ctr">
              <a:defRPr sz="2400"/>
            </a:lvl1pPr>
          </a:lstStyle>
          <a:p>
            <a:r>
              <a:rPr lang="zh-CN" altLang="en-US" dirty="0"/>
              <a:t>点击添加图片</a:t>
            </a:r>
          </a:p>
        </p:txBody>
      </p:sp>
    </p:spTree>
    <p:extLst>
      <p:ext uri="{BB962C8B-B14F-4D97-AF65-F5344CB8AC3E}">
        <p14:creationId xmlns:p14="http://schemas.microsoft.com/office/powerpoint/2010/main" val="122649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857241" y="4795520"/>
            <a:ext cx="513080" cy="2062480"/>
          </a:xfrm>
          <a:prstGeom prst="rect">
            <a:avLst/>
          </a:prstGeom>
        </p:spPr>
        <p:txBody>
          <a:bodyPr wrap="square" anchor="ctr">
            <a:noAutofit/>
          </a:bodyPr>
          <a:lstStyle>
            <a:lvl1pPr marL="0" indent="0" algn="ctr">
              <a:buNone/>
              <a:defRPr sz="2400"/>
            </a:lvl1pPr>
          </a:lstStyle>
          <a:p>
            <a:r>
              <a:rPr lang="zh-CN" altLang="en-US" dirty="0"/>
              <a:t>点击添加图片</a:t>
            </a:r>
          </a:p>
        </p:txBody>
      </p:sp>
    </p:spTree>
    <p:extLst>
      <p:ext uri="{BB962C8B-B14F-4D97-AF65-F5344CB8AC3E}">
        <p14:creationId xmlns:p14="http://schemas.microsoft.com/office/powerpoint/2010/main" val="513648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8316686" y="0"/>
            <a:ext cx="3875314" cy="6887928"/>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69229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5254171" y="1901371"/>
            <a:ext cx="6937829" cy="4956630"/>
          </a:xfrm>
          <a:prstGeom prst="rect">
            <a:avLst/>
          </a:prstGeom>
        </p:spPr>
        <p:txBody>
          <a:bodyPr wrap="square">
            <a:noAutofit/>
          </a:bodyPr>
          <a:lstStyle>
            <a:lvl1pPr>
              <a:defRPr sz="900"/>
            </a:lvl1pPr>
          </a:lstStyle>
          <a:p>
            <a:endParaRPr lang="zh-CN" altLang="en-US"/>
          </a:p>
        </p:txBody>
      </p:sp>
    </p:spTree>
    <p:extLst>
      <p:ext uri="{BB962C8B-B14F-4D97-AF65-F5344CB8AC3E}">
        <p14:creationId xmlns:p14="http://schemas.microsoft.com/office/powerpoint/2010/main" val="954495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451" y="4963885"/>
            <a:ext cx="5558971" cy="1203235"/>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3545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320801" y="2673753"/>
            <a:ext cx="3438318" cy="2083442"/>
          </a:xfrm>
          <a:prstGeom prst="flowChartTerminator">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08149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nodePh="1">
                                  <p:stCondLst>
                                    <p:cond delay="25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自定义版式">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3581400" y="928269"/>
            <a:ext cx="5029200" cy="5016781"/>
          </a:xfrm>
          <a:prstGeom prst="flowChartConnector">
            <a:avLst/>
          </a:prstGeom>
        </p:spPr>
        <p:txBody>
          <a:bodyPr wrap="square" anchor="ctr">
            <a:noAutofit/>
          </a:bodyPr>
          <a:lstStyle>
            <a:lvl1pPr marL="0" indent="0" algn="ctr">
              <a:buNone/>
              <a:defRPr sz="2000"/>
            </a:lvl1pPr>
          </a:lstStyle>
          <a:p>
            <a:r>
              <a:rPr lang="zh-CN" altLang="en-US" dirty="0"/>
              <a:t>点击添加图片</a:t>
            </a:r>
          </a:p>
        </p:txBody>
      </p:sp>
    </p:spTree>
    <p:extLst>
      <p:ext uri="{BB962C8B-B14F-4D97-AF65-F5344CB8AC3E}">
        <p14:creationId xmlns:p14="http://schemas.microsoft.com/office/powerpoint/2010/main" val="39340054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2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5005086" y="2641486"/>
            <a:ext cx="2205942" cy="2200495"/>
          </a:xfrm>
          <a:prstGeom prst="flowChartConnector">
            <a:avLst/>
          </a:prstGeom>
        </p:spPr>
        <p:txBody>
          <a:bodyPr wrap="square" anchor="ctr">
            <a:noAutofit/>
          </a:bodyPr>
          <a:lstStyle>
            <a:lvl1pPr marL="0" indent="0" algn="ctr">
              <a:buNone/>
              <a:defRPr sz="2000"/>
            </a:lvl1pPr>
          </a:lstStyle>
          <a:p>
            <a:r>
              <a:rPr lang="zh-CN" altLang="en-US" dirty="0"/>
              <a:t>点击添加图片</a:t>
            </a:r>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18548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userDrawn="1"/>
        </p:nvGrpSpPr>
        <p:grpSpPr>
          <a:xfrm>
            <a:off x="5877656" y="2539"/>
            <a:ext cx="443134" cy="1484495"/>
            <a:chOff x="5636572" y="0"/>
            <a:chExt cx="1297628" cy="4581758"/>
          </a:xfrm>
        </p:grpSpPr>
        <p:sp>
          <p:nvSpPr>
            <p:cNvPr id="3"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56948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 y="1"/>
            <a:ext cx="12191999" cy="4630056"/>
          </a:xfrm>
          <a:prstGeom prst="rect">
            <a:avLst/>
          </a:prstGeom>
        </p:spPr>
        <p:txBody>
          <a:bodyPr wrap="square">
            <a:noAutofit/>
          </a:bodyPr>
          <a:lstStyle>
            <a:lvl1pPr>
              <a:defRPr sz="900"/>
            </a:lvl1pPr>
          </a:lstStyle>
          <a:p>
            <a:endParaRPr lang="zh-CN" altLang="en-US"/>
          </a:p>
        </p:txBody>
      </p:sp>
    </p:spTree>
    <p:extLst>
      <p:ext uri="{BB962C8B-B14F-4D97-AF65-F5344CB8AC3E}">
        <p14:creationId xmlns:p14="http://schemas.microsoft.com/office/powerpoint/2010/main" val="1960904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3" name="图片占位符 5"/>
          <p:cNvSpPr>
            <a:spLocks noGrp="1"/>
          </p:cNvSpPr>
          <p:nvPr>
            <p:ph type="pic" sz="quarter" idx="12"/>
          </p:nvPr>
        </p:nvSpPr>
        <p:spPr>
          <a:xfrm>
            <a:off x="2650603" y="0"/>
            <a:ext cx="9541397" cy="6857999"/>
          </a:xfrm>
          <a:prstGeom prst="rect">
            <a:avLst/>
          </a:prstGeom>
        </p:spPr>
        <p:txBody>
          <a:bodyPr wrap="square">
            <a:noAutofit/>
          </a:bodyPr>
          <a:lstStyle>
            <a:lvl1pPr>
              <a:defRPr sz="900"/>
            </a:lvl1pPr>
          </a:lstStyle>
          <a:p>
            <a:endParaRPr lang="zh-CN" altLang="en-US"/>
          </a:p>
        </p:txBody>
      </p:sp>
    </p:spTree>
    <p:extLst>
      <p:ext uri="{BB962C8B-B14F-4D97-AF65-F5344CB8AC3E}">
        <p14:creationId xmlns:p14="http://schemas.microsoft.com/office/powerpoint/2010/main" val="17150819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bg>
      <p:bgPr>
        <a:solidFill>
          <a:srgbClr val="3A383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212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423043" y="2511705"/>
            <a:ext cx="2299334" cy="1412595"/>
          </a:xfrm>
          <a:prstGeom prst="flowChartTerminator">
            <a:avLst/>
          </a:prstGeom>
        </p:spPr>
        <p:txBody>
          <a:bodyPr wrap="square">
            <a:noAutofit/>
          </a:bodyPr>
          <a:lstStyle>
            <a:lvl1pPr>
              <a:defRPr sz="900"/>
            </a:lvl1pPr>
          </a:lstStyle>
          <a:p>
            <a:endParaRPr lang="zh-CN" altLang="en-US"/>
          </a:p>
        </p:txBody>
      </p:sp>
      <p:sp>
        <p:nvSpPr>
          <p:cNvPr id="5" name="图片占位符 5"/>
          <p:cNvSpPr>
            <a:spLocks noGrp="1"/>
          </p:cNvSpPr>
          <p:nvPr>
            <p:ph type="pic" sz="quarter" idx="13"/>
          </p:nvPr>
        </p:nvSpPr>
        <p:spPr>
          <a:xfrm>
            <a:off x="4953643" y="2511705"/>
            <a:ext cx="2299334" cy="1412595"/>
          </a:xfrm>
          <a:prstGeom prst="flowChartTerminator">
            <a:avLst/>
          </a:prstGeom>
        </p:spPr>
        <p:txBody>
          <a:bodyPr wrap="square">
            <a:noAutofit/>
          </a:bodyPr>
          <a:lstStyle>
            <a:lvl1pPr>
              <a:defRPr sz="900"/>
            </a:lvl1pPr>
          </a:lstStyle>
          <a:p>
            <a:endParaRPr lang="zh-CN" altLang="en-US"/>
          </a:p>
        </p:txBody>
      </p:sp>
      <p:sp>
        <p:nvSpPr>
          <p:cNvPr id="6" name="图片占位符 5"/>
          <p:cNvSpPr>
            <a:spLocks noGrp="1"/>
          </p:cNvSpPr>
          <p:nvPr>
            <p:ph type="pic" sz="quarter" idx="14"/>
          </p:nvPr>
        </p:nvSpPr>
        <p:spPr>
          <a:xfrm>
            <a:off x="8458843" y="2511705"/>
            <a:ext cx="2299334" cy="1412595"/>
          </a:xfrm>
          <a:prstGeom prst="flowChartTerminator">
            <a:avLst/>
          </a:prstGeom>
        </p:spPr>
        <p:txBody>
          <a:bodyPr wrap="square">
            <a:noAutofit/>
          </a:bodyPr>
          <a:lstStyle>
            <a:lvl1pPr>
              <a:defRPr sz="900"/>
            </a:lvl1pPr>
          </a:lstStyle>
          <a:p>
            <a:endParaRPr lang="zh-CN" altLang="en-US"/>
          </a:p>
        </p:txBody>
      </p:sp>
      <p:grpSp>
        <p:nvGrpSpPr>
          <p:cNvPr id="7" name="组合 6"/>
          <p:cNvGrpSpPr/>
          <p:nvPr userDrawn="1"/>
        </p:nvGrpSpPr>
        <p:grpSpPr>
          <a:xfrm>
            <a:off x="5877656" y="2539"/>
            <a:ext cx="443134" cy="1484495"/>
            <a:chOff x="5636572" y="0"/>
            <a:chExt cx="1297628" cy="4581758"/>
          </a:xfrm>
        </p:grpSpPr>
        <p:sp>
          <p:nvSpPr>
            <p:cNvPr id="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778476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nodePh="1">
                                  <p:stCondLst>
                                    <p:cond delay="50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nodePh="1">
                                  <p:stCondLst>
                                    <p:cond delay="50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859279" y="0"/>
            <a:ext cx="2194561" cy="6857999"/>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81905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1330953" y="2384383"/>
            <a:ext cx="1597305" cy="1597306"/>
          </a:xfrm>
          <a:prstGeom prst="flowChartConnector">
            <a:avLst/>
          </a:prstGeom>
          <a:ln w="38100">
            <a:noFill/>
          </a:ln>
        </p:spPr>
        <p:txBody>
          <a:bodyPr wrap="square">
            <a:noAutofit/>
          </a:bodyPr>
          <a:lstStyle>
            <a:lvl1pPr>
              <a:defRPr sz="900"/>
            </a:lvl1pPr>
          </a:lstStyle>
          <a:p>
            <a:endParaRPr lang="zh-CN" altLang="en-US"/>
          </a:p>
        </p:txBody>
      </p:sp>
      <p:sp>
        <p:nvSpPr>
          <p:cNvPr id="5" name="图片占位符 5"/>
          <p:cNvSpPr>
            <a:spLocks noGrp="1"/>
          </p:cNvSpPr>
          <p:nvPr>
            <p:ph type="pic" sz="quarter" idx="13"/>
          </p:nvPr>
        </p:nvSpPr>
        <p:spPr>
          <a:xfrm>
            <a:off x="3465655" y="4352079"/>
            <a:ext cx="1597305" cy="1597306"/>
          </a:xfrm>
          <a:prstGeom prst="flowChartConnector">
            <a:avLst/>
          </a:prstGeom>
          <a:ln w="38100">
            <a:noFill/>
          </a:ln>
        </p:spPr>
        <p:txBody>
          <a:bodyPr wrap="square">
            <a:noAutofit/>
          </a:bodyPr>
          <a:lstStyle>
            <a:lvl1pPr>
              <a:defRPr sz="900"/>
            </a:lvl1pPr>
          </a:lstStyle>
          <a:p>
            <a:endParaRPr lang="zh-CN" altLang="en-US"/>
          </a:p>
        </p:txBody>
      </p:sp>
      <p:sp>
        <p:nvSpPr>
          <p:cNvPr id="6" name="图片占位符 5"/>
          <p:cNvSpPr>
            <a:spLocks noGrp="1"/>
          </p:cNvSpPr>
          <p:nvPr>
            <p:ph type="pic" sz="quarter" idx="14"/>
          </p:nvPr>
        </p:nvSpPr>
        <p:spPr>
          <a:xfrm>
            <a:off x="8387100" y="2384383"/>
            <a:ext cx="1597305" cy="1597306"/>
          </a:xfrm>
          <a:prstGeom prst="flowChartConnector">
            <a:avLst/>
          </a:prstGeom>
          <a:ln w="38100">
            <a:noFill/>
          </a:ln>
        </p:spPr>
        <p:txBody>
          <a:bodyPr wrap="square">
            <a:noAutofit/>
          </a:bodyPr>
          <a:lstStyle>
            <a:lvl1pPr>
              <a:defRPr sz="900"/>
            </a:lvl1pPr>
          </a:lstStyle>
          <a:p>
            <a:endParaRPr lang="zh-CN" altLang="en-US"/>
          </a:p>
        </p:txBody>
      </p:sp>
      <p:grpSp>
        <p:nvGrpSpPr>
          <p:cNvPr id="7" name="组合 6"/>
          <p:cNvGrpSpPr/>
          <p:nvPr userDrawn="1"/>
        </p:nvGrpSpPr>
        <p:grpSpPr>
          <a:xfrm>
            <a:off x="5877656" y="2539"/>
            <a:ext cx="443134" cy="1484495"/>
            <a:chOff x="5636572" y="0"/>
            <a:chExt cx="1297628" cy="4581758"/>
          </a:xfrm>
        </p:grpSpPr>
        <p:sp>
          <p:nvSpPr>
            <p:cNvPr id="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00662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nodePh="1">
                                  <p:stCondLst>
                                    <p:cond delay="50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nodePh="1">
                                  <p:stCondLst>
                                    <p:cond delay="50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801428" y="2010230"/>
            <a:ext cx="2832101" cy="1739900"/>
          </a:xfrm>
          <a:prstGeom prst="flowChartTerminator">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15770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904240" y="3154679"/>
            <a:ext cx="10383520" cy="1071881"/>
          </a:xfrm>
          <a:prstGeom prst="rect">
            <a:avLst/>
          </a:prstGeom>
        </p:spPr>
        <p:txBody>
          <a:bodyPr wrap="square">
            <a:noAutofit/>
          </a:bodyPr>
          <a:lstStyle>
            <a:lvl1pPr>
              <a:defRPr sz="900"/>
            </a:lvl1pPr>
          </a:lstStyle>
          <a:p>
            <a:endParaRPr lang="zh-CN" altLang="en-US"/>
          </a:p>
        </p:txBody>
      </p:sp>
      <p:grpSp>
        <p:nvGrpSpPr>
          <p:cNvPr id="5" name="组合 4"/>
          <p:cNvGrpSpPr/>
          <p:nvPr/>
        </p:nvGrpSpPr>
        <p:grpSpPr>
          <a:xfrm>
            <a:off x="5877656" y="2539"/>
            <a:ext cx="443134" cy="1484495"/>
            <a:chOff x="5636572" y="0"/>
            <a:chExt cx="1297628" cy="4581758"/>
          </a:xfrm>
        </p:grpSpPr>
        <p:sp>
          <p:nvSpPr>
            <p:cNvPr id="7"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20830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0" y="5844058"/>
            <a:ext cx="12192000" cy="417846"/>
          </a:xfrm>
          <a:prstGeom prst="rect">
            <a:avLst/>
          </a:prstGeom>
        </p:spPr>
        <p:txBody>
          <a:bodyPr wrap="square">
            <a:noAutofit/>
          </a:bodyPr>
          <a:lstStyle>
            <a:lvl1pPr>
              <a:defRPr sz="900"/>
            </a:lvl1pPr>
          </a:lstStyle>
          <a:p>
            <a:endParaRPr lang="zh-CN" altLang="en-US"/>
          </a:p>
        </p:txBody>
      </p:sp>
      <p:grpSp>
        <p:nvGrpSpPr>
          <p:cNvPr id="5" name="组合 4"/>
          <p:cNvGrpSpPr/>
          <p:nvPr/>
        </p:nvGrpSpPr>
        <p:grpSpPr>
          <a:xfrm>
            <a:off x="5877656" y="2539"/>
            <a:ext cx="443134" cy="1484495"/>
            <a:chOff x="5636572" y="0"/>
            <a:chExt cx="1297628" cy="4581758"/>
          </a:xfrm>
        </p:grpSpPr>
        <p:sp>
          <p:nvSpPr>
            <p:cNvPr id="7"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93369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5787390" y="2338085"/>
            <a:ext cx="624840" cy="3762875"/>
          </a:xfrm>
          <a:prstGeom prst="rect">
            <a:avLst/>
          </a:prstGeom>
        </p:spPr>
        <p:txBody>
          <a:bodyPr wrap="square">
            <a:noAutofit/>
          </a:bodyPr>
          <a:lstStyle>
            <a:lvl1pPr>
              <a:defRPr sz="900"/>
            </a:lvl1pPr>
          </a:lstStyle>
          <a:p>
            <a:endParaRPr lang="zh-CN" altLang="en-US"/>
          </a:p>
        </p:txBody>
      </p:sp>
      <p:grpSp>
        <p:nvGrpSpPr>
          <p:cNvPr id="3" name="组合 2"/>
          <p:cNvGrpSpPr/>
          <p:nvPr userDrawn="1"/>
        </p:nvGrpSpPr>
        <p:grpSpPr>
          <a:xfrm>
            <a:off x="5877656" y="2539"/>
            <a:ext cx="443134" cy="1484495"/>
            <a:chOff x="5636572" y="0"/>
            <a:chExt cx="1297628" cy="4581758"/>
          </a:xfrm>
        </p:grpSpPr>
        <p:sp>
          <p:nvSpPr>
            <p:cNvPr id="5"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769040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图片占位符 5"/>
          <p:cNvSpPr>
            <a:spLocks noGrp="1"/>
          </p:cNvSpPr>
          <p:nvPr>
            <p:ph type="pic" sz="quarter" idx="10"/>
          </p:nvPr>
        </p:nvSpPr>
        <p:spPr>
          <a:xfrm>
            <a:off x="2494334" y="2120886"/>
            <a:ext cx="548640" cy="2104572"/>
          </a:xfrm>
          <a:prstGeom prst="rect">
            <a:avLst/>
          </a:prstGeom>
        </p:spPr>
        <p:txBody>
          <a:bodyPr wrap="square" anchor="ctr">
            <a:noAutofit/>
          </a:bodyPr>
          <a:lstStyle>
            <a:lvl1pPr algn="ctr">
              <a:defRPr sz="2000"/>
            </a:lvl1pPr>
          </a:lstStyle>
          <a:p>
            <a:endParaRPr lang="zh-CN" altLang="en-US" dirty="0"/>
          </a:p>
        </p:txBody>
      </p:sp>
      <p:sp>
        <p:nvSpPr>
          <p:cNvPr id="5" name="图片占位符 5"/>
          <p:cNvSpPr>
            <a:spLocks noGrp="1"/>
          </p:cNvSpPr>
          <p:nvPr>
            <p:ph type="pic" sz="quarter" idx="11"/>
          </p:nvPr>
        </p:nvSpPr>
        <p:spPr>
          <a:xfrm>
            <a:off x="4439249" y="2120886"/>
            <a:ext cx="548640" cy="2104572"/>
          </a:xfrm>
          <a:prstGeom prst="rect">
            <a:avLst/>
          </a:prstGeom>
        </p:spPr>
        <p:txBody>
          <a:bodyPr wrap="square" anchor="ctr">
            <a:noAutofit/>
          </a:bodyPr>
          <a:lstStyle>
            <a:lvl1pPr marL="0" indent="0" algn="ctr">
              <a:buNone/>
              <a:defRPr lang="zh-CN" altLang="en-US" sz="2000" dirty="0"/>
            </a:lvl1pPr>
          </a:lstStyle>
          <a:p>
            <a:pPr lvl="0"/>
            <a:endParaRPr lang="zh-CN" altLang="en-US" dirty="0"/>
          </a:p>
        </p:txBody>
      </p:sp>
      <p:sp>
        <p:nvSpPr>
          <p:cNvPr id="6" name="图片占位符 5"/>
          <p:cNvSpPr>
            <a:spLocks noGrp="1"/>
          </p:cNvSpPr>
          <p:nvPr>
            <p:ph type="pic" sz="quarter" idx="12"/>
          </p:nvPr>
        </p:nvSpPr>
        <p:spPr>
          <a:xfrm>
            <a:off x="7156728" y="2120886"/>
            <a:ext cx="548640" cy="2104572"/>
          </a:xfrm>
          <a:prstGeom prst="rect">
            <a:avLst/>
          </a:prstGeom>
        </p:spPr>
        <p:txBody>
          <a:bodyPr wrap="square" anchor="ctr">
            <a:noAutofit/>
          </a:bodyPr>
          <a:lstStyle>
            <a:lvl1pPr algn="ctr">
              <a:defRPr sz="2000"/>
            </a:lvl1pPr>
          </a:lstStyle>
          <a:p>
            <a:endParaRPr lang="zh-CN" altLang="en-US"/>
          </a:p>
        </p:txBody>
      </p:sp>
      <p:sp>
        <p:nvSpPr>
          <p:cNvPr id="7" name="图片占位符 5"/>
          <p:cNvSpPr>
            <a:spLocks noGrp="1"/>
          </p:cNvSpPr>
          <p:nvPr>
            <p:ph type="pic" sz="quarter" idx="13"/>
          </p:nvPr>
        </p:nvSpPr>
        <p:spPr>
          <a:xfrm>
            <a:off x="9014557" y="2120886"/>
            <a:ext cx="548640" cy="2104572"/>
          </a:xfrm>
          <a:prstGeom prst="rect">
            <a:avLst/>
          </a:prstGeom>
        </p:spPr>
        <p:txBody>
          <a:bodyPr wrap="square" anchor="ctr">
            <a:noAutofit/>
          </a:bodyPr>
          <a:lstStyle>
            <a:lvl1pPr algn="ctr">
              <a:defRPr sz="2000"/>
            </a:lvl1pPr>
          </a:lstStyle>
          <a:p>
            <a:endParaRPr lang="zh-CN" altLang="en-US"/>
          </a:p>
        </p:txBody>
      </p:sp>
      <p:grpSp>
        <p:nvGrpSpPr>
          <p:cNvPr id="8" name="组合 7"/>
          <p:cNvGrpSpPr/>
          <p:nvPr userDrawn="1"/>
        </p:nvGrpSpPr>
        <p:grpSpPr>
          <a:xfrm>
            <a:off x="5877656" y="2539"/>
            <a:ext cx="443134" cy="1484495"/>
            <a:chOff x="5636572" y="0"/>
            <a:chExt cx="1297628" cy="4581758"/>
          </a:xfrm>
        </p:grpSpPr>
        <p:sp>
          <p:nvSpPr>
            <p:cNvPr id="9"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54729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grpId="0" nodeType="withEffect" nodePh="1">
                                  <p:stCondLst>
                                    <p:cond delay="50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nodePh="1">
                                  <p:stCondLst>
                                    <p:cond delay="50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nodePh="1">
                                  <p:stCondLst>
                                    <p:cond delay="500"/>
                                  </p:stCondLst>
                                  <p:endCondLst>
                                    <p:cond evt="begin" delay="0">
                                      <p:tn val="27"/>
                                    </p:cond>
                                  </p:end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900" decel="100000" fill="hold"/>
                                        <p:tgtEl>
                                          <p:spTgt spid="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727405" y="0"/>
            <a:ext cx="653143" cy="6858000"/>
          </a:xfrm>
          <a:prstGeom prst="rect">
            <a:avLst/>
          </a:prstGeom>
        </p:spPr>
        <p:txBody>
          <a:bodyPr wrap="square" anchor="ctr">
            <a:noAutofit/>
          </a:bodyPr>
          <a:lstStyle>
            <a:lvl1pPr>
              <a:defRPr lang="zh-CN" altLang="en-US" sz="2400"/>
            </a:lvl1pPr>
          </a:lstStyle>
          <a:p>
            <a:pPr lvl="0" algn="ctr"/>
            <a:endParaRPr lang="zh-CN" altLang="en-US"/>
          </a:p>
        </p:txBody>
      </p:sp>
    </p:spTree>
    <p:extLst>
      <p:ext uri="{BB962C8B-B14F-4D97-AF65-F5344CB8AC3E}">
        <p14:creationId xmlns:p14="http://schemas.microsoft.com/office/powerpoint/2010/main" val="21367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7870785" y="4213186"/>
            <a:ext cx="509763" cy="2644814"/>
          </a:xfrm>
          <a:prstGeom prst="rect">
            <a:avLst/>
          </a:prstGeom>
        </p:spPr>
        <p:txBody>
          <a:bodyPr wrap="square" anchor="ctr">
            <a:noAutofit/>
          </a:bodyPr>
          <a:lstStyle>
            <a:lvl1pPr>
              <a:defRPr lang="zh-CN" altLang="en-US" sz="2400"/>
            </a:lvl1pPr>
          </a:lstStyle>
          <a:p>
            <a:pPr lvl="0" algn="ctr"/>
            <a:endParaRPr lang="zh-CN" altLang="en-US"/>
          </a:p>
        </p:txBody>
      </p:sp>
    </p:spTree>
    <p:extLst>
      <p:ext uri="{BB962C8B-B14F-4D97-AF65-F5344CB8AC3E}">
        <p14:creationId xmlns:p14="http://schemas.microsoft.com/office/powerpoint/2010/main" val="206371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自定义版式">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图片占位符 5"/>
          <p:cNvSpPr>
            <a:spLocks noGrp="1"/>
          </p:cNvSpPr>
          <p:nvPr>
            <p:ph type="pic" sz="quarter" idx="12" hasCustomPrompt="1"/>
          </p:nvPr>
        </p:nvSpPr>
        <p:spPr>
          <a:xfrm>
            <a:off x="3467920" y="0"/>
            <a:ext cx="653143" cy="6858000"/>
          </a:xfrm>
          <a:prstGeom prst="rect">
            <a:avLst/>
          </a:prstGeom>
        </p:spPr>
        <p:txBody>
          <a:bodyPr wrap="square" anchor="ctr">
            <a:noAutofit/>
          </a:bodyPr>
          <a:lstStyle>
            <a:lvl1pPr algn="ctr">
              <a:defRPr sz="2400"/>
            </a:lvl1pPr>
          </a:lstStyle>
          <a:p>
            <a:r>
              <a:rPr lang="zh-CN" altLang="en-US" dirty="0"/>
              <a:t>点击添加图片</a:t>
            </a:r>
          </a:p>
        </p:txBody>
      </p:sp>
    </p:spTree>
    <p:extLst>
      <p:ext uri="{BB962C8B-B14F-4D97-AF65-F5344CB8AC3E}">
        <p14:creationId xmlns:p14="http://schemas.microsoft.com/office/powerpoint/2010/main" val="138213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036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75" r:id="rId4"/>
    <p:sldLayoutId id="2147483652" r:id="rId5"/>
    <p:sldLayoutId id="2147483653" r:id="rId6"/>
    <p:sldLayoutId id="2147483654" r:id="rId7"/>
    <p:sldLayoutId id="2147483676" r:id="rId8"/>
    <p:sldLayoutId id="2147483669" r:id="rId9"/>
    <p:sldLayoutId id="2147483670" r:id="rId10"/>
    <p:sldLayoutId id="2147483671" r:id="rId11"/>
    <p:sldLayoutId id="2147483672" r:id="rId12"/>
    <p:sldLayoutId id="2147483677" r:id="rId13"/>
    <p:sldLayoutId id="2147483655" r:id="rId14"/>
    <p:sldLayoutId id="2147483656" r:id="rId15"/>
    <p:sldLayoutId id="2147483657" r:id="rId16"/>
    <p:sldLayoutId id="2147483658" r:id="rId17"/>
    <p:sldLayoutId id="2147483659" r:id="rId18"/>
    <p:sldLayoutId id="2147483674" r:id="rId19"/>
    <p:sldLayoutId id="2147483660" r:id="rId20"/>
    <p:sldLayoutId id="2147483661" r:id="rId21"/>
    <p:sldLayoutId id="2147483662" r:id="rId22"/>
    <p:sldLayoutId id="2147483663" r:id="rId23"/>
    <p:sldLayoutId id="2147483665" r:id="rId24"/>
    <p:sldLayoutId id="2147483666" r:id="rId25"/>
    <p:sldLayoutId id="2147483668"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9.wdp"/><Relationship Id="rId7" Type="http://schemas.microsoft.com/office/2007/relationships/hdphoto" Target="../media/hdphoto11.wdp"/><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2.png"/><Relationship Id="rId5" Type="http://schemas.microsoft.com/office/2007/relationships/hdphoto" Target="../media/hdphoto10.wdp"/><Relationship Id="rId4" Type="http://schemas.openxmlformats.org/officeDocument/2006/relationships/image" Target="../media/image11.png"/><Relationship Id="rId9" Type="http://schemas.microsoft.com/office/2007/relationships/hdphoto" Target="../media/hdphoto12.wdp"/></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microsoft.com/office/2007/relationships/hdphoto" Target="../media/hdphoto13.wdp"/></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NUL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NUL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microsoft.com/office/2007/relationships/hdphoto" Target="../media/hdphoto20.wdp"/><Relationship Id="rId7" Type="http://schemas.microsoft.com/office/2007/relationships/hdphoto" Target="../media/hdphoto22.wdp"/><Relationship Id="rId2" Type="http://schemas.openxmlformats.org/officeDocument/2006/relationships/image" Target="../media/image22.png"/><Relationship Id="rId1" Type="http://schemas.openxmlformats.org/officeDocument/2006/relationships/slideLayout" Target="../slideLayouts/slideLayout23.xml"/><Relationship Id="rId6" Type="http://schemas.openxmlformats.org/officeDocument/2006/relationships/image" Target="../media/image24.png"/><Relationship Id="rId5" Type="http://schemas.microsoft.com/office/2007/relationships/hdphoto" Target="../media/hdphoto21.wdp"/><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25.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NUL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7.png"/><Relationship Id="rId1" Type="http://schemas.openxmlformats.org/officeDocument/2006/relationships/slideLayout" Target="../slideLayouts/slideLayout25.xml"/><Relationship Id="rId6" Type="http://schemas.openxmlformats.org/officeDocument/2006/relationships/image" Target="../media/image9.png"/><Relationship Id="rId5" Type="http://schemas.microsoft.com/office/2007/relationships/hdphoto" Target="../media/hdphoto7.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29000" b="-29000"/>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6787546" y="2238230"/>
            <a:ext cx="443134" cy="3944856"/>
            <a:chOff x="8826441" y="1348674"/>
            <a:chExt cx="443134" cy="2969808"/>
          </a:xfrm>
        </p:grpSpPr>
        <p:grpSp>
          <p:nvGrpSpPr>
            <p:cNvPr id="35" name="组合 34"/>
            <p:cNvGrpSpPr/>
            <p:nvPr/>
          </p:nvGrpSpPr>
          <p:grpSpPr>
            <a:xfrm>
              <a:off x="8859794" y="1404931"/>
              <a:ext cx="384048" cy="2868395"/>
              <a:chOff x="8087888" y="1408741"/>
              <a:chExt cx="384048" cy="2868395"/>
            </a:xfrm>
          </p:grpSpPr>
          <p:sp>
            <p:nvSpPr>
              <p:cNvPr id="28" name="任意多边形 34"/>
              <p:cNvSpPr/>
              <p:nvPr/>
            </p:nvSpPr>
            <p:spPr>
              <a:xfrm rot="10800000">
                <a:off x="8087888" y="1408741"/>
                <a:ext cx="384048" cy="1443149"/>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34"/>
              <p:cNvSpPr/>
              <p:nvPr/>
            </p:nvSpPr>
            <p:spPr>
              <a:xfrm>
                <a:off x="8087888" y="2833987"/>
                <a:ext cx="384048" cy="1443149"/>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组合 33"/>
            <p:cNvGrpSpPr/>
            <p:nvPr/>
          </p:nvGrpSpPr>
          <p:grpSpPr>
            <a:xfrm>
              <a:off x="8826441" y="1348674"/>
              <a:ext cx="443134" cy="2969808"/>
              <a:chOff x="8826441" y="1348674"/>
              <a:chExt cx="443134" cy="2969808"/>
            </a:xfrm>
          </p:grpSpPr>
          <p:sp>
            <p:nvSpPr>
              <p:cNvPr id="27" name="任意多边形 33"/>
              <p:cNvSpPr/>
              <p:nvPr/>
            </p:nvSpPr>
            <p:spPr>
              <a:xfrm rot="10800000">
                <a:off x="8826441" y="1348674"/>
                <a:ext cx="443134" cy="1484495"/>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3"/>
              <p:cNvSpPr/>
              <p:nvPr/>
            </p:nvSpPr>
            <p:spPr>
              <a:xfrm>
                <a:off x="8826441" y="2833987"/>
                <a:ext cx="443134" cy="1484495"/>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4" name="组合 3"/>
          <p:cNvGrpSpPr/>
          <p:nvPr/>
        </p:nvGrpSpPr>
        <p:grpSpPr>
          <a:xfrm>
            <a:off x="4169566" y="733424"/>
            <a:ext cx="3364710" cy="541295"/>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5"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Shape 570"/>
          <p:cNvSpPr/>
          <p:nvPr/>
        </p:nvSpPr>
        <p:spPr>
          <a:xfrm>
            <a:off x="4752626" y="1155381"/>
            <a:ext cx="1323437" cy="2902765"/>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r>
              <a:rPr lang="zh-CN" altLang="en-US" sz="8000" dirty="0">
                <a:solidFill>
                  <a:schemeClr val="accent2"/>
                </a:solidFill>
                <a:latin typeface="华文行楷" pitchFamily="2" charset="-122"/>
                <a:ea typeface="华文行楷" pitchFamily="2" charset="-122"/>
              </a:rPr>
              <a:t>古风</a:t>
            </a:r>
            <a:endParaRPr sz="8000" dirty="0">
              <a:solidFill>
                <a:schemeClr val="accent2"/>
              </a:solidFill>
              <a:latin typeface="华文行楷" pitchFamily="2" charset="-122"/>
              <a:ea typeface="华文行楷" pitchFamily="2" charset="-122"/>
            </a:endParaRPr>
          </a:p>
        </p:txBody>
      </p:sp>
      <p:sp>
        <p:nvSpPr>
          <p:cNvPr id="25" name="Shape 570"/>
          <p:cNvSpPr/>
          <p:nvPr/>
        </p:nvSpPr>
        <p:spPr>
          <a:xfrm>
            <a:off x="6776383" y="2496457"/>
            <a:ext cx="461663" cy="4050992"/>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spc="600" dirty="0">
                <a:solidFill>
                  <a:schemeClr val="bg1">
                    <a:lumMod val="95000"/>
                  </a:schemeClr>
                </a:solidFill>
                <a:latin typeface="黑体" pitchFamily="49" charset="-122"/>
                <a:ea typeface="黑体" pitchFamily="49" charset="-122"/>
              </a:rPr>
              <a:t>古典古韵中国风模板</a:t>
            </a:r>
            <a:endParaRPr sz="2400" spc="600" dirty="0">
              <a:solidFill>
                <a:schemeClr val="bg1">
                  <a:lumMod val="95000"/>
                </a:schemeClr>
              </a:solidFill>
              <a:latin typeface="黑体" pitchFamily="49" charset="-122"/>
              <a:ea typeface="黑体" pitchFamily="49" charset="-122"/>
            </a:endParaRPr>
          </a:p>
        </p:txBody>
      </p:sp>
      <p:sp>
        <p:nvSpPr>
          <p:cNvPr id="18" name="任意多边形 17"/>
          <p:cNvSpPr/>
          <p:nvPr/>
        </p:nvSpPr>
        <p:spPr>
          <a:xfrm>
            <a:off x="4870783" y="5504442"/>
            <a:ext cx="5687618" cy="791855"/>
          </a:xfrm>
          <a:custGeom>
            <a:avLst/>
            <a:gdLst>
              <a:gd name="connsiteX0" fmla="*/ 4036200 w 5687618"/>
              <a:gd name="connsiteY0" fmla="*/ 540 h 791855"/>
              <a:gd name="connsiteX1" fmla="*/ 4999673 w 5687618"/>
              <a:gd name="connsiteY1" fmla="*/ 328873 h 791855"/>
              <a:gd name="connsiteX2" fmla="*/ 5633083 w 5687618"/>
              <a:gd name="connsiteY2" fmla="*/ 721203 h 791855"/>
              <a:gd name="connsiteX3" fmla="*/ 5666385 w 5687618"/>
              <a:gd name="connsiteY3" fmla="*/ 763693 h 791855"/>
              <a:gd name="connsiteX4" fmla="*/ 5687618 w 5687618"/>
              <a:gd name="connsiteY4" fmla="*/ 791855 h 791855"/>
              <a:gd name="connsiteX5" fmla="*/ 0 w 5687618"/>
              <a:gd name="connsiteY5" fmla="*/ 791855 h 791855"/>
              <a:gd name="connsiteX6" fmla="*/ 118522 w 5687618"/>
              <a:gd name="connsiteY6" fmla="*/ 631580 h 791855"/>
              <a:gd name="connsiteX7" fmla="*/ 1065997 w 5687618"/>
              <a:gd name="connsiteY7" fmla="*/ 329440 h 791855"/>
              <a:gd name="connsiteX8" fmla="*/ 2331864 w 5687618"/>
              <a:gd name="connsiteY8" fmla="*/ 681449 h 791855"/>
              <a:gd name="connsiteX9" fmla="*/ 3872130 w 5687618"/>
              <a:gd name="connsiteY9" fmla="*/ 8517 h 791855"/>
              <a:gd name="connsiteX10" fmla="*/ 4036200 w 5687618"/>
              <a:gd name="connsiteY10" fmla="*/ 540 h 79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7618" h="791855">
                <a:moveTo>
                  <a:pt x="4036200" y="540"/>
                </a:moveTo>
                <a:cubicBezTo>
                  <a:pt x="4412619" y="12628"/>
                  <a:pt x="4742867" y="224940"/>
                  <a:pt x="4999673" y="328873"/>
                </a:cubicBezTo>
                <a:cubicBezTo>
                  <a:pt x="5293164" y="447654"/>
                  <a:pt x="5588752" y="642312"/>
                  <a:pt x="5633083" y="721203"/>
                </a:cubicBezTo>
                <a:cubicBezTo>
                  <a:pt x="5645357" y="736624"/>
                  <a:pt x="5656420" y="750746"/>
                  <a:pt x="5666385" y="763693"/>
                </a:cubicBezTo>
                <a:lnTo>
                  <a:pt x="5687618" y="791855"/>
                </a:lnTo>
                <a:lnTo>
                  <a:pt x="0" y="791855"/>
                </a:lnTo>
                <a:lnTo>
                  <a:pt x="118522" y="631580"/>
                </a:lnTo>
                <a:cubicBezTo>
                  <a:pt x="266386" y="469785"/>
                  <a:pt x="515963" y="328353"/>
                  <a:pt x="1065997" y="329440"/>
                </a:cubicBezTo>
                <a:cubicBezTo>
                  <a:pt x="1717825" y="340589"/>
                  <a:pt x="1951526" y="780208"/>
                  <a:pt x="2331864" y="681449"/>
                </a:cubicBezTo>
                <a:cubicBezTo>
                  <a:pt x="2712203" y="582689"/>
                  <a:pt x="3427495" y="67280"/>
                  <a:pt x="3872130" y="8517"/>
                </a:cubicBezTo>
                <a:cubicBezTo>
                  <a:pt x="3927709" y="1172"/>
                  <a:pt x="3982426" y="-1188"/>
                  <a:pt x="4036200" y="540"/>
                </a:cubicBezTo>
                <a:close/>
              </a:path>
            </a:pathLst>
          </a:custGeom>
          <a:gradFill flip="none" rotWithShape="1">
            <a:gsLst>
              <a:gs pos="100000">
                <a:srgbClr val="776C5B">
                  <a:alpha val="20000"/>
                </a:srgbClr>
              </a:gs>
              <a:gs pos="0">
                <a:srgbClr val="545454">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18"/>
          <p:cNvSpPr/>
          <p:nvPr/>
        </p:nvSpPr>
        <p:spPr>
          <a:xfrm rot="21480000">
            <a:off x="2694361" y="5037966"/>
            <a:ext cx="2162912" cy="53652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 name="connsiteX0" fmla="*/ 3895926 w 3907971"/>
              <a:gd name="connsiteY0" fmla="*/ 1142547 h 1194043"/>
              <a:gd name="connsiteX1" fmla="*/ 3907971 w 3907971"/>
              <a:gd name="connsiteY1" fmla="*/ 1142668 h 1194043"/>
              <a:gd name="connsiteX2" fmla="*/ 3907971 w 3907971"/>
              <a:gd name="connsiteY2" fmla="*/ 1194043 h 1194043"/>
              <a:gd name="connsiteX3" fmla="*/ 3907971 w 3907971"/>
              <a:gd name="connsiteY3" fmla="*/ 1194041 h 1194043"/>
              <a:gd name="connsiteX4" fmla="*/ 3903237 w 3907971"/>
              <a:gd name="connsiteY4" fmla="*/ 1164842 h 1194043"/>
              <a:gd name="connsiteX5" fmla="*/ 3895926 w 3907971"/>
              <a:gd name="connsiteY5" fmla="*/ 1142547 h 1194043"/>
              <a:gd name="connsiteX6" fmla="*/ 3033485 w 3907971"/>
              <a:gd name="connsiteY6" fmla="*/ 240 h 1194043"/>
              <a:gd name="connsiteX7" fmla="*/ 3817257 w 3907971"/>
              <a:gd name="connsiteY7" fmla="*/ 1001726 h 1194043"/>
              <a:gd name="connsiteX8" fmla="*/ 3890055 w 3907971"/>
              <a:gd name="connsiteY8" fmla="*/ 1124644 h 1194043"/>
              <a:gd name="connsiteX9" fmla="*/ 3895926 w 3907971"/>
              <a:gd name="connsiteY9" fmla="*/ 1142547 h 1194043"/>
              <a:gd name="connsiteX10" fmla="*/ 0 w 3907971"/>
              <a:gd name="connsiteY10" fmla="*/ 1103326 h 1194043"/>
              <a:gd name="connsiteX11" fmla="*/ 676400 w 3907971"/>
              <a:gd name="connsiteY11" fmla="*/ 178954 h 1194043"/>
              <a:gd name="connsiteX12" fmla="*/ 1828800 w 3907971"/>
              <a:gd name="connsiteY12" fmla="*/ 900126 h 1194043"/>
              <a:gd name="connsiteX13" fmla="*/ 3033485 w 3907971"/>
              <a:gd name="connsiteY13" fmla="*/ 240 h 1194043"/>
              <a:gd name="connsiteX0" fmla="*/ 3895926 w 3907971"/>
              <a:gd name="connsiteY0" fmla="*/ 1290200 h 1341696"/>
              <a:gd name="connsiteX1" fmla="*/ 3907971 w 3907971"/>
              <a:gd name="connsiteY1" fmla="*/ 1290321 h 1341696"/>
              <a:gd name="connsiteX2" fmla="*/ 3907971 w 3907971"/>
              <a:gd name="connsiteY2" fmla="*/ 1341696 h 1341696"/>
              <a:gd name="connsiteX3" fmla="*/ 3907971 w 3907971"/>
              <a:gd name="connsiteY3" fmla="*/ 1341694 h 1341696"/>
              <a:gd name="connsiteX4" fmla="*/ 3903237 w 3907971"/>
              <a:gd name="connsiteY4" fmla="*/ 1312495 h 1341696"/>
              <a:gd name="connsiteX5" fmla="*/ 3895926 w 3907971"/>
              <a:gd name="connsiteY5" fmla="*/ 1290200 h 1341696"/>
              <a:gd name="connsiteX6" fmla="*/ 3566742 w 3907971"/>
              <a:gd name="connsiteY6" fmla="*/ 210 h 1341696"/>
              <a:gd name="connsiteX7" fmla="*/ 3817257 w 3907971"/>
              <a:gd name="connsiteY7" fmla="*/ 1149379 h 1341696"/>
              <a:gd name="connsiteX8" fmla="*/ 3890055 w 3907971"/>
              <a:gd name="connsiteY8" fmla="*/ 1272297 h 1341696"/>
              <a:gd name="connsiteX9" fmla="*/ 3895926 w 3907971"/>
              <a:gd name="connsiteY9" fmla="*/ 1290200 h 1341696"/>
              <a:gd name="connsiteX10" fmla="*/ 0 w 3907971"/>
              <a:gd name="connsiteY10" fmla="*/ 1250979 h 1341696"/>
              <a:gd name="connsiteX11" fmla="*/ 676400 w 3907971"/>
              <a:gd name="connsiteY11" fmla="*/ 326607 h 1341696"/>
              <a:gd name="connsiteX12" fmla="*/ 1828800 w 3907971"/>
              <a:gd name="connsiteY12" fmla="*/ 1047779 h 1341696"/>
              <a:gd name="connsiteX13" fmla="*/ 3566742 w 3907971"/>
              <a:gd name="connsiteY13" fmla="*/ 210 h 1341696"/>
              <a:gd name="connsiteX0" fmla="*/ 3895926 w 4065883"/>
              <a:gd name="connsiteY0" fmla="*/ 1291188 h 1342684"/>
              <a:gd name="connsiteX1" fmla="*/ 3907971 w 4065883"/>
              <a:gd name="connsiteY1" fmla="*/ 1291309 h 1342684"/>
              <a:gd name="connsiteX2" fmla="*/ 3907971 w 4065883"/>
              <a:gd name="connsiteY2" fmla="*/ 1342684 h 1342684"/>
              <a:gd name="connsiteX3" fmla="*/ 3907971 w 4065883"/>
              <a:gd name="connsiteY3" fmla="*/ 1342682 h 1342684"/>
              <a:gd name="connsiteX4" fmla="*/ 3903237 w 4065883"/>
              <a:gd name="connsiteY4" fmla="*/ 1313483 h 1342684"/>
              <a:gd name="connsiteX5" fmla="*/ 3895926 w 4065883"/>
              <a:gd name="connsiteY5" fmla="*/ 1291188 h 1342684"/>
              <a:gd name="connsiteX6" fmla="*/ 3566742 w 4065883"/>
              <a:gd name="connsiteY6" fmla="*/ 1198 h 1342684"/>
              <a:gd name="connsiteX7" fmla="*/ 4057824 w 4065883"/>
              <a:gd name="connsiteY7" fmla="*/ 849093 h 1342684"/>
              <a:gd name="connsiteX8" fmla="*/ 3890055 w 4065883"/>
              <a:gd name="connsiteY8" fmla="*/ 1273285 h 1342684"/>
              <a:gd name="connsiteX9" fmla="*/ 3895926 w 4065883"/>
              <a:gd name="connsiteY9" fmla="*/ 1291188 h 1342684"/>
              <a:gd name="connsiteX10" fmla="*/ 0 w 4065883"/>
              <a:gd name="connsiteY10" fmla="*/ 1251967 h 1342684"/>
              <a:gd name="connsiteX11" fmla="*/ 676400 w 4065883"/>
              <a:gd name="connsiteY11" fmla="*/ 327595 h 1342684"/>
              <a:gd name="connsiteX12" fmla="*/ 1828800 w 4065883"/>
              <a:gd name="connsiteY12" fmla="*/ 1048767 h 1342684"/>
              <a:gd name="connsiteX13" fmla="*/ 3566742 w 4065883"/>
              <a:gd name="connsiteY13" fmla="*/ 1198 h 1342684"/>
              <a:gd name="connsiteX0" fmla="*/ 3895926 w 4064904"/>
              <a:gd name="connsiteY0" fmla="*/ 964775 h 1016271"/>
              <a:gd name="connsiteX1" fmla="*/ 3907971 w 4064904"/>
              <a:gd name="connsiteY1" fmla="*/ 964896 h 1016271"/>
              <a:gd name="connsiteX2" fmla="*/ 3907971 w 4064904"/>
              <a:gd name="connsiteY2" fmla="*/ 1016271 h 1016271"/>
              <a:gd name="connsiteX3" fmla="*/ 3907971 w 4064904"/>
              <a:gd name="connsiteY3" fmla="*/ 1016269 h 1016271"/>
              <a:gd name="connsiteX4" fmla="*/ 3903237 w 4064904"/>
              <a:gd name="connsiteY4" fmla="*/ 987070 h 1016271"/>
              <a:gd name="connsiteX5" fmla="*/ 3895926 w 4064904"/>
              <a:gd name="connsiteY5" fmla="*/ 964775 h 1016271"/>
              <a:gd name="connsiteX6" fmla="*/ 3590799 w 4064904"/>
              <a:gd name="connsiteY6" fmla="*/ 300960 h 1016271"/>
              <a:gd name="connsiteX7" fmla="*/ 4057824 w 4064904"/>
              <a:gd name="connsiteY7" fmla="*/ 522680 h 1016271"/>
              <a:gd name="connsiteX8" fmla="*/ 3890055 w 4064904"/>
              <a:gd name="connsiteY8" fmla="*/ 946872 h 1016271"/>
              <a:gd name="connsiteX9" fmla="*/ 3895926 w 4064904"/>
              <a:gd name="connsiteY9" fmla="*/ 964775 h 1016271"/>
              <a:gd name="connsiteX10" fmla="*/ 0 w 4064904"/>
              <a:gd name="connsiteY10" fmla="*/ 925554 h 1016271"/>
              <a:gd name="connsiteX11" fmla="*/ 676400 w 4064904"/>
              <a:gd name="connsiteY11" fmla="*/ 1182 h 1016271"/>
              <a:gd name="connsiteX12" fmla="*/ 1828800 w 4064904"/>
              <a:gd name="connsiteY12" fmla="*/ 722354 h 1016271"/>
              <a:gd name="connsiteX13" fmla="*/ 3590799 w 4064904"/>
              <a:gd name="connsiteY13" fmla="*/ 300960 h 1016271"/>
              <a:gd name="connsiteX0" fmla="*/ 3895926 w 4082751"/>
              <a:gd name="connsiteY0" fmla="*/ 1061261 h 1112757"/>
              <a:gd name="connsiteX1" fmla="*/ 3907971 w 4082751"/>
              <a:gd name="connsiteY1" fmla="*/ 1061382 h 1112757"/>
              <a:gd name="connsiteX2" fmla="*/ 3907971 w 4082751"/>
              <a:gd name="connsiteY2" fmla="*/ 1112757 h 1112757"/>
              <a:gd name="connsiteX3" fmla="*/ 3907971 w 4082751"/>
              <a:gd name="connsiteY3" fmla="*/ 1112755 h 1112757"/>
              <a:gd name="connsiteX4" fmla="*/ 3903237 w 4082751"/>
              <a:gd name="connsiteY4" fmla="*/ 1083556 h 1112757"/>
              <a:gd name="connsiteX5" fmla="*/ 3895926 w 4082751"/>
              <a:gd name="connsiteY5" fmla="*/ 1061261 h 1112757"/>
              <a:gd name="connsiteX6" fmla="*/ 3229948 w 4082751"/>
              <a:gd name="connsiteY6" fmla="*/ 1656 h 1112757"/>
              <a:gd name="connsiteX7" fmla="*/ 4057824 w 4082751"/>
              <a:gd name="connsiteY7" fmla="*/ 619166 h 1112757"/>
              <a:gd name="connsiteX8" fmla="*/ 3890055 w 4082751"/>
              <a:gd name="connsiteY8" fmla="*/ 1043358 h 1112757"/>
              <a:gd name="connsiteX9" fmla="*/ 3895926 w 4082751"/>
              <a:gd name="connsiteY9" fmla="*/ 1061261 h 1112757"/>
              <a:gd name="connsiteX10" fmla="*/ 0 w 4082751"/>
              <a:gd name="connsiteY10" fmla="*/ 1022040 h 1112757"/>
              <a:gd name="connsiteX11" fmla="*/ 676400 w 4082751"/>
              <a:gd name="connsiteY11" fmla="*/ 97668 h 1112757"/>
              <a:gd name="connsiteX12" fmla="*/ 1828800 w 4082751"/>
              <a:gd name="connsiteY12" fmla="*/ 818840 h 1112757"/>
              <a:gd name="connsiteX13" fmla="*/ 3229948 w 4082751"/>
              <a:gd name="connsiteY13" fmla="*/ 1656 h 1112757"/>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95926 w 4132717"/>
              <a:gd name="connsiteY9" fmla="*/ 1061194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87907 w 4132717"/>
              <a:gd name="connsiteY9" fmla="*/ 801273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895926 w 4132717"/>
              <a:gd name="connsiteY5" fmla="*/ 1061194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903237 w 4132717"/>
              <a:gd name="connsiteY0" fmla="*/ 1083489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229948 w 4132717"/>
              <a:gd name="connsiteY5" fmla="*/ 1589 h 1321117"/>
              <a:gd name="connsiteX6" fmla="*/ 4057824 w 4132717"/>
              <a:gd name="connsiteY6" fmla="*/ 619099 h 1321117"/>
              <a:gd name="connsiteX7" fmla="*/ 4102556 w 4132717"/>
              <a:gd name="connsiteY7" fmla="*/ 913330 h 1321117"/>
              <a:gd name="connsiteX8" fmla="*/ 3944039 w 4132717"/>
              <a:gd name="connsiteY8" fmla="*/ 1321117 h 1321117"/>
              <a:gd name="connsiteX9" fmla="*/ 0 w 4132717"/>
              <a:gd name="connsiteY9" fmla="*/ 1021973 h 1321117"/>
              <a:gd name="connsiteX10" fmla="*/ 676400 w 4132717"/>
              <a:gd name="connsiteY10" fmla="*/ 97601 h 1321117"/>
              <a:gd name="connsiteX11" fmla="*/ 1828800 w 4132717"/>
              <a:gd name="connsiteY11" fmla="*/ 818773 h 1321117"/>
              <a:gd name="connsiteX12" fmla="*/ 3229948 w 4132717"/>
              <a:gd name="connsiteY12" fmla="*/ 1589 h 1321117"/>
              <a:gd name="connsiteX0" fmla="*/ 3907971 w 4132717"/>
              <a:gd name="connsiteY0" fmla="*/ 1112688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229948 w 4132717"/>
              <a:gd name="connsiteY4" fmla="*/ 1589 h 1321117"/>
              <a:gd name="connsiteX5" fmla="*/ 4057824 w 4132717"/>
              <a:gd name="connsiteY5" fmla="*/ 619099 h 1321117"/>
              <a:gd name="connsiteX6" fmla="*/ 4102556 w 4132717"/>
              <a:gd name="connsiteY6" fmla="*/ 913330 h 1321117"/>
              <a:gd name="connsiteX7" fmla="*/ 3944039 w 4132717"/>
              <a:gd name="connsiteY7" fmla="*/ 1321117 h 1321117"/>
              <a:gd name="connsiteX8" fmla="*/ 0 w 4132717"/>
              <a:gd name="connsiteY8" fmla="*/ 1021973 h 1321117"/>
              <a:gd name="connsiteX9" fmla="*/ 676400 w 4132717"/>
              <a:gd name="connsiteY9" fmla="*/ 97601 h 1321117"/>
              <a:gd name="connsiteX10" fmla="*/ 1828800 w 4132717"/>
              <a:gd name="connsiteY10" fmla="*/ 818773 h 1321117"/>
              <a:gd name="connsiteX11" fmla="*/ 3229948 w 4132717"/>
              <a:gd name="connsiteY11" fmla="*/ 1589 h 1321117"/>
              <a:gd name="connsiteX0" fmla="*/ 3907971 w 4132717"/>
              <a:gd name="connsiteY0" fmla="*/ 1112690 h 1321117"/>
              <a:gd name="connsiteX1" fmla="*/ 3907971 w 4132717"/>
              <a:gd name="connsiteY1" fmla="*/ 1061315 h 1321117"/>
              <a:gd name="connsiteX2" fmla="*/ 3907971 w 4132717"/>
              <a:gd name="connsiteY2" fmla="*/ 1112690 h 1321117"/>
              <a:gd name="connsiteX3" fmla="*/ 3229948 w 4132717"/>
              <a:gd name="connsiteY3" fmla="*/ 1589 h 1321117"/>
              <a:gd name="connsiteX4" fmla="*/ 4057824 w 4132717"/>
              <a:gd name="connsiteY4" fmla="*/ 619099 h 1321117"/>
              <a:gd name="connsiteX5" fmla="*/ 4102556 w 4132717"/>
              <a:gd name="connsiteY5" fmla="*/ 913330 h 1321117"/>
              <a:gd name="connsiteX6" fmla="*/ 3944039 w 4132717"/>
              <a:gd name="connsiteY6" fmla="*/ 1321117 h 1321117"/>
              <a:gd name="connsiteX7" fmla="*/ 0 w 4132717"/>
              <a:gd name="connsiteY7" fmla="*/ 1021973 h 1321117"/>
              <a:gd name="connsiteX8" fmla="*/ 676400 w 4132717"/>
              <a:gd name="connsiteY8" fmla="*/ 97601 h 1321117"/>
              <a:gd name="connsiteX9" fmla="*/ 1828800 w 4132717"/>
              <a:gd name="connsiteY9" fmla="*/ 818773 h 1321117"/>
              <a:gd name="connsiteX10" fmla="*/ 3229948 w 4132717"/>
              <a:gd name="connsiteY10"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235438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7473 h 1327001"/>
              <a:gd name="connsiteX1" fmla="*/ 3850134 w 4146572"/>
              <a:gd name="connsiteY1" fmla="*/ 447173 h 1327001"/>
              <a:gd name="connsiteX2" fmla="*/ 4102556 w 4146572"/>
              <a:gd name="connsiteY2" fmla="*/ 919214 h 1327001"/>
              <a:gd name="connsiteX3" fmla="*/ 3944039 w 4146572"/>
              <a:gd name="connsiteY3" fmla="*/ 1327001 h 1327001"/>
              <a:gd name="connsiteX4" fmla="*/ 0 w 4146572"/>
              <a:gd name="connsiteY4" fmla="*/ 1027857 h 1327001"/>
              <a:gd name="connsiteX5" fmla="*/ 781648 w 4146572"/>
              <a:gd name="connsiteY5" fmla="*/ 282673 h 1327001"/>
              <a:gd name="connsiteX6" fmla="*/ 1828800 w 4146572"/>
              <a:gd name="connsiteY6" fmla="*/ 824657 h 1327001"/>
              <a:gd name="connsiteX7" fmla="*/ 3229948 w 4146572"/>
              <a:gd name="connsiteY7" fmla="*/ 7473 h 1327001"/>
              <a:gd name="connsiteX0" fmla="*/ 3229948 w 4146572"/>
              <a:gd name="connsiteY0" fmla="*/ 7625 h 1327153"/>
              <a:gd name="connsiteX1" fmla="*/ 3850134 w 4146572"/>
              <a:gd name="connsiteY1" fmla="*/ 447325 h 1327153"/>
              <a:gd name="connsiteX2" fmla="*/ 4102556 w 4146572"/>
              <a:gd name="connsiteY2" fmla="*/ 919366 h 1327153"/>
              <a:gd name="connsiteX3" fmla="*/ 3944039 w 4146572"/>
              <a:gd name="connsiteY3" fmla="*/ 1327153 h 1327153"/>
              <a:gd name="connsiteX4" fmla="*/ 0 w 4146572"/>
              <a:gd name="connsiteY4" fmla="*/ 1028009 h 1327153"/>
              <a:gd name="connsiteX5" fmla="*/ 781648 w 4146572"/>
              <a:gd name="connsiteY5" fmla="*/ 282825 h 1327153"/>
              <a:gd name="connsiteX6" fmla="*/ 1828800 w 4146572"/>
              <a:gd name="connsiteY6" fmla="*/ 824809 h 1327153"/>
              <a:gd name="connsiteX7" fmla="*/ 3229948 w 4146572"/>
              <a:gd name="connsiteY7" fmla="*/ 7625 h 1327153"/>
              <a:gd name="connsiteX0" fmla="*/ 3229948 w 4242256"/>
              <a:gd name="connsiteY0" fmla="*/ 7625 h 1310613"/>
              <a:gd name="connsiteX1" fmla="*/ 3850134 w 4242256"/>
              <a:gd name="connsiteY1" fmla="*/ 447325 h 1310613"/>
              <a:gd name="connsiteX2" fmla="*/ 4102556 w 4242256"/>
              <a:gd name="connsiteY2" fmla="*/ 919366 h 1310613"/>
              <a:gd name="connsiteX3" fmla="*/ 4216281 w 4242256"/>
              <a:gd name="connsiteY3" fmla="*/ 1310613 h 1310613"/>
              <a:gd name="connsiteX4" fmla="*/ 0 w 4242256"/>
              <a:gd name="connsiteY4" fmla="*/ 1028009 h 1310613"/>
              <a:gd name="connsiteX5" fmla="*/ 781648 w 4242256"/>
              <a:gd name="connsiteY5" fmla="*/ 282825 h 1310613"/>
              <a:gd name="connsiteX6" fmla="*/ 1828800 w 4242256"/>
              <a:gd name="connsiteY6" fmla="*/ 824809 h 1310613"/>
              <a:gd name="connsiteX7" fmla="*/ 3229948 w 4242256"/>
              <a:gd name="connsiteY7" fmla="*/ 7625 h 1310613"/>
              <a:gd name="connsiteX0" fmla="*/ 3229948 w 4216281"/>
              <a:gd name="connsiteY0" fmla="*/ 7625 h 1310613"/>
              <a:gd name="connsiteX1" fmla="*/ 3850134 w 4216281"/>
              <a:gd name="connsiteY1" fmla="*/ 447325 h 1310613"/>
              <a:gd name="connsiteX2" fmla="*/ 4102556 w 4216281"/>
              <a:gd name="connsiteY2" fmla="*/ 919366 h 1310613"/>
              <a:gd name="connsiteX3" fmla="*/ 4216281 w 4216281"/>
              <a:gd name="connsiteY3" fmla="*/ 1310613 h 1310613"/>
              <a:gd name="connsiteX4" fmla="*/ 0 w 4216281"/>
              <a:gd name="connsiteY4" fmla="*/ 1028009 h 1310613"/>
              <a:gd name="connsiteX5" fmla="*/ 781648 w 4216281"/>
              <a:gd name="connsiteY5" fmla="*/ 282825 h 1310613"/>
              <a:gd name="connsiteX6" fmla="*/ 1828800 w 4216281"/>
              <a:gd name="connsiteY6" fmla="*/ 824809 h 1310613"/>
              <a:gd name="connsiteX7" fmla="*/ 3229948 w 4216281"/>
              <a:gd name="connsiteY7" fmla="*/ 7625 h 1310613"/>
              <a:gd name="connsiteX0" fmla="*/ 2833873 w 4216281"/>
              <a:gd name="connsiteY0" fmla="*/ 4993 h 1545750"/>
              <a:gd name="connsiteX1" fmla="*/ 3850134 w 4216281"/>
              <a:gd name="connsiteY1" fmla="*/ 682462 h 1545750"/>
              <a:gd name="connsiteX2" fmla="*/ 4102556 w 4216281"/>
              <a:gd name="connsiteY2" fmla="*/ 1154503 h 1545750"/>
              <a:gd name="connsiteX3" fmla="*/ 4216281 w 4216281"/>
              <a:gd name="connsiteY3" fmla="*/ 1545750 h 1545750"/>
              <a:gd name="connsiteX4" fmla="*/ 0 w 4216281"/>
              <a:gd name="connsiteY4" fmla="*/ 1263146 h 1545750"/>
              <a:gd name="connsiteX5" fmla="*/ 781648 w 4216281"/>
              <a:gd name="connsiteY5" fmla="*/ 517962 h 1545750"/>
              <a:gd name="connsiteX6" fmla="*/ 1828800 w 4216281"/>
              <a:gd name="connsiteY6" fmla="*/ 1059946 h 1545750"/>
              <a:gd name="connsiteX7" fmla="*/ 2833873 w 4216281"/>
              <a:gd name="connsiteY7" fmla="*/ 4993 h 1545750"/>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13659 h 1554416"/>
              <a:gd name="connsiteX1" fmla="*/ 3658485 w 4216281"/>
              <a:gd name="connsiteY1" fmla="*/ 525723 h 1554416"/>
              <a:gd name="connsiteX2" fmla="*/ 4102556 w 4216281"/>
              <a:gd name="connsiteY2" fmla="*/ 1163169 h 1554416"/>
              <a:gd name="connsiteX3" fmla="*/ 4216281 w 4216281"/>
              <a:gd name="connsiteY3" fmla="*/ 1554416 h 1554416"/>
              <a:gd name="connsiteX4" fmla="*/ 0 w 4216281"/>
              <a:gd name="connsiteY4" fmla="*/ 1271812 h 1554416"/>
              <a:gd name="connsiteX5" fmla="*/ 781648 w 4216281"/>
              <a:gd name="connsiteY5" fmla="*/ 526628 h 1554416"/>
              <a:gd name="connsiteX6" fmla="*/ 1707422 w 4216281"/>
              <a:gd name="connsiteY6" fmla="*/ 1089287 h 1554416"/>
              <a:gd name="connsiteX7" fmla="*/ 2833873 w 4216281"/>
              <a:gd name="connsiteY7" fmla="*/ 13659 h 1554416"/>
              <a:gd name="connsiteX0" fmla="*/ 2833873 w 4216281"/>
              <a:gd name="connsiteY0" fmla="*/ 13614 h 1554371"/>
              <a:gd name="connsiteX1" fmla="*/ 3658485 w 4216281"/>
              <a:gd name="connsiteY1" fmla="*/ 525678 h 1554371"/>
              <a:gd name="connsiteX2" fmla="*/ 4121721 w 4216281"/>
              <a:gd name="connsiteY2" fmla="*/ 1152787 h 1554371"/>
              <a:gd name="connsiteX3" fmla="*/ 4216281 w 4216281"/>
              <a:gd name="connsiteY3" fmla="*/ 1554371 h 1554371"/>
              <a:gd name="connsiteX4" fmla="*/ 0 w 4216281"/>
              <a:gd name="connsiteY4" fmla="*/ 1271767 h 1554371"/>
              <a:gd name="connsiteX5" fmla="*/ 781648 w 4216281"/>
              <a:gd name="connsiteY5" fmla="*/ 526583 h 1554371"/>
              <a:gd name="connsiteX6" fmla="*/ 1707422 w 4216281"/>
              <a:gd name="connsiteY6" fmla="*/ 1089242 h 1554371"/>
              <a:gd name="connsiteX7" fmla="*/ 2833873 w 4216281"/>
              <a:gd name="connsiteY7" fmla="*/ 13614 h 155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281" h="1554371">
                <a:moveTo>
                  <a:pt x="2833873" y="13614"/>
                </a:moveTo>
                <a:cubicBezTo>
                  <a:pt x="3159050" y="-80313"/>
                  <a:pt x="3443844" y="335816"/>
                  <a:pt x="3658485" y="525678"/>
                </a:cubicBezTo>
                <a:cubicBezTo>
                  <a:pt x="3873126" y="715540"/>
                  <a:pt x="4089300" y="1026685"/>
                  <a:pt x="4121721" y="1152787"/>
                </a:cubicBezTo>
                <a:cubicBezTo>
                  <a:pt x="4265345" y="1547161"/>
                  <a:pt x="4182115" y="1410172"/>
                  <a:pt x="4216281" y="1554371"/>
                </a:cubicBezTo>
                <a:lnTo>
                  <a:pt x="0" y="1271767"/>
                </a:lnTo>
                <a:cubicBezTo>
                  <a:pt x="99597" y="926938"/>
                  <a:pt x="245302" y="524268"/>
                  <a:pt x="781648" y="526583"/>
                </a:cubicBezTo>
                <a:cubicBezTo>
                  <a:pt x="1258353" y="544405"/>
                  <a:pt x="1429267" y="1247101"/>
                  <a:pt x="1707422" y="1089242"/>
                </a:cubicBezTo>
                <a:cubicBezTo>
                  <a:pt x="1985577" y="931383"/>
                  <a:pt x="2508696" y="107541"/>
                  <a:pt x="2833873" y="13614"/>
                </a:cubicBezTo>
                <a:close/>
              </a:path>
            </a:pathLst>
          </a:custGeom>
          <a:gradFill flip="none" rotWithShape="1">
            <a:gsLst>
              <a:gs pos="100000">
                <a:srgbClr val="E4E4E4"/>
              </a:gs>
              <a:gs pos="0">
                <a:srgbClr val="776C5B">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理查德克莱德曼的 20首经典钢琴曲 命运">
            <a:hlinkClick r:id="" action="ppaction://media"/>
            <a:extLst>
              <a:ext uri="{FF2B5EF4-FFF2-40B4-BE49-F238E27FC236}">
                <a16:creationId xmlns:a16="http://schemas.microsoft.com/office/drawing/2014/main" id="{193C81C7-50FF-4308-BD8D-DCFADE0A56A1}"/>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457471" y="-919316"/>
            <a:ext cx="609600" cy="609600"/>
          </a:xfrm>
          <a:prstGeom prst="rect">
            <a:avLst/>
          </a:prstGeom>
        </p:spPr>
      </p:pic>
    </p:spTree>
    <p:extLst>
      <p:ext uri="{BB962C8B-B14F-4D97-AF65-F5344CB8AC3E}">
        <p14:creationId xmlns:p14="http://schemas.microsoft.com/office/powerpoint/2010/main" val="1079094355"/>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path" presetSubtype="0" accel="67000" decel="33000" fill="hold" nodeType="withEffect">
                                  <p:stCondLst>
                                    <p:cond delay="500"/>
                                  </p:stCondLst>
                                  <p:childTnLst>
                                    <p:animMotion origin="layout" path="M 2.08333E-6 3.7037E-6 L 0.07956 -0.12986 " pathEditMode="relative" rAng="0" ptsTypes="AA">
                                      <p:cBhvr>
                                        <p:cTn id="11" dur="2000" spd="-100000" fill="hold"/>
                                        <p:tgtEl>
                                          <p:spTgt spid="4"/>
                                        </p:tgtEl>
                                        <p:attrNameLst>
                                          <p:attrName>ppt_x</p:attrName>
                                          <p:attrName>ppt_y</p:attrName>
                                        </p:attrNameLst>
                                      </p:cBhvr>
                                      <p:rCtr x="3971" y="-6505"/>
                                    </p:animMotion>
                                  </p:childTnLst>
                                </p:cTn>
                              </p:par>
                              <p:par>
                                <p:cTn id="12" presetID="22" presetClass="entr" presetSubtype="4" fill="hold" nodeType="withEffect">
                                  <p:stCondLst>
                                    <p:cond delay="50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00"/>
                                        <p:tgtEl>
                                          <p:spTgt spid="36"/>
                                        </p:tgtEl>
                                      </p:cBhvr>
                                    </p:animEffect>
                                  </p:childTnLst>
                                </p:cTn>
                              </p:par>
                              <p:par>
                                <p:cTn id="15" presetID="2" presetClass="entr" presetSubtype="1" fill="hold" grpId="0"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par>
                                <p:cTn id="19" presetID="53" presetClass="entr" presetSubtype="16" fill="hold" grpId="0" nodeType="withEffect">
                                  <p:stCondLst>
                                    <p:cond delay="225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42" presetClass="path" presetSubtype="0" accel="67000" decel="33000" fill="hold" grpId="1" nodeType="withEffect">
                                  <p:stCondLst>
                                    <p:cond delay="2250"/>
                                  </p:stCondLst>
                                  <p:childTnLst>
                                    <p:animMotion origin="layout" path="M 4.58333E-6 -1.11111E-6 L -0.11394 -0.09259 " pathEditMode="relative" rAng="0" ptsTypes="AA">
                                      <p:cBhvr>
                                        <p:cTn id="25" dur="2000" spd="-100000" fill="hold"/>
                                        <p:tgtEl>
                                          <p:spTgt spid="20"/>
                                        </p:tgtEl>
                                        <p:attrNameLst>
                                          <p:attrName>ppt_x</p:attrName>
                                          <p:attrName>ppt_y</p:attrName>
                                        </p:attrNameLst>
                                      </p:cBhvr>
                                      <p:rCtr x="-5703" y="-4630"/>
                                    </p:animMotion>
                                  </p:childTnLst>
                                </p:cTn>
                              </p:par>
                              <p:par>
                                <p:cTn id="26" presetID="6" presetClass="emph" presetSubtype="0" fill="hold" grpId="2" nodeType="withEffect">
                                  <p:stCondLst>
                                    <p:cond delay="2500"/>
                                  </p:stCondLst>
                                  <p:childTnLst>
                                    <p:animScale>
                                      <p:cBhvr>
                                        <p:cTn id="27" dur="2000" fill="hold"/>
                                        <p:tgtEl>
                                          <p:spTgt spid="20"/>
                                        </p:tgtEl>
                                      </p:cBhvr>
                                      <p:by x="0" y="0"/>
                                    </p:animScale>
                                  </p:childTnLst>
                                </p:cTn>
                              </p:par>
                            </p:childTnLst>
                          </p:cTn>
                        </p:par>
                        <p:par>
                          <p:cTn id="28" fill="hold">
                            <p:stCondLst>
                              <p:cond delay="4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Effect transition="in" filter="fade">
                                      <p:cBhvr>
                                        <p:cTn id="33" dur="1000"/>
                                        <p:tgtEl>
                                          <p:spTgt spid="9"/>
                                        </p:tgtEl>
                                      </p:cBhvr>
                                    </p:animEffect>
                                  </p:childTnLst>
                                </p:cTn>
                              </p:par>
                            </p:childTnLst>
                          </p:cTn>
                        </p:par>
                        <p:par>
                          <p:cTn id="34" fill="hold">
                            <p:stCondLst>
                              <p:cond delay="5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Effect transition="in" filter="fade">
                                      <p:cBhvr>
                                        <p:cTn id="39" dur="1000"/>
                                        <p:tgtEl>
                                          <p:spTgt spid="18"/>
                                        </p:tgtEl>
                                      </p:cBhvr>
                                    </p:animEffect>
                                  </p:childTnLst>
                                </p:cTn>
                              </p:par>
                            </p:childTnLst>
                          </p:cTn>
                        </p:par>
                        <p:par>
                          <p:cTn id="40" fill="hold">
                            <p:stCondLst>
                              <p:cond delay="6500"/>
                            </p:stCondLst>
                            <p:childTnLst>
                              <p:par>
                                <p:cTn id="41" presetID="1" presetClass="mediacall" presetSubtype="0" fill="hold" nodeType="afterEffect">
                                  <p:stCondLst>
                                    <p:cond delay="0"/>
                                  </p:stCondLst>
                                  <p:childTnLst>
                                    <p:cmd type="call" cmd="playFrom(0.0)">
                                      <p:cBhvr>
                                        <p:cTn id="4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3" repeatCount="indefinite" fill="remove" display="0">
                  <p:stCondLst>
                    <p:cond delay="indefinite"/>
                  </p:stCondLst>
                  <p:endCondLst>
                    <p:cond evt="onStopAudio" delay="0">
                      <p:tgtEl>
                        <p:sldTgt/>
                      </p:tgtEl>
                    </p:cond>
                  </p:endCondLst>
                </p:cTn>
                <p:tgtEl>
                  <p:spTgt spid="2"/>
                </p:tgtEl>
              </p:cMediaNode>
            </p:audio>
          </p:childTnLst>
        </p:cTn>
      </p:par>
    </p:tnLst>
    <p:bldLst>
      <p:bldP spid="9" grpId="0" animBg="1"/>
      <p:bldP spid="25" grpId="0" animBg="1"/>
      <p:bldP spid="18" grpId="0" animBg="1"/>
      <p:bldP spid="20" grpId="0" animBg="1"/>
      <p:bldP spid="20" grpId="1" animBg="1"/>
      <p:bldP spid="20"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570"/>
          <p:cNvSpPr/>
          <p:nvPr/>
        </p:nvSpPr>
        <p:spPr>
          <a:xfrm>
            <a:off x="5883044" y="8382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grpSp>
        <p:nvGrpSpPr>
          <p:cNvPr id="2" name="组合 1"/>
          <p:cNvGrpSpPr/>
          <p:nvPr/>
        </p:nvGrpSpPr>
        <p:grpSpPr>
          <a:xfrm>
            <a:off x="2413344" y="4443551"/>
            <a:ext cx="681621" cy="716342"/>
            <a:chOff x="2858360" y="4638498"/>
            <a:chExt cx="759396" cy="798078"/>
          </a:xfrm>
        </p:grpSpPr>
        <p:grpSp>
          <p:nvGrpSpPr>
            <p:cNvPr id="20" name="组合 19"/>
            <p:cNvGrpSpPr/>
            <p:nvPr/>
          </p:nvGrpSpPr>
          <p:grpSpPr>
            <a:xfrm>
              <a:off x="2858360" y="4677180"/>
              <a:ext cx="759396" cy="759396"/>
              <a:chOff x="1122741" y="1083918"/>
              <a:chExt cx="788425" cy="788425"/>
            </a:xfrm>
          </p:grpSpPr>
          <p:sp>
            <p:nvSpPr>
              <p:cNvPr id="21" name="矩形 20"/>
              <p:cNvSpPr/>
              <p:nvPr/>
            </p:nvSpPr>
            <p:spPr>
              <a:xfrm>
                <a:off x="1122741" y="1083918"/>
                <a:ext cx="788425" cy="788425"/>
              </a:xfrm>
              <a:prstGeom prst="rect">
                <a:avLst/>
              </a:prstGeom>
              <a:noFill/>
              <a:ln w="25400">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sz="1400" dirty="0">
                  <a:solidFill>
                    <a:schemeClr val="tx1">
                      <a:lumMod val="85000"/>
                      <a:lumOff val="15000"/>
                    </a:schemeClr>
                  </a:solidFill>
                </a:endParaRPr>
              </a:p>
            </p:txBody>
          </p:sp>
          <p:cxnSp>
            <p:nvCxnSpPr>
              <p:cNvPr id="22" name="直接连接符 21"/>
              <p:cNvCxnSpPr>
                <a:stCxn id="21" idx="1"/>
                <a:endCxn id="21" idx="3"/>
              </p:cNvCxnSpPr>
              <p:nvPr/>
            </p:nvCxnSpPr>
            <p:spPr>
              <a:xfrm>
                <a:off x="1122741" y="1478131"/>
                <a:ext cx="788425"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1" idx="2"/>
                <a:endCxn id="21" idx="0"/>
              </p:cNvCxnSpPr>
              <p:nvPr/>
            </p:nvCxnSpPr>
            <p:spPr>
              <a:xfrm flipV="1">
                <a:off x="1516954" y="1083918"/>
                <a:ext cx="0" cy="788425"/>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grpSp>
        <p:sp>
          <p:nvSpPr>
            <p:cNvPr id="36" name="Shape 570"/>
            <p:cNvSpPr/>
            <p:nvPr/>
          </p:nvSpPr>
          <p:spPr>
            <a:xfrm>
              <a:off x="2886805" y="4638498"/>
              <a:ext cx="707884" cy="788657"/>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4000" dirty="0">
                  <a:solidFill>
                    <a:schemeClr val="tx1">
                      <a:lumMod val="85000"/>
                      <a:lumOff val="15000"/>
                    </a:schemeClr>
                  </a:solidFill>
                  <a:latin typeface="+mj-ea"/>
                  <a:ea typeface="+mj-ea"/>
                </a:rPr>
                <a:t>王</a:t>
              </a:r>
              <a:endParaRPr sz="4000" dirty="0">
                <a:solidFill>
                  <a:schemeClr val="tx1">
                    <a:lumMod val="85000"/>
                    <a:lumOff val="15000"/>
                  </a:schemeClr>
                </a:solidFill>
                <a:latin typeface="+mj-ea"/>
                <a:ea typeface="+mj-ea"/>
              </a:endParaRPr>
            </a:p>
          </p:txBody>
        </p:sp>
      </p:grpSp>
      <p:grpSp>
        <p:nvGrpSpPr>
          <p:cNvPr id="4" name="组合 3"/>
          <p:cNvGrpSpPr/>
          <p:nvPr/>
        </p:nvGrpSpPr>
        <p:grpSpPr>
          <a:xfrm>
            <a:off x="7090506" y="4461441"/>
            <a:ext cx="681621" cy="707886"/>
            <a:chOff x="6696228" y="4656387"/>
            <a:chExt cx="759396" cy="788657"/>
          </a:xfrm>
        </p:grpSpPr>
        <p:grpSp>
          <p:nvGrpSpPr>
            <p:cNvPr id="28" name="组合 27"/>
            <p:cNvGrpSpPr/>
            <p:nvPr/>
          </p:nvGrpSpPr>
          <p:grpSpPr>
            <a:xfrm>
              <a:off x="6696228" y="4677180"/>
              <a:ext cx="759396" cy="759396"/>
              <a:chOff x="1122741" y="1083918"/>
              <a:chExt cx="788425" cy="788425"/>
            </a:xfrm>
          </p:grpSpPr>
          <p:sp>
            <p:nvSpPr>
              <p:cNvPr id="29" name="矩形 28"/>
              <p:cNvSpPr/>
              <p:nvPr/>
            </p:nvSpPr>
            <p:spPr>
              <a:xfrm>
                <a:off x="1122741" y="1083918"/>
                <a:ext cx="788425" cy="788425"/>
              </a:xfrm>
              <a:prstGeom prst="rect">
                <a:avLst/>
              </a:prstGeom>
              <a:noFill/>
              <a:ln w="25400">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sz="1400" dirty="0">
                  <a:solidFill>
                    <a:schemeClr val="tx1">
                      <a:lumMod val="85000"/>
                      <a:lumOff val="15000"/>
                    </a:schemeClr>
                  </a:solidFill>
                </a:endParaRPr>
              </a:p>
            </p:txBody>
          </p:sp>
          <p:cxnSp>
            <p:nvCxnSpPr>
              <p:cNvPr id="30" name="直接连接符 29"/>
              <p:cNvCxnSpPr>
                <a:stCxn id="29" idx="1"/>
                <a:endCxn id="29" idx="3"/>
              </p:cNvCxnSpPr>
              <p:nvPr/>
            </p:nvCxnSpPr>
            <p:spPr>
              <a:xfrm>
                <a:off x="1122741" y="1478131"/>
                <a:ext cx="788425"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9" idx="2"/>
                <a:endCxn id="29" idx="0"/>
              </p:cNvCxnSpPr>
              <p:nvPr/>
            </p:nvCxnSpPr>
            <p:spPr>
              <a:xfrm flipV="1">
                <a:off x="1516954" y="1083918"/>
                <a:ext cx="0" cy="788425"/>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grpSp>
        <p:sp>
          <p:nvSpPr>
            <p:cNvPr id="37" name="Shape 570"/>
            <p:cNvSpPr/>
            <p:nvPr/>
          </p:nvSpPr>
          <p:spPr>
            <a:xfrm>
              <a:off x="6718201" y="4656387"/>
              <a:ext cx="707884" cy="788657"/>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4000" dirty="0">
                  <a:solidFill>
                    <a:schemeClr val="tx1">
                      <a:lumMod val="85000"/>
                      <a:lumOff val="15000"/>
                    </a:schemeClr>
                  </a:solidFill>
                  <a:latin typeface="+mj-ea"/>
                  <a:ea typeface="+mj-ea"/>
                </a:rPr>
                <a:t>将</a:t>
              </a:r>
              <a:endParaRPr sz="4000" dirty="0">
                <a:solidFill>
                  <a:schemeClr val="tx1">
                    <a:lumMod val="85000"/>
                    <a:lumOff val="15000"/>
                  </a:schemeClr>
                </a:solidFill>
                <a:latin typeface="+mj-ea"/>
                <a:ea typeface="+mj-ea"/>
              </a:endParaRPr>
            </a:p>
          </p:txBody>
        </p:sp>
      </p:grpSp>
      <p:grpSp>
        <p:nvGrpSpPr>
          <p:cNvPr id="5" name="组合 4"/>
          <p:cNvGrpSpPr/>
          <p:nvPr/>
        </p:nvGrpSpPr>
        <p:grpSpPr>
          <a:xfrm>
            <a:off x="8977363" y="4421487"/>
            <a:ext cx="681621" cy="736144"/>
            <a:chOff x="8583085" y="4616436"/>
            <a:chExt cx="759396" cy="820140"/>
          </a:xfrm>
        </p:grpSpPr>
        <p:grpSp>
          <p:nvGrpSpPr>
            <p:cNvPr id="32" name="组合 31"/>
            <p:cNvGrpSpPr/>
            <p:nvPr/>
          </p:nvGrpSpPr>
          <p:grpSpPr>
            <a:xfrm>
              <a:off x="8583085" y="4677180"/>
              <a:ext cx="759396" cy="759396"/>
              <a:chOff x="1122741" y="1083918"/>
              <a:chExt cx="788425" cy="788425"/>
            </a:xfrm>
          </p:grpSpPr>
          <p:sp>
            <p:nvSpPr>
              <p:cNvPr id="33" name="矩形 32"/>
              <p:cNvSpPr/>
              <p:nvPr/>
            </p:nvSpPr>
            <p:spPr>
              <a:xfrm>
                <a:off x="1122741" y="1083918"/>
                <a:ext cx="788425" cy="788425"/>
              </a:xfrm>
              <a:prstGeom prst="rect">
                <a:avLst/>
              </a:prstGeom>
              <a:noFill/>
              <a:ln w="25400">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sz="1400" dirty="0">
                  <a:solidFill>
                    <a:schemeClr val="tx1">
                      <a:lumMod val="85000"/>
                      <a:lumOff val="15000"/>
                    </a:schemeClr>
                  </a:solidFill>
                </a:endParaRPr>
              </a:p>
            </p:txBody>
          </p:sp>
          <p:cxnSp>
            <p:nvCxnSpPr>
              <p:cNvPr id="34" name="直接连接符 33"/>
              <p:cNvCxnSpPr>
                <a:stCxn id="33" idx="1"/>
                <a:endCxn id="33" idx="3"/>
              </p:cNvCxnSpPr>
              <p:nvPr/>
            </p:nvCxnSpPr>
            <p:spPr>
              <a:xfrm>
                <a:off x="1122741" y="1478131"/>
                <a:ext cx="788425"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2"/>
                <a:endCxn id="33" idx="0"/>
              </p:cNvCxnSpPr>
              <p:nvPr/>
            </p:nvCxnSpPr>
            <p:spPr>
              <a:xfrm flipV="1">
                <a:off x="1516954" y="1083918"/>
                <a:ext cx="0" cy="788425"/>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grpSp>
        <p:sp>
          <p:nvSpPr>
            <p:cNvPr id="38" name="Shape 570"/>
            <p:cNvSpPr/>
            <p:nvPr/>
          </p:nvSpPr>
          <p:spPr>
            <a:xfrm>
              <a:off x="8629794" y="4616436"/>
              <a:ext cx="707884" cy="788657"/>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4000" dirty="0">
                  <a:solidFill>
                    <a:schemeClr val="tx1">
                      <a:lumMod val="85000"/>
                      <a:lumOff val="15000"/>
                    </a:schemeClr>
                  </a:solidFill>
                  <a:latin typeface="+mj-ea"/>
                  <a:ea typeface="+mj-ea"/>
                </a:rPr>
                <a:t>相</a:t>
              </a:r>
              <a:endParaRPr sz="4000" dirty="0">
                <a:solidFill>
                  <a:schemeClr val="tx1">
                    <a:lumMod val="85000"/>
                    <a:lumOff val="15000"/>
                  </a:schemeClr>
                </a:solidFill>
                <a:latin typeface="+mj-ea"/>
                <a:ea typeface="+mj-ea"/>
              </a:endParaRPr>
            </a:p>
          </p:txBody>
        </p:sp>
      </p:grpSp>
      <p:grpSp>
        <p:nvGrpSpPr>
          <p:cNvPr id="3" name="组合 2"/>
          <p:cNvGrpSpPr/>
          <p:nvPr/>
        </p:nvGrpSpPr>
        <p:grpSpPr>
          <a:xfrm>
            <a:off x="4375966" y="4473633"/>
            <a:ext cx="681621" cy="707886"/>
            <a:chOff x="4780342" y="4668579"/>
            <a:chExt cx="759396" cy="788657"/>
          </a:xfrm>
        </p:grpSpPr>
        <p:grpSp>
          <p:nvGrpSpPr>
            <p:cNvPr id="24" name="组合 23"/>
            <p:cNvGrpSpPr/>
            <p:nvPr/>
          </p:nvGrpSpPr>
          <p:grpSpPr>
            <a:xfrm>
              <a:off x="4780342" y="4677180"/>
              <a:ext cx="759396" cy="759396"/>
              <a:chOff x="1122741" y="1083918"/>
              <a:chExt cx="788425" cy="788425"/>
            </a:xfrm>
          </p:grpSpPr>
          <p:sp>
            <p:nvSpPr>
              <p:cNvPr id="25" name="矩形 24"/>
              <p:cNvSpPr/>
              <p:nvPr/>
            </p:nvSpPr>
            <p:spPr>
              <a:xfrm>
                <a:off x="1122741" y="1083918"/>
                <a:ext cx="788425" cy="788425"/>
              </a:xfrm>
              <a:prstGeom prst="rect">
                <a:avLst/>
              </a:prstGeom>
              <a:noFill/>
              <a:ln w="25400">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zh-CN" altLang="en-US" sz="1400" dirty="0">
                  <a:solidFill>
                    <a:schemeClr val="tx1">
                      <a:lumMod val="85000"/>
                      <a:lumOff val="15000"/>
                    </a:schemeClr>
                  </a:solidFill>
                </a:endParaRPr>
              </a:p>
            </p:txBody>
          </p:sp>
          <p:cxnSp>
            <p:nvCxnSpPr>
              <p:cNvPr id="26" name="直接连接符 25"/>
              <p:cNvCxnSpPr>
                <a:stCxn id="25" idx="1"/>
                <a:endCxn id="25" idx="3"/>
              </p:cNvCxnSpPr>
              <p:nvPr/>
            </p:nvCxnSpPr>
            <p:spPr>
              <a:xfrm>
                <a:off x="1122741" y="1478131"/>
                <a:ext cx="788425"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2"/>
                <a:endCxn id="25" idx="0"/>
              </p:cNvCxnSpPr>
              <p:nvPr/>
            </p:nvCxnSpPr>
            <p:spPr>
              <a:xfrm flipV="1">
                <a:off x="1516954" y="1083918"/>
                <a:ext cx="0" cy="788425"/>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grpSp>
        <p:sp>
          <p:nvSpPr>
            <p:cNvPr id="39" name="Shape 570"/>
            <p:cNvSpPr/>
            <p:nvPr/>
          </p:nvSpPr>
          <p:spPr>
            <a:xfrm>
              <a:off x="4804647" y="4668579"/>
              <a:ext cx="707884" cy="788657"/>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4000" dirty="0">
                  <a:solidFill>
                    <a:schemeClr val="tx1">
                      <a:lumMod val="85000"/>
                      <a:lumOff val="15000"/>
                    </a:schemeClr>
                  </a:solidFill>
                  <a:latin typeface="+mj-ea"/>
                  <a:ea typeface="+mj-ea"/>
                </a:rPr>
                <a:t>侯</a:t>
              </a:r>
              <a:endParaRPr sz="4000" dirty="0">
                <a:solidFill>
                  <a:schemeClr val="tx1">
                    <a:lumMod val="85000"/>
                    <a:lumOff val="15000"/>
                  </a:schemeClr>
                </a:solidFill>
                <a:latin typeface="+mj-ea"/>
                <a:ea typeface="+mj-ea"/>
              </a:endParaRPr>
            </a:p>
          </p:txBody>
        </p:sp>
      </p:grpSp>
      <p:sp>
        <p:nvSpPr>
          <p:cNvPr id="40" name="Shape 570"/>
          <p:cNvSpPr/>
          <p:nvPr/>
        </p:nvSpPr>
        <p:spPr>
          <a:xfrm>
            <a:off x="2065870" y="5327620"/>
            <a:ext cx="1329299" cy="36933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1800" spc="300" dirty="0">
                <a:solidFill>
                  <a:schemeClr val="tx1">
                    <a:lumMod val="85000"/>
                    <a:lumOff val="15000"/>
                  </a:schemeClr>
                </a:solidFill>
                <a:latin typeface="+mn-ea"/>
                <a:ea typeface="+mn-ea"/>
              </a:rPr>
              <a:t>具体介绍</a:t>
            </a:r>
            <a:endParaRPr sz="1800" spc="300" dirty="0">
              <a:solidFill>
                <a:schemeClr val="tx1">
                  <a:lumMod val="85000"/>
                  <a:lumOff val="15000"/>
                </a:schemeClr>
              </a:solidFill>
              <a:latin typeface="+mn-ea"/>
              <a:ea typeface="+mn-ea"/>
            </a:endParaRPr>
          </a:p>
        </p:txBody>
      </p:sp>
      <p:sp>
        <p:nvSpPr>
          <p:cNvPr id="41" name="Shape 570"/>
          <p:cNvSpPr/>
          <p:nvPr/>
        </p:nvSpPr>
        <p:spPr>
          <a:xfrm>
            <a:off x="4080453" y="5327620"/>
            <a:ext cx="1329299" cy="36933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1800" spc="300" dirty="0">
                <a:solidFill>
                  <a:schemeClr val="tx1">
                    <a:lumMod val="85000"/>
                    <a:lumOff val="15000"/>
                  </a:schemeClr>
                </a:solidFill>
                <a:latin typeface="+mn-ea"/>
                <a:ea typeface="+mn-ea"/>
              </a:rPr>
              <a:t>具体介绍</a:t>
            </a:r>
            <a:endParaRPr sz="1800" spc="300" dirty="0">
              <a:solidFill>
                <a:schemeClr val="tx1">
                  <a:lumMod val="85000"/>
                  <a:lumOff val="15000"/>
                </a:schemeClr>
              </a:solidFill>
              <a:latin typeface="+mn-ea"/>
              <a:ea typeface="+mn-ea"/>
            </a:endParaRPr>
          </a:p>
        </p:txBody>
      </p:sp>
      <p:sp>
        <p:nvSpPr>
          <p:cNvPr id="42" name="Shape 570"/>
          <p:cNvSpPr/>
          <p:nvPr/>
        </p:nvSpPr>
        <p:spPr>
          <a:xfrm>
            <a:off x="6780478" y="5327620"/>
            <a:ext cx="1329299" cy="36933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1800" spc="300" dirty="0">
                <a:solidFill>
                  <a:schemeClr val="tx1">
                    <a:lumMod val="85000"/>
                    <a:lumOff val="15000"/>
                  </a:schemeClr>
                </a:solidFill>
                <a:latin typeface="+mn-ea"/>
                <a:ea typeface="+mn-ea"/>
              </a:rPr>
              <a:t>具体介绍</a:t>
            </a:r>
            <a:endParaRPr sz="1800" spc="300" dirty="0">
              <a:solidFill>
                <a:schemeClr val="tx1">
                  <a:lumMod val="85000"/>
                  <a:lumOff val="15000"/>
                </a:schemeClr>
              </a:solidFill>
              <a:latin typeface="+mn-ea"/>
              <a:ea typeface="+mn-ea"/>
            </a:endParaRPr>
          </a:p>
        </p:txBody>
      </p:sp>
      <p:sp>
        <p:nvSpPr>
          <p:cNvPr id="43" name="Shape 570"/>
          <p:cNvSpPr/>
          <p:nvPr/>
        </p:nvSpPr>
        <p:spPr>
          <a:xfrm>
            <a:off x="8667335" y="5327620"/>
            <a:ext cx="1329299" cy="36933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1800" spc="300" dirty="0">
                <a:solidFill>
                  <a:schemeClr val="tx1">
                    <a:lumMod val="85000"/>
                    <a:lumOff val="15000"/>
                  </a:schemeClr>
                </a:solidFill>
                <a:latin typeface="+mn-ea"/>
                <a:ea typeface="+mn-ea"/>
              </a:rPr>
              <a:t>具体介绍</a:t>
            </a:r>
            <a:endParaRPr sz="1800" spc="300" dirty="0">
              <a:solidFill>
                <a:schemeClr val="tx1">
                  <a:lumMod val="85000"/>
                  <a:lumOff val="15000"/>
                </a:schemeClr>
              </a:solidFill>
              <a:latin typeface="+mn-ea"/>
              <a:ea typeface="+mn-ea"/>
            </a:endParaRPr>
          </a:p>
        </p:txBody>
      </p:sp>
      <p:pic>
        <p:nvPicPr>
          <p:cNvPr id="52" name="图片占位符 51"/>
          <p:cNvPicPr>
            <a:picLocks noGrp="1" noChangeAspect="1"/>
          </p:cNvPicPr>
          <p:nvPr>
            <p:ph type="pic" sz="quarter" idx="13"/>
          </p:nvPr>
        </p:nvPicPr>
        <p:blipFill>
          <a:blip r:embed="rId2" cstate="print">
            <a:extLst>
              <a:ext uri="{BEBA8EAE-BF5A-486C-A8C5-ECC9F3942E4B}">
                <a14:imgProps xmlns:a14="http://schemas.microsoft.com/office/drawing/2010/main">
                  <a14:imgLayer r:embed="rId3">
                    <a14:imgEffect>
                      <a14:artisticPaintStrokes/>
                    </a14:imgEffect>
                  </a14:imgLayer>
                </a14:imgProps>
              </a:ext>
            </a:extLst>
          </a:blip>
          <a:srcRect l="6936" r="6936"/>
          <a:stretch>
            <a:fillRect/>
          </a:stretch>
        </p:blipFill>
        <p:spPr>
          <a:prstGeom prst="rect">
            <a:avLst/>
          </a:prstGeom>
        </p:spPr>
      </p:pic>
      <p:pic>
        <p:nvPicPr>
          <p:cNvPr id="51" name="图片占位符 50"/>
          <p:cNvPicPr>
            <a:picLocks noGrp="1" noChangeAspect="1"/>
          </p:cNvPicPr>
          <p:nvPr>
            <p:ph type="pic" sz="quarter" idx="12"/>
          </p:nvPr>
        </p:nvPicPr>
        <p:blipFill>
          <a:blip r:embed="rId4">
            <a:extLst>
              <a:ext uri="{BEBA8EAE-BF5A-486C-A8C5-ECC9F3942E4B}">
                <a14:imgProps xmlns:a14="http://schemas.microsoft.com/office/drawing/2010/main">
                  <a14:imgLayer r:embed="rId5">
                    <a14:imgEffect>
                      <a14:artisticPaintStrokes/>
                    </a14:imgEffect>
                  </a14:imgLayer>
                </a14:imgProps>
              </a:ext>
            </a:extLst>
          </a:blip>
          <a:srcRect l="10901" r="10901"/>
          <a:stretch>
            <a:fillRect/>
          </a:stretch>
        </p:blipFill>
        <p:spPr>
          <a:prstGeom prst="rect">
            <a:avLst/>
          </a:prstGeom>
        </p:spPr>
      </p:pic>
      <p:pic>
        <p:nvPicPr>
          <p:cNvPr id="53" name="图片占位符 52"/>
          <p:cNvPicPr>
            <a:picLocks noGrp="1" noChangeAspect="1"/>
          </p:cNvPicPr>
          <p:nvPr>
            <p:ph type="pic" sz="quarter" idx="11"/>
          </p:nvPr>
        </p:nvPicPr>
        <p:blipFill>
          <a:blip r:embed="rId6">
            <a:extLst>
              <a:ext uri="{BEBA8EAE-BF5A-486C-A8C5-ECC9F3942E4B}">
                <a14:imgProps xmlns:a14="http://schemas.microsoft.com/office/drawing/2010/main">
                  <a14:imgLayer r:embed="rId7">
                    <a14:imgEffect>
                      <a14:artisticPaintStrokes/>
                    </a14:imgEffect>
                  </a14:imgLayer>
                </a14:imgProps>
              </a:ext>
            </a:extLst>
          </a:blip>
          <a:srcRect l="6643" r="6643"/>
          <a:stretch>
            <a:fillRect/>
          </a:stretch>
        </p:blipFill>
        <p:spPr>
          <a:prstGeom prst="rect">
            <a:avLst/>
          </a:prstGeom>
        </p:spPr>
      </p:pic>
      <p:pic>
        <p:nvPicPr>
          <p:cNvPr id="55" name="图片占位符 54"/>
          <p:cNvPicPr>
            <a:picLocks noGrp="1" noChangeAspect="1"/>
          </p:cNvPicPr>
          <p:nvPr>
            <p:ph type="pic" sz="quarter" idx="10"/>
          </p:nvPr>
        </p:nvPicPr>
        <p:blipFill>
          <a:blip r:embed="rId8" cstate="print">
            <a:extLst>
              <a:ext uri="{BEBA8EAE-BF5A-486C-A8C5-ECC9F3942E4B}">
                <a14:imgProps xmlns:a14="http://schemas.microsoft.com/office/drawing/2010/main">
                  <a14:imgLayer r:embed="rId9">
                    <a14:imgEffect>
                      <a14:artisticPaintStrokes/>
                    </a14:imgEffect>
                  </a14:imgLayer>
                </a14:imgProps>
              </a:ext>
              <a:ext uri="{28A0092B-C50C-407E-A947-70E740481C1C}">
                <a14:useLocalDpi xmlns:a14="http://schemas.microsoft.com/office/drawing/2010/main" val="0"/>
              </a:ext>
            </a:extLst>
          </a:blip>
          <a:srcRect l="23131" r="23131"/>
          <a:stretch>
            <a:fillRect/>
          </a:stretch>
        </p:blipFill>
        <p:spPr/>
      </p:pic>
      <p:sp>
        <p:nvSpPr>
          <p:cNvPr id="44" name="Shape 570"/>
          <p:cNvSpPr/>
          <p:nvPr/>
        </p:nvSpPr>
        <p:spPr>
          <a:xfrm>
            <a:off x="2043301" y="5771132"/>
            <a:ext cx="1511905" cy="60016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r>
              <a:rPr lang="zh-CN" altLang="en-US" sz="1100" spc="300" dirty="0">
                <a:solidFill>
                  <a:schemeClr val="tx1">
                    <a:lumMod val="85000"/>
                    <a:lumOff val="15000"/>
                  </a:schemeClr>
                </a:solidFill>
                <a:latin typeface="+mn-ea"/>
                <a:cs typeface="鯨海酔侯"/>
              </a:rPr>
              <a:t>某某公司是全球领先的综合通信解决方案提供商。</a:t>
            </a:r>
            <a:endParaRPr sz="1100" spc="300" dirty="0">
              <a:solidFill>
                <a:schemeClr val="tx1">
                  <a:lumMod val="85000"/>
                  <a:lumOff val="15000"/>
                </a:schemeClr>
              </a:solidFill>
              <a:latin typeface="+mn-ea"/>
              <a:cs typeface="鯨海酔侯"/>
            </a:endParaRPr>
          </a:p>
        </p:txBody>
      </p:sp>
      <p:sp>
        <p:nvSpPr>
          <p:cNvPr id="45" name="Shape 570"/>
          <p:cNvSpPr/>
          <p:nvPr/>
        </p:nvSpPr>
        <p:spPr>
          <a:xfrm>
            <a:off x="3989287" y="5771132"/>
            <a:ext cx="1511905" cy="60016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r>
              <a:rPr lang="zh-CN" altLang="en-US" sz="1100" spc="300" dirty="0">
                <a:solidFill>
                  <a:schemeClr val="tx1">
                    <a:lumMod val="85000"/>
                    <a:lumOff val="15000"/>
                  </a:schemeClr>
                </a:solidFill>
                <a:latin typeface="+mn-ea"/>
                <a:cs typeface="鯨海酔侯"/>
              </a:rPr>
              <a:t>某某公司是全球领先的综合通信解决方案提供商。</a:t>
            </a:r>
            <a:endParaRPr sz="1100" spc="300" dirty="0">
              <a:solidFill>
                <a:schemeClr val="tx1">
                  <a:lumMod val="85000"/>
                  <a:lumOff val="15000"/>
                </a:schemeClr>
              </a:solidFill>
              <a:latin typeface="+mn-ea"/>
              <a:cs typeface="鯨海酔侯"/>
            </a:endParaRPr>
          </a:p>
        </p:txBody>
      </p:sp>
      <p:sp>
        <p:nvSpPr>
          <p:cNvPr id="46" name="Shape 570"/>
          <p:cNvSpPr/>
          <p:nvPr/>
        </p:nvSpPr>
        <p:spPr>
          <a:xfrm>
            <a:off x="6773127" y="5709449"/>
            <a:ext cx="1511905" cy="60016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r>
              <a:rPr lang="zh-CN" altLang="en-US" sz="1100" spc="300" dirty="0">
                <a:solidFill>
                  <a:schemeClr val="tx1">
                    <a:lumMod val="85000"/>
                    <a:lumOff val="15000"/>
                  </a:schemeClr>
                </a:solidFill>
                <a:latin typeface="+mn-ea"/>
                <a:cs typeface="鯨海酔侯"/>
              </a:rPr>
              <a:t>某某公司是全球领先的综合通信解决方案提供商。</a:t>
            </a:r>
            <a:endParaRPr sz="1100" spc="300" dirty="0">
              <a:solidFill>
                <a:schemeClr val="tx1">
                  <a:lumMod val="85000"/>
                  <a:lumOff val="15000"/>
                </a:schemeClr>
              </a:solidFill>
              <a:latin typeface="+mn-ea"/>
              <a:cs typeface="鯨海酔侯"/>
            </a:endParaRPr>
          </a:p>
        </p:txBody>
      </p:sp>
      <p:sp>
        <p:nvSpPr>
          <p:cNvPr id="47" name="Shape 570"/>
          <p:cNvSpPr/>
          <p:nvPr/>
        </p:nvSpPr>
        <p:spPr>
          <a:xfrm>
            <a:off x="8657449" y="5700037"/>
            <a:ext cx="1511905" cy="60016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r>
              <a:rPr lang="zh-CN" altLang="en-US" sz="1100" spc="300" dirty="0">
                <a:solidFill>
                  <a:schemeClr val="tx1">
                    <a:lumMod val="85000"/>
                    <a:lumOff val="15000"/>
                  </a:schemeClr>
                </a:solidFill>
                <a:latin typeface="+mn-ea"/>
                <a:cs typeface="鯨海酔侯"/>
              </a:rPr>
              <a:t>某某公司是全球领先的综合通信解决方案提供商。</a:t>
            </a:r>
            <a:endParaRPr sz="1100" spc="300" dirty="0">
              <a:solidFill>
                <a:schemeClr val="tx1">
                  <a:lumMod val="85000"/>
                  <a:lumOff val="15000"/>
                </a:schemeClr>
              </a:solidFill>
              <a:latin typeface="+mn-ea"/>
              <a:cs typeface="鯨海酔侯"/>
            </a:endParaRPr>
          </a:p>
        </p:txBody>
      </p:sp>
    </p:spTree>
    <p:extLst>
      <p:ext uri="{BB962C8B-B14F-4D97-AF65-F5344CB8AC3E}">
        <p14:creationId xmlns:p14="http://schemas.microsoft.com/office/powerpoint/2010/main" val="3004130673"/>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grpId="0" nodeType="withEffect">
                                  <p:stCondLst>
                                    <p:cond delay="50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42"/>
                                        </p:tgtEl>
                                        <p:attrNameLst>
                                          <p:attrName>style.visibility</p:attrName>
                                        </p:attrNameLst>
                                      </p:cBhvr>
                                      <p:to>
                                        <p:strVal val="visible"/>
                                      </p:to>
                                    </p:set>
                                    <p:animEffect transition="in" filter="wipe(down)">
                                      <p:cBhvr>
                                        <p:cTn id="33" dur="500"/>
                                        <p:tgtEl>
                                          <p:spTgt spid="42"/>
                                        </p:tgtEl>
                                      </p:cBhvr>
                                    </p:animEffect>
                                  </p:childTnLst>
                                </p:cTn>
                              </p:par>
                              <p:par>
                                <p:cTn id="34" presetID="22" presetClass="entr" presetSubtype="4" fill="hold" grpId="0" nodeType="withEffect">
                                  <p:stCondLst>
                                    <p:cond delay="50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par>
                          <p:cTn id="37" fill="hold">
                            <p:stCondLst>
                              <p:cond delay="1000"/>
                            </p:stCondLst>
                            <p:childTnLst>
                              <p:par>
                                <p:cTn id="38" presetID="50" presetClass="entr" presetSubtype="0" decel="10000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p:cTn id="40" dur="1000" fill="hold"/>
                                        <p:tgtEl>
                                          <p:spTgt spid="44"/>
                                        </p:tgtEl>
                                        <p:attrNameLst>
                                          <p:attrName>ppt_w</p:attrName>
                                        </p:attrNameLst>
                                      </p:cBhvr>
                                      <p:tavLst>
                                        <p:tav tm="0">
                                          <p:val>
                                            <p:strVal val="#ppt_w+.3"/>
                                          </p:val>
                                        </p:tav>
                                        <p:tav tm="100000">
                                          <p:val>
                                            <p:strVal val="#ppt_w"/>
                                          </p:val>
                                        </p:tav>
                                      </p:tavLst>
                                    </p:anim>
                                    <p:anim calcmode="lin" valueType="num">
                                      <p:cBhvr>
                                        <p:cTn id="41" dur="1000" fill="hold"/>
                                        <p:tgtEl>
                                          <p:spTgt spid="44"/>
                                        </p:tgtEl>
                                        <p:attrNameLst>
                                          <p:attrName>ppt_h</p:attrName>
                                        </p:attrNameLst>
                                      </p:cBhvr>
                                      <p:tavLst>
                                        <p:tav tm="0">
                                          <p:val>
                                            <p:strVal val="#ppt_h"/>
                                          </p:val>
                                        </p:tav>
                                        <p:tav tm="100000">
                                          <p:val>
                                            <p:strVal val="#ppt_h"/>
                                          </p:val>
                                        </p:tav>
                                      </p:tavLst>
                                    </p:anim>
                                    <p:animEffect transition="in" filter="fade">
                                      <p:cBhvr>
                                        <p:cTn id="42" dur="1000"/>
                                        <p:tgtEl>
                                          <p:spTgt spid="44"/>
                                        </p:tgtEl>
                                      </p:cBhvr>
                                    </p:animEffect>
                                  </p:childTnLst>
                                </p:cTn>
                              </p:par>
                            </p:childTnLst>
                          </p:cTn>
                        </p:par>
                        <p:par>
                          <p:cTn id="43" fill="hold">
                            <p:stCondLst>
                              <p:cond delay="2000"/>
                            </p:stCondLst>
                            <p:childTnLst>
                              <p:par>
                                <p:cTn id="44" presetID="50" presetClass="entr" presetSubtype="0" decel="10000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1000" fill="hold"/>
                                        <p:tgtEl>
                                          <p:spTgt spid="45"/>
                                        </p:tgtEl>
                                        <p:attrNameLst>
                                          <p:attrName>ppt_w</p:attrName>
                                        </p:attrNameLst>
                                      </p:cBhvr>
                                      <p:tavLst>
                                        <p:tav tm="0">
                                          <p:val>
                                            <p:strVal val="#ppt_w+.3"/>
                                          </p:val>
                                        </p:tav>
                                        <p:tav tm="100000">
                                          <p:val>
                                            <p:strVal val="#ppt_w"/>
                                          </p:val>
                                        </p:tav>
                                      </p:tavLst>
                                    </p:anim>
                                    <p:anim calcmode="lin" valueType="num">
                                      <p:cBhvr>
                                        <p:cTn id="47" dur="1000" fill="hold"/>
                                        <p:tgtEl>
                                          <p:spTgt spid="45"/>
                                        </p:tgtEl>
                                        <p:attrNameLst>
                                          <p:attrName>ppt_h</p:attrName>
                                        </p:attrNameLst>
                                      </p:cBhvr>
                                      <p:tavLst>
                                        <p:tav tm="0">
                                          <p:val>
                                            <p:strVal val="#ppt_h"/>
                                          </p:val>
                                        </p:tav>
                                        <p:tav tm="100000">
                                          <p:val>
                                            <p:strVal val="#ppt_h"/>
                                          </p:val>
                                        </p:tav>
                                      </p:tavLst>
                                    </p:anim>
                                    <p:animEffect transition="in" filter="fade">
                                      <p:cBhvr>
                                        <p:cTn id="48" dur="1000"/>
                                        <p:tgtEl>
                                          <p:spTgt spid="45"/>
                                        </p:tgtEl>
                                      </p:cBhvr>
                                    </p:animEffect>
                                  </p:childTnLst>
                                </p:cTn>
                              </p:par>
                            </p:childTnLst>
                          </p:cTn>
                        </p:par>
                        <p:par>
                          <p:cTn id="49" fill="hold">
                            <p:stCondLst>
                              <p:cond delay="3000"/>
                            </p:stCondLst>
                            <p:childTnLst>
                              <p:par>
                                <p:cTn id="50" presetID="50" presetClass="entr" presetSubtype="0"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1000" fill="hold"/>
                                        <p:tgtEl>
                                          <p:spTgt spid="46"/>
                                        </p:tgtEl>
                                        <p:attrNameLst>
                                          <p:attrName>ppt_w</p:attrName>
                                        </p:attrNameLst>
                                      </p:cBhvr>
                                      <p:tavLst>
                                        <p:tav tm="0">
                                          <p:val>
                                            <p:strVal val="#ppt_w+.3"/>
                                          </p:val>
                                        </p:tav>
                                        <p:tav tm="100000">
                                          <p:val>
                                            <p:strVal val="#ppt_w"/>
                                          </p:val>
                                        </p:tav>
                                      </p:tavLst>
                                    </p:anim>
                                    <p:anim calcmode="lin" valueType="num">
                                      <p:cBhvr>
                                        <p:cTn id="53" dur="1000" fill="hold"/>
                                        <p:tgtEl>
                                          <p:spTgt spid="46"/>
                                        </p:tgtEl>
                                        <p:attrNameLst>
                                          <p:attrName>ppt_h</p:attrName>
                                        </p:attrNameLst>
                                      </p:cBhvr>
                                      <p:tavLst>
                                        <p:tav tm="0">
                                          <p:val>
                                            <p:strVal val="#ppt_h"/>
                                          </p:val>
                                        </p:tav>
                                        <p:tav tm="100000">
                                          <p:val>
                                            <p:strVal val="#ppt_h"/>
                                          </p:val>
                                        </p:tav>
                                      </p:tavLst>
                                    </p:anim>
                                    <p:animEffect transition="in" filter="fade">
                                      <p:cBhvr>
                                        <p:cTn id="54" dur="1000"/>
                                        <p:tgtEl>
                                          <p:spTgt spid="46"/>
                                        </p:tgtEl>
                                      </p:cBhvr>
                                    </p:animEffect>
                                  </p:childTnLst>
                                </p:cTn>
                              </p:par>
                            </p:childTnLst>
                          </p:cTn>
                        </p:par>
                        <p:par>
                          <p:cTn id="55" fill="hold">
                            <p:stCondLst>
                              <p:cond delay="4000"/>
                            </p:stCondLst>
                            <p:childTnLst>
                              <p:par>
                                <p:cTn id="56" presetID="50" presetClass="entr" presetSubtype="0" decel="10000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1000" fill="hold"/>
                                        <p:tgtEl>
                                          <p:spTgt spid="47"/>
                                        </p:tgtEl>
                                        <p:attrNameLst>
                                          <p:attrName>ppt_w</p:attrName>
                                        </p:attrNameLst>
                                      </p:cBhvr>
                                      <p:tavLst>
                                        <p:tav tm="0">
                                          <p:val>
                                            <p:strVal val="#ppt_w+.3"/>
                                          </p:val>
                                        </p:tav>
                                        <p:tav tm="100000">
                                          <p:val>
                                            <p:strVal val="#ppt_w"/>
                                          </p:val>
                                        </p:tav>
                                      </p:tavLst>
                                    </p:anim>
                                    <p:anim calcmode="lin" valueType="num">
                                      <p:cBhvr>
                                        <p:cTn id="59" dur="1000" fill="hold"/>
                                        <p:tgtEl>
                                          <p:spTgt spid="47"/>
                                        </p:tgtEl>
                                        <p:attrNameLst>
                                          <p:attrName>ppt_h</p:attrName>
                                        </p:attrNameLst>
                                      </p:cBhvr>
                                      <p:tavLst>
                                        <p:tav tm="0">
                                          <p:val>
                                            <p:strVal val="#ppt_h"/>
                                          </p:val>
                                        </p:tav>
                                        <p:tav tm="100000">
                                          <p:val>
                                            <p:strVal val="#ppt_h"/>
                                          </p:val>
                                        </p:tav>
                                      </p:tavLst>
                                    </p:anim>
                                    <p:animEffect transition="in" filter="fade">
                                      <p:cBhvr>
                                        <p:cTn id="6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219325" y="3690189"/>
            <a:ext cx="7750175"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 name="图片占位符 12"/>
          <p:cNvPicPr>
            <a:picLocks noGrp="1" noChangeAspect="1"/>
          </p:cNvPicPr>
          <p:nvPr>
            <p:ph type="pic" sz="quarter" idx="12"/>
          </p:nvPr>
        </p:nvPicPr>
        <p:blipFill>
          <a:blip r:embed="rId3" cstate="print">
            <a:extLst>
              <a:ext uri="{BEBA8EAE-BF5A-486C-A8C5-ECC9F3942E4B}">
                <a14:imgProps xmlns:a14="http://schemas.microsoft.com/office/drawing/2010/main">
                  <a14:imgLayer r:embed="rId4">
                    <a14:imgEffect>
                      <a14:artisticPaintStrokes/>
                    </a14:imgEffect>
                    <a14:imgEffect>
                      <a14:saturation sat="33000"/>
                    </a14:imgEffect>
                  </a14:imgLayer>
                </a14:imgProps>
              </a:ext>
              <a:ext uri="{28A0092B-C50C-407E-A947-70E740481C1C}">
                <a14:useLocalDpi xmlns:a14="http://schemas.microsoft.com/office/drawing/2010/main" val="0"/>
              </a:ext>
            </a:extLst>
          </a:blip>
          <a:srcRect l="10997" r="10997"/>
          <a:stretch>
            <a:fillRect/>
          </a:stretch>
        </p:blipFill>
        <p:spPr>
          <a:ln w="44450">
            <a:solidFill>
              <a:schemeClr val="tx1">
                <a:lumMod val="85000"/>
                <a:lumOff val="15000"/>
              </a:schemeClr>
            </a:solidFill>
          </a:ln>
        </p:spPr>
      </p:pic>
      <p:grpSp>
        <p:nvGrpSpPr>
          <p:cNvPr id="61" name="组合 60"/>
          <p:cNvGrpSpPr/>
          <p:nvPr/>
        </p:nvGrpSpPr>
        <p:grpSpPr>
          <a:xfrm>
            <a:off x="10133268" y="3528981"/>
            <a:ext cx="353378" cy="318611"/>
            <a:chOff x="913901" y="156719"/>
            <a:chExt cx="1328006" cy="1197348"/>
          </a:xfrm>
        </p:grpSpPr>
        <p:sp>
          <p:nvSpPr>
            <p:cNvPr id="62"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63"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64" name="组合 63"/>
          <p:cNvGrpSpPr/>
          <p:nvPr/>
        </p:nvGrpSpPr>
        <p:grpSpPr>
          <a:xfrm>
            <a:off x="1696385" y="3532897"/>
            <a:ext cx="353378" cy="318611"/>
            <a:chOff x="913901" y="156719"/>
            <a:chExt cx="1328006" cy="1197348"/>
          </a:xfrm>
        </p:grpSpPr>
        <p:sp>
          <p:nvSpPr>
            <p:cNvPr id="65"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66"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69" name="矩形 68"/>
          <p:cNvSpPr/>
          <p:nvPr/>
        </p:nvSpPr>
        <p:spPr>
          <a:xfrm>
            <a:off x="2562961" y="4092547"/>
            <a:ext cx="1754324" cy="1485293"/>
          </a:xfrm>
          <a:prstGeom prst="rect">
            <a:avLst/>
          </a:prstGeom>
          <a:ln w="12700">
            <a:miter lim="400000"/>
          </a:ln>
        </p:spPr>
        <p:txBody>
          <a:bodyPr vert="eaVert" wrap="square" lIns="45719" rIns="45719" anchor="ctr">
            <a:spAutoFit/>
          </a:bodyPr>
          <a:lstStyle/>
          <a:p>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
        <p:nvSpPr>
          <p:cNvPr id="70" name="矩形 69"/>
          <p:cNvSpPr/>
          <p:nvPr/>
        </p:nvSpPr>
        <p:spPr>
          <a:xfrm>
            <a:off x="7799981" y="4026981"/>
            <a:ext cx="2123656" cy="1761171"/>
          </a:xfrm>
          <a:prstGeom prst="rect">
            <a:avLst/>
          </a:prstGeom>
          <a:ln w="12700">
            <a:miter lim="400000"/>
          </a:ln>
        </p:spPr>
        <p:txBody>
          <a:bodyPr vert="eaVert" wrap="square" lIns="45719" rIns="45719" anchor="ctr">
            <a:spAutoFit/>
          </a:bodyPr>
          <a:lstStyle/>
          <a:p>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a:t>
            </a:r>
          </a:p>
        </p:txBody>
      </p:sp>
      <p:sp>
        <p:nvSpPr>
          <p:cNvPr id="71" name="矩形 70"/>
          <p:cNvSpPr/>
          <p:nvPr/>
        </p:nvSpPr>
        <p:spPr>
          <a:xfrm>
            <a:off x="10048131" y="3902935"/>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72" name="矩形 71"/>
          <p:cNvSpPr/>
          <p:nvPr/>
        </p:nvSpPr>
        <p:spPr>
          <a:xfrm>
            <a:off x="1599143" y="397672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73"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Tree>
    <p:extLst>
      <p:ext uri="{BB962C8B-B14F-4D97-AF65-F5344CB8AC3E}">
        <p14:creationId xmlns:p14="http://schemas.microsoft.com/office/powerpoint/2010/main" val="2197295551"/>
      </p:ext>
    </p:extLst>
  </p:cSld>
  <p:clrMapOvr>
    <a:masterClrMapping/>
  </p:clrMapOvr>
  <mc:AlternateContent xmlns:mc="http://schemas.openxmlformats.org/markup-compatibility/2006" xmlns:p14="http://schemas.microsoft.com/office/powerpoint/2010/main">
    <mc:Choice Requires="p14">
      <p:transition spd="slow" p14:dur="900" advTm="20">
        <p14:warp dir="in"/>
      </p:transition>
    </mc:Choice>
    <mc:Fallback xmlns="">
      <p:transition spd="slow" advTm="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250"/>
                                        <p:tgtEl>
                                          <p:spTgt spid="61"/>
                                        </p:tgtEl>
                                      </p:cBhvr>
                                    </p:animEffect>
                                    <p:anim calcmode="lin" valueType="num">
                                      <p:cBhvr>
                                        <p:cTn id="12" dur="250" fill="hold"/>
                                        <p:tgtEl>
                                          <p:spTgt spid="61"/>
                                        </p:tgtEl>
                                        <p:attrNameLst>
                                          <p:attrName>ppt_x</p:attrName>
                                        </p:attrNameLst>
                                      </p:cBhvr>
                                      <p:tavLst>
                                        <p:tav tm="0">
                                          <p:val>
                                            <p:strVal val="#ppt_x"/>
                                          </p:val>
                                        </p:tav>
                                        <p:tav tm="100000">
                                          <p:val>
                                            <p:strVal val="#ppt_x"/>
                                          </p:val>
                                        </p:tav>
                                      </p:tavLst>
                                    </p:anim>
                                    <p:anim calcmode="lin" valueType="num">
                                      <p:cBhvr>
                                        <p:cTn id="13" dur="25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7"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250"/>
                                        <p:tgtEl>
                                          <p:spTgt spid="64"/>
                                        </p:tgtEl>
                                      </p:cBhvr>
                                    </p:animEffect>
                                    <p:anim calcmode="lin" valueType="num">
                                      <p:cBhvr>
                                        <p:cTn id="18" dur="250" fill="hold"/>
                                        <p:tgtEl>
                                          <p:spTgt spid="64"/>
                                        </p:tgtEl>
                                        <p:attrNameLst>
                                          <p:attrName>ppt_x</p:attrName>
                                        </p:attrNameLst>
                                      </p:cBhvr>
                                      <p:tavLst>
                                        <p:tav tm="0">
                                          <p:val>
                                            <p:strVal val="#ppt_x"/>
                                          </p:val>
                                        </p:tav>
                                        <p:tav tm="100000">
                                          <p:val>
                                            <p:strVal val="#ppt_x"/>
                                          </p:val>
                                        </p:tav>
                                      </p:tavLst>
                                    </p:anim>
                                    <p:anim calcmode="lin" valueType="num">
                                      <p:cBhvr>
                                        <p:cTn id="19" dur="250" fill="hold"/>
                                        <p:tgtEl>
                                          <p:spTgt spid="64"/>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25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par>
                                <p:cTn id="23" presetID="50" presetClass="entr" presetSubtype="0" decel="100000"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1000" fill="hold"/>
                                        <p:tgtEl>
                                          <p:spTgt spid="70"/>
                                        </p:tgtEl>
                                        <p:attrNameLst>
                                          <p:attrName>ppt_w</p:attrName>
                                        </p:attrNameLst>
                                      </p:cBhvr>
                                      <p:tavLst>
                                        <p:tav tm="0">
                                          <p:val>
                                            <p:strVal val="#ppt_w+.3"/>
                                          </p:val>
                                        </p:tav>
                                        <p:tav tm="100000">
                                          <p:val>
                                            <p:strVal val="#ppt_w"/>
                                          </p:val>
                                        </p:tav>
                                      </p:tavLst>
                                    </p:anim>
                                    <p:anim calcmode="lin" valueType="num">
                                      <p:cBhvr>
                                        <p:cTn id="26" dur="1000" fill="hold"/>
                                        <p:tgtEl>
                                          <p:spTgt spid="70"/>
                                        </p:tgtEl>
                                        <p:attrNameLst>
                                          <p:attrName>ppt_h</p:attrName>
                                        </p:attrNameLst>
                                      </p:cBhvr>
                                      <p:tavLst>
                                        <p:tav tm="0">
                                          <p:val>
                                            <p:strVal val="#ppt_h"/>
                                          </p:val>
                                        </p:tav>
                                        <p:tav tm="100000">
                                          <p:val>
                                            <p:strVal val="#ppt_h"/>
                                          </p:val>
                                        </p:tav>
                                      </p:tavLst>
                                    </p:anim>
                                    <p:animEffect transition="in" filter="fade">
                                      <p:cBhvr>
                                        <p:cTn id="27" dur="1000"/>
                                        <p:tgtEl>
                                          <p:spTgt spid="70"/>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72"/>
                                        </p:tgtEl>
                                        <p:attrNameLst>
                                          <p:attrName>style.visibility</p:attrName>
                                        </p:attrNameLst>
                                      </p:cBhvr>
                                      <p:to>
                                        <p:strVal val="visible"/>
                                      </p:to>
                                    </p:set>
                                    <p:animEffect transition="in" filter="wipe(up)">
                                      <p:cBhvr>
                                        <p:cTn id="30" dur="500"/>
                                        <p:tgtEl>
                                          <p:spTgt spid="72"/>
                                        </p:tgtEl>
                                      </p:cBhvr>
                                    </p:animEffect>
                                  </p:childTnLst>
                                </p:cTn>
                              </p:par>
                              <p:par>
                                <p:cTn id="31" presetID="50" presetClass="entr" presetSubtype="0" decel="100000" fill="hold" grpId="0" nodeType="withEffect">
                                  <p:stCondLst>
                                    <p:cond delay="5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strVal val="#ppt_w+.3"/>
                                          </p:val>
                                        </p:tav>
                                        <p:tav tm="100000">
                                          <p:val>
                                            <p:strVal val="#ppt_w"/>
                                          </p:val>
                                        </p:tav>
                                      </p:tavLst>
                                    </p:anim>
                                    <p:anim calcmode="lin" valueType="num">
                                      <p:cBhvr>
                                        <p:cTn id="34" dur="1000" fill="hold"/>
                                        <p:tgtEl>
                                          <p:spTgt spid="69"/>
                                        </p:tgtEl>
                                        <p:attrNameLst>
                                          <p:attrName>ppt_h</p:attrName>
                                        </p:attrNameLst>
                                      </p:cBhvr>
                                      <p:tavLst>
                                        <p:tav tm="0">
                                          <p:val>
                                            <p:strVal val="#ppt_h"/>
                                          </p:val>
                                        </p:tav>
                                        <p:tav tm="100000">
                                          <p:val>
                                            <p:strVal val="#ppt_h"/>
                                          </p:val>
                                        </p:tav>
                                      </p:tavLst>
                                    </p:anim>
                                    <p:animEffect transition="in" filter="fade">
                                      <p:cBhvr>
                                        <p:cTn id="35"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hqprint">
            <a:extLst>
              <a:ext uri="{BEBA8EAE-BF5A-486C-A8C5-ECC9F3942E4B}">
                <a14:imgProps xmlns:a14="http://schemas.microsoft.com/office/drawing/2010/main">
                  <a14:imgLayer r:embed="rId3">
                    <a14:imgEffect>
                      <a14:artisticPaintStrokes/>
                    </a14:imgEffect>
                    <a14:imgEffect>
                      <a14:saturation sat="33000"/>
                    </a14:imgEffect>
                    <a14:imgEffect>
                      <a14:brightnessContrast bright="50000"/>
                    </a14:imgEffect>
                  </a14:imgLayer>
                </a14:imgProps>
              </a:ext>
              <a:ext uri="{28A0092B-C50C-407E-A947-70E740481C1C}">
                <a14:useLocalDpi xmlns:a14="http://schemas.microsoft.com/office/drawing/2010/main" val="0"/>
              </a:ext>
            </a:extLst>
          </a:blip>
          <a:srcRect t="42845" b="42845"/>
          <a:stretch>
            <a:fillRect/>
          </a:stretch>
        </p:blipFill>
        <p:spPr/>
      </p:pic>
      <p:grpSp>
        <p:nvGrpSpPr>
          <p:cNvPr id="17" name="组合 16"/>
          <p:cNvGrpSpPr/>
          <p:nvPr/>
        </p:nvGrpSpPr>
        <p:grpSpPr>
          <a:xfrm>
            <a:off x="3576220"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10" name="Shape 570"/>
          <p:cNvSpPr/>
          <p:nvPr/>
        </p:nvSpPr>
        <p:spPr>
          <a:xfrm>
            <a:off x="3576220" y="21081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solidFill>
                <a:latin typeface="+mj-ea"/>
                <a:ea typeface="+mj-ea"/>
              </a:rPr>
              <a:t>第三章</a:t>
            </a:r>
            <a:endParaRPr sz="2400" dirty="0">
              <a:solidFill>
                <a:schemeClr val="bg1"/>
              </a:solidFill>
              <a:latin typeface="+mj-ea"/>
              <a:ea typeface="+mj-ea"/>
            </a:endParaRPr>
          </a:p>
        </p:txBody>
      </p:sp>
      <p:grpSp>
        <p:nvGrpSpPr>
          <p:cNvPr id="2" name="组合 1"/>
          <p:cNvGrpSpPr/>
          <p:nvPr/>
        </p:nvGrpSpPr>
        <p:grpSpPr>
          <a:xfrm>
            <a:off x="8477725" y="2510157"/>
            <a:ext cx="353378" cy="318611"/>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sp>
        <p:nvSpPr>
          <p:cNvPr id="22" name="矩形 21"/>
          <p:cNvSpPr/>
          <p:nvPr/>
        </p:nvSpPr>
        <p:spPr>
          <a:xfrm>
            <a:off x="8285082" y="3028711"/>
            <a:ext cx="738664" cy="2221121"/>
          </a:xfrm>
          <a:prstGeom prst="rect">
            <a:avLst/>
          </a:prstGeom>
        </p:spPr>
        <p:txBody>
          <a:bodyPr vert="eaVert" wrap="none">
            <a:spAutoFit/>
          </a:bodyPr>
          <a:lstStyle/>
          <a:p>
            <a:pPr algn="ctr">
              <a:spcBef>
                <a:spcPts val="500"/>
              </a:spcBef>
              <a:defRPr/>
            </a:pPr>
            <a:r>
              <a:rPr lang="zh-CN" altLang="en-US" sz="3600" b="1" kern="100" spc="600" dirty="0">
                <a:solidFill>
                  <a:schemeClr val="bg1"/>
                </a:solidFill>
                <a:latin typeface="+mn-ea"/>
                <a:cs typeface="Times New Roman" panose="02020603050405020304" pitchFamily="18" charset="0"/>
              </a:rPr>
              <a:t>研究综述</a:t>
            </a:r>
          </a:p>
        </p:txBody>
      </p:sp>
      <p:sp>
        <p:nvSpPr>
          <p:cNvPr id="29" name="文本框 9"/>
          <p:cNvSpPr txBox="1"/>
          <p:nvPr/>
        </p:nvSpPr>
        <p:spPr>
          <a:xfrm>
            <a:off x="5149414" y="4520110"/>
            <a:ext cx="215444" cy="1315553"/>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研究方案</a:t>
            </a:r>
          </a:p>
        </p:txBody>
      </p:sp>
      <p:sp>
        <p:nvSpPr>
          <p:cNvPr id="34" name="文本框 9"/>
          <p:cNvSpPr txBox="1"/>
          <p:nvPr/>
        </p:nvSpPr>
        <p:spPr>
          <a:xfrm>
            <a:off x="6550847" y="4528811"/>
            <a:ext cx="215444" cy="121658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研究目标</a:t>
            </a:r>
          </a:p>
        </p:txBody>
      </p:sp>
      <p:sp>
        <p:nvSpPr>
          <p:cNvPr id="39" name="文本框 9"/>
          <p:cNvSpPr txBox="1"/>
          <p:nvPr/>
        </p:nvSpPr>
        <p:spPr>
          <a:xfrm>
            <a:off x="4492370" y="4528811"/>
            <a:ext cx="215444" cy="1287034"/>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关键技术</a:t>
            </a:r>
          </a:p>
        </p:txBody>
      </p:sp>
      <p:sp>
        <p:nvSpPr>
          <p:cNvPr id="44" name="文本框 9"/>
          <p:cNvSpPr txBox="1"/>
          <p:nvPr/>
        </p:nvSpPr>
        <p:spPr>
          <a:xfrm>
            <a:off x="5828408" y="4509950"/>
            <a:ext cx="215444" cy="117730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研究思路</a:t>
            </a:r>
          </a:p>
        </p:txBody>
      </p:sp>
      <p:sp>
        <p:nvSpPr>
          <p:cNvPr id="49" name="文本框 9"/>
          <p:cNvSpPr txBox="1"/>
          <p:nvPr/>
        </p:nvSpPr>
        <p:spPr>
          <a:xfrm>
            <a:off x="3782896" y="4558188"/>
            <a:ext cx="215444" cy="1227177"/>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研究成果</a:t>
            </a:r>
          </a:p>
        </p:txBody>
      </p:sp>
      <p:sp>
        <p:nvSpPr>
          <p:cNvPr id="53" name="矩形 52"/>
          <p:cNvSpPr/>
          <p:nvPr/>
        </p:nvSpPr>
        <p:spPr>
          <a:xfrm>
            <a:off x="8950706" y="3517471"/>
            <a:ext cx="400110" cy="1611915"/>
          </a:xfrm>
          <a:prstGeom prst="rect">
            <a:avLst/>
          </a:prstGeom>
        </p:spPr>
        <p:txBody>
          <a:bodyPr vert="eaVert" wrap="none">
            <a:spAutoFit/>
          </a:bodyPr>
          <a:lstStyle/>
          <a:p>
            <a:pPr algn="ctr">
              <a:defRPr/>
            </a:pPr>
            <a:r>
              <a:rPr lang="en-US"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rPr>
              <a:t> Thesis Description</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Shape 570"/>
          <p:cNvSpPr/>
          <p:nvPr/>
        </p:nvSpPr>
        <p:spPr>
          <a:xfrm>
            <a:off x="712401" y="2603592"/>
            <a:ext cx="4101884" cy="376578"/>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400" spc="600" dirty="0">
                <a:solidFill>
                  <a:schemeClr val="bg1"/>
                </a:solidFill>
                <a:latin typeface="+mn-ea"/>
                <a:cs typeface="鯨海酔侯"/>
              </a:rPr>
              <a:t>一段精炼的话语可诗词类。</a:t>
            </a:r>
            <a:endParaRPr lang="en-US" altLang="zh-CN" sz="1400" spc="600" dirty="0">
              <a:solidFill>
                <a:schemeClr val="bg1"/>
              </a:solidFill>
              <a:latin typeface="+mn-ea"/>
              <a:cs typeface="鯨海酔侯"/>
            </a:endParaRPr>
          </a:p>
        </p:txBody>
      </p:sp>
      <p:sp>
        <p:nvSpPr>
          <p:cNvPr id="32" name="椭圆 31"/>
          <p:cNvSpPr/>
          <p:nvPr/>
        </p:nvSpPr>
        <p:spPr>
          <a:xfrm>
            <a:off x="6547994"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a:t>
            </a:r>
            <a:endParaRPr lang="zh-CN" altLang="en-US" sz="1600" dirty="0">
              <a:solidFill>
                <a:schemeClr val="bg1"/>
              </a:solidFill>
            </a:endParaRPr>
          </a:p>
        </p:txBody>
      </p:sp>
      <p:sp>
        <p:nvSpPr>
          <p:cNvPr id="33" name="椭圆 32"/>
          <p:cNvSpPr/>
          <p:nvPr/>
        </p:nvSpPr>
        <p:spPr>
          <a:xfrm>
            <a:off x="5848961"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35" name="椭圆 34"/>
          <p:cNvSpPr/>
          <p:nvPr/>
        </p:nvSpPr>
        <p:spPr>
          <a:xfrm>
            <a:off x="5156866"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36" name="椭圆 35"/>
          <p:cNvSpPr/>
          <p:nvPr/>
        </p:nvSpPr>
        <p:spPr>
          <a:xfrm>
            <a:off x="4491242"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37" name="椭圆 36"/>
          <p:cNvSpPr/>
          <p:nvPr/>
        </p:nvSpPr>
        <p:spPr>
          <a:xfrm>
            <a:off x="3775025" y="3990187"/>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24" name="任意多边形 23"/>
          <p:cNvSpPr/>
          <p:nvPr/>
        </p:nvSpPr>
        <p:spPr>
          <a:xfrm flipH="1">
            <a:off x="8831103" y="5687256"/>
            <a:ext cx="2926414" cy="474902"/>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5000">
                <a:srgbClr val="E4E4E4">
                  <a:alpha val="50000"/>
                </a:srgbClr>
              </a:gs>
              <a:gs pos="96000">
                <a:srgbClr val="241C16">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2599490296"/>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strVal val="#ppt_w+.3"/>
                                          </p:val>
                                        </p:tav>
                                        <p:tav tm="100000">
                                          <p:val>
                                            <p:strVal val="#ppt_w"/>
                                          </p:val>
                                        </p:tav>
                                      </p:tavLst>
                                    </p:anim>
                                    <p:anim calcmode="lin" valueType="num">
                                      <p:cBhvr>
                                        <p:cTn id="8" dur="1000" fill="hold"/>
                                        <p:tgtEl>
                                          <p:spTgt spid="54"/>
                                        </p:tgtEl>
                                        <p:attrNameLst>
                                          <p:attrName>ppt_h</p:attrName>
                                        </p:attrNameLst>
                                      </p:cBhvr>
                                      <p:tavLst>
                                        <p:tav tm="0">
                                          <p:val>
                                            <p:strVal val="#ppt_h"/>
                                          </p:val>
                                        </p:tav>
                                        <p:tav tm="100000">
                                          <p:val>
                                            <p:strVal val="#ppt_h"/>
                                          </p:val>
                                        </p:tav>
                                      </p:tavLst>
                                    </p:anim>
                                    <p:animEffect transition="in" filter="fade">
                                      <p:cBhvr>
                                        <p:cTn id="9" dur="1000"/>
                                        <p:tgtEl>
                                          <p:spTgt spid="54"/>
                                        </p:tgtEl>
                                      </p:cBhvr>
                                    </p:animEffect>
                                  </p:childTnLst>
                                </p:cTn>
                              </p:par>
                              <p:par>
                                <p:cTn id="10" presetID="2" presetClass="entr" presetSubtype="1" decel="10000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childTnLst>
                          </p:cTn>
                        </p:par>
                        <p:par>
                          <p:cTn id="26" fill="hold">
                            <p:stCondLst>
                              <p:cond delay="2000"/>
                            </p:stCondLst>
                            <p:childTnLst>
                              <p:par>
                                <p:cTn id="27" presetID="37"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900" decel="100000" fill="hold"/>
                                        <p:tgtEl>
                                          <p:spTgt spid="32"/>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900" decel="100000" fill="hold"/>
                                        <p:tgtEl>
                                          <p:spTgt spid="3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900" decel="100000" fill="hold"/>
                                        <p:tgtEl>
                                          <p:spTgt spid="35"/>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900" decel="100000" fill="hold"/>
                                        <p:tgtEl>
                                          <p:spTgt spid="3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900" decel="100000" fill="hold"/>
                                        <p:tgtEl>
                                          <p:spTgt spid="37"/>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900" decel="100000" fill="hold"/>
                                        <p:tgtEl>
                                          <p:spTgt spid="29"/>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900" decel="100000" fill="hold"/>
                                        <p:tgtEl>
                                          <p:spTgt spid="34"/>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900" decel="100000" fill="hold"/>
                                        <p:tgtEl>
                                          <p:spTgt spid="39"/>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75" presetID="37" presetClass="entr" presetSubtype="0" fill="hold" grpId="0" nodeType="withEffect">
                                  <p:stCondLst>
                                    <p:cond delay="10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900" decel="100000" fill="hold"/>
                                        <p:tgtEl>
                                          <p:spTgt spid="44"/>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81" presetID="37" presetClass="entr" presetSubtype="0" fill="hold" grpId="0" nodeType="withEffect">
                                  <p:stCondLst>
                                    <p:cond delay="1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1000"/>
                                        <p:tgtEl>
                                          <p:spTgt spid="49"/>
                                        </p:tgtEl>
                                      </p:cBhvr>
                                    </p:animEffect>
                                    <p:anim calcmode="lin" valueType="num">
                                      <p:cBhvr>
                                        <p:cTn id="84" dur="1000" fill="hold"/>
                                        <p:tgtEl>
                                          <p:spTgt spid="49"/>
                                        </p:tgtEl>
                                        <p:attrNameLst>
                                          <p:attrName>ppt_x</p:attrName>
                                        </p:attrNameLst>
                                      </p:cBhvr>
                                      <p:tavLst>
                                        <p:tav tm="0">
                                          <p:val>
                                            <p:strVal val="#ppt_x"/>
                                          </p:val>
                                        </p:tav>
                                        <p:tav tm="100000">
                                          <p:val>
                                            <p:strVal val="#ppt_x"/>
                                          </p:val>
                                        </p:tav>
                                      </p:tavLst>
                                    </p:anim>
                                    <p:anim calcmode="lin" valueType="num">
                                      <p:cBhvr>
                                        <p:cTn id="85" dur="900" decel="100000" fill="hold"/>
                                        <p:tgtEl>
                                          <p:spTgt spid="49"/>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87" fill="hold">
                            <p:stCondLst>
                              <p:cond delay="3100"/>
                            </p:stCondLst>
                            <p:childTnLst>
                              <p:par>
                                <p:cTn id="88" presetID="53" presetClass="entr" presetSubtype="16"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p:cTn id="90" dur="1000" fill="hold"/>
                                        <p:tgtEl>
                                          <p:spTgt spid="24"/>
                                        </p:tgtEl>
                                        <p:attrNameLst>
                                          <p:attrName>ppt_w</p:attrName>
                                        </p:attrNameLst>
                                      </p:cBhvr>
                                      <p:tavLst>
                                        <p:tav tm="0">
                                          <p:val>
                                            <p:fltVal val="0"/>
                                          </p:val>
                                        </p:tav>
                                        <p:tav tm="100000">
                                          <p:val>
                                            <p:strVal val="#ppt_w"/>
                                          </p:val>
                                        </p:tav>
                                      </p:tavLst>
                                    </p:anim>
                                    <p:anim calcmode="lin" valueType="num">
                                      <p:cBhvr>
                                        <p:cTn id="91" dur="1000" fill="hold"/>
                                        <p:tgtEl>
                                          <p:spTgt spid="24"/>
                                        </p:tgtEl>
                                        <p:attrNameLst>
                                          <p:attrName>ppt_h</p:attrName>
                                        </p:attrNameLst>
                                      </p:cBhvr>
                                      <p:tavLst>
                                        <p:tav tm="0">
                                          <p:val>
                                            <p:fltVal val="0"/>
                                          </p:val>
                                        </p:tav>
                                        <p:tav tm="100000">
                                          <p:val>
                                            <p:strVal val="#ppt_h"/>
                                          </p:val>
                                        </p:tav>
                                      </p:tavLst>
                                    </p:anim>
                                    <p:animEffect transition="in" filter="fade">
                                      <p:cBhvr>
                                        <p:cTn id="9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4" grpId="0"/>
      <p:bldP spid="39" grpId="0"/>
      <p:bldP spid="44" grpId="0"/>
      <p:bldP spid="49" grpId="0"/>
      <p:bldP spid="53" grpId="0"/>
      <p:bldP spid="54" grpId="0" animBg="1"/>
      <p:bldP spid="32" grpId="0" animBg="1"/>
      <p:bldP spid="33" grpId="0" animBg="1"/>
      <p:bldP spid="35" grpId="0" animBg="1"/>
      <p:bldP spid="36" grpId="0" animBg="1"/>
      <p:bldP spid="37"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65168" y="45684"/>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11" name="Shape 570"/>
          <p:cNvSpPr/>
          <p:nvPr/>
        </p:nvSpPr>
        <p:spPr>
          <a:xfrm>
            <a:off x="1607084" y="3680402"/>
            <a:ext cx="3340836" cy="170816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r">
              <a:lnSpc>
                <a:spcPct val="150000"/>
              </a:lnSpc>
            </a:pPr>
            <a:r>
              <a:rPr lang="zh-CN" altLang="en-US" sz="1400" spc="300" dirty="0">
                <a:solidFill>
                  <a:schemeClr val="tx1">
                    <a:lumMod val="85000"/>
                    <a:lumOff val="15000"/>
                  </a:schemeClr>
                </a:solidFill>
                <a:latin typeface="+mn-ea"/>
                <a:cs typeface="鯨海酔侯"/>
              </a:rPr>
              <a:t>让全世界用户享有语音、数据、多媒体、无线宽带等全方位沟通。公司成立于</a:t>
            </a:r>
            <a:r>
              <a:rPr lang="en-US" altLang="zh-CN" sz="1400" spc="300" dirty="0">
                <a:solidFill>
                  <a:schemeClr val="tx1">
                    <a:lumMod val="85000"/>
                    <a:lumOff val="15000"/>
                  </a:schemeClr>
                </a:solidFill>
                <a:latin typeface="+mn-ea"/>
                <a:cs typeface="鯨海酔侯"/>
              </a:rPr>
              <a:t>1985</a:t>
            </a:r>
            <a:r>
              <a:rPr lang="zh-CN" altLang="en-US" sz="1400" spc="300" dirty="0">
                <a:solidFill>
                  <a:schemeClr val="tx1">
                    <a:lumMod val="85000"/>
                    <a:lumOff val="15000"/>
                  </a:schemeClr>
                </a:solidFill>
                <a:latin typeface="+mn-ea"/>
                <a:cs typeface="鯨海酔侯"/>
              </a:rPr>
              <a:t>年，在香港和深圳两地上市，是中国最大的通信设备上市公司。</a:t>
            </a:r>
            <a:endParaRPr sz="1400" spc="300" dirty="0">
              <a:solidFill>
                <a:schemeClr val="tx1">
                  <a:lumMod val="85000"/>
                  <a:lumOff val="15000"/>
                </a:schemeClr>
              </a:solidFill>
              <a:latin typeface="+mn-ea"/>
              <a:cs typeface="鯨海酔侯"/>
            </a:endParaRPr>
          </a:p>
        </p:txBody>
      </p:sp>
      <p:sp>
        <p:nvSpPr>
          <p:cNvPr id="12" name="Shape 570"/>
          <p:cNvSpPr/>
          <p:nvPr/>
        </p:nvSpPr>
        <p:spPr>
          <a:xfrm>
            <a:off x="7508997" y="3018122"/>
            <a:ext cx="2142834" cy="57958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2400" spc="300" dirty="0">
                <a:solidFill>
                  <a:schemeClr val="tx1">
                    <a:lumMod val="85000"/>
                    <a:lumOff val="15000"/>
                  </a:schemeClr>
                </a:solidFill>
                <a:latin typeface="+mn-ea"/>
                <a:cs typeface="鯨海酔侯"/>
              </a:rPr>
              <a:t>项目标题</a:t>
            </a:r>
            <a:endParaRPr sz="2400" spc="300" dirty="0">
              <a:solidFill>
                <a:schemeClr val="tx1">
                  <a:lumMod val="85000"/>
                  <a:lumOff val="15000"/>
                </a:schemeClr>
              </a:solidFill>
              <a:latin typeface="+mn-ea"/>
              <a:cs typeface="鯨海酔侯"/>
            </a:endParaRPr>
          </a:p>
        </p:txBody>
      </p:sp>
      <p:sp>
        <p:nvSpPr>
          <p:cNvPr id="13" name="Shape 570"/>
          <p:cNvSpPr/>
          <p:nvPr/>
        </p:nvSpPr>
        <p:spPr>
          <a:xfrm>
            <a:off x="7508997" y="3670242"/>
            <a:ext cx="3412257" cy="170816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400" spc="300" dirty="0">
                <a:solidFill>
                  <a:schemeClr val="tx1">
                    <a:lumMod val="85000"/>
                    <a:lumOff val="15000"/>
                  </a:schemeClr>
                </a:solidFill>
                <a:latin typeface="+mn-ea"/>
                <a:cs typeface="鯨海酔侯"/>
              </a:rPr>
              <a:t>某某公司是全球领先的综合通信解决方案提供商。公司通过为全球</a:t>
            </a:r>
            <a:r>
              <a:rPr lang="en-US" altLang="zh-CN" sz="1400" spc="300" dirty="0">
                <a:solidFill>
                  <a:schemeClr val="tx1">
                    <a:lumMod val="85000"/>
                    <a:lumOff val="15000"/>
                  </a:schemeClr>
                </a:solidFill>
                <a:latin typeface="+mn-ea"/>
                <a:cs typeface="鯨海酔侯"/>
              </a:rPr>
              <a:t>160</a:t>
            </a:r>
            <a:r>
              <a:rPr lang="zh-CN" altLang="en-US" sz="1400" spc="300" dirty="0">
                <a:solidFill>
                  <a:schemeClr val="tx1">
                    <a:lumMod val="85000"/>
                    <a:lumOff val="15000"/>
                  </a:schemeClr>
                </a:solidFill>
                <a:latin typeface="+mn-ea"/>
                <a:cs typeface="鯨海酔侯"/>
              </a:rPr>
              <a:t>多个国家和地区的电信运营商和企业网客户提供创新技术与产品解决方案</a:t>
            </a:r>
            <a:endParaRPr sz="1400" spc="300" dirty="0">
              <a:solidFill>
                <a:schemeClr val="tx1">
                  <a:lumMod val="85000"/>
                  <a:lumOff val="15000"/>
                </a:schemeClr>
              </a:solidFill>
              <a:latin typeface="+mn-ea"/>
              <a:cs typeface="鯨海酔侯"/>
            </a:endParaRPr>
          </a:p>
        </p:txBody>
      </p:sp>
      <p:pic>
        <p:nvPicPr>
          <p:cNvPr id="14" name="图片占位符 13"/>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42361" r="42361"/>
          <a:stretch>
            <a:fillRect/>
          </a:stretch>
        </p:blipFill>
        <p:spPr/>
      </p:pic>
      <p:sp>
        <p:nvSpPr>
          <p:cNvPr id="16" name="Shape 570"/>
          <p:cNvSpPr/>
          <p:nvPr/>
        </p:nvSpPr>
        <p:spPr>
          <a:xfrm>
            <a:off x="2683311" y="3018724"/>
            <a:ext cx="2142834" cy="579582"/>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r">
              <a:lnSpc>
                <a:spcPct val="150000"/>
              </a:lnSpc>
            </a:pPr>
            <a:r>
              <a:rPr lang="zh-CN" altLang="en-US" sz="2400" spc="300" dirty="0">
                <a:solidFill>
                  <a:schemeClr val="tx1">
                    <a:lumMod val="85000"/>
                    <a:lumOff val="15000"/>
                  </a:schemeClr>
                </a:solidFill>
                <a:latin typeface="+mn-ea"/>
                <a:cs typeface="鯨海酔侯"/>
              </a:rPr>
              <a:t>项目标题</a:t>
            </a:r>
            <a:endParaRPr sz="2400" spc="300" dirty="0">
              <a:solidFill>
                <a:schemeClr val="tx1">
                  <a:lumMod val="85000"/>
                  <a:lumOff val="15000"/>
                </a:schemeClr>
              </a:solidFill>
              <a:latin typeface="+mn-ea"/>
              <a:cs typeface="鯨海酔侯"/>
            </a:endParaRPr>
          </a:p>
        </p:txBody>
      </p:sp>
    </p:spTree>
    <p:extLst>
      <p:ext uri="{BB962C8B-B14F-4D97-AF65-F5344CB8AC3E}">
        <p14:creationId xmlns:p14="http://schemas.microsoft.com/office/powerpoint/2010/main" val="1702720321"/>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3"/>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3"/>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strVal val="#ppt_w+.3"/>
                                          </p:val>
                                        </p:tav>
                                        <p:tav tm="100000">
                                          <p:val>
                                            <p:strVal val="#ppt_w"/>
                                          </p:val>
                                        </p:tav>
                                      </p:tavLst>
                                    </p:anim>
                                    <p:anim calcmode="lin" valueType="num">
                                      <p:cBhvr>
                                        <p:cTn id="26" dur="1000" fill="hold"/>
                                        <p:tgtEl>
                                          <p:spTgt spid="16"/>
                                        </p:tgtEl>
                                        <p:attrNameLst>
                                          <p:attrName>ppt_h</p:attrName>
                                        </p:attrNameLst>
                                      </p:cBhvr>
                                      <p:tavLst>
                                        <p:tav tm="0">
                                          <p:val>
                                            <p:strVal val="#ppt_h"/>
                                          </p:val>
                                        </p:tav>
                                        <p:tav tm="100000">
                                          <p:val>
                                            <p:strVal val="#ppt_h"/>
                                          </p:val>
                                        </p:tav>
                                      </p:tavLst>
                                    </p:anim>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artisticPaintStrokes/>
                    </a14:imgEffect>
                    <a14:imgEffect>
                      <a14:saturation sat="0"/>
                    </a14:imgEffect>
                  </a14:imgLayer>
                </a14:imgProps>
              </a:ext>
            </a:extLst>
          </a:blip>
          <a:srcRect t="5227" b="5227"/>
          <a:stretch>
            <a:fillRect/>
          </a:stretch>
        </p:blipFill>
        <p:spPr>
          <a:prstGeom prst="rect">
            <a:avLst/>
          </a:prstGeom>
        </p:spPr>
      </p:pic>
      <p:sp>
        <p:nvSpPr>
          <p:cNvPr id="2" name="矩形 1"/>
          <p:cNvSpPr/>
          <p:nvPr/>
        </p:nvSpPr>
        <p:spPr>
          <a:xfrm>
            <a:off x="0" y="555587"/>
            <a:ext cx="12192000" cy="2487736"/>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接点 3"/>
          <p:cNvSpPr/>
          <p:nvPr/>
        </p:nvSpPr>
        <p:spPr>
          <a:xfrm>
            <a:off x="5098652" y="3631307"/>
            <a:ext cx="1997092" cy="1982038"/>
          </a:xfrm>
          <a:prstGeom prst="flowChartConnector">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97940" y="739006"/>
            <a:ext cx="677108" cy="2015936"/>
          </a:xfrm>
          <a:prstGeom prst="rect">
            <a:avLst/>
          </a:prstGeom>
        </p:spPr>
        <p:txBody>
          <a:bodyPr vert="eaVert" wrap="none">
            <a:spAutoFit/>
          </a:bodyPr>
          <a:lstStyle/>
          <a:p>
            <a:pPr algn="ctr">
              <a:spcBef>
                <a:spcPts val="500"/>
              </a:spcBef>
              <a:spcAft>
                <a:spcPts val="0"/>
              </a:spcAft>
              <a:defRPr/>
            </a:pPr>
            <a:r>
              <a:rPr lang="zh-CN" altLang="en-US" sz="3200" b="1" kern="100" spc="600" dirty="0">
                <a:solidFill>
                  <a:schemeClr val="bg1"/>
                </a:solidFill>
                <a:latin typeface="+mn-ea"/>
                <a:cs typeface="Times New Roman" panose="02020603050405020304" pitchFamily="18" charset="0"/>
              </a:rPr>
              <a:t>论文总叙</a:t>
            </a:r>
          </a:p>
        </p:txBody>
      </p:sp>
      <p:sp>
        <p:nvSpPr>
          <p:cNvPr id="16" name="矩形 15"/>
          <p:cNvSpPr/>
          <p:nvPr/>
        </p:nvSpPr>
        <p:spPr>
          <a:xfrm>
            <a:off x="5468793" y="1437177"/>
            <a:ext cx="400110" cy="1216038"/>
          </a:xfrm>
          <a:prstGeom prst="rect">
            <a:avLst/>
          </a:prstGeom>
        </p:spPr>
        <p:txBody>
          <a:bodyPr vert="eaVert" wrap="none">
            <a:spAutoFit/>
          </a:bodyPr>
          <a:lstStyle/>
          <a:p>
            <a:pPr algn="ctr"/>
            <a:r>
              <a:rPr lang="en-US"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rPr>
              <a:t>The Summary</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0" y="940034"/>
            <a:ext cx="5274764" cy="2068563"/>
          </a:xfrm>
          <a:prstGeom prst="roundRect">
            <a:avLst/>
          </a:prstGeom>
          <a:noFill/>
          <a:ln w="12700">
            <a:miter lim="400000"/>
          </a:ln>
        </p:spPr>
        <p:txBody>
          <a:bodyPr vert="eaVert" wrap="square" lIns="45719" rIns="45719" anchor="ctr">
            <a:spAutoFit/>
          </a:bodyPr>
          <a:lstStyle/>
          <a:p>
            <a:pPr>
              <a:lnSpc>
                <a:spcPct val="150000"/>
              </a:lnSpc>
            </a:pPr>
            <a:r>
              <a:rPr lang="zh-CN" altLang="en-US" sz="1200" spc="600" dirty="0">
                <a:solidFill>
                  <a:schemeClr val="bg1"/>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bg1"/>
                </a:solidFill>
                <a:latin typeface="+mn-ea"/>
                <a:cs typeface="鯨海酔侯"/>
              </a:rPr>
              <a:t>;②</a:t>
            </a:r>
            <a:r>
              <a:rPr lang="zh-CN" altLang="en-US" sz="1200" spc="600" dirty="0">
                <a:solidFill>
                  <a:schemeClr val="bg1"/>
                </a:solidFill>
                <a:latin typeface="+mn-ea"/>
                <a:cs typeface="鯨海酔侯"/>
              </a:rPr>
              <a:t>对下一步的工作如何做得到导师和评议小组成员的修正、指导。以下是小编分享的关于经济类学位论文的开题报告及写作。</a:t>
            </a:r>
          </a:p>
        </p:txBody>
      </p:sp>
      <p:grpSp>
        <p:nvGrpSpPr>
          <p:cNvPr id="8" name="组合 7"/>
          <p:cNvGrpSpPr/>
          <p:nvPr/>
        </p:nvGrpSpPr>
        <p:grpSpPr>
          <a:xfrm>
            <a:off x="5650737" y="4252442"/>
            <a:ext cx="875925" cy="789747"/>
            <a:chOff x="913901" y="156719"/>
            <a:chExt cx="1328006" cy="1197348"/>
          </a:xfrm>
        </p:grpSpPr>
        <p:sp>
          <p:nvSpPr>
            <p:cNvPr id="9"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12" name="Shape 570"/>
          <p:cNvSpPr/>
          <p:nvPr/>
        </p:nvSpPr>
        <p:spPr>
          <a:xfrm>
            <a:off x="1872622" y="5740095"/>
            <a:ext cx="8486717" cy="699743"/>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400" spc="300" dirty="0">
                <a:solidFill>
                  <a:schemeClr val="tx1">
                    <a:lumMod val="85000"/>
                    <a:lumOff val="15000"/>
                  </a:schemeClr>
                </a:solidFill>
                <a:latin typeface="+mn-ea"/>
                <a:cs typeface="鯨海酔侯"/>
              </a:rPr>
              <a:t>某某公司是全球领先的综合通信解决方案提供商。公司通过为全球</a:t>
            </a:r>
            <a:r>
              <a:rPr lang="en-US" altLang="zh-CN" sz="1400" spc="300" dirty="0">
                <a:solidFill>
                  <a:schemeClr val="tx1">
                    <a:lumMod val="85000"/>
                    <a:lumOff val="15000"/>
                  </a:schemeClr>
                </a:solidFill>
                <a:latin typeface="+mn-ea"/>
                <a:cs typeface="鯨海酔侯"/>
              </a:rPr>
              <a:t>160</a:t>
            </a:r>
            <a:r>
              <a:rPr lang="zh-CN" altLang="en-US" sz="1400" spc="300" dirty="0">
                <a:solidFill>
                  <a:schemeClr val="tx1">
                    <a:lumMod val="85000"/>
                    <a:lumOff val="15000"/>
                  </a:schemeClr>
                </a:solidFill>
                <a:latin typeface="+mn-ea"/>
                <a:cs typeface="鯨海酔侯"/>
              </a:rPr>
              <a:t>多个国家和地区的电信运营商和企业网客户提供创新技术与产品解决方案</a:t>
            </a:r>
            <a:endParaRPr sz="1400" spc="300" dirty="0">
              <a:solidFill>
                <a:schemeClr val="tx1">
                  <a:lumMod val="85000"/>
                  <a:lumOff val="15000"/>
                </a:schemeClr>
              </a:solidFill>
              <a:latin typeface="+mn-ea"/>
              <a:cs typeface="鯨海酔侯"/>
            </a:endParaRPr>
          </a:p>
        </p:txBody>
      </p:sp>
    </p:spTree>
    <p:extLst>
      <p:ext uri="{BB962C8B-B14F-4D97-AF65-F5344CB8AC3E}">
        <p14:creationId xmlns:p14="http://schemas.microsoft.com/office/powerpoint/2010/main" val="1166657824"/>
      </p:ext>
    </p:extLst>
  </p:cSld>
  <p:clrMapOvr>
    <a:masterClrMapping/>
  </p:clrMapOvr>
  <p:transition spd="slow"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50"/>
                                        <p:tgtEl>
                                          <p:spTgt spid="4"/>
                                        </p:tgtEl>
                                      </p:cBhvr>
                                    </p:animEffect>
                                    <p:anim calcmode="lin" valueType="num">
                                      <p:cBhvr>
                                        <p:cTn id="22" dur="250" fill="hold"/>
                                        <p:tgtEl>
                                          <p:spTgt spid="4"/>
                                        </p:tgtEl>
                                        <p:attrNameLst>
                                          <p:attrName>ppt_x</p:attrName>
                                        </p:attrNameLst>
                                      </p:cBhvr>
                                      <p:tavLst>
                                        <p:tav tm="0">
                                          <p:val>
                                            <p:strVal val="#ppt_x"/>
                                          </p:val>
                                        </p:tav>
                                        <p:tav tm="100000">
                                          <p:val>
                                            <p:strVal val="#ppt_x"/>
                                          </p:val>
                                        </p:tav>
                                      </p:tavLst>
                                    </p:anim>
                                    <p:anim calcmode="lin" valueType="num">
                                      <p:cBhvr>
                                        <p:cTn id="23" dur="250" fill="hold"/>
                                        <p:tgtEl>
                                          <p:spTgt spid="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50"/>
                                        <p:tgtEl>
                                          <p:spTgt spid="8"/>
                                        </p:tgtEl>
                                      </p:cBhvr>
                                    </p:animEffect>
                                    <p:anim calcmode="lin" valueType="num">
                                      <p:cBhvr>
                                        <p:cTn id="27" dur="250" fill="hold"/>
                                        <p:tgtEl>
                                          <p:spTgt spid="8"/>
                                        </p:tgtEl>
                                        <p:attrNameLst>
                                          <p:attrName>ppt_x</p:attrName>
                                        </p:attrNameLst>
                                      </p:cBhvr>
                                      <p:tavLst>
                                        <p:tav tm="0">
                                          <p:val>
                                            <p:strVal val="#ppt_x"/>
                                          </p:val>
                                        </p:tav>
                                        <p:tav tm="100000">
                                          <p:val>
                                            <p:strVal val="#ppt_x"/>
                                          </p:val>
                                        </p:tav>
                                      </p:tavLst>
                                    </p:anim>
                                    <p:anim calcmode="lin" valueType="num">
                                      <p:cBhvr>
                                        <p:cTn id="28" dur="25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50" presetClass="entr" presetSubtype="0" decel="10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strVal val="#ppt_w+.3"/>
                                          </p:val>
                                        </p:tav>
                                        <p:tav tm="100000">
                                          <p:val>
                                            <p:strVal val="#ppt_w"/>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animEffect transition="in" filter="fade">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6" grpId="0"/>
      <p:bldP spid="17"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12" name="矩形 11"/>
          <p:cNvSpPr/>
          <p:nvPr/>
        </p:nvSpPr>
        <p:spPr>
          <a:xfrm>
            <a:off x="9909476" y="2013803"/>
            <a:ext cx="738664" cy="2221121"/>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tx1">
                    <a:lumMod val="85000"/>
                    <a:lumOff val="15000"/>
                  </a:schemeClr>
                </a:solidFill>
                <a:latin typeface="+mn-ea"/>
                <a:cs typeface="Times New Roman" panose="02020603050405020304" pitchFamily="18" charset="0"/>
              </a:rPr>
              <a:t>论文总叙</a:t>
            </a:r>
          </a:p>
        </p:txBody>
      </p:sp>
      <p:sp>
        <p:nvSpPr>
          <p:cNvPr id="13" name="矩形 12"/>
          <p:cNvSpPr/>
          <p:nvPr/>
        </p:nvSpPr>
        <p:spPr>
          <a:xfrm>
            <a:off x="9668983" y="2755162"/>
            <a:ext cx="430887" cy="1381147"/>
          </a:xfrm>
          <a:prstGeom prst="rect">
            <a:avLst/>
          </a:prstGeom>
        </p:spPr>
        <p:txBody>
          <a:bodyPr vert="eaVert" wrap="none">
            <a:spAutoFit/>
          </a:bodyPr>
          <a:lstStyle/>
          <a:p>
            <a:pPr algn="ctr"/>
            <a:r>
              <a:rPr lang="en-US" altLang="zh-CN" sz="1600" kern="1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The Summary</a:t>
            </a:r>
            <a:endParaRPr lang="zh-CN" altLang="zh-CN" sz="1600" kern="1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5255463" y="2781232"/>
            <a:ext cx="4247315" cy="2311630"/>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;②</a:t>
            </a:r>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grpSp>
        <p:nvGrpSpPr>
          <p:cNvPr id="15" name="组合 14"/>
          <p:cNvGrpSpPr/>
          <p:nvPr/>
        </p:nvGrpSpPr>
        <p:grpSpPr>
          <a:xfrm>
            <a:off x="10102119" y="1444751"/>
            <a:ext cx="353378" cy="318611"/>
            <a:chOff x="913901" y="156719"/>
            <a:chExt cx="1328006" cy="1197348"/>
          </a:xfrm>
        </p:grpSpPr>
        <p:sp>
          <p:nvSpPr>
            <p:cNvPr id="16"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7"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18" name="组合 17"/>
          <p:cNvGrpSpPr/>
          <p:nvPr/>
        </p:nvGrpSpPr>
        <p:grpSpPr>
          <a:xfrm>
            <a:off x="9011920" y="5537200"/>
            <a:ext cx="2959782" cy="735884"/>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19"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占位符 21"/>
          <p:cNvPicPr>
            <a:picLocks noGrp="1" noChangeAspect="1"/>
          </p:cNvPicPr>
          <p:nvPr>
            <p:ph type="pic" sz="quarter" idx="12"/>
          </p:nvPr>
        </p:nvPicPr>
        <p:blipFill>
          <a:blip r:embed="rId2" cstate="print">
            <a:extLst>
              <a:ext uri="{BEBA8EAE-BF5A-486C-A8C5-ECC9F3942E4B}">
                <a14:imgProps xmlns:a14="http://schemas.microsoft.com/office/drawing/2010/main">
                  <a14:imgLayer r:embed="rId3">
                    <a14:imgEffect>
                      <a14:artisticPaintStrokes/>
                    </a14:imgEffect>
                    <a14:imgEffect>
                      <a14:saturation sat="66000"/>
                    </a14:imgEffect>
                  </a14:imgLayer>
                </a14:imgProps>
              </a:ext>
              <a:ext uri="{28A0092B-C50C-407E-A947-70E740481C1C}">
                <a14:useLocalDpi xmlns:a14="http://schemas.microsoft.com/office/drawing/2010/main" val="0"/>
              </a:ext>
            </a:extLst>
          </a:blip>
          <a:srcRect t="2861" b="2861"/>
          <a:stretch>
            <a:fillRect/>
          </a:stretch>
        </p:blipFill>
        <p:spPr/>
      </p:pic>
    </p:spTree>
    <p:extLst>
      <p:ext uri="{BB962C8B-B14F-4D97-AF65-F5344CB8AC3E}">
        <p14:creationId xmlns:p14="http://schemas.microsoft.com/office/powerpoint/2010/main" val="2222303787"/>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50"/>
                                        <p:tgtEl>
                                          <p:spTgt spid="15"/>
                                        </p:tgtEl>
                                      </p:cBhvr>
                                    </p:animEffect>
                                    <p:anim calcmode="lin" valueType="num">
                                      <p:cBhvr>
                                        <p:cTn id="8" dur="250" fill="hold"/>
                                        <p:tgtEl>
                                          <p:spTgt spid="15"/>
                                        </p:tgtEl>
                                        <p:attrNameLst>
                                          <p:attrName>ppt_x</p:attrName>
                                        </p:attrNameLst>
                                      </p:cBhvr>
                                      <p:tavLst>
                                        <p:tav tm="0">
                                          <p:val>
                                            <p:strVal val="#ppt_x"/>
                                          </p:val>
                                        </p:tav>
                                        <p:tav tm="100000">
                                          <p:val>
                                            <p:strVal val="#ppt_x"/>
                                          </p:val>
                                        </p:tav>
                                      </p:tavLst>
                                    </p:anim>
                                    <p:anim calcmode="lin" valueType="num">
                                      <p:cBhvr>
                                        <p:cTn id="9" dur="250" fill="hold"/>
                                        <p:tgtEl>
                                          <p:spTgt spid="15"/>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Effect transition="in" filter="fade">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artisticPaintStrokes/>
                    </a14:imgEffect>
                    <a14:imgEffect>
                      <a14:saturation sat="56000"/>
                    </a14:imgEffect>
                    <a14:imgEffect>
                      <a14:brightnessContrast bright="10000"/>
                    </a14:imgEffect>
                  </a14:imgLayer>
                </a14:imgProps>
              </a:ext>
              <a:ext uri="{28A0092B-C50C-407E-A947-70E740481C1C}">
                <a14:useLocalDpi xmlns:a14="http://schemas.microsoft.com/office/drawing/2010/main" val="0"/>
              </a:ext>
            </a:extLst>
          </a:blip>
          <a:srcRect t="47422" b="47422"/>
          <a:stretch>
            <a:fillRect/>
          </a:stretch>
        </p:blipFill>
        <p:spPr/>
      </p:pic>
      <p:grpSp>
        <p:nvGrpSpPr>
          <p:cNvPr id="17" name="组合 16"/>
          <p:cNvGrpSpPr/>
          <p:nvPr/>
        </p:nvGrpSpPr>
        <p:grpSpPr>
          <a:xfrm>
            <a:off x="2695298" y="2154349"/>
            <a:ext cx="761408" cy="778328"/>
            <a:chOff x="2695298" y="2154349"/>
            <a:chExt cx="761408" cy="778328"/>
          </a:xfrm>
        </p:grpSpPr>
        <p:sp>
          <p:nvSpPr>
            <p:cNvPr id="8" name="椭圆 7"/>
            <p:cNvSpPr/>
            <p:nvPr/>
          </p:nvSpPr>
          <p:spPr>
            <a:xfrm>
              <a:off x="2695298" y="2154349"/>
              <a:ext cx="761408" cy="778328"/>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Shape 570"/>
            <p:cNvSpPr/>
            <p:nvPr/>
          </p:nvSpPr>
          <p:spPr>
            <a:xfrm>
              <a:off x="2798320" y="2212050"/>
              <a:ext cx="576844"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一</a:t>
              </a:r>
              <a:endParaRPr sz="3600" b="1" dirty="0">
                <a:solidFill>
                  <a:srgbClr val="3A3838"/>
                </a:solidFill>
                <a:latin typeface="+mj-ea"/>
                <a:ea typeface="+mj-ea"/>
              </a:endParaRPr>
            </a:p>
          </p:txBody>
        </p:sp>
      </p:grpSp>
      <p:grpSp>
        <p:nvGrpSpPr>
          <p:cNvPr id="39" name="组合 38"/>
          <p:cNvGrpSpPr/>
          <p:nvPr/>
        </p:nvGrpSpPr>
        <p:grpSpPr>
          <a:xfrm>
            <a:off x="5724070" y="2154349"/>
            <a:ext cx="761408" cy="778328"/>
            <a:chOff x="5724070" y="2154349"/>
            <a:chExt cx="761408" cy="778328"/>
          </a:xfrm>
        </p:grpSpPr>
        <p:sp>
          <p:nvSpPr>
            <p:cNvPr id="9" name="椭圆 8"/>
            <p:cNvSpPr/>
            <p:nvPr/>
          </p:nvSpPr>
          <p:spPr>
            <a:xfrm>
              <a:off x="5724070" y="2154349"/>
              <a:ext cx="761408" cy="778328"/>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Shape 570"/>
            <p:cNvSpPr/>
            <p:nvPr/>
          </p:nvSpPr>
          <p:spPr>
            <a:xfrm>
              <a:off x="5827092" y="2212050"/>
              <a:ext cx="576844"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二</a:t>
              </a:r>
              <a:endParaRPr sz="3600" b="1" dirty="0">
                <a:solidFill>
                  <a:srgbClr val="3A3838"/>
                </a:solidFill>
                <a:latin typeface="+mj-ea"/>
                <a:ea typeface="+mj-ea"/>
              </a:endParaRPr>
            </a:p>
          </p:txBody>
        </p:sp>
      </p:grpSp>
      <p:grpSp>
        <p:nvGrpSpPr>
          <p:cNvPr id="40" name="组合 39"/>
          <p:cNvGrpSpPr/>
          <p:nvPr/>
        </p:nvGrpSpPr>
        <p:grpSpPr>
          <a:xfrm>
            <a:off x="8755378" y="2154349"/>
            <a:ext cx="761408" cy="778328"/>
            <a:chOff x="8755378" y="2154349"/>
            <a:chExt cx="761408" cy="778328"/>
          </a:xfrm>
        </p:grpSpPr>
        <p:sp>
          <p:nvSpPr>
            <p:cNvPr id="10" name="椭圆 9"/>
            <p:cNvSpPr/>
            <p:nvPr/>
          </p:nvSpPr>
          <p:spPr>
            <a:xfrm>
              <a:off x="8755378" y="2154349"/>
              <a:ext cx="761408" cy="778328"/>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570"/>
            <p:cNvSpPr/>
            <p:nvPr/>
          </p:nvSpPr>
          <p:spPr>
            <a:xfrm>
              <a:off x="8858401" y="2212050"/>
              <a:ext cx="576844"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三</a:t>
              </a:r>
              <a:endParaRPr sz="3600" b="1" dirty="0">
                <a:solidFill>
                  <a:srgbClr val="3A3838"/>
                </a:solidFill>
                <a:latin typeface="+mj-ea"/>
                <a:ea typeface="+mj-ea"/>
              </a:endParaRPr>
            </a:p>
          </p:txBody>
        </p:sp>
      </p:grpSp>
      <p:sp>
        <p:nvSpPr>
          <p:cNvPr id="27" name="Shape 570"/>
          <p:cNvSpPr/>
          <p:nvPr/>
        </p:nvSpPr>
        <p:spPr>
          <a:xfrm>
            <a:off x="2879397" y="3143253"/>
            <a:ext cx="553996" cy="147968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2000" spc="300" dirty="0">
                <a:solidFill>
                  <a:schemeClr val="tx1">
                    <a:lumMod val="85000"/>
                    <a:lumOff val="15000"/>
                  </a:schemeClr>
                </a:solidFill>
                <a:latin typeface="+mn-ea"/>
                <a:cs typeface="鯨海酔侯"/>
              </a:rPr>
              <a:t>项目标题</a:t>
            </a:r>
            <a:endParaRPr sz="2000" spc="300" dirty="0">
              <a:solidFill>
                <a:schemeClr val="tx1">
                  <a:lumMod val="85000"/>
                  <a:lumOff val="15000"/>
                </a:schemeClr>
              </a:solidFill>
              <a:latin typeface="+mn-ea"/>
              <a:cs typeface="鯨海酔侯"/>
            </a:endParaRPr>
          </a:p>
        </p:txBody>
      </p:sp>
      <p:sp>
        <p:nvSpPr>
          <p:cNvPr id="28" name="Shape 570"/>
          <p:cNvSpPr/>
          <p:nvPr/>
        </p:nvSpPr>
        <p:spPr>
          <a:xfrm>
            <a:off x="1770092" y="3202786"/>
            <a:ext cx="1107994" cy="182905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100" dirty="0">
                <a:solidFill>
                  <a:schemeClr val="tx1">
                    <a:lumMod val="85000"/>
                    <a:lumOff val="15000"/>
                  </a:schemeClr>
                </a:solidFill>
                <a:latin typeface="+mn-ea"/>
                <a:cs typeface="鯨海酔侯"/>
              </a:rPr>
              <a:t>某某公司是全球领先的综合通信解决方案提供商。公司通过为全球</a:t>
            </a:r>
            <a:r>
              <a:rPr lang="en-US" altLang="zh-CN" sz="1100" dirty="0">
                <a:solidFill>
                  <a:schemeClr val="tx1">
                    <a:lumMod val="85000"/>
                    <a:lumOff val="15000"/>
                  </a:schemeClr>
                </a:solidFill>
                <a:latin typeface="+mn-ea"/>
                <a:cs typeface="鯨海酔侯"/>
              </a:rPr>
              <a:t>160</a:t>
            </a:r>
            <a:r>
              <a:rPr lang="zh-CN" altLang="en-US" sz="1100" dirty="0">
                <a:solidFill>
                  <a:schemeClr val="tx1">
                    <a:lumMod val="85000"/>
                    <a:lumOff val="15000"/>
                  </a:schemeClr>
                </a:solidFill>
                <a:latin typeface="+mn-ea"/>
                <a:cs typeface="鯨海酔侯"/>
              </a:rPr>
              <a:t>多个国家和地区的电信运营商</a:t>
            </a:r>
            <a:endParaRPr sz="1100" dirty="0">
              <a:solidFill>
                <a:schemeClr val="tx1">
                  <a:lumMod val="85000"/>
                  <a:lumOff val="15000"/>
                </a:schemeClr>
              </a:solidFill>
              <a:latin typeface="+mn-ea"/>
              <a:cs typeface="鯨海酔侯"/>
            </a:endParaRPr>
          </a:p>
        </p:txBody>
      </p:sp>
      <p:sp>
        <p:nvSpPr>
          <p:cNvPr id="29" name="Shape 570"/>
          <p:cNvSpPr/>
          <p:nvPr/>
        </p:nvSpPr>
        <p:spPr>
          <a:xfrm>
            <a:off x="8918580" y="3178814"/>
            <a:ext cx="553996" cy="1269540"/>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2000" spc="300" dirty="0">
                <a:solidFill>
                  <a:schemeClr val="tx1">
                    <a:lumMod val="85000"/>
                    <a:lumOff val="15000"/>
                  </a:schemeClr>
                </a:solidFill>
                <a:latin typeface="+mn-ea"/>
                <a:cs typeface="鯨海酔侯"/>
              </a:rPr>
              <a:t>项目标题</a:t>
            </a:r>
            <a:endParaRPr sz="2000" spc="300" dirty="0">
              <a:solidFill>
                <a:schemeClr val="tx1">
                  <a:lumMod val="85000"/>
                  <a:lumOff val="15000"/>
                </a:schemeClr>
              </a:solidFill>
              <a:latin typeface="+mn-ea"/>
              <a:cs typeface="鯨海酔侯"/>
            </a:endParaRPr>
          </a:p>
        </p:txBody>
      </p:sp>
      <p:sp>
        <p:nvSpPr>
          <p:cNvPr id="30" name="Shape 570"/>
          <p:cNvSpPr/>
          <p:nvPr/>
        </p:nvSpPr>
        <p:spPr>
          <a:xfrm>
            <a:off x="7852811" y="3220531"/>
            <a:ext cx="1107994" cy="182905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100" dirty="0">
                <a:solidFill>
                  <a:schemeClr val="tx1">
                    <a:lumMod val="85000"/>
                    <a:lumOff val="15000"/>
                  </a:schemeClr>
                </a:solidFill>
                <a:latin typeface="+mn-ea"/>
                <a:cs typeface="鯨海酔侯"/>
              </a:rPr>
              <a:t>某某公司是全球领先的综合通信解决方案提供商。公司通过为全球</a:t>
            </a:r>
            <a:r>
              <a:rPr lang="en-US" altLang="zh-CN" sz="1100" dirty="0">
                <a:solidFill>
                  <a:schemeClr val="tx1">
                    <a:lumMod val="85000"/>
                    <a:lumOff val="15000"/>
                  </a:schemeClr>
                </a:solidFill>
                <a:latin typeface="+mn-ea"/>
                <a:cs typeface="鯨海酔侯"/>
              </a:rPr>
              <a:t>160</a:t>
            </a:r>
            <a:r>
              <a:rPr lang="zh-CN" altLang="en-US" sz="1100" dirty="0">
                <a:solidFill>
                  <a:schemeClr val="tx1">
                    <a:lumMod val="85000"/>
                    <a:lumOff val="15000"/>
                  </a:schemeClr>
                </a:solidFill>
                <a:latin typeface="+mn-ea"/>
                <a:cs typeface="鯨海酔侯"/>
              </a:rPr>
              <a:t>多个国家和地区的电信运营商</a:t>
            </a:r>
            <a:endParaRPr sz="1100" dirty="0">
              <a:solidFill>
                <a:schemeClr val="tx1">
                  <a:lumMod val="85000"/>
                  <a:lumOff val="15000"/>
                </a:schemeClr>
              </a:solidFill>
              <a:latin typeface="+mn-ea"/>
              <a:cs typeface="鯨海酔侯"/>
            </a:endParaRPr>
          </a:p>
        </p:txBody>
      </p:sp>
      <p:sp>
        <p:nvSpPr>
          <p:cNvPr id="31" name="Shape 570"/>
          <p:cNvSpPr/>
          <p:nvPr/>
        </p:nvSpPr>
        <p:spPr>
          <a:xfrm>
            <a:off x="5910442" y="3190389"/>
            <a:ext cx="553996" cy="1269540"/>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2000" spc="300" dirty="0">
                <a:solidFill>
                  <a:schemeClr val="tx1">
                    <a:lumMod val="85000"/>
                    <a:lumOff val="15000"/>
                  </a:schemeClr>
                </a:solidFill>
                <a:latin typeface="+mn-ea"/>
                <a:cs typeface="鯨海酔侯"/>
              </a:rPr>
              <a:t>项目标题</a:t>
            </a:r>
            <a:endParaRPr sz="2000" spc="300" dirty="0">
              <a:solidFill>
                <a:schemeClr val="tx1">
                  <a:lumMod val="85000"/>
                  <a:lumOff val="15000"/>
                </a:schemeClr>
              </a:solidFill>
              <a:latin typeface="+mn-ea"/>
              <a:cs typeface="鯨海酔侯"/>
            </a:endParaRPr>
          </a:p>
        </p:txBody>
      </p:sp>
      <p:sp>
        <p:nvSpPr>
          <p:cNvPr id="32" name="Shape 570"/>
          <p:cNvSpPr/>
          <p:nvPr/>
        </p:nvSpPr>
        <p:spPr>
          <a:xfrm>
            <a:off x="4855381" y="3220531"/>
            <a:ext cx="1107994" cy="182905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100" dirty="0">
                <a:solidFill>
                  <a:schemeClr val="tx1">
                    <a:lumMod val="85000"/>
                    <a:lumOff val="15000"/>
                  </a:schemeClr>
                </a:solidFill>
                <a:latin typeface="+mn-ea"/>
                <a:cs typeface="鯨海酔侯"/>
              </a:rPr>
              <a:t>某某公司是全球领先的综合通信解决方案提供商。公司通过为全球</a:t>
            </a:r>
            <a:r>
              <a:rPr lang="en-US" altLang="zh-CN" sz="1100" dirty="0">
                <a:solidFill>
                  <a:schemeClr val="tx1">
                    <a:lumMod val="85000"/>
                    <a:lumOff val="15000"/>
                  </a:schemeClr>
                </a:solidFill>
                <a:latin typeface="+mn-ea"/>
                <a:cs typeface="鯨海酔侯"/>
              </a:rPr>
              <a:t>160</a:t>
            </a:r>
            <a:r>
              <a:rPr lang="zh-CN" altLang="en-US" sz="1100" dirty="0">
                <a:solidFill>
                  <a:schemeClr val="tx1">
                    <a:lumMod val="85000"/>
                    <a:lumOff val="15000"/>
                  </a:schemeClr>
                </a:solidFill>
                <a:latin typeface="+mn-ea"/>
                <a:cs typeface="鯨海酔侯"/>
              </a:rPr>
              <a:t>多个国家和地区的电信运营商</a:t>
            </a:r>
            <a:endParaRPr sz="1100" dirty="0">
              <a:solidFill>
                <a:schemeClr val="tx1">
                  <a:lumMod val="85000"/>
                  <a:lumOff val="15000"/>
                </a:schemeClr>
              </a:solidFill>
              <a:latin typeface="+mn-ea"/>
              <a:cs typeface="鯨海酔侯"/>
            </a:endParaRPr>
          </a:p>
        </p:txBody>
      </p:sp>
      <p:sp>
        <p:nvSpPr>
          <p:cNvPr id="33"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cxnSp>
        <p:nvCxnSpPr>
          <p:cNvPr id="37" name="Straight Connector 4"/>
          <p:cNvCxnSpPr/>
          <p:nvPr/>
        </p:nvCxnSpPr>
        <p:spPr>
          <a:xfrm>
            <a:off x="6490558" y="2540399"/>
            <a:ext cx="2263140" cy="0"/>
          </a:xfrm>
          <a:prstGeom prst="line">
            <a:avLst/>
          </a:prstGeom>
          <a:ln>
            <a:solidFill>
              <a:srgbClr val="84664E"/>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4"/>
          <p:cNvCxnSpPr/>
          <p:nvPr/>
        </p:nvCxnSpPr>
        <p:spPr>
          <a:xfrm>
            <a:off x="3454538" y="2540399"/>
            <a:ext cx="2263140" cy="0"/>
          </a:xfrm>
          <a:prstGeom prst="line">
            <a:avLst/>
          </a:prstGeom>
          <a:ln>
            <a:solidFill>
              <a:srgbClr val="84664E"/>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7404708"/>
      </p:ext>
    </p:extLst>
  </p:cSld>
  <p:clrMapOvr>
    <a:masterClrMapping/>
  </p:clrMapOvr>
  <p:transition spd="slow"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22" presetClass="entr" presetSubtype="2"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right)">
                                      <p:cBhvr>
                                        <p:cTn id="10" dur="500"/>
                                        <p:tgtEl>
                                          <p:spTgt spid="38"/>
                                        </p:tgtEl>
                                      </p:cBhvr>
                                    </p:animEffect>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900" decel="100000" fill="hold"/>
                                        <p:tgtEl>
                                          <p:spTgt spid="1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anim calcmode="lin" valueType="num">
                                      <p:cBhvr>
                                        <p:cTn id="21" dur="1000" fill="hold"/>
                                        <p:tgtEl>
                                          <p:spTgt spid="39"/>
                                        </p:tgtEl>
                                        <p:attrNameLst>
                                          <p:attrName>ppt_x</p:attrName>
                                        </p:attrNameLst>
                                      </p:cBhvr>
                                      <p:tavLst>
                                        <p:tav tm="0">
                                          <p:val>
                                            <p:strVal val="#ppt_x"/>
                                          </p:val>
                                        </p:tav>
                                        <p:tav tm="100000">
                                          <p:val>
                                            <p:strVal val="#ppt_x"/>
                                          </p:val>
                                        </p:tav>
                                      </p:tavLst>
                                    </p:anim>
                                    <p:anim calcmode="lin" valueType="num">
                                      <p:cBhvr>
                                        <p:cTn id="22" dur="900" decel="100000" fill="hold"/>
                                        <p:tgtEl>
                                          <p:spTgt spid="39"/>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000"/>
                                        <p:tgtEl>
                                          <p:spTgt spid="40"/>
                                        </p:tgtEl>
                                      </p:cBhvr>
                                    </p:animEffect>
                                    <p:anim calcmode="lin" valueType="num">
                                      <p:cBhvr>
                                        <p:cTn id="27" dur="1000" fill="hold"/>
                                        <p:tgtEl>
                                          <p:spTgt spid="40"/>
                                        </p:tgtEl>
                                        <p:attrNameLst>
                                          <p:attrName>ppt_x</p:attrName>
                                        </p:attrNameLst>
                                      </p:cBhvr>
                                      <p:tavLst>
                                        <p:tav tm="0">
                                          <p:val>
                                            <p:strVal val="#ppt_x"/>
                                          </p:val>
                                        </p:tav>
                                        <p:tav tm="100000">
                                          <p:val>
                                            <p:strVal val="#ppt_x"/>
                                          </p:val>
                                        </p:tav>
                                      </p:tavLst>
                                    </p:anim>
                                    <p:anim calcmode="lin" valueType="num">
                                      <p:cBhvr>
                                        <p:cTn id="28" dur="900" decel="100000" fill="hold"/>
                                        <p:tgtEl>
                                          <p:spTgt spid="40"/>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750"/>
                                        <p:tgtEl>
                                          <p:spTgt spid="27"/>
                                        </p:tgtEl>
                                      </p:cBhvr>
                                    </p:animEffect>
                                    <p:anim calcmode="lin" valueType="num">
                                      <p:cBhvr>
                                        <p:cTn id="34" dur="750" fill="hold"/>
                                        <p:tgtEl>
                                          <p:spTgt spid="27"/>
                                        </p:tgtEl>
                                        <p:attrNameLst>
                                          <p:attrName>ppt_x</p:attrName>
                                        </p:attrNameLst>
                                      </p:cBhvr>
                                      <p:tavLst>
                                        <p:tav tm="0">
                                          <p:val>
                                            <p:strVal val="#ppt_x"/>
                                          </p:val>
                                        </p:tav>
                                        <p:tav tm="100000">
                                          <p:val>
                                            <p:strVal val="#ppt_x"/>
                                          </p:val>
                                        </p:tav>
                                      </p:tavLst>
                                    </p:anim>
                                    <p:anim calcmode="lin" valueType="num">
                                      <p:cBhvr>
                                        <p:cTn id="35" dur="75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750"/>
                                        <p:tgtEl>
                                          <p:spTgt spid="28"/>
                                        </p:tgtEl>
                                      </p:cBhvr>
                                    </p:animEffect>
                                    <p:anim calcmode="lin" valueType="num">
                                      <p:cBhvr>
                                        <p:cTn id="39" dur="750" fill="hold"/>
                                        <p:tgtEl>
                                          <p:spTgt spid="28"/>
                                        </p:tgtEl>
                                        <p:attrNameLst>
                                          <p:attrName>ppt_x</p:attrName>
                                        </p:attrNameLst>
                                      </p:cBhvr>
                                      <p:tavLst>
                                        <p:tav tm="0">
                                          <p:val>
                                            <p:strVal val="#ppt_x"/>
                                          </p:val>
                                        </p:tav>
                                        <p:tav tm="100000">
                                          <p:val>
                                            <p:strVal val="#ppt_x"/>
                                          </p:val>
                                        </p:tav>
                                      </p:tavLst>
                                    </p:anim>
                                    <p:anim calcmode="lin" valueType="num">
                                      <p:cBhvr>
                                        <p:cTn id="40" dur="75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750"/>
                                        <p:tgtEl>
                                          <p:spTgt spid="29"/>
                                        </p:tgtEl>
                                      </p:cBhvr>
                                    </p:animEffect>
                                    <p:anim calcmode="lin" valueType="num">
                                      <p:cBhvr>
                                        <p:cTn id="44" dur="750" fill="hold"/>
                                        <p:tgtEl>
                                          <p:spTgt spid="29"/>
                                        </p:tgtEl>
                                        <p:attrNameLst>
                                          <p:attrName>ppt_x</p:attrName>
                                        </p:attrNameLst>
                                      </p:cBhvr>
                                      <p:tavLst>
                                        <p:tav tm="0">
                                          <p:val>
                                            <p:strVal val="#ppt_x"/>
                                          </p:val>
                                        </p:tav>
                                        <p:tav tm="100000">
                                          <p:val>
                                            <p:strVal val="#ppt_x"/>
                                          </p:val>
                                        </p:tav>
                                      </p:tavLst>
                                    </p:anim>
                                    <p:anim calcmode="lin" valueType="num">
                                      <p:cBhvr>
                                        <p:cTn id="45" dur="750" fill="hold"/>
                                        <p:tgtEl>
                                          <p:spTgt spid="2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750"/>
                                        <p:tgtEl>
                                          <p:spTgt spid="30"/>
                                        </p:tgtEl>
                                      </p:cBhvr>
                                    </p:animEffect>
                                    <p:anim calcmode="lin" valueType="num">
                                      <p:cBhvr>
                                        <p:cTn id="49" dur="750" fill="hold"/>
                                        <p:tgtEl>
                                          <p:spTgt spid="30"/>
                                        </p:tgtEl>
                                        <p:attrNameLst>
                                          <p:attrName>ppt_x</p:attrName>
                                        </p:attrNameLst>
                                      </p:cBhvr>
                                      <p:tavLst>
                                        <p:tav tm="0">
                                          <p:val>
                                            <p:strVal val="#ppt_x"/>
                                          </p:val>
                                        </p:tav>
                                        <p:tav tm="100000">
                                          <p:val>
                                            <p:strVal val="#ppt_x"/>
                                          </p:val>
                                        </p:tav>
                                      </p:tavLst>
                                    </p:anim>
                                    <p:anim calcmode="lin" valueType="num">
                                      <p:cBhvr>
                                        <p:cTn id="50" dur="75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750"/>
                                        <p:tgtEl>
                                          <p:spTgt spid="31"/>
                                        </p:tgtEl>
                                      </p:cBhvr>
                                    </p:animEffect>
                                    <p:anim calcmode="lin" valueType="num">
                                      <p:cBhvr>
                                        <p:cTn id="54" dur="750" fill="hold"/>
                                        <p:tgtEl>
                                          <p:spTgt spid="31"/>
                                        </p:tgtEl>
                                        <p:attrNameLst>
                                          <p:attrName>ppt_x</p:attrName>
                                        </p:attrNameLst>
                                      </p:cBhvr>
                                      <p:tavLst>
                                        <p:tav tm="0">
                                          <p:val>
                                            <p:strVal val="#ppt_x"/>
                                          </p:val>
                                        </p:tav>
                                        <p:tav tm="100000">
                                          <p:val>
                                            <p:strVal val="#ppt_x"/>
                                          </p:val>
                                        </p:tav>
                                      </p:tavLst>
                                    </p:anim>
                                    <p:anim calcmode="lin" valueType="num">
                                      <p:cBhvr>
                                        <p:cTn id="55" dur="750" fill="hold"/>
                                        <p:tgtEl>
                                          <p:spTgt spid="3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750"/>
                                        <p:tgtEl>
                                          <p:spTgt spid="32"/>
                                        </p:tgtEl>
                                      </p:cBhvr>
                                    </p:animEffect>
                                    <p:anim calcmode="lin" valueType="num">
                                      <p:cBhvr>
                                        <p:cTn id="59" dur="750" fill="hold"/>
                                        <p:tgtEl>
                                          <p:spTgt spid="32"/>
                                        </p:tgtEl>
                                        <p:attrNameLst>
                                          <p:attrName>ppt_x</p:attrName>
                                        </p:attrNameLst>
                                      </p:cBhvr>
                                      <p:tavLst>
                                        <p:tav tm="0">
                                          <p:val>
                                            <p:strVal val="#ppt_x"/>
                                          </p:val>
                                        </p:tav>
                                        <p:tav tm="100000">
                                          <p:val>
                                            <p:strVal val="#ppt_x"/>
                                          </p:val>
                                        </p:tav>
                                      </p:tavLst>
                                    </p:anim>
                                    <p:anim calcmode="lin" valueType="num">
                                      <p:cBhvr>
                                        <p:cTn id="60"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3024" y="2139765"/>
            <a:ext cx="353378" cy="318611"/>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sp>
        <p:nvSpPr>
          <p:cNvPr id="22" name="矩形 21"/>
          <p:cNvSpPr/>
          <p:nvPr/>
        </p:nvSpPr>
        <p:spPr>
          <a:xfrm>
            <a:off x="2440381" y="2658319"/>
            <a:ext cx="738664" cy="2221121"/>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bg1"/>
                </a:solidFill>
                <a:latin typeface="+mn-ea"/>
                <a:cs typeface="Times New Roman" panose="02020603050405020304" pitchFamily="18" charset="0"/>
              </a:rPr>
              <a:t>成果应用</a:t>
            </a:r>
          </a:p>
        </p:txBody>
      </p:sp>
      <p:sp>
        <p:nvSpPr>
          <p:cNvPr id="29" name="文本框 9"/>
          <p:cNvSpPr txBox="1"/>
          <p:nvPr/>
        </p:nvSpPr>
        <p:spPr>
          <a:xfrm>
            <a:off x="6612454" y="4520110"/>
            <a:ext cx="215444" cy="1315553"/>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难点评估</a:t>
            </a:r>
          </a:p>
        </p:txBody>
      </p:sp>
      <p:sp>
        <p:nvSpPr>
          <p:cNvPr id="34" name="文本框 9"/>
          <p:cNvSpPr txBox="1"/>
          <p:nvPr/>
        </p:nvSpPr>
        <p:spPr>
          <a:xfrm>
            <a:off x="8044367" y="4528811"/>
            <a:ext cx="215444" cy="121658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发展趋势</a:t>
            </a:r>
          </a:p>
        </p:txBody>
      </p:sp>
      <p:sp>
        <p:nvSpPr>
          <p:cNvPr id="39" name="文本框 9"/>
          <p:cNvSpPr txBox="1"/>
          <p:nvPr/>
        </p:nvSpPr>
        <p:spPr>
          <a:xfrm>
            <a:off x="5955410" y="4528811"/>
            <a:ext cx="215444" cy="1287034"/>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案例对比</a:t>
            </a:r>
          </a:p>
        </p:txBody>
      </p:sp>
      <p:sp>
        <p:nvSpPr>
          <p:cNvPr id="44" name="文本框 9"/>
          <p:cNvSpPr txBox="1"/>
          <p:nvPr/>
        </p:nvSpPr>
        <p:spPr>
          <a:xfrm>
            <a:off x="7321928" y="4509950"/>
            <a:ext cx="215444" cy="117730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相关对策</a:t>
            </a:r>
          </a:p>
        </p:txBody>
      </p:sp>
      <p:sp>
        <p:nvSpPr>
          <p:cNvPr id="49" name="文本框 9"/>
          <p:cNvSpPr txBox="1"/>
          <p:nvPr/>
        </p:nvSpPr>
        <p:spPr>
          <a:xfrm>
            <a:off x="5245936" y="4558188"/>
            <a:ext cx="215444" cy="1227177"/>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前景分析</a:t>
            </a:r>
          </a:p>
        </p:txBody>
      </p:sp>
      <p:sp>
        <p:nvSpPr>
          <p:cNvPr id="53" name="矩形 52"/>
          <p:cNvSpPr/>
          <p:nvPr/>
        </p:nvSpPr>
        <p:spPr>
          <a:xfrm>
            <a:off x="3064529" y="3087188"/>
            <a:ext cx="400110" cy="1665712"/>
          </a:xfrm>
          <a:prstGeom prst="rect">
            <a:avLst/>
          </a:prstGeom>
        </p:spPr>
        <p:txBody>
          <a:bodyPr vert="eaVert" wrap="none">
            <a:spAutoFit/>
          </a:bodyPr>
          <a:lstStyle/>
          <a:p>
            <a:pPr algn="ctr">
              <a:defRPr/>
            </a:pPr>
            <a:r>
              <a:rPr lang="en-US"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rPr>
              <a:t>THE APPLICATION</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Shape 570"/>
          <p:cNvSpPr/>
          <p:nvPr/>
        </p:nvSpPr>
        <p:spPr>
          <a:xfrm>
            <a:off x="8403521" y="2613215"/>
            <a:ext cx="4101884" cy="415498"/>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400" spc="600" dirty="0">
                <a:solidFill>
                  <a:schemeClr val="tx1">
                    <a:lumMod val="85000"/>
                    <a:lumOff val="15000"/>
                  </a:schemeClr>
                </a:solidFill>
                <a:latin typeface="+mn-ea"/>
                <a:cs typeface="鯨海酔侯"/>
              </a:rPr>
              <a:t>一段精炼的话语可诗词类。</a:t>
            </a:r>
            <a:endParaRPr lang="en-US" altLang="zh-CN" sz="1400" spc="600" dirty="0">
              <a:solidFill>
                <a:schemeClr val="tx1">
                  <a:lumMod val="85000"/>
                  <a:lumOff val="15000"/>
                </a:schemeClr>
              </a:solidFill>
              <a:latin typeface="+mn-ea"/>
              <a:cs typeface="鯨海酔侯"/>
            </a:endParaRPr>
          </a:p>
        </p:txBody>
      </p:sp>
      <p:sp>
        <p:nvSpPr>
          <p:cNvPr id="32" name="椭圆 31"/>
          <p:cNvSpPr/>
          <p:nvPr/>
        </p:nvSpPr>
        <p:spPr>
          <a:xfrm>
            <a:off x="5237354"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33" name="椭圆 32"/>
          <p:cNvSpPr/>
          <p:nvPr/>
        </p:nvSpPr>
        <p:spPr>
          <a:xfrm>
            <a:off x="5925161"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35" name="椭圆 34"/>
          <p:cNvSpPr/>
          <p:nvPr/>
        </p:nvSpPr>
        <p:spPr>
          <a:xfrm>
            <a:off x="6599586"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a:t>
            </a:r>
            <a:endParaRPr lang="zh-CN" altLang="en-US" sz="1600" dirty="0"/>
          </a:p>
        </p:txBody>
      </p:sp>
      <p:sp>
        <p:nvSpPr>
          <p:cNvPr id="36" name="椭圆 35"/>
          <p:cNvSpPr/>
          <p:nvPr/>
        </p:nvSpPr>
        <p:spPr>
          <a:xfrm>
            <a:off x="7315722" y="399528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a:t>
            </a:r>
            <a:endParaRPr lang="zh-CN" altLang="en-US" sz="1600" dirty="0"/>
          </a:p>
        </p:txBody>
      </p:sp>
      <p:sp>
        <p:nvSpPr>
          <p:cNvPr id="37" name="椭圆 36"/>
          <p:cNvSpPr/>
          <p:nvPr/>
        </p:nvSpPr>
        <p:spPr>
          <a:xfrm>
            <a:off x="8032065" y="3990187"/>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5</a:t>
            </a:r>
            <a:endParaRPr lang="zh-CN" altLang="en-US" sz="1600" dirty="0"/>
          </a:p>
        </p:txBody>
      </p:sp>
      <p:grpSp>
        <p:nvGrpSpPr>
          <p:cNvPr id="23" name="组合 22"/>
          <p:cNvGrpSpPr/>
          <p:nvPr/>
        </p:nvGrpSpPr>
        <p:grpSpPr>
          <a:xfrm>
            <a:off x="7858856" y="2539"/>
            <a:ext cx="443134" cy="1484495"/>
            <a:chOff x="5636572" y="0"/>
            <a:chExt cx="1297628" cy="4581758"/>
          </a:xfrm>
        </p:grpSpPr>
        <p:sp>
          <p:nvSpPr>
            <p:cNvPr id="24"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6" name="Shape 570"/>
          <p:cNvSpPr/>
          <p:nvPr/>
        </p:nvSpPr>
        <p:spPr>
          <a:xfrm>
            <a:off x="7858856" y="21081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第四章</a:t>
            </a:r>
            <a:endParaRPr sz="2400" dirty="0">
              <a:solidFill>
                <a:schemeClr val="bg1">
                  <a:lumMod val="95000"/>
                </a:schemeClr>
              </a:solidFill>
              <a:latin typeface="+mj-ea"/>
              <a:ea typeface="+mj-ea"/>
            </a:endParaRPr>
          </a:p>
        </p:txBody>
      </p:sp>
      <p:pic>
        <p:nvPicPr>
          <p:cNvPr id="4" name="图片占位符 3"/>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artisticPaintStrokes trans="40000"/>
                    </a14:imgEffect>
                    <a14:imgEffect>
                      <a14:saturation sat="70000"/>
                    </a14:imgEffect>
                    <a14:imgEffect>
                      <a14:brightnessContrast bright="10000"/>
                    </a14:imgEffect>
                  </a14:imgLayer>
                </a14:imgProps>
              </a:ext>
            </a:extLst>
          </a:blip>
          <a:srcRect t="289" b="289"/>
          <a:stretch>
            <a:fillRect/>
          </a:stretch>
        </p:blipFill>
        <p:spPr>
          <a:prstGeom prst="rect">
            <a:avLst/>
          </a:prstGeom>
        </p:spPr>
      </p:pic>
      <p:sp>
        <p:nvSpPr>
          <p:cNvPr id="27" name="任意多边形 26"/>
          <p:cNvSpPr/>
          <p:nvPr/>
        </p:nvSpPr>
        <p:spPr>
          <a:xfrm flipH="1">
            <a:off x="842245" y="5687256"/>
            <a:ext cx="2926414" cy="474902"/>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5000">
                <a:srgbClr val="E4E4E4">
                  <a:alpha val="50000"/>
                </a:srgbClr>
              </a:gs>
              <a:gs pos="96000">
                <a:srgbClr val="241C16">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2699304023"/>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strVal val="#ppt_w+.3"/>
                                          </p:val>
                                        </p:tav>
                                        <p:tav tm="100000">
                                          <p:val>
                                            <p:strVal val="#ppt_w"/>
                                          </p:val>
                                        </p:tav>
                                      </p:tavLst>
                                    </p:anim>
                                    <p:anim calcmode="lin" valueType="num">
                                      <p:cBhvr>
                                        <p:cTn id="8" dur="1000" fill="hold"/>
                                        <p:tgtEl>
                                          <p:spTgt spid="54"/>
                                        </p:tgtEl>
                                        <p:attrNameLst>
                                          <p:attrName>ppt_h</p:attrName>
                                        </p:attrNameLst>
                                      </p:cBhvr>
                                      <p:tavLst>
                                        <p:tav tm="0">
                                          <p:val>
                                            <p:strVal val="#ppt_h"/>
                                          </p:val>
                                        </p:tav>
                                        <p:tav tm="100000">
                                          <p:val>
                                            <p:strVal val="#ppt_h"/>
                                          </p:val>
                                        </p:tav>
                                      </p:tavLst>
                                    </p:anim>
                                    <p:animEffect transition="in" filter="fade">
                                      <p:cBhvr>
                                        <p:cTn id="9" dur="1000"/>
                                        <p:tgtEl>
                                          <p:spTgt spid="54"/>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50"/>
                                        <p:tgtEl>
                                          <p:spTgt spid="2"/>
                                        </p:tgtEl>
                                      </p:cBhvr>
                                    </p:animEffect>
                                    <p:anim calcmode="lin" valueType="num">
                                      <p:cBhvr>
                                        <p:cTn id="14" dur="250" fill="hold"/>
                                        <p:tgtEl>
                                          <p:spTgt spid="2"/>
                                        </p:tgtEl>
                                        <p:attrNameLst>
                                          <p:attrName>ppt_x</p:attrName>
                                        </p:attrNameLst>
                                      </p:cBhvr>
                                      <p:tavLst>
                                        <p:tav tm="0">
                                          <p:val>
                                            <p:strVal val="#ppt_x"/>
                                          </p:val>
                                        </p:tav>
                                        <p:tav tm="100000">
                                          <p:val>
                                            <p:strVal val="#ppt_x"/>
                                          </p:val>
                                        </p:tav>
                                      </p:tavLst>
                                    </p:anim>
                                    <p:anim calcmode="lin" valueType="num">
                                      <p:cBhvr>
                                        <p:cTn id="15" dur="250" fill="hold"/>
                                        <p:tgtEl>
                                          <p:spTgt spid="2"/>
                                        </p:tgtEl>
                                        <p:attrNameLst>
                                          <p:attrName>ppt_y</p:attrName>
                                        </p:attrNameLst>
                                      </p:cBhvr>
                                      <p:tavLst>
                                        <p:tav tm="0">
                                          <p:val>
                                            <p:strVal val="#ppt_y-.1"/>
                                          </p:val>
                                        </p:tav>
                                        <p:tav tm="100000">
                                          <p:val>
                                            <p:strVal val="#ppt_y"/>
                                          </p:val>
                                        </p:tav>
                                      </p:tavLst>
                                    </p:anim>
                                  </p:childTnLst>
                                </p:cTn>
                              </p:par>
                              <p:par>
                                <p:cTn id="16" presetID="22" presetClass="entr" presetSubtype="1" fill="hold" grpId="0" nodeType="withEffect">
                                  <p:stCondLst>
                                    <p:cond delay="25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53"/>
                                        </p:tgtEl>
                                        <p:attrNameLst>
                                          <p:attrName>style.visibility</p:attrName>
                                        </p:attrNameLst>
                                      </p:cBhvr>
                                      <p:to>
                                        <p:strVal val="visible"/>
                                      </p:to>
                                    </p:set>
                                    <p:animEffect transition="in" filter="wipe(up)">
                                      <p:cBhvr>
                                        <p:cTn id="21" dur="500"/>
                                        <p:tgtEl>
                                          <p:spTgt spid="53"/>
                                        </p:tgtEl>
                                      </p:cBhvr>
                                    </p:animEffect>
                                  </p:childTnLst>
                                </p:cTn>
                              </p:par>
                            </p:childTnLst>
                          </p:cTn>
                        </p:par>
                        <p:par>
                          <p:cTn id="22" fill="hold">
                            <p:stCondLst>
                              <p:cond delay="2000"/>
                            </p:stCondLst>
                            <p:childTnLst>
                              <p:par>
                                <p:cTn id="23" presetID="37"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900" decel="100000" fill="hold"/>
                                        <p:tgtEl>
                                          <p:spTgt spid="3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900" decel="100000" fill="hold"/>
                                        <p:tgtEl>
                                          <p:spTgt spid="3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900" decel="100000" fill="hold"/>
                                        <p:tgtEl>
                                          <p:spTgt spid="3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900" decel="100000" fill="hold"/>
                                        <p:tgtEl>
                                          <p:spTgt spid="3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900" decel="100000" fill="hold"/>
                                        <p:tgtEl>
                                          <p:spTgt spid="3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10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900" decel="100000" fill="hold"/>
                                        <p:tgtEl>
                                          <p:spTgt spid="29"/>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10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1000"/>
                                        <p:tgtEl>
                                          <p:spTgt spid="34"/>
                                        </p:tgtEl>
                                      </p:cBhvr>
                                    </p:animEffect>
                                    <p:anim calcmode="lin" valueType="num">
                                      <p:cBhvr>
                                        <p:cTn id="62" dur="1000" fill="hold"/>
                                        <p:tgtEl>
                                          <p:spTgt spid="34"/>
                                        </p:tgtEl>
                                        <p:attrNameLst>
                                          <p:attrName>ppt_x</p:attrName>
                                        </p:attrNameLst>
                                      </p:cBhvr>
                                      <p:tavLst>
                                        <p:tav tm="0">
                                          <p:val>
                                            <p:strVal val="#ppt_x"/>
                                          </p:val>
                                        </p:tav>
                                        <p:tav tm="100000">
                                          <p:val>
                                            <p:strVal val="#ppt_x"/>
                                          </p:val>
                                        </p:tav>
                                      </p:tavLst>
                                    </p:anim>
                                    <p:anim calcmode="lin" valueType="num">
                                      <p:cBhvr>
                                        <p:cTn id="63" dur="900" decel="100000" fill="hold"/>
                                        <p:tgtEl>
                                          <p:spTgt spid="34"/>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1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anim calcmode="lin" valueType="num">
                                      <p:cBhvr>
                                        <p:cTn id="68" dur="1000" fill="hold"/>
                                        <p:tgtEl>
                                          <p:spTgt spid="39"/>
                                        </p:tgtEl>
                                        <p:attrNameLst>
                                          <p:attrName>ppt_x</p:attrName>
                                        </p:attrNameLst>
                                      </p:cBhvr>
                                      <p:tavLst>
                                        <p:tav tm="0">
                                          <p:val>
                                            <p:strVal val="#ppt_x"/>
                                          </p:val>
                                        </p:tav>
                                        <p:tav tm="100000">
                                          <p:val>
                                            <p:strVal val="#ppt_x"/>
                                          </p:val>
                                        </p:tav>
                                      </p:tavLst>
                                    </p:anim>
                                    <p:anim calcmode="lin" valueType="num">
                                      <p:cBhvr>
                                        <p:cTn id="69" dur="900" decel="100000" fill="hold"/>
                                        <p:tgtEl>
                                          <p:spTgt spid="39"/>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0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900" decel="100000" fill="hold"/>
                                        <p:tgtEl>
                                          <p:spTgt spid="44"/>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10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1000"/>
                                        <p:tgtEl>
                                          <p:spTgt spid="49"/>
                                        </p:tgtEl>
                                      </p:cBhvr>
                                    </p:animEffect>
                                    <p:anim calcmode="lin" valueType="num">
                                      <p:cBhvr>
                                        <p:cTn id="80" dur="1000" fill="hold"/>
                                        <p:tgtEl>
                                          <p:spTgt spid="49"/>
                                        </p:tgtEl>
                                        <p:attrNameLst>
                                          <p:attrName>ppt_x</p:attrName>
                                        </p:attrNameLst>
                                      </p:cBhvr>
                                      <p:tavLst>
                                        <p:tav tm="0">
                                          <p:val>
                                            <p:strVal val="#ppt_x"/>
                                          </p:val>
                                        </p:tav>
                                        <p:tav tm="100000">
                                          <p:val>
                                            <p:strVal val="#ppt_x"/>
                                          </p:val>
                                        </p:tav>
                                      </p:tavLst>
                                    </p:anim>
                                    <p:anim calcmode="lin" valueType="num">
                                      <p:cBhvr>
                                        <p:cTn id="81" dur="900" decel="100000" fill="hold"/>
                                        <p:tgtEl>
                                          <p:spTgt spid="49"/>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par>
                                <p:cTn id="83" presetID="2" presetClass="entr" presetSubtype="1" decel="100000"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0-#ppt_h/2"/>
                                          </p:val>
                                        </p:tav>
                                        <p:tav tm="100000">
                                          <p:val>
                                            <p:strVal val="#ppt_y"/>
                                          </p:val>
                                        </p:tav>
                                      </p:tavLst>
                                    </p:anim>
                                  </p:childTnLst>
                                </p:cTn>
                              </p:par>
                            </p:childTnLst>
                          </p:cTn>
                        </p:par>
                        <p:par>
                          <p:cTn id="87" fill="hold">
                            <p:stCondLst>
                              <p:cond delay="3100"/>
                            </p:stCondLst>
                            <p:childTnLst>
                              <p:par>
                                <p:cTn id="88" presetID="53" presetClass="entr" presetSubtype="16"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fltVal val="0"/>
                                          </p:val>
                                        </p:tav>
                                        <p:tav tm="100000">
                                          <p:val>
                                            <p:strVal val="#ppt_w"/>
                                          </p:val>
                                        </p:tav>
                                      </p:tavLst>
                                    </p:anim>
                                    <p:anim calcmode="lin" valueType="num">
                                      <p:cBhvr>
                                        <p:cTn id="91" dur="1000" fill="hold"/>
                                        <p:tgtEl>
                                          <p:spTgt spid="27"/>
                                        </p:tgtEl>
                                        <p:attrNameLst>
                                          <p:attrName>ppt_h</p:attrName>
                                        </p:attrNameLst>
                                      </p:cBhvr>
                                      <p:tavLst>
                                        <p:tav tm="0">
                                          <p:val>
                                            <p:fltVal val="0"/>
                                          </p:val>
                                        </p:tav>
                                        <p:tav tm="100000">
                                          <p:val>
                                            <p:strVal val="#ppt_h"/>
                                          </p:val>
                                        </p:tav>
                                      </p:tavLst>
                                    </p:anim>
                                    <p:animEffect transition="in" filter="fade">
                                      <p:cBhvr>
                                        <p:cTn id="9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4" grpId="0"/>
      <p:bldP spid="39" grpId="0"/>
      <p:bldP spid="44" grpId="0"/>
      <p:bldP spid="49" grpId="0"/>
      <p:bldP spid="53" grpId="0"/>
      <p:bldP spid="54" grpId="0" animBg="1"/>
      <p:bldP spid="32" grpId="0" animBg="1"/>
      <p:bldP spid="33" grpId="0" animBg="1"/>
      <p:bldP spid="35" grpId="0" animBg="1"/>
      <p:bldP spid="36" grpId="0" animBg="1"/>
      <p:bldP spid="37"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89395" y="1923440"/>
            <a:ext cx="3728744" cy="3578567"/>
            <a:chOff x="849221" y="2578212"/>
            <a:chExt cx="3359922" cy="3224599"/>
          </a:xfrm>
        </p:grpSpPr>
        <p:graphicFrame>
          <p:nvGraphicFramePr>
            <p:cNvPr id="10" name="图表 9"/>
            <p:cNvGraphicFramePr/>
            <p:nvPr>
              <p:extLst>
                <p:ext uri="{D42A27DB-BD31-4B8C-83A1-F6EECF244321}">
                  <p14:modId xmlns:p14="http://schemas.microsoft.com/office/powerpoint/2010/main" val="789605778"/>
                </p:ext>
              </p:extLst>
            </p:nvPr>
          </p:nvGraphicFramePr>
          <p:xfrm>
            <a:off x="849221" y="2578212"/>
            <a:ext cx="3359922" cy="3224599"/>
          </p:xfrm>
          <a:graphic>
            <a:graphicData uri="http://schemas.openxmlformats.org/drawingml/2006/chart">
              <c:chart xmlns:c="http://schemas.openxmlformats.org/drawingml/2006/chart" xmlns:r="http://schemas.openxmlformats.org/officeDocument/2006/relationships" r:id="rId2"/>
            </a:graphicData>
          </a:graphic>
        </p:graphicFrame>
        <p:sp>
          <p:nvSpPr>
            <p:cNvPr id="16" name="Shape 570"/>
            <p:cNvSpPr/>
            <p:nvPr/>
          </p:nvSpPr>
          <p:spPr>
            <a:xfrm>
              <a:off x="1772632" y="4511253"/>
              <a:ext cx="1076161" cy="461665"/>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400" dirty="0">
                  <a:solidFill>
                    <a:schemeClr val="bg1"/>
                  </a:solidFill>
                  <a:latin typeface="+mn-lt"/>
                  <a:ea typeface="+mj-ea"/>
                </a:rPr>
                <a:t>85%</a:t>
              </a:r>
              <a:endParaRPr sz="2400" dirty="0">
                <a:solidFill>
                  <a:schemeClr val="bg1"/>
                </a:solidFill>
                <a:latin typeface="+mn-lt"/>
                <a:ea typeface="+mj-ea"/>
              </a:endParaRPr>
            </a:p>
          </p:txBody>
        </p:sp>
        <p:sp>
          <p:nvSpPr>
            <p:cNvPr id="17" name="Shape 570"/>
            <p:cNvSpPr/>
            <p:nvPr/>
          </p:nvSpPr>
          <p:spPr>
            <a:xfrm>
              <a:off x="2440289" y="3001767"/>
              <a:ext cx="1076161" cy="461665"/>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400" dirty="0">
                  <a:solidFill>
                    <a:schemeClr val="bg1"/>
                  </a:solidFill>
                  <a:latin typeface="+mn-lt"/>
                  <a:ea typeface="+mj-ea"/>
                </a:rPr>
                <a:t>15%</a:t>
              </a:r>
              <a:endParaRPr sz="2400" dirty="0">
                <a:solidFill>
                  <a:schemeClr val="bg1"/>
                </a:solidFill>
                <a:latin typeface="+mn-lt"/>
                <a:ea typeface="+mj-ea"/>
              </a:endParaRPr>
            </a:p>
          </p:txBody>
        </p:sp>
      </p:grpSp>
      <p:grpSp>
        <p:nvGrpSpPr>
          <p:cNvPr id="5" name="组合 4"/>
          <p:cNvGrpSpPr/>
          <p:nvPr/>
        </p:nvGrpSpPr>
        <p:grpSpPr>
          <a:xfrm>
            <a:off x="5822712" y="2173271"/>
            <a:ext cx="534067" cy="575121"/>
            <a:chOff x="2753498" y="2206448"/>
            <a:chExt cx="785382" cy="845755"/>
          </a:xfrm>
        </p:grpSpPr>
        <p:sp>
          <p:nvSpPr>
            <p:cNvPr id="6" name="椭圆 5"/>
            <p:cNvSpPr/>
            <p:nvPr/>
          </p:nvSpPr>
          <p:spPr>
            <a:xfrm>
              <a:off x="2777472" y="2273874"/>
              <a:ext cx="761408" cy="778329"/>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Shape 570"/>
            <p:cNvSpPr/>
            <p:nvPr/>
          </p:nvSpPr>
          <p:spPr>
            <a:xfrm>
              <a:off x="2753498" y="2206448"/>
              <a:ext cx="576844" cy="646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一</a:t>
              </a:r>
              <a:endParaRPr sz="3600" b="1" dirty="0">
                <a:solidFill>
                  <a:srgbClr val="3A3838"/>
                </a:solidFill>
                <a:latin typeface="+mj-ea"/>
                <a:ea typeface="+mj-ea"/>
              </a:endParaRPr>
            </a:p>
          </p:txBody>
        </p:sp>
      </p:grpSp>
      <p:grpSp>
        <p:nvGrpSpPr>
          <p:cNvPr id="8" name="组合 7"/>
          <p:cNvGrpSpPr/>
          <p:nvPr/>
        </p:nvGrpSpPr>
        <p:grpSpPr>
          <a:xfrm>
            <a:off x="5842976" y="3614164"/>
            <a:ext cx="523906" cy="586551"/>
            <a:chOff x="5827092" y="2212050"/>
            <a:chExt cx="770440" cy="862565"/>
          </a:xfrm>
        </p:grpSpPr>
        <p:sp>
          <p:nvSpPr>
            <p:cNvPr id="9" name="椭圆 8"/>
            <p:cNvSpPr/>
            <p:nvPr/>
          </p:nvSpPr>
          <p:spPr>
            <a:xfrm>
              <a:off x="5836124" y="2296286"/>
              <a:ext cx="761408" cy="778329"/>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Shape 570"/>
            <p:cNvSpPr/>
            <p:nvPr/>
          </p:nvSpPr>
          <p:spPr>
            <a:xfrm>
              <a:off x="5827092" y="2212050"/>
              <a:ext cx="576844"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二</a:t>
              </a:r>
              <a:endParaRPr sz="3600" b="1" dirty="0">
                <a:solidFill>
                  <a:srgbClr val="3A3838"/>
                </a:solidFill>
                <a:latin typeface="+mj-ea"/>
                <a:ea typeface="+mj-ea"/>
              </a:endParaRPr>
            </a:p>
          </p:txBody>
        </p:sp>
      </p:grpSp>
      <p:grpSp>
        <p:nvGrpSpPr>
          <p:cNvPr id="12" name="组合 11"/>
          <p:cNvGrpSpPr/>
          <p:nvPr/>
        </p:nvGrpSpPr>
        <p:grpSpPr>
          <a:xfrm>
            <a:off x="5856654" y="5069584"/>
            <a:ext cx="518825" cy="586551"/>
            <a:chOff x="8858401" y="2212050"/>
            <a:chExt cx="762968" cy="862565"/>
          </a:xfrm>
        </p:grpSpPr>
        <p:sp>
          <p:nvSpPr>
            <p:cNvPr id="13" name="椭圆 12"/>
            <p:cNvSpPr/>
            <p:nvPr/>
          </p:nvSpPr>
          <p:spPr>
            <a:xfrm>
              <a:off x="8859961" y="2296286"/>
              <a:ext cx="761408" cy="778329"/>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Shape 570"/>
            <p:cNvSpPr/>
            <p:nvPr/>
          </p:nvSpPr>
          <p:spPr>
            <a:xfrm>
              <a:off x="8858401" y="2212050"/>
              <a:ext cx="576844"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b="1" dirty="0">
                  <a:solidFill>
                    <a:srgbClr val="3A3838"/>
                  </a:solidFill>
                  <a:latin typeface="+mj-ea"/>
                  <a:ea typeface="+mj-ea"/>
                </a:rPr>
                <a:t>三</a:t>
              </a:r>
              <a:endParaRPr sz="3600" b="1" dirty="0">
                <a:solidFill>
                  <a:srgbClr val="3A3838"/>
                </a:solidFill>
                <a:latin typeface="+mj-ea"/>
                <a:ea typeface="+mj-ea"/>
              </a:endParaRPr>
            </a:p>
          </p:txBody>
        </p:sp>
      </p:grpSp>
      <p:cxnSp>
        <p:nvCxnSpPr>
          <p:cNvPr id="20" name="直接连接符 19"/>
          <p:cNvCxnSpPr/>
          <p:nvPr/>
        </p:nvCxnSpPr>
        <p:spPr>
          <a:xfrm>
            <a:off x="6106384" y="2751739"/>
            <a:ext cx="0" cy="917954"/>
          </a:xfrm>
          <a:prstGeom prst="line">
            <a:avLst/>
          </a:prstGeom>
          <a:ln>
            <a:solidFill>
              <a:srgbClr val="84664E"/>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11232" y="4200715"/>
            <a:ext cx="0" cy="917954"/>
          </a:xfrm>
          <a:prstGeom prst="line">
            <a:avLst/>
          </a:prstGeom>
          <a:ln>
            <a:solidFill>
              <a:srgbClr val="84664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Shape 570"/>
          <p:cNvSpPr/>
          <p:nvPr/>
        </p:nvSpPr>
        <p:spPr>
          <a:xfrm>
            <a:off x="6697193" y="2167257"/>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27" name="Shape 570"/>
          <p:cNvSpPr/>
          <p:nvPr/>
        </p:nvSpPr>
        <p:spPr>
          <a:xfrm>
            <a:off x="6689001" y="2565173"/>
            <a:ext cx="4630695"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28" name="Shape 570"/>
          <p:cNvSpPr/>
          <p:nvPr/>
        </p:nvSpPr>
        <p:spPr>
          <a:xfrm>
            <a:off x="6776505" y="5090846"/>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29" name="Shape 570"/>
          <p:cNvSpPr/>
          <p:nvPr/>
        </p:nvSpPr>
        <p:spPr>
          <a:xfrm>
            <a:off x="6768313" y="5502007"/>
            <a:ext cx="4551383"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30" name="Shape 570"/>
          <p:cNvSpPr/>
          <p:nvPr/>
        </p:nvSpPr>
        <p:spPr>
          <a:xfrm>
            <a:off x="6760315" y="3662833"/>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31" name="Shape 570"/>
          <p:cNvSpPr/>
          <p:nvPr/>
        </p:nvSpPr>
        <p:spPr>
          <a:xfrm>
            <a:off x="6752123" y="4073994"/>
            <a:ext cx="4567573" cy="6463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32"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grpSp>
        <p:nvGrpSpPr>
          <p:cNvPr id="33" name="组合 32"/>
          <p:cNvGrpSpPr/>
          <p:nvPr/>
        </p:nvGrpSpPr>
        <p:grpSpPr>
          <a:xfrm flipH="1">
            <a:off x="715023" y="6116869"/>
            <a:ext cx="2093091" cy="544969"/>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34"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69552002"/>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25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250"/>
                                        <p:tgtEl>
                                          <p:spTgt spid="22"/>
                                        </p:tgtEl>
                                      </p:cBhvr>
                                    </p:animEffect>
                                  </p:childTnLst>
                                </p:cTn>
                              </p:par>
                            </p:childTnLst>
                          </p:cTn>
                        </p:par>
                        <p:par>
                          <p:cTn id="8" fill="hold">
                            <p:stCondLst>
                              <p:cond delay="1500"/>
                            </p:stCondLst>
                            <p:childTnLst>
                              <p:par>
                                <p:cTn id="9" presetID="16" presetClass="entr" presetSubtype="4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outHorizontal)">
                                      <p:cBhvr>
                                        <p:cTn id="11" dur="500"/>
                                        <p:tgtEl>
                                          <p:spTgt spid="20"/>
                                        </p:tgtEl>
                                      </p:cBhvr>
                                    </p:animEffect>
                                  </p:childTnLst>
                                </p:cTn>
                              </p:par>
                              <p:par>
                                <p:cTn id="12" presetID="16" presetClass="entr" presetSubtype="42"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outHorizontal)">
                                      <p:cBhvr>
                                        <p:cTn id="14" dur="500"/>
                                        <p:tgtEl>
                                          <p:spTgt spid="25"/>
                                        </p:tgtEl>
                                      </p:cBhvr>
                                    </p:animEffect>
                                  </p:childTnLst>
                                </p:cTn>
                              </p:par>
                            </p:childTnLst>
                          </p:cTn>
                        </p:par>
                        <p:par>
                          <p:cTn id="15" fill="hold">
                            <p:stCondLst>
                              <p:cond delay="2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900" decel="100000" fill="hold"/>
                                        <p:tgtEl>
                                          <p:spTgt spid="8"/>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900" decel="100000" fill="hold"/>
                                        <p:tgtEl>
                                          <p:spTgt spid="1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53" presetClass="entr" presetSubtype="16" fill="hold"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1000" fill="hold"/>
                                        <p:tgtEl>
                                          <p:spTgt spid="33"/>
                                        </p:tgtEl>
                                        <p:attrNameLst>
                                          <p:attrName>ppt_w</p:attrName>
                                        </p:attrNameLst>
                                      </p:cBhvr>
                                      <p:tavLst>
                                        <p:tav tm="0">
                                          <p:val>
                                            <p:fltVal val="0"/>
                                          </p:val>
                                        </p:tav>
                                        <p:tav tm="100000">
                                          <p:val>
                                            <p:strVal val="#ppt_w"/>
                                          </p:val>
                                        </p:tav>
                                      </p:tavLst>
                                    </p:anim>
                                    <p:anim calcmode="lin" valueType="num">
                                      <p:cBhvr>
                                        <p:cTn id="69" dur="1000" fill="hold"/>
                                        <p:tgtEl>
                                          <p:spTgt spid="33"/>
                                        </p:tgtEl>
                                        <p:attrNameLst>
                                          <p:attrName>ppt_h</p:attrName>
                                        </p:attrNameLst>
                                      </p:cBhvr>
                                      <p:tavLst>
                                        <p:tav tm="0">
                                          <p:val>
                                            <p:fltVal val="0"/>
                                          </p:val>
                                        </p:tav>
                                        <p:tav tm="100000">
                                          <p:val>
                                            <p:strVal val="#ppt_h"/>
                                          </p:val>
                                        </p:tav>
                                      </p:tavLst>
                                    </p:anim>
                                    <p:animEffect transition="in" filter="fade">
                                      <p:cBhvr>
                                        <p:cTn id="7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
          <p:cNvSpPr>
            <a:spLocks/>
          </p:cNvSpPr>
          <p:nvPr/>
        </p:nvSpPr>
        <p:spPr bwMode="auto">
          <a:xfrm>
            <a:off x="3813023" y="2139408"/>
            <a:ext cx="4261939" cy="3285379"/>
          </a:xfrm>
          <a:custGeom>
            <a:avLst/>
            <a:gdLst>
              <a:gd name="T0" fmla="*/ 1090 w 1318"/>
              <a:gd name="T1" fmla="*/ 438 h 1016"/>
              <a:gd name="T2" fmla="*/ 1086 w 1318"/>
              <a:gd name="T3" fmla="*/ 373 h 1016"/>
              <a:gd name="T4" fmla="*/ 1012 w 1318"/>
              <a:gd name="T5" fmla="*/ 442 h 1016"/>
              <a:gd name="T6" fmla="*/ 1024 w 1318"/>
              <a:gd name="T7" fmla="*/ 471 h 1016"/>
              <a:gd name="T8" fmla="*/ 1078 w 1318"/>
              <a:gd name="T9" fmla="*/ 476 h 1016"/>
              <a:gd name="T10" fmla="*/ 1074 w 1318"/>
              <a:gd name="T11" fmla="*/ 511 h 1016"/>
              <a:gd name="T12" fmla="*/ 1090 w 1318"/>
              <a:gd name="T13" fmla="*/ 633 h 1016"/>
              <a:gd name="T14" fmla="*/ 1114 w 1318"/>
              <a:gd name="T15" fmla="*/ 671 h 1016"/>
              <a:gd name="T16" fmla="*/ 1119 w 1318"/>
              <a:gd name="T17" fmla="*/ 711 h 1016"/>
              <a:gd name="T18" fmla="*/ 1100 w 1318"/>
              <a:gd name="T19" fmla="*/ 783 h 1016"/>
              <a:gd name="T20" fmla="*/ 1083 w 1318"/>
              <a:gd name="T21" fmla="*/ 828 h 1016"/>
              <a:gd name="T22" fmla="*/ 1057 w 1318"/>
              <a:gd name="T23" fmla="*/ 880 h 1016"/>
              <a:gd name="T24" fmla="*/ 957 w 1318"/>
              <a:gd name="T25" fmla="*/ 944 h 1016"/>
              <a:gd name="T26" fmla="*/ 929 w 1318"/>
              <a:gd name="T27" fmla="*/ 959 h 1016"/>
              <a:gd name="T28" fmla="*/ 872 w 1318"/>
              <a:gd name="T29" fmla="*/ 978 h 1016"/>
              <a:gd name="T30" fmla="*/ 812 w 1318"/>
              <a:gd name="T31" fmla="*/ 1009 h 1016"/>
              <a:gd name="T32" fmla="*/ 727 w 1318"/>
              <a:gd name="T33" fmla="*/ 968 h 1016"/>
              <a:gd name="T34" fmla="*/ 680 w 1318"/>
              <a:gd name="T35" fmla="*/ 928 h 1016"/>
              <a:gd name="T36" fmla="*/ 611 w 1318"/>
              <a:gd name="T37" fmla="*/ 935 h 1016"/>
              <a:gd name="T38" fmla="*/ 582 w 1318"/>
              <a:gd name="T39" fmla="*/ 983 h 1016"/>
              <a:gd name="T40" fmla="*/ 539 w 1318"/>
              <a:gd name="T41" fmla="*/ 971 h 1016"/>
              <a:gd name="T42" fmla="*/ 513 w 1318"/>
              <a:gd name="T43" fmla="*/ 918 h 1016"/>
              <a:gd name="T44" fmla="*/ 490 w 1318"/>
              <a:gd name="T45" fmla="*/ 852 h 1016"/>
              <a:gd name="T46" fmla="*/ 490 w 1318"/>
              <a:gd name="T47" fmla="*/ 757 h 1016"/>
              <a:gd name="T48" fmla="*/ 430 w 1318"/>
              <a:gd name="T49" fmla="*/ 761 h 1016"/>
              <a:gd name="T50" fmla="*/ 340 w 1318"/>
              <a:gd name="T51" fmla="*/ 747 h 1016"/>
              <a:gd name="T52" fmla="*/ 273 w 1318"/>
              <a:gd name="T53" fmla="*/ 740 h 1016"/>
              <a:gd name="T54" fmla="*/ 266 w 1318"/>
              <a:gd name="T55" fmla="*/ 726 h 1016"/>
              <a:gd name="T56" fmla="*/ 152 w 1318"/>
              <a:gd name="T57" fmla="*/ 657 h 1016"/>
              <a:gd name="T58" fmla="*/ 88 w 1318"/>
              <a:gd name="T59" fmla="*/ 616 h 1016"/>
              <a:gd name="T60" fmla="*/ 55 w 1318"/>
              <a:gd name="T61" fmla="*/ 521 h 1016"/>
              <a:gd name="T62" fmla="*/ 65 w 1318"/>
              <a:gd name="T63" fmla="*/ 495 h 1016"/>
              <a:gd name="T64" fmla="*/ 67 w 1318"/>
              <a:gd name="T65" fmla="*/ 438 h 1016"/>
              <a:gd name="T66" fmla="*/ 17 w 1318"/>
              <a:gd name="T67" fmla="*/ 371 h 1016"/>
              <a:gd name="T68" fmla="*/ 24 w 1318"/>
              <a:gd name="T69" fmla="*/ 347 h 1016"/>
              <a:gd name="T70" fmla="*/ 3 w 1318"/>
              <a:gd name="T71" fmla="*/ 307 h 1016"/>
              <a:gd name="T72" fmla="*/ 76 w 1318"/>
              <a:gd name="T73" fmla="*/ 283 h 1016"/>
              <a:gd name="T74" fmla="*/ 176 w 1318"/>
              <a:gd name="T75" fmla="*/ 257 h 1016"/>
              <a:gd name="T76" fmla="*/ 193 w 1318"/>
              <a:gd name="T77" fmla="*/ 181 h 1016"/>
              <a:gd name="T78" fmla="*/ 245 w 1318"/>
              <a:gd name="T79" fmla="*/ 169 h 1016"/>
              <a:gd name="T80" fmla="*/ 328 w 1318"/>
              <a:gd name="T81" fmla="*/ 121 h 1016"/>
              <a:gd name="T82" fmla="*/ 380 w 1318"/>
              <a:gd name="T83" fmla="*/ 109 h 1016"/>
              <a:gd name="T84" fmla="*/ 416 w 1318"/>
              <a:gd name="T85" fmla="*/ 214 h 1016"/>
              <a:gd name="T86" fmla="*/ 525 w 1318"/>
              <a:gd name="T87" fmla="*/ 319 h 1016"/>
              <a:gd name="T88" fmla="*/ 713 w 1318"/>
              <a:gd name="T89" fmla="*/ 369 h 1016"/>
              <a:gd name="T90" fmla="*/ 860 w 1318"/>
              <a:gd name="T91" fmla="*/ 307 h 1016"/>
              <a:gd name="T92" fmla="*/ 898 w 1318"/>
              <a:gd name="T93" fmla="*/ 273 h 1016"/>
              <a:gd name="T94" fmla="*/ 988 w 1318"/>
              <a:gd name="T95" fmla="*/ 209 h 1016"/>
              <a:gd name="T96" fmla="*/ 976 w 1318"/>
              <a:gd name="T97" fmla="*/ 174 h 1016"/>
              <a:gd name="T98" fmla="*/ 929 w 1318"/>
              <a:gd name="T99" fmla="*/ 171 h 1016"/>
              <a:gd name="T100" fmla="*/ 1002 w 1318"/>
              <a:gd name="T101" fmla="*/ 105 h 1016"/>
              <a:gd name="T102" fmla="*/ 1024 w 1318"/>
              <a:gd name="T103" fmla="*/ 14 h 1016"/>
              <a:gd name="T104" fmla="*/ 1171 w 1318"/>
              <a:gd name="T105" fmla="*/ 102 h 1016"/>
              <a:gd name="T106" fmla="*/ 1271 w 1318"/>
              <a:gd name="T107" fmla="*/ 140 h 1016"/>
              <a:gd name="T108" fmla="*/ 1309 w 1318"/>
              <a:gd name="T109" fmla="*/ 174 h 1016"/>
              <a:gd name="T110" fmla="*/ 1275 w 1318"/>
              <a:gd name="T111" fmla="*/ 271 h 1016"/>
              <a:gd name="T112" fmla="*/ 1247 w 1318"/>
              <a:gd name="T113" fmla="*/ 295 h 1016"/>
              <a:gd name="T114" fmla="*/ 1223 w 1318"/>
              <a:gd name="T115" fmla="*/ 338 h 1016"/>
              <a:gd name="T116" fmla="*/ 1143 w 1318"/>
              <a:gd name="T117" fmla="*/ 402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8" h="1016">
                <a:moveTo>
                  <a:pt x="1143" y="402"/>
                </a:moveTo>
                <a:lnTo>
                  <a:pt x="1143" y="400"/>
                </a:lnTo>
                <a:lnTo>
                  <a:pt x="1138" y="404"/>
                </a:lnTo>
                <a:lnTo>
                  <a:pt x="1126" y="407"/>
                </a:lnTo>
                <a:lnTo>
                  <a:pt x="1112" y="414"/>
                </a:lnTo>
                <a:lnTo>
                  <a:pt x="1102" y="421"/>
                </a:lnTo>
                <a:lnTo>
                  <a:pt x="1090" y="438"/>
                </a:lnTo>
                <a:lnTo>
                  <a:pt x="1074" y="445"/>
                </a:lnTo>
                <a:lnTo>
                  <a:pt x="1074" y="440"/>
                </a:lnTo>
                <a:lnTo>
                  <a:pt x="1078" y="416"/>
                </a:lnTo>
                <a:lnTo>
                  <a:pt x="1093" y="392"/>
                </a:lnTo>
                <a:lnTo>
                  <a:pt x="1093" y="388"/>
                </a:lnTo>
                <a:lnTo>
                  <a:pt x="1088" y="383"/>
                </a:lnTo>
                <a:lnTo>
                  <a:pt x="1086" y="373"/>
                </a:lnTo>
                <a:lnTo>
                  <a:pt x="1078" y="373"/>
                </a:lnTo>
                <a:lnTo>
                  <a:pt x="1067" y="381"/>
                </a:lnTo>
                <a:lnTo>
                  <a:pt x="1055" y="402"/>
                </a:lnTo>
                <a:lnTo>
                  <a:pt x="1036" y="416"/>
                </a:lnTo>
                <a:lnTo>
                  <a:pt x="1029" y="431"/>
                </a:lnTo>
                <a:lnTo>
                  <a:pt x="1026" y="435"/>
                </a:lnTo>
                <a:lnTo>
                  <a:pt x="1012" y="442"/>
                </a:lnTo>
                <a:lnTo>
                  <a:pt x="1005" y="440"/>
                </a:lnTo>
                <a:lnTo>
                  <a:pt x="998" y="440"/>
                </a:lnTo>
                <a:lnTo>
                  <a:pt x="993" y="454"/>
                </a:lnTo>
                <a:lnTo>
                  <a:pt x="995" y="461"/>
                </a:lnTo>
                <a:lnTo>
                  <a:pt x="1005" y="478"/>
                </a:lnTo>
                <a:lnTo>
                  <a:pt x="1012" y="476"/>
                </a:lnTo>
                <a:lnTo>
                  <a:pt x="1024" y="471"/>
                </a:lnTo>
                <a:lnTo>
                  <a:pt x="1026" y="471"/>
                </a:lnTo>
                <a:lnTo>
                  <a:pt x="1026" y="492"/>
                </a:lnTo>
                <a:lnTo>
                  <a:pt x="1036" y="500"/>
                </a:lnTo>
                <a:lnTo>
                  <a:pt x="1048" y="497"/>
                </a:lnTo>
                <a:lnTo>
                  <a:pt x="1059" y="480"/>
                </a:lnTo>
                <a:lnTo>
                  <a:pt x="1071" y="476"/>
                </a:lnTo>
                <a:lnTo>
                  <a:pt x="1078" y="476"/>
                </a:lnTo>
                <a:lnTo>
                  <a:pt x="1090" y="485"/>
                </a:lnTo>
                <a:lnTo>
                  <a:pt x="1116" y="483"/>
                </a:lnTo>
                <a:lnTo>
                  <a:pt x="1112" y="500"/>
                </a:lnTo>
                <a:lnTo>
                  <a:pt x="1107" y="500"/>
                </a:lnTo>
                <a:lnTo>
                  <a:pt x="1105" y="495"/>
                </a:lnTo>
                <a:lnTo>
                  <a:pt x="1090" y="504"/>
                </a:lnTo>
                <a:lnTo>
                  <a:pt x="1074" y="511"/>
                </a:lnTo>
                <a:lnTo>
                  <a:pt x="1074" y="526"/>
                </a:lnTo>
                <a:lnTo>
                  <a:pt x="1052" y="540"/>
                </a:lnTo>
                <a:lnTo>
                  <a:pt x="1040" y="564"/>
                </a:lnTo>
                <a:lnTo>
                  <a:pt x="1045" y="573"/>
                </a:lnTo>
                <a:lnTo>
                  <a:pt x="1069" y="583"/>
                </a:lnTo>
                <a:lnTo>
                  <a:pt x="1088" y="623"/>
                </a:lnTo>
                <a:lnTo>
                  <a:pt x="1090" y="633"/>
                </a:lnTo>
                <a:lnTo>
                  <a:pt x="1105" y="640"/>
                </a:lnTo>
                <a:lnTo>
                  <a:pt x="1116" y="654"/>
                </a:lnTo>
                <a:lnTo>
                  <a:pt x="1116" y="657"/>
                </a:lnTo>
                <a:lnTo>
                  <a:pt x="1102" y="652"/>
                </a:lnTo>
                <a:lnTo>
                  <a:pt x="1095" y="654"/>
                </a:lnTo>
                <a:lnTo>
                  <a:pt x="1095" y="661"/>
                </a:lnTo>
                <a:lnTo>
                  <a:pt x="1114" y="671"/>
                </a:lnTo>
                <a:lnTo>
                  <a:pt x="1119" y="680"/>
                </a:lnTo>
                <a:lnTo>
                  <a:pt x="1083" y="699"/>
                </a:lnTo>
                <a:lnTo>
                  <a:pt x="1081" y="707"/>
                </a:lnTo>
                <a:lnTo>
                  <a:pt x="1086" y="709"/>
                </a:lnTo>
                <a:lnTo>
                  <a:pt x="1090" y="709"/>
                </a:lnTo>
                <a:lnTo>
                  <a:pt x="1107" y="702"/>
                </a:lnTo>
                <a:lnTo>
                  <a:pt x="1119" y="711"/>
                </a:lnTo>
                <a:lnTo>
                  <a:pt x="1131" y="711"/>
                </a:lnTo>
                <a:lnTo>
                  <a:pt x="1128" y="730"/>
                </a:lnTo>
                <a:lnTo>
                  <a:pt x="1116" y="733"/>
                </a:lnTo>
                <a:lnTo>
                  <a:pt x="1121" y="740"/>
                </a:lnTo>
                <a:lnTo>
                  <a:pt x="1124" y="759"/>
                </a:lnTo>
                <a:lnTo>
                  <a:pt x="1112" y="761"/>
                </a:lnTo>
                <a:lnTo>
                  <a:pt x="1100" y="783"/>
                </a:lnTo>
                <a:lnTo>
                  <a:pt x="1100" y="797"/>
                </a:lnTo>
                <a:lnTo>
                  <a:pt x="1088" y="814"/>
                </a:lnTo>
                <a:lnTo>
                  <a:pt x="1086" y="814"/>
                </a:lnTo>
                <a:lnTo>
                  <a:pt x="1076" y="811"/>
                </a:lnTo>
                <a:lnTo>
                  <a:pt x="1074" y="811"/>
                </a:lnTo>
                <a:lnTo>
                  <a:pt x="1081" y="821"/>
                </a:lnTo>
                <a:lnTo>
                  <a:pt x="1083" y="828"/>
                </a:lnTo>
                <a:lnTo>
                  <a:pt x="1078" y="852"/>
                </a:lnTo>
                <a:lnTo>
                  <a:pt x="1076" y="852"/>
                </a:lnTo>
                <a:lnTo>
                  <a:pt x="1071" y="849"/>
                </a:lnTo>
                <a:lnTo>
                  <a:pt x="1067" y="852"/>
                </a:lnTo>
                <a:lnTo>
                  <a:pt x="1062" y="859"/>
                </a:lnTo>
                <a:lnTo>
                  <a:pt x="1062" y="871"/>
                </a:lnTo>
                <a:lnTo>
                  <a:pt x="1057" y="880"/>
                </a:lnTo>
                <a:lnTo>
                  <a:pt x="1043" y="878"/>
                </a:lnTo>
                <a:lnTo>
                  <a:pt x="1036" y="880"/>
                </a:lnTo>
                <a:lnTo>
                  <a:pt x="1033" y="885"/>
                </a:lnTo>
                <a:lnTo>
                  <a:pt x="1040" y="887"/>
                </a:lnTo>
                <a:lnTo>
                  <a:pt x="1038" y="895"/>
                </a:lnTo>
                <a:lnTo>
                  <a:pt x="991" y="935"/>
                </a:lnTo>
                <a:lnTo>
                  <a:pt x="957" y="944"/>
                </a:lnTo>
                <a:lnTo>
                  <a:pt x="953" y="944"/>
                </a:lnTo>
                <a:lnTo>
                  <a:pt x="950" y="940"/>
                </a:lnTo>
                <a:lnTo>
                  <a:pt x="945" y="940"/>
                </a:lnTo>
                <a:lnTo>
                  <a:pt x="938" y="947"/>
                </a:lnTo>
                <a:lnTo>
                  <a:pt x="941" y="956"/>
                </a:lnTo>
                <a:lnTo>
                  <a:pt x="936" y="959"/>
                </a:lnTo>
                <a:lnTo>
                  <a:pt x="929" y="959"/>
                </a:lnTo>
                <a:lnTo>
                  <a:pt x="929" y="949"/>
                </a:lnTo>
                <a:lnTo>
                  <a:pt x="924" y="942"/>
                </a:lnTo>
                <a:lnTo>
                  <a:pt x="919" y="940"/>
                </a:lnTo>
                <a:lnTo>
                  <a:pt x="917" y="947"/>
                </a:lnTo>
                <a:lnTo>
                  <a:pt x="919" y="959"/>
                </a:lnTo>
                <a:lnTo>
                  <a:pt x="907" y="968"/>
                </a:lnTo>
                <a:lnTo>
                  <a:pt x="872" y="978"/>
                </a:lnTo>
                <a:lnTo>
                  <a:pt x="829" y="983"/>
                </a:lnTo>
                <a:lnTo>
                  <a:pt x="824" y="997"/>
                </a:lnTo>
                <a:lnTo>
                  <a:pt x="834" y="1009"/>
                </a:lnTo>
                <a:lnTo>
                  <a:pt x="834" y="1014"/>
                </a:lnTo>
                <a:lnTo>
                  <a:pt x="829" y="1016"/>
                </a:lnTo>
                <a:lnTo>
                  <a:pt x="820" y="1016"/>
                </a:lnTo>
                <a:lnTo>
                  <a:pt x="812" y="1009"/>
                </a:lnTo>
                <a:lnTo>
                  <a:pt x="810" y="994"/>
                </a:lnTo>
                <a:lnTo>
                  <a:pt x="815" y="980"/>
                </a:lnTo>
                <a:lnTo>
                  <a:pt x="789" y="985"/>
                </a:lnTo>
                <a:lnTo>
                  <a:pt x="767" y="983"/>
                </a:lnTo>
                <a:lnTo>
                  <a:pt x="767" y="983"/>
                </a:lnTo>
                <a:lnTo>
                  <a:pt x="748" y="978"/>
                </a:lnTo>
                <a:lnTo>
                  <a:pt x="727" y="968"/>
                </a:lnTo>
                <a:lnTo>
                  <a:pt x="725" y="954"/>
                </a:lnTo>
                <a:lnTo>
                  <a:pt x="729" y="942"/>
                </a:lnTo>
                <a:lnTo>
                  <a:pt x="727" y="940"/>
                </a:lnTo>
                <a:lnTo>
                  <a:pt x="717" y="937"/>
                </a:lnTo>
                <a:lnTo>
                  <a:pt x="701" y="935"/>
                </a:lnTo>
                <a:lnTo>
                  <a:pt x="691" y="925"/>
                </a:lnTo>
                <a:lnTo>
                  <a:pt x="680" y="928"/>
                </a:lnTo>
                <a:lnTo>
                  <a:pt x="670" y="937"/>
                </a:lnTo>
                <a:lnTo>
                  <a:pt x="658" y="942"/>
                </a:lnTo>
                <a:lnTo>
                  <a:pt x="653" y="942"/>
                </a:lnTo>
                <a:lnTo>
                  <a:pt x="646" y="937"/>
                </a:lnTo>
                <a:lnTo>
                  <a:pt x="634" y="937"/>
                </a:lnTo>
                <a:lnTo>
                  <a:pt x="623" y="947"/>
                </a:lnTo>
                <a:lnTo>
                  <a:pt x="611" y="935"/>
                </a:lnTo>
                <a:lnTo>
                  <a:pt x="606" y="937"/>
                </a:lnTo>
                <a:lnTo>
                  <a:pt x="599" y="947"/>
                </a:lnTo>
                <a:lnTo>
                  <a:pt x="587" y="942"/>
                </a:lnTo>
                <a:lnTo>
                  <a:pt x="585" y="959"/>
                </a:lnTo>
                <a:lnTo>
                  <a:pt x="589" y="971"/>
                </a:lnTo>
                <a:lnTo>
                  <a:pt x="589" y="980"/>
                </a:lnTo>
                <a:lnTo>
                  <a:pt x="582" y="983"/>
                </a:lnTo>
                <a:lnTo>
                  <a:pt x="573" y="980"/>
                </a:lnTo>
                <a:lnTo>
                  <a:pt x="570" y="978"/>
                </a:lnTo>
                <a:lnTo>
                  <a:pt x="570" y="975"/>
                </a:lnTo>
                <a:lnTo>
                  <a:pt x="573" y="966"/>
                </a:lnTo>
                <a:lnTo>
                  <a:pt x="570" y="961"/>
                </a:lnTo>
                <a:lnTo>
                  <a:pt x="556" y="968"/>
                </a:lnTo>
                <a:lnTo>
                  <a:pt x="539" y="971"/>
                </a:lnTo>
                <a:lnTo>
                  <a:pt x="537" y="966"/>
                </a:lnTo>
                <a:lnTo>
                  <a:pt x="535" y="952"/>
                </a:lnTo>
                <a:lnTo>
                  <a:pt x="516" y="947"/>
                </a:lnTo>
                <a:lnTo>
                  <a:pt x="523" y="928"/>
                </a:lnTo>
                <a:lnTo>
                  <a:pt x="530" y="923"/>
                </a:lnTo>
                <a:lnTo>
                  <a:pt x="528" y="918"/>
                </a:lnTo>
                <a:lnTo>
                  <a:pt x="513" y="918"/>
                </a:lnTo>
                <a:lnTo>
                  <a:pt x="511" y="916"/>
                </a:lnTo>
                <a:lnTo>
                  <a:pt x="513" y="887"/>
                </a:lnTo>
                <a:lnTo>
                  <a:pt x="490" y="887"/>
                </a:lnTo>
                <a:lnTo>
                  <a:pt x="478" y="890"/>
                </a:lnTo>
                <a:lnTo>
                  <a:pt x="475" y="890"/>
                </a:lnTo>
                <a:lnTo>
                  <a:pt x="480" y="864"/>
                </a:lnTo>
                <a:lnTo>
                  <a:pt x="490" y="852"/>
                </a:lnTo>
                <a:lnTo>
                  <a:pt x="513" y="830"/>
                </a:lnTo>
                <a:lnTo>
                  <a:pt x="520" y="809"/>
                </a:lnTo>
                <a:lnTo>
                  <a:pt x="518" y="783"/>
                </a:lnTo>
                <a:lnTo>
                  <a:pt x="511" y="783"/>
                </a:lnTo>
                <a:lnTo>
                  <a:pt x="509" y="764"/>
                </a:lnTo>
                <a:lnTo>
                  <a:pt x="497" y="752"/>
                </a:lnTo>
                <a:lnTo>
                  <a:pt x="490" y="757"/>
                </a:lnTo>
                <a:lnTo>
                  <a:pt x="487" y="759"/>
                </a:lnTo>
                <a:lnTo>
                  <a:pt x="490" y="771"/>
                </a:lnTo>
                <a:lnTo>
                  <a:pt x="487" y="773"/>
                </a:lnTo>
                <a:lnTo>
                  <a:pt x="480" y="773"/>
                </a:lnTo>
                <a:lnTo>
                  <a:pt x="452" y="752"/>
                </a:lnTo>
                <a:lnTo>
                  <a:pt x="444" y="752"/>
                </a:lnTo>
                <a:lnTo>
                  <a:pt x="430" y="761"/>
                </a:lnTo>
                <a:lnTo>
                  <a:pt x="406" y="768"/>
                </a:lnTo>
                <a:lnTo>
                  <a:pt x="387" y="783"/>
                </a:lnTo>
                <a:lnTo>
                  <a:pt x="383" y="785"/>
                </a:lnTo>
                <a:lnTo>
                  <a:pt x="359" y="778"/>
                </a:lnTo>
                <a:lnTo>
                  <a:pt x="345" y="778"/>
                </a:lnTo>
                <a:lnTo>
                  <a:pt x="338" y="759"/>
                </a:lnTo>
                <a:lnTo>
                  <a:pt x="340" y="747"/>
                </a:lnTo>
                <a:lnTo>
                  <a:pt x="338" y="745"/>
                </a:lnTo>
                <a:lnTo>
                  <a:pt x="333" y="742"/>
                </a:lnTo>
                <a:lnTo>
                  <a:pt x="326" y="745"/>
                </a:lnTo>
                <a:lnTo>
                  <a:pt x="300" y="728"/>
                </a:lnTo>
                <a:lnTo>
                  <a:pt x="290" y="728"/>
                </a:lnTo>
                <a:lnTo>
                  <a:pt x="281" y="733"/>
                </a:lnTo>
                <a:lnTo>
                  <a:pt x="273" y="740"/>
                </a:lnTo>
                <a:lnTo>
                  <a:pt x="273" y="752"/>
                </a:lnTo>
                <a:lnTo>
                  <a:pt x="269" y="752"/>
                </a:lnTo>
                <a:lnTo>
                  <a:pt x="266" y="752"/>
                </a:lnTo>
                <a:lnTo>
                  <a:pt x="262" y="745"/>
                </a:lnTo>
                <a:lnTo>
                  <a:pt x="262" y="737"/>
                </a:lnTo>
                <a:lnTo>
                  <a:pt x="269" y="733"/>
                </a:lnTo>
                <a:lnTo>
                  <a:pt x="266" y="726"/>
                </a:lnTo>
                <a:lnTo>
                  <a:pt x="233" y="730"/>
                </a:lnTo>
                <a:lnTo>
                  <a:pt x="212" y="711"/>
                </a:lnTo>
                <a:lnTo>
                  <a:pt x="205" y="716"/>
                </a:lnTo>
                <a:lnTo>
                  <a:pt x="195" y="714"/>
                </a:lnTo>
                <a:lnTo>
                  <a:pt x="178" y="699"/>
                </a:lnTo>
                <a:lnTo>
                  <a:pt x="162" y="678"/>
                </a:lnTo>
                <a:lnTo>
                  <a:pt x="152" y="657"/>
                </a:lnTo>
                <a:lnTo>
                  <a:pt x="150" y="654"/>
                </a:lnTo>
                <a:lnTo>
                  <a:pt x="143" y="659"/>
                </a:lnTo>
                <a:lnTo>
                  <a:pt x="140" y="659"/>
                </a:lnTo>
                <a:lnTo>
                  <a:pt x="112" y="616"/>
                </a:lnTo>
                <a:lnTo>
                  <a:pt x="103" y="607"/>
                </a:lnTo>
                <a:lnTo>
                  <a:pt x="95" y="616"/>
                </a:lnTo>
                <a:lnTo>
                  <a:pt x="88" y="616"/>
                </a:lnTo>
                <a:lnTo>
                  <a:pt x="69" y="595"/>
                </a:lnTo>
                <a:lnTo>
                  <a:pt x="62" y="580"/>
                </a:lnTo>
                <a:lnTo>
                  <a:pt x="46" y="573"/>
                </a:lnTo>
                <a:lnTo>
                  <a:pt x="43" y="561"/>
                </a:lnTo>
                <a:lnTo>
                  <a:pt x="43" y="530"/>
                </a:lnTo>
                <a:lnTo>
                  <a:pt x="46" y="523"/>
                </a:lnTo>
                <a:lnTo>
                  <a:pt x="55" y="521"/>
                </a:lnTo>
                <a:lnTo>
                  <a:pt x="57" y="521"/>
                </a:lnTo>
                <a:lnTo>
                  <a:pt x="55" y="530"/>
                </a:lnTo>
                <a:lnTo>
                  <a:pt x="57" y="533"/>
                </a:lnTo>
                <a:lnTo>
                  <a:pt x="60" y="535"/>
                </a:lnTo>
                <a:lnTo>
                  <a:pt x="65" y="530"/>
                </a:lnTo>
                <a:lnTo>
                  <a:pt x="67" y="521"/>
                </a:lnTo>
                <a:lnTo>
                  <a:pt x="65" y="495"/>
                </a:lnTo>
                <a:lnTo>
                  <a:pt x="65" y="483"/>
                </a:lnTo>
                <a:lnTo>
                  <a:pt x="65" y="480"/>
                </a:lnTo>
                <a:lnTo>
                  <a:pt x="74" y="480"/>
                </a:lnTo>
                <a:lnTo>
                  <a:pt x="76" y="476"/>
                </a:lnTo>
                <a:lnTo>
                  <a:pt x="60" y="461"/>
                </a:lnTo>
                <a:lnTo>
                  <a:pt x="62" y="442"/>
                </a:lnTo>
                <a:lnTo>
                  <a:pt x="67" y="438"/>
                </a:lnTo>
                <a:lnTo>
                  <a:pt x="67" y="435"/>
                </a:lnTo>
                <a:lnTo>
                  <a:pt x="50" y="431"/>
                </a:lnTo>
                <a:lnTo>
                  <a:pt x="27" y="411"/>
                </a:lnTo>
                <a:lnTo>
                  <a:pt x="24" y="404"/>
                </a:lnTo>
                <a:lnTo>
                  <a:pt x="27" y="395"/>
                </a:lnTo>
                <a:lnTo>
                  <a:pt x="27" y="383"/>
                </a:lnTo>
                <a:lnTo>
                  <a:pt x="17" y="371"/>
                </a:lnTo>
                <a:lnTo>
                  <a:pt x="12" y="371"/>
                </a:lnTo>
                <a:lnTo>
                  <a:pt x="8" y="371"/>
                </a:lnTo>
                <a:lnTo>
                  <a:pt x="0" y="359"/>
                </a:lnTo>
                <a:lnTo>
                  <a:pt x="5" y="354"/>
                </a:lnTo>
                <a:lnTo>
                  <a:pt x="3" y="354"/>
                </a:lnTo>
                <a:lnTo>
                  <a:pt x="17" y="359"/>
                </a:lnTo>
                <a:lnTo>
                  <a:pt x="24" y="347"/>
                </a:lnTo>
                <a:lnTo>
                  <a:pt x="19" y="335"/>
                </a:lnTo>
                <a:lnTo>
                  <a:pt x="22" y="323"/>
                </a:lnTo>
                <a:lnTo>
                  <a:pt x="17" y="316"/>
                </a:lnTo>
                <a:lnTo>
                  <a:pt x="8" y="319"/>
                </a:lnTo>
                <a:lnTo>
                  <a:pt x="3" y="314"/>
                </a:lnTo>
                <a:lnTo>
                  <a:pt x="3" y="314"/>
                </a:lnTo>
                <a:lnTo>
                  <a:pt x="3" y="307"/>
                </a:lnTo>
                <a:lnTo>
                  <a:pt x="8" y="288"/>
                </a:lnTo>
                <a:lnTo>
                  <a:pt x="19" y="276"/>
                </a:lnTo>
                <a:lnTo>
                  <a:pt x="46" y="264"/>
                </a:lnTo>
                <a:lnTo>
                  <a:pt x="65" y="266"/>
                </a:lnTo>
                <a:lnTo>
                  <a:pt x="67" y="273"/>
                </a:lnTo>
                <a:lnTo>
                  <a:pt x="60" y="281"/>
                </a:lnTo>
                <a:lnTo>
                  <a:pt x="76" y="283"/>
                </a:lnTo>
                <a:lnTo>
                  <a:pt x="84" y="278"/>
                </a:lnTo>
                <a:lnTo>
                  <a:pt x="93" y="266"/>
                </a:lnTo>
                <a:lnTo>
                  <a:pt x="112" y="273"/>
                </a:lnTo>
                <a:lnTo>
                  <a:pt x="124" y="266"/>
                </a:lnTo>
                <a:lnTo>
                  <a:pt x="152" y="262"/>
                </a:lnTo>
                <a:lnTo>
                  <a:pt x="174" y="259"/>
                </a:lnTo>
                <a:lnTo>
                  <a:pt x="176" y="257"/>
                </a:lnTo>
                <a:lnTo>
                  <a:pt x="178" y="247"/>
                </a:lnTo>
                <a:lnTo>
                  <a:pt x="188" y="233"/>
                </a:lnTo>
                <a:lnTo>
                  <a:pt x="197" y="231"/>
                </a:lnTo>
                <a:lnTo>
                  <a:pt x="200" y="228"/>
                </a:lnTo>
                <a:lnTo>
                  <a:pt x="197" y="207"/>
                </a:lnTo>
                <a:lnTo>
                  <a:pt x="200" y="188"/>
                </a:lnTo>
                <a:lnTo>
                  <a:pt x="193" y="181"/>
                </a:lnTo>
                <a:lnTo>
                  <a:pt x="190" y="176"/>
                </a:lnTo>
                <a:lnTo>
                  <a:pt x="233" y="176"/>
                </a:lnTo>
                <a:lnTo>
                  <a:pt x="243" y="183"/>
                </a:lnTo>
                <a:lnTo>
                  <a:pt x="250" y="183"/>
                </a:lnTo>
                <a:lnTo>
                  <a:pt x="250" y="178"/>
                </a:lnTo>
                <a:lnTo>
                  <a:pt x="245" y="174"/>
                </a:lnTo>
                <a:lnTo>
                  <a:pt x="245" y="169"/>
                </a:lnTo>
                <a:lnTo>
                  <a:pt x="271" y="128"/>
                </a:lnTo>
                <a:lnTo>
                  <a:pt x="276" y="128"/>
                </a:lnTo>
                <a:lnTo>
                  <a:pt x="285" y="138"/>
                </a:lnTo>
                <a:lnTo>
                  <a:pt x="307" y="150"/>
                </a:lnTo>
                <a:lnTo>
                  <a:pt x="311" y="150"/>
                </a:lnTo>
                <a:lnTo>
                  <a:pt x="326" y="143"/>
                </a:lnTo>
                <a:lnTo>
                  <a:pt x="328" y="121"/>
                </a:lnTo>
                <a:lnTo>
                  <a:pt x="330" y="112"/>
                </a:lnTo>
                <a:lnTo>
                  <a:pt x="338" y="107"/>
                </a:lnTo>
                <a:lnTo>
                  <a:pt x="352" y="107"/>
                </a:lnTo>
                <a:lnTo>
                  <a:pt x="364" y="93"/>
                </a:lnTo>
                <a:lnTo>
                  <a:pt x="380" y="93"/>
                </a:lnTo>
                <a:lnTo>
                  <a:pt x="383" y="95"/>
                </a:lnTo>
                <a:lnTo>
                  <a:pt x="380" y="109"/>
                </a:lnTo>
                <a:lnTo>
                  <a:pt x="395" y="133"/>
                </a:lnTo>
                <a:lnTo>
                  <a:pt x="409" y="135"/>
                </a:lnTo>
                <a:lnTo>
                  <a:pt x="421" y="152"/>
                </a:lnTo>
                <a:lnTo>
                  <a:pt x="430" y="176"/>
                </a:lnTo>
                <a:lnTo>
                  <a:pt x="430" y="188"/>
                </a:lnTo>
                <a:lnTo>
                  <a:pt x="423" y="204"/>
                </a:lnTo>
                <a:lnTo>
                  <a:pt x="416" y="214"/>
                </a:lnTo>
                <a:lnTo>
                  <a:pt x="416" y="226"/>
                </a:lnTo>
                <a:lnTo>
                  <a:pt x="433" y="228"/>
                </a:lnTo>
                <a:lnTo>
                  <a:pt x="471" y="240"/>
                </a:lnTo>
                <a:lnTo>
                  <a:pt x="499" y="266"/>
                </a:lnTo>
                <a:lnTo>
                  <a:pt x="509" y="266"/>
                </a:lnTo>
                <a:lnTo>
                  <a:pt x="511" y="285"/>
                </a:lnTo>
                <a:lnTo>
                  <a:pt x="525" y="319"/>
                </a:lnTo>
                <a:lnTo>
                  <a:pt x="551" y="319"/>
                </a:lnTo>
                <a:lnTo>
                  <a:pt x="566" y="326"/>
                </a:lnTo>
                <a:lnTo>
                  <a:pt x="582" y="328"/>
                </a:lnTo>
                <a:lnTo>
                  <a:pt x="620" y="331"/>
                </a:lnTo>
                <a:lnTo>
                  <a:pt x="642" y="340"/>
                </a:lnTo>
                <a:lnTo>
                  <a:pt x="682" y="364"/>
                </a:lnTo>
                <a:lnTo>
                  <a:pt x="713" y="369"/>
                </a:lnTo>
                <a:lnTo>
                  <a:pt x="720" y="364"/>
                </a:lnTo>
                <a:lnTo>
                  <a:pt x="755" y="350"/>
                </a:lnTo>
                <a:lnTo>
                  <a:pt x="808" y="347"/>
                </a:lnTo>
                <a:lnTo>
                  <a:pt x="822" y="340"/>
                </a:lnTo>
                <a:lnTo>
                  <a:pt x="841" y="321"/>
                </a:lnTo>
                <a:lnTo>
                  <a:pt x="858" y="314"/>
                </a:lnTo>
                <a:lnTo>
                  <a:pt x="860" y="307"/>
                </a:lnTo>
                <a:lnTo>
                  <a:pt x="858" y="302"/>
                </a:lnTo>
                <a:lnTo>
                  <a:pt x="850" y="295"/>
                </a:lnTo>
                <a:lnTo>
                  <a:pt x="848" y="288"/>
                </a:lnTo>
                <a:lnTo>
                  <a:pt x="858" y="266"/>
                </a:lnTo>
                <a:lnTo>
                  <a:pt x="867" y="266"/>
                </a:lnTo>
                <a:lnTo>
                  <a:pt x="884" y="276"/>
                </a:lnTo>
                <a:lnTo>
                  <a:pt x="898" y="273"/>
                </a:lnTo>
                <a:lnTo>
                  <a:pt x="905" y="269"/>
                </a:lnTo>
                <a:lnTo>
                  <a:pt x="917" y="254"/>
                </a:lnTo>
                <a:lnTo>
                  <a:pt x="929" y="254"/>
                </a:lnTo>
                <a:lnTo>
                  <a:pt x="943" y="247"/>
                </a:lnTo>
                <a:lnTo>
                  <a:pt x="953" y="231"/>
                </a:lnTo>
                <a:lnTo>
                  <a:pt x="955" y="228"/>
                </a:lnTo>
                <a:lnTo>
                  <a:pt x="988" y="209"/>
                </a:lnTo>
                <a:lnTo>
                  <a:pt x="1019" y="212"/>
                </a:lnTo>
                <a:lnTo>
                  <a:pt x="1021" y="207"/>
                </a:lnTo>
                <a:lnTo>
                  <a:pt x="1019" y="197"/>
                </a:lnTo>
                <a:lnTo>
                  <a:pt x="1005" y="181"/>
                </a:lnTo>
                <a:lnTo>
                  <a:pt x="995" y="176"/>
                </a:lnTo>
                <a:lnTo>
                  <a:pt x="981" y="171"/>
                </a:lnTo>
                <a:lnTo>
                  <a:pt x="976" y="174"/>
                </a:lnTo>
                <a:lnTo>
                  <a:pt x="969" y="183"/>
                </a:lnTo>
                <a:lnTo>
                  <a:pt x="967" y="185"/>
                </a:lnTo>
                <a:lnTo>
                  <a:pt x="955" y="178"/>
                </a:lnTo>
                <a:lnTo>
                  <a:pt x="945" y="181"/>
                </a:lnTo>
                <a:lnTo>
                  <a:pt x="938" y="185"/>
                </a:lnTo>
                <a:lnTo>
                  <a:pt x="936" y="183"/>
                </a:lnTo>
                <a:lnTo>
                  <a:pt x="929" y="171"/>
                </a:lnTo>
                <a:lnTo>
                  <a:pt x="936" y="164"/>
                </a:lnTo>
                <a:lnTo>
                  <a:pt x="941" y="145"/>
                </a:lnTo>
                <a:lnTo>
                  <a:pt x="950" y="119"/>
                </a:lnTo>
                <a:lnTo>
                  <a:pt x="962" y="124"/>
                </a:lnTo>
                <a:lnTo>
                  <a:pt x="976" y="126"/>
                </a:lnTo>
                <a:lnTo>
                  <a:pt x="1002" y="112"/>
                </a:lnTo>
                <a:lnTo>
                  <a:pt x="1002" y="105"/>
                </a:lnTo>
                <a:lnTo>
                  <a:pt x="998" y="100"/>
                </a:lnTo>
                <a:lnTo>
                  <a:pt x="1012" y="64"/>
                </a:lnTo>
                <a:lnTo>
                  <a:pt x="1024" y="47"/>
                </a:lnTo>
                <a:lnTo>
                  <a:pt x="1021" y="31"/>
                </a:lnTo>
                <a:lnTo>
                  <a:pt x="1007" y="33"/>
                </a:lnTo>
                <a:lnTo>
                  <a:pt x="1014" y="21"/>
                </a:lnTo>
                <a:lnTo>
                  <a:pt x="1024" y="14"/>
                </a:lnTo>
                <a:lnTo>
                  <a:pt x="1043" y="7"/>
                </a:lnTo>
                <a:lnTo>
                  <a:pt x="1076" y="0"/>
                </a:lnTo>
                <a:lnTo>
                  <a:pt x="1088" y="7"/>
                </a:lnTo>
                <a:lnTo>
                  <a:pt x="1107" y="7"/>
                </a:lnTo>
                <a:lnTo>
                  <a:pt x="1116" y="12"/>
                </a:lnTo>
                <a:lnTo>
                  <a:pt x="1166" y="100"/>
                </a:lnTo>
                <a:lnTo>
                  <a:pt x="1171" y="102"/>
                </a:lnTo>
                <a:lnTo>
                  <a:pt x="1185" y="97"/>
                </a:lnTo>
                <a:lnTo>
                  <a:pt x="1200" y="100"/>
                </a:lnTo>
                <a:lnTo>
                  <a:pt x="1228" y="114"/>
                </a:lnTo>
                <a:lnTo>
                  <a:pt x="1233" y="131"/>
                </a:lnTo>
                <a:lnTo>
                  <a:pt x="1240" y="140"/>
                </a:lnTo>
                <a:lnTo>
                  <a:pt x="1245" y="145"/>
                </a:lnTo>
                <a:lnTo>
                  <a:pt x="1271" y="140"/>
                </a:lnTo>
                <a:lnTo>
                  <a:pt x="1278" y="124"/>
                </a:lnTo>
                <a:lnTo>
                  <a:pt x="1290" y="119"/>
                </a:lnTo>
                <a:lnTo>
                  <a:pt x="1309" y="107"/>
                </a:lnTo>
                <a:lnTo>
                  <a:pt x="1316" y="95"/>
                </a:lnTo>
                <a:lnTo>
                  <a:pt x="1318" y="107"/>
                </a:lnTo>
                <a:lnTo>
                  <a:pt x="1306" y="162"/>
                </a:lnTo>
                <a:lnTo>
                  <a:pt x="1309" y="174"/>
                </a:lnTo>
                <a:lnTo>
                  <a:pt x="1309" y="181"/>
                </a:lnTo>
                <a:lnTo>
                  <a:pt x="1304" y="209"/>
                </a:lnTo>
                <a:lnTo>
                  <a:pt x="1302" y="212"/>
                </a:lnTo>
                <a:lnTo>
                  <a:pt x="1294" y="212"/>
                </a:lnTo>
                <a:lnTo>
                  <a:pt x="1273" y="209"/>
                </a:lnTo>
                <a:lnTo>
                  <a:pt x="1261" y="223"/>
                </a:lnTo>
                <a:lnTo>
                  <a:pt x="1275" y="271"/>
                </a:lnTo>
                <a:lnTo>
                  <a:pt x="1273" y="283"/>
                </a:lnTo>
                <a:lnTo>
                  <a:pt x="1264" y="290"/>
                </a:lnTo>
                <a:lnTo>
                  <a:pt x="1271" y="300"/>
                </a:lnTo>
                <a:lnTo>
                  <a:pt x="1268" y="304"/>
                </a:lnTo>
                <a:lnTo>
                  <a:pt x="1254" y="290"/>
                </a:lnTo>
                <a:lnTo>
                  <a:pt x="1247" y="288"/>
                </a:lnTo>
                <a:lnTo>
                  <a:pt x="1247" y="295"/>
                </a:lnTo>
                <a:lnTo>
                  <a:pt x="1247" y="304"/>
                </a:lnTo>
                <a:lnTo>
                  <a:pt x="1242" y="314"/>
                </a:lnTo>
                <a:lnTo>
                  <a:pt x="1230" y="321"/>
                </a:lnTo>
                <a:lnTo>
                  <a:pt x="1226" y="323"/>
                </a:lnTo>
                <a:lnTo>
                  <a:pt x="1216" y="323"/>
                </a:lnTo>
                <a:lnTo>
                  <a:pt x="1216" y="323"/>
                </a:lnTo>
                <a:lnTo>
                  <a:pt x="1223" y="338"/>
                </a:lnTo>
                <a:lnTo>
                  <a:pt x="1223" y="340"/>
                </a:lnTo>
                <a:lnTo>
                  <a:pt x="1209" y="342"/>
                </a:lnTo>
                <a:lnTo>
                  <a:pt x="1190" y="338"/>
                </a:lnTo>
                <a:lnTo>
                  <a:pt x="1181" y="362"/>
                </a:lnTo>
                <a:lnTo>
                  <a:pt x="1150" y="383"/>
                </a:lnTo>
                <a:lnTo>
                  <a:pt x="1143" y="402"/>
                </a:lnTo>
                <a:lnTo>
                  <a:pt x="1143" y="402"/>
                </a:lnTo>
                <a:lnTo>
                  <a:pt x="1143" y="402"/>
                </a:lnTo>
                <a:lnTo>
                  <a:pt x="1143" y="402"/>
                </a:lnTo>
                <a:close/>
              </a:path>
            </a:pathLst>
          </a:custGeom>
          <a:solidFill>
            <a:srgbClr val="3B3838"/>
          </a:solidFill>
          <a:ln w="6350">
            <a:noFill/>
            <a:prstDash val="dash"/>
          </a:ln>
          <a:effectLst>
            <a:reflection blurRad="6350" stA="11000" endPos="35000" dir="5400000" sy="-100000" algn="bl" rotWithShape="0"/>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41" name="Straight Connector 4"/>
          <p:cNvCxnSpPr/>
          <p:nvPr/>
        </p:nvCxnSpPr>
        <p:spPr>
          <a:xfrm>
            <a:off x="7694436" y="2839926"/>
            <a:ext cx="226314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
          <p:cNvCxnSpPr/>
          <p:nvPr/>
        </p:nvCxnSpPr>
        <p:spPr>
          <a:xfrm>
            <a:off x="2099179" y="3912562"/>
            <a:ext cx="226314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0133268" y="2680621"/>
            <a:ext cx="353378" cy="318611"/>
            <a:chOff x="913901" y="156719"/>
            <a:chExt cx="1328006" cy="1197348"/>
          </a:xfrm>
        </p:grpSpPr>
        <p:sp>
          <p:nvSpPr>
            <p:cNvPr id="44"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5"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grpSp>
        <p:nvGrpSpPr>
          <p:cNvPr id="46" name="组合 45"/>
          <p:cNvGrpSpPr/>
          <p:nvPr/>
        </p:nvGrpSpPr>
        <p:grpSpPr>
          <a:xfrm>
            <a:off x="1655745" y="3761497"/>
            <a:ext cx="353378" cy="318611"/>
            <a:chOff x="913901" y="156719"/>
            <a:chExt cx="1328006" cy="1197348"/>
          </a:xfrm>
        </p:grpSpPr>
        <p:sp>
          <p:nvSpPr>
            <p:cNvPr id="47"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8"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49" name="矩形 48"/>
          <p:cNvSpPr/>
          <p:nvPr/>
        </p:nvSpPr>
        <p:spPr>
          <a:xfrm>
            <a:off x="2190027" y="4388203"/>
            <a:ext cx="1569658" cy="1789077"/>
          </a:xfrm>
          <a:prstGeom prst="rect">
            <a:avLst/>
          </a:prstGeom>
          <a:ln w="12700">
            <a:miter lim="400000"/>
          </a:ln>
        </p:spPr>
        <p:txBody>
          <a:bodyPr vert="eaVert" wrap="square" lIns="45719" rIns="45719" anchor="ctr">
            <a:spAutoFit/>
          </a:bodyPr>
          <a:lstStyle/>
          <a:p>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
        <p:nvSpPr>
          <p:cNvPr id="50" name="矩形 49"/>
          <p:cNvSpPr/>
          <p:nvPr/>
        </p:nvSpPr>
        <p:spPr>
          <a:xfrm>
            <a:off x="8627878" y="3276156"/>
            <a:ext cx="1384993" cy="2752363"/>
          </a:xfrm>
          <a:prstGeom prst="rect">
            <a:avLst/>
          </a:prstGeom>
          <a:ln w="12700">
            <a:miter lim="400000"/>
          </a:ln>
        </p:spPr>
        <p:txBody>
          <a:bodyPr vert="eaVert" wrap="square" lIns="45719" rIns="45719" anchor="ctr">
            <a:spAutoFit/>
          </a:bodyPr>
          <a:lstStyle/>
          <a:p>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a:t>
            </a:r>
          </a:p>
        </p:txBody>
      </p:sp>
      <p:sp>
        <p:nvSpPr>
          <p:cNvPr id="51" name="矩形 50"/>
          <p:cNvSpPr/>
          <p:nvPr/>
        </p:nvSpPr>
        <p:spPr>
          <a:xfrm>
            <a:off x="10048131" y="3237455"/>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52" name="矩形 51"/>
          <p:cNvSpPr/>
          <p:nvPr/>
        </p:nvSpPr>
        <p:spPr>
          <a:xfrm>
            <a:off x="1558503" y="438820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53"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grpSp>
        <p:nvGrpSpPr>
          <p:cNvPr id="54" name="组合 53"/>
          <p:cNvGrpSpPr/>
          <p:nvPr/>
        </p:nvGrpSpPr>
        <p:grpSpPr>
          <a:xfrm flipH="1">
            <a:off x="511957" y="1976788"/>
            <a:ext cx="2093091" cy="544969"/>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55"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39786049"/>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30000" fill="hold" grpId="1" nodeType="withEffect">
                                  <p:stCondLst>
                                    <p:cond delay="0"/>
                                  </p:stCondLst>
                                  <p:childTnLst>
                                    <p:animMotion origin="layout" path="M 5.55112E-17 -0.03982 L 5.55112E-17 0.14815 " pathEditMode="relative" rAng="0" ptsTypes="AA">
                                      <p:cBhvr>
                                        <p:cTn id="9" dur="750" spd="-100000" fill="hold"/>
                                        <p:tgtEl>
                                          <p:spTgt spid="7"/>
                                        </p:tgtEl>
                                        <p:attrNameLst>
                                          <p:attrName>ppt_x</p:attrName>
                                          <p:attrName>ppt_y</p:attrName>
                                        </p:attrNameLst>
                                      </p:cBhvr>
                                      <p:rCtr x="0" y="9398"/>
                                    </p:animMotion>
                                  </p:childTnLst>
                                </p:cTn>
                              </p:par>
                              <p:par>
                                <p:cTn id="10" presetID="42" presetClass="path" presetSubtype="0" accel="30000" decel="30000" fill="hold" grpId="2" nodeType="withEffect">
                                  <p:stCondLst>
                                    <p:cond delay="750"/>
                                  </p:stCondLst>
                                  <p:childTnLst>
                                    <p:animMotion origin="layout" path="M 5.55112E-17 -0.03982 L 5.55112E-17 1.11111E-6 " pathEditMode="relative" rAng="0" ptsTypes="AA">
                                      <p:cBhvr>
                                        <p:cTn id="11" dur="750" fill="hold"/>
                                        <p:tgtEl>
                                          <p:spTgt spid="7"/>
                                        </p:tgtEl>
                                        <p:attrNameLst>
                                          <p:attrName>ppt_x</p:attrName>
                                          <p:attrName>ppt_y</p:attrName>
                                        </p:attrNameLst>
                                      </p:cBhvr>
                                      <p:rCtr x="0" y="1991"/>
                                    </p:animMotion>
                                  </p:childTnLst>
                                </p:cTn>
                              </p:par>
                              <p:par>
                                <p:cTn id="12" presetID="22" presetClass="entr" presetSubtype="8" fill="hold" nodeType="withEffect">
                                  <p:stCondLst>
                                    <p:cond delay="750"/>
                                  </p:stCondLst>
                                  <p:childTnLst>
                                    <p:set>
                                      <p:cBhvr>
                                        <p:cTn id="13" dur="1" fill="hold">
                                          <p:stCondLst>
                                            <p:cond delay="0"/>
                                          </p:stCondLst>
                                        </p:cTn>
                                        <p:tgtEl>
                                          <p:spTgt spid="41"/>
                                        </p:tgtEl>
                                        <p:attrNameLst>
                                          <p:attrName>style.visibility</p:attrName>
                                        </p:attrNameLst>
                                      </p:cBhvr>
                                      <p:to>
                                        <p:strVal val="visible"/>
                                      </p:to>
                                    </p:set>
                                    <p:animEffect transition="in" filter="wipe(left)">
                                      <p:cBhvr>
                                        <p:cTn id="14" dur="500"/>
                                        <p:tgtEl>
                                          <p:spTgt spid="41"/>
                                        </p:tgtEl>
                                      </p:cBhvr>
                                    </p:animEffect>
                                  </p:childTnLst>
                                </p:cTn>
                              </p:par>
                              <p:par>
                                <p:cTn id="15" presetID="22" presetClass="entr" presetSubtype="2" fill="hold" nodeType="withEffect">
                                  <p:stCondLst>
                                    <p:cond delay="750"/>
                                  </p:stCondLst>
                                  <p:childTnLst>
                                    <p:set>
                                      <p:cBhvr>
                                        <p:cTn id="16" dur="1" fill="hold">
                                          <p:stCondLst>
                                            <p:cond delay="0"/>
                                          </p:stCondLst>
                                        </p:cTn>
                                        <p:tgtEl>
                                          <p:spTgt spid="42"/>
                                        </p:tgtEl>
                                        <p:attrNameLst>
                                          <p:attrName>style.visibility</p:attrName>
                                        </p:attrNameLst>
                                      </p:cBhvr>
                                      <p:to>
                                        <p:strVal val="visible"/>
                                      </p:to>
                                    </p:set>
                                    <p:animEffect transition="in" filter="wipe(right)">
                                      <p:cBhvr>
                                        <p:cTn id="17" dur="500"/>
                                        <p:tgtEl>
                                          <p:spTgt spid="42"/>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50"/>
                                        <p:tgtEl>
                                          <p:spTgt spid="43"/>
                                        </p:tgtEl>
                                      </p:cBhvr>
                                    </p:animEffect>
                                    <p:anim calcmode="lin" valueType="num">
                                      <p:cBhvr>
                                        <p:cTn id="22" dur="250" fill="hold"/>
                                        <p:tgtEl>
                                          <p:spTgt spid="43"/>
                                        </p:tgtEl>
                                        <p:attrNameLst>
                                          <p:attrName>ppt_x</p:attrName>
                                        </p:attrNameLst>
                                      </p:cBhvr>
                                      <p:tavLst>
                                        <p:tav tm="0">
                                          <p:val>
                                            <p:strVal val="#ppt_x"/>
                                          </p:val>
                                        </p:tav>
                                        <p:tav tm="100000">
                                          <p:val>
                                            <p:strVal val="#ppt_x"/>
                                          </p:val>
                                        </p:tav>
                                      </p:tavLst>
                                    </p:anim>
                                    <p:anim calcmode="lin" valueType="num">
                                      <p:cBhvr>
                                        <p:cTn id="23" dur="250" fill="hold"/>
                                        <p:tgtEl>
                                          <p:spTgt spid="43"/>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7"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250"/>
                                        <p:tgtEl>
                                          <p:spTgt spid="46"/>
                                        </p:tgtEl>
                                      </p:cBhvr>
                                    </p:animEffect>
                                    <p:anim calcmode="lin" valueType="num">
                                      <p:cBhvr>
                                        <p:cTn id="28" dur="250" fill="hold"/>
                                        <p:tgtEl>
                                          <p:spTgt spid="46"/>
                                        </p:tgtEl>
                                        <p:attrNameLst>
                                          <p:attrName>ppt_x</p:attrName>
                                        </p:attrNameLst>
                                      </p:cBhvr>
                                      <p:tavLst>
                                        <p:tav tm="0">
                                          <p:val>
                                            <p:strVal val="#ppt_x"/>
                                          </p:val>
                                        </p:tav>
                                        <p:tav tm="100000">
                                          <p:val>
                                            <p:strVal val="#ppt_x"/>
                                          </p:val>
                                        </p:tav>
                                      </p:tavLst>
                                    </p:anim>
                                    <p:anim calcmode="lin" valueType="num">
                                      <p:cBhvr>
                                        <p:cTn id="29" dur="250" fill="hold"/>
                                        <p:tgtEl>
                                          <p:spTgt spid="46"/>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25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par>
                                <p:cTn id="33" presetID="50" presetClass="entr" presetSubtype="0" decel="100000" fill="hold" grpId="0" nodeType="withEffect">
                                  <p:stCondLst>
                                    <p:cond delay="500"/>
                                  </p:stCondLst>
                                  <p:childTnLst>
                                    <p:set>
                                      <p:cBhvr>
                                        <p:cTn id="34" dur="1" fill="hold">
                                          <p:stCondLst>
                                            <p:cond delay="0"/>
                                          </p:stCondLst>
                                        </p:cTn>
                                        <p:tgtEl>
                                          <p:spTgt spid="50"/>
                                        </p:tgtEl>
                                        <p:attrNameLst>
                                          <p:attrName>style.visibility</p:attrName>
                                        </p:attrNameLst>
                                      </p:cBhvr>
                                      <p:to>
                                        <p:strVal val="visible"/>
                                      </p:to>
                                    </p:set>
                                    <p:anim calcmode="lin" valueType="num">
                                      <p:cBhvr>
                                        <p:cTn id="35" dur="1000" fill="hold"/>
                                        <p:tgtEl>
                                          <p:spTgt spid="50"/>
                                        </p:tgtEl>
                                        <p:attrNameLst>
                                          <p:attrName>ppt_w</p:attrName>
                                        </p:attrNameLst>
                                      </p:cBhvr>
                                      <p:tavLst>
                                        <p:tav tm="0">
                                          <p:val>
                                            <p:strVal val="#ppt_w+.3"/>
                                          </p:val>
                                        </p:tav>
                                        <p:tav tm="100000">
                                          <p:val>
                                            <p:strVal val="#ppt_w"/>
                                          </p:val>
                                        </p:tav>
                                      </p:tavLst>
                                    </p:anim>
                                    <p:anim calcmode="lin" valueType="num">
                                      <p:cBhvr>
                                        <p:cTn id="36" dur="1000" fill="hold"/>
                                        <p:tgtEl>
                                          <p:spTgt spid="50"/>
                                        </p:tgtEl>
                                        <p:attrNameLst>
                                          <p:attrName>ppt_h</p:attrName>
                                        </p:attrNameLst>
                                      </p:cBhvr>
                                      <p:tavLst>
                                        <p:tav tm="0">
                                          <p:val>
                                            <p:strVal val="#ppt_h"/>
                                          </p:val>
                                        </p:tav>
                                        <p:tav tm="100000">
                                          <p:val>
                                            <p:strVal val="#ppt_h"/>
                                          </p:val>
                                        </p:tav>
                                      </p:tavLst>
                                    </p:anim>
                                    <p:animEffect transition="in" filter="fade">
                                      <p:cBhvr>
                                        <p:cTn id="37" dur="1000"/>
                                        <p:tgtEl>
                                          <p:spTgt spid="50"/>
                                        </p:tgtEl>
                                      </p:cBhvr>
                                    </p:animEffect>
                                  </p:childTnLst>
                                </p:cTn>
                              </p:par>
                              <p:par>
                                <p:cTn id="38" presetID="22" presetClass="entr" presetSubtype="1"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Effect transition="in" filter="wipe(up)">
                                      <p:cBhvr>
                                        <p:cTn id="40" dur="500"/>
                                        <p:tgtEl>
                                          <p:spTgt spid="52"/>
                                        </p:tgtEl>
                                      </p:cBhvr>
                                    </p:animEffect>
                                  </p:childTnLst>
                                </p:cTn>
                              </p:par>
                              <p:par>
                                <p:cTn id="41" presetID="50" presetClass="entr" presetSubtype="0" decel="100000" fill="hold" grpId="0" nodeType="withEffect">
                                  <p:stCondLst>
                                    <p:cond delay="500"/>
                                  </p:stCondLst>
                                  <p:childTnLst>
                                    <p:set>
                                      <p:cBhvr>
                                        <p:cTn id="42" dur="1" fill="hold">
                                          <p:stCondLst>
                                            <p:cond delay="0"/>
                                          </p:stCondLst>
                                        </p:cTn>
                                        <p:tgtEl>
                                          <p:spTgt spid="49"/>
                                        </p:tgtEl>
                                        <p:attrNameLst>
                                          <p:attrName>style.visibility</p:attrName>
                                        </p:attrNameLst>
                                      </p:cBhvr>
                                      <p:to>
                                        <p:strVal val="visible"/>
                                      </p:to>
                                    </p:set>
                                    <p:anim calcmode="lin" valueType="num">
                                      <p:cBhvr>
                                        <p:cTn id="43" dur="1000" fill="hold"/>
                                        <p:tgtEl>
                                          <p:spTgt spid="49"/>
                                        </p:tgtEl>
                                        <p:attrNameLst>
                                          <p:attrName>ppt_w</p:attrName>
                                        </p:attrNameLst>
                                      </p:cBhvr>
                                      <p:tavLst>
                                        <p:tav tm="0">
                                          <p:val>
                                            <p:strVal val="#ppt_w+.3"/>
                                          </p:val>
                                        </p:tav>
                                        <p:tav tm="100000">
                                          <p:val>
                                            <p:strVal val="#ppt_w"/>
                                          </p:val>
                                        </p:tav>
                                      </p:tavLst>
                                    </p:anim>
                                    <p:anim calcmode="lin" valueType="num">
                                      <p:cBhvr>
                                        <p:cTn id="44" dur="1000" fill="hold"/>
                                        <p:tgtEl>
                                          <p:spTgt spid="49"/>
                                        </p:tgtEl>
                                        <p:attrNameLst>
                                          <p:attrName>ppt_h</p:attrName>
                                        </p:attrNameLst>
                                      </p:cBhvr>
                                      <p:tavLst>
                                        <p:tav tm="0">
                                          <p:val>
                                            <p:strVal val="#ppt_h"/>
                                          </p:val>
                                        </p:tav>
                                        <p:tav tm="100000">
                                          <p:val>
                                            <p:strVal val="#ppt_h"/>
                                          </p:val>
                                        </p:tav>
                                      </p:tavLst>
                                    </p:anim>
                                    <p:animEffect transition="in" filter="fade">
                                      <p:cBhvr>
                                        <p:cTn id="45" dur="1000"/>
                                        <p:tgtEl>
                                          <p:spTgt spid="49"/>
                                        </p:tgtEl>
                                      </p:cBhvr>
                                    </p:animEffect>
                                  </p:childTnLst>
                                </p:cTn>
                              </p:par>
                            </p:childTnLst>
                          </p:cTn>
                        </p:par>
                        <p:par>
                          <p:cTn id="46" fill="hold">
                            <p:stCondLst>
                              <p:cond delay="3250"/>
                            </p:stCondLst>
                            <p:childTnLst>
                              <p:par>
                                <p:cTn id="47" presetID="53" presetClass="entr" presetSubtype="16"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1000" fill="hold"/>
                                        <p:tgtEl>
                                          <p:spTgt spid="54"/>
                                        </p:tgtEl>
                                        <p:attrNameLst>
                                          <p:attrName>ppt_w</p:attrName>
                                        </p:attrNameLst>
                                      </p:cBhvr>
                                      <p:tavLst>
                                        <p:tav tm="0">
                                          <p:val>
                                            <p:fltVal val="0"/>
                                          </p:val>
                                        </p:tav>
                                        <p:tav tm="100000">
                                          <p:val>
                                            <p:strVal val="#ppt_w"/>
                                          </p:val>
                                        </p:tav>
                                      </p:tavLst>
                                    </p:anim>
                                    <p:anim calcmode="lin" valueType="num">
                                      <p:cBhvr>
                                        <p:cTn id="50" dur="1000" fill="hold"/>
                                        <p:tgtEl>
                                          <p:spTgt spid="54"/>
                                        </p:tgtEl>
                                        <p:attrNameLst>
                                          <p:attrName>ppt_h</p:attrName>
                                        </p:attrNameLst>
                                      </p:cBhvr>
                                      <p:tavLst>
                                        <p:tav tm="0">
                                          <p:val>
                                            <p:fltVal val="0"/>
                                          </p:val>
                                        </p:tav>
                                        <p:tav tm="100000">
                                          <p:val>
                                            <p:strVal val="#ppt_h"/>
                                          </p:val>
                                        </p:tav>
                                      </p:tavLst>
                                    </p:anim>
                                    <p:animEffect transition="in" filter="fade">
                                      <p:cBhvr>
                                        <p:cTn id="51"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49" grpId="0" animBg="1"/>
      <p:bldP spid="50" grpId="0" animBg="1"/>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2"/>
          </p:nvPr>
        </p:nvPicPr>
        <p:blipFill>
          <a:blip r:embed="rId2" cstate="hqprint">
            <a:extLst>
              <a:ext uri="{BEBA8EAE-BF5A-486C-A8C5-ECC9F3942E4B}">
                <a14:imgProps xmlns:a14="http://schemas.microsoft.com/office/drawing/2010/main">
                  <a14:imgLayer r:embed="rId3">
                    <a14:imgEffect>
                      <a14:artisticPaintStrokes/>
                    </a14:imgEffect>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40713" r="40713"/>
          <a:stretch>
            <a:fillRect/>
          </a:stretch>
        </p:blipFill>
        <p:spPr/>
      </p:pic>
      <p:grpSp>
        <p:nvGrpSpPr>
          <p:cNvPr id="17" name="组合 16"/>
          <p:cNvGrpSpPr/>
          <p:nvPr/>
        </p:nvGrpSpPr>
        <p:grpSpPr>
          <a:xfrm>
            <a:off x="5872380"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2" name="矩形 21"/>
          <p:cNvSpPr/>
          <p:nvPr/>
        </p:nvSpPr>
        <p:spPr>
          <a:xfrm>
            <a:off x="8421705" y="2152696"/>
            <a:ext cx="738664" cy="2221122"/>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tx1">
                    <a:lumMod val="85000"/>
                    <a:lumOff val="15000"/>
                  </a:schemeClr>
                </a:solidFill>
                <a:latin typeface="+mn-ea"/>
                <a:cs typeface="Times New Roman" panose="02020603050405020304" pitchFamily="18" charset="0"/>
              </a:rPr>
              <a:t>论文总叙</a:t>
            </a:r>
          </a:p>
        </p:txBody>
      </p:sp>
      <p:sp>
        <p:nvSpPr>
          <p:cNvPr id="53" name="矩形 52"/>
          <p:cNvSpPr/>
          <p:nvPr/>
        </p:nvSpPr>
        <p:spPr>
          <a:xfrm>
            <a:off x="9107183" y="2894055"/>
            <a:ext cx="430887" cy="1381147"/>
          </a:xfrm>
          <a:prstGeom prst="rect">
            <a:avLst/>
          </a:prstGeom>
        </p:spPr>
        <p:txBody>
          <a:bodyPr vert="eaVert" wrap="none">
            <a:spAutoFit/>
          </a:bodyPr>
          <a:lstStyle/>
          <a:p>
            <a:pPr algn="ctr"/>
            <a:r>
              <a:rPr lang="en-US" altLang="zh-CN" sz="16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The Summary</a:t>
            </a:r>
            <a:endParaRPr lang="zh-CN" altLang="zh-CN" sz="1600" kern="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Shape 570"/>
          <p:cNvSpPr/>
          <p:nvPr/>
        </p:nvSpPr>
        <p:spPr>
          <a:xfrm>
            <a:off x="5800574" y="238150"/>
            <a:ext cx="584773" cy="101449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200" dirty="0">
                <a:solidFill>
                  <a:schemeClr val="bg1">
                    <a:lumMod val="95000"/>
                  </a:schemeClr>
                </a:solidFill>
                <a:latin typeface="+mj-ea"/>
                <a:ea typeface="+mj-ea"/>
              </a:rPr>
              <a:t>序言</a:t>
            </a:r>
            <a:endParaRPr sz="3200" dirty="0">
              <a:solidFill>
                <a:schemeClr val="bg1">
                  <a:lumMod val="95000"/>
                </a:schemeClr>
              </a:solidFill>
              <a:latin typeface="+mj-ea"/>
              <a:ea typeface="+mj-ea"/>
            </a:endParaRPr>
          </a:p>
        </p:txBody>
      </p:sp>
      <p:sp>
        <p:nvSpPr>
          <p:cNvPr id="3" name="矩形 2"/>
          <p:cNvSpPr/>
          <p:nvPr/>
        </p:nvSpPr>
        <p:spPr>
          <a:xfrm>
            <a:off x="2011581" y="2811740"/>
            <a:ext cx="5909308" cy="1647375"/>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;②</a:t>
            </a:r>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Tree>
    <p:extLst>
      <p:ext uri="{BB962C8B-B14F-4D97-AF65-F5344CB8AC3E}">
        <p14:creationId xmlns:p14="http://schemas.microsoft.com/office/powerpoint/2010/main" val="3465426040"/>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par>
                                <p:cTn id="12" presetID="22" presetClass="entr" presetSubtype="1" fill="hold" grpId="0" nodeType="withEffect">
                                  <p:stCondLst>
                                    <p:cond delay="500"/>
                                  </p:stCondLst>
                                  <p:childTnLst>
                                    <p:set>
                                      <p:cBhvr>
                                        <p:cTn id="13" dur="1" fill="hold">
                                          <p:stCondLst>
                                            <p:cond delay="0"/>
                                          </p:stCondLst>
                                        </p:cTn>
                                        <p:tgtEl>
                                          <p:spTgt spid="53"/>
                                        </p:tgtEl>
                                        <p:attrNameLst>
                                          <p:attrName>style.visibility</p:attrName>
                                        </p:attrNameLst>
                                      </p:cBhvr>
                                      <p:to>
                                        <p:strVal val="visible"/>
                                      </p:to>
                                    </p:set>
                                    <p:animEffect transition="in" filter="wipe(up)">
                                      <p:cBhvr>
                                        <p:cTn id="1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a:cxnSpLocks/>
          </p:cNvCxnSpPr>
          <p:nvPr/>
        </p:nvCxnSpPr>
        <p:spPr>
          <a:xfrm>
            <a:off x="8079691" y="2860615"/>
            <a:ext cx="0" cy="2971225"/>
          </a:xfrm>
          <a:prstGeom prst="line">
            <a:avLst/>
          </a:prstGeom>
          <a:ln w="12700">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p:cNvCxnSpPr>
          <p:nvPr/>
        </p:nvCxnSpPr>
        <p:spPr>
          <a:xfrm>
            <a:off x="10854822" y="2860615"/>
            <a:ext cx="0" cy="2971225"/>
          </a:xfrm>
          <a:prstGeom prst="line">
            <a:avLst/>
          </a:prstGeom>
          <a:ln w="12700">
            <a:solidFill>
              <a:srgbClr val="AFABAB"/>
            </a:solidFill>
          </a:ln>
        </p:spPr>
        <p:style>
          <a:lnRef idx="1">
            <a:schemeClr val="accent1"/>
          </a:lnRef>
          <a:fillRef idx="0">
            <a:schemeClr val="accent1"/>
          </a:fillRef>
          <a:effectRef idx="0">
            <a:schemeClr val="accent1"/>
          </a:effectRef>
          <a:fontRef idx="minor">
            <a:schemeClr val="tx1"/>
          </a:fontRef>
        </p:style>
      </p:cxnSp>
      <p:sp>
        <p:nvSpPr>
          <p:cNvPr id="6"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7" name="椭圆 6"/>
          <p:cNvSpPr/>
          <p:nvPr/>
        </p:nvSpPr>
        <p:spPr>
          <a:xfrm>
            <a:off x="10400846" y="2804507"/>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8" name="椭圆 7"/>
          <p:cNvSpPr/>
          <p:nvPr/>
        </p:nvSpPr>
        <p:spPr>
          <a:xfrm>
            <a:off x="7627087" y="2836376"/>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9" name="矩形 8"/>
          <p:cNvSpPr/>
          <p:nvPr/>
        </p:nvSpPr>
        <p:spPr>
          <a:xfrm>
            <a:off x="5937671" y="3307666"/>
            <a:ext cx="1477325" cy="2747694"/>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
        <p:nvSpPr>
          <p:cNvPr id="10" name="矩形 9"/>
          <p:cNvSpPr/>
          <p:nvPr/>
        </p:nvSpPr>
        <p:spPr>
          <a:xfrm>
            <a:off x="8268322" y="3302997"/>
            <a:ext cx="2031323" cy="2752363"/>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a:t>
            </a:r>
          </a:p>
        </p:txBody>
      </p:sp>
      <p:sp>
        <p:nvSpPr>
          <p:cNvPr id="11" name="矩形 10"/>
          <p:cNvSpPr/>
          <p:nvPr/>
        </p:nvSpPr>
        <p:spPr>
          <a:xfrm>
            <a:off x="10247041" y="309788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12" name="矩形 11"/>
          <p:cNvSpPr/>
          <p:nvPr/>
        </p:nvSpPr>
        <p:spPr>
          <a:xfrm>
            <a:off x="7470047" y="309788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grpSp>
        <p:nvGrpSpPr>
          <p:cNvPr id="13" name="组合 12"/>
          <p:cNvGrpSpPr/>
          <p:nvPr/>
        </p:nvGrpSpPr>
        <p:grpSpPr>
          <a:xfrm>
            <a:off x="9317719" y="1503680"/>
            <a:ext cx="2369454" cy="381184"/>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14"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占位符 2"/>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artisticPaintStrokes/>
                    </a14:imgEffect>
                    <a14:imgEffect>
                      <a14:saturation sat="33000"/>
                    </a14:imgEffect>
                  </a14:imgLayer>
                </a14:imgProps>
              </a:ext>
            </a:extLst>
          </a:blip>
          <a:srcRect l="20154" r="20154"/>
          <a:stretch>
            <a:fillRect/>
          </a:stretch>
        </p:blipFill>
        <p:spPr>
          <a:prstGeom prst="rect">
            <a:avLst/>
          </a:prstGeom>
        </p:spPr>
      </p:pic>
    </p:spTree>
    <p:extLst>
      <p:ext uri="{BB962C8B-B14F-4D97-AF65-F5344CB8AC3E}">
        <p14:creationId xmlns:p14="http://schemas.microsoft.com/office/powerpoint/2010/main" val="359351115"/>
      </p:ext>
    </p:extLst>
  </p:cSld>
  <p:clrMapOvr>
    <a:masterClrMapping/>
  </p:clrMapOvr>
  <p:transition spd="med" advTm="2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par>
                                <p:cTn id="16" presetID="22" presetClass="entr" presetSubtype="1"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par>
                                <p:cTn id="19" presetID="50" presetClass="entr" presetSubtype="0" decel="100000"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strVal val="#ppt_w+.3"/>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Effect transition="in" filter="fade">
                                      <p:cBhvr>
                                        <p:cTn id="23" dur="1000"/>
                                        <p:tgtEl>
                                          <p:spTgt spid="10"/>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25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50" presetClass="entr" presetSubtype="0" decel="100000"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strVal val="#ppt_w+.3"/>
                                          </p:val>
                                        </p:tav>
                                        <p:tav tm="100000">
                                          <p:val>
                                            <p:strVal val="#ppt_w"/>
                                          </p:val>
                                        </p:tav>
                                      </p:tavLst>
                                    </p:anim>
                                    <p:anim calcmode="lin" valueType="num">
                                      <p:cBhvr>
                                        <p:cTn id="36" dur="1000" fill="hold"/>
                                        <p:tgtEl>
                                          <p:spTgt spid="9"/>
                                        </p:tgtEl>
                                        <p:attrNameLst>
                                          <p:attrName>ppt_h</p:attrName>
                                        </p:attrNameLst>
                                      </p:cBhvr>
                                      <p:tavLst>
                                        <p:tav tm="0">
                                          <p:val>
                                            <p:strVal val="#ppt_h"/>
                                          </p:val>
                                        </p:tav>
                                        <p:tav tm="100000">
                                          <p:val>
                                            <p:strVal val="#ppt_h"/>
                                          </p:val>
                                        </p:tav>
                                      </p:tavLst>
                                    </p:anim>
                                    <p:animEffect transition="in" filter="fade">
                                      <p:cBhvr>
                                        <p:cTn id="37" dur="1000"/>
                                        <p:tgtEl>
                                          <p:spTgt spid="9"/>
                                        </p:tgtEl>
                                      </p:cBhvr>
                                    </p:animEffect>
                                  </p:childTnLst>
                                </p:cTn>
                              </p:par>
                              <p:par>
                                <p:cTn id="38" presetID="53" presetClass="entr" presetSubtype="16" fill="hold" nodeType="withEffect">
                                  <p:stCondLst>
                                    <p:cond delay="5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42" presetClass="path" presetSubtype="0" accel="67000" decel="33000" fill="hold" nodeType="withEffect">
                                  <p:stCondLst>
                                    <p:cond delay="500"/>
                                  </p:stCondLst>
                                  <p:childTnLst>
                                    <p:animMotion origin="layout" path="M 1.875E-6 -7.40741E-7 L 0.26784 -0.15509 " pathEditMode="relative" rAng="0" ptsTypes="AA">
                                      <p:cBhvr>
                                        <p:cTn id="44" dur="4500" spd="-100000" fill="hold"/>
                                        <p:tgtEl>
                                          <p:spTgt spid="13"/>
                                        </p:tgtEl>
                                        <p:attrNameLst>
                                          <p:attrName>ppt_x</p:attrName>
                                          <p:attrName>ppt_y</p:attrName>
                                        </p:attrNameLst>
                                      </p:cBhvr>
                                      <p:rCtr x="13385" y="-77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2"/>
          </p:nvPr>
        </p:nvPicPr>
        <p:blipFill>
          <a:blip r:embed="rId2" cstate="hqprint">
            <a:extLst>
              <a:ext uri="{BEBA8EAE-BF5A-486C-A8C5-ECC9F3942E4B}">
                <a14:imgProps xmlns:a14="http://schemas.microsoft.com/office/drawing/2010/main">
                  <a14:imgLayer r:embed="rId3">
                    <a14:imgEffect>
                      <a14:artisticPaintStrokes/>
                    </a14:imgEffect>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36276" r="36276"/>
          <a:stretch>
            <a:fillRect/>
          </a:stretch>
        </p:blipFill>
        <p:spPr/>
      </p:pic>
      <p:grpSp>
        <p:nvGrpSpPr>
          <p:cNvPr id="17" name="组合 16"/>
          <p:cNvGrpSpPr/>
          <p:nvPr/>
        </p:nvGrpSpPr>
        <p:grpSpPr>
          <a:xfrm>
            <a:off x="5872380"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Shape 570"/>
          <p:cNvSpPr/>
          <p:nvPr/>
        </p:nvSpPr>
        <p:spPr>
          <a:xfrm>
            <a:off x="5872380" y="21081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solidFill>
                <a:latin typeface="+mj-ea"/>
                <a:ea typeface="+mj-ea"/>
              </a:rPr>
              <a:t>第五章</a:t>
            </a:r>
            <a:endParaRPr sz="2400" dirty="0">
              <a:solidFill>
                <a:schemeClr val="bg1"/>
              </a:solidFill>
              <a:latin typeface="+mj-ea"/>
              <a:ea typeface="+mj-ea"/>
            </a:endParaRPr>
          </a:p>
        </p:txBody>
      </p:sp>
      <p:grpSp>
        <p:nvGrpSpPr>
          <p:cNvPr id="2" name="组合 1"/>
          <p:cNvGrpSpPr/>
          <p:nvPr/>
        </p:nvGrpSpPr>
        <p:grpSpPr>
          <a:xfrm>
            <a:off x="3981388" y="1817021"/>
            <a:ext cx="353378" cy="318611"/>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sp>
        <p:nvSpPr>
          <p:cNvPr id="22" name="矩形 21"/>
          <p:cNvSpPr/>
          <p:nvPr/>
        </p:nvSpPr>
        <p:spPr>
          <a:xfrm>
            <a:off x="3788745" y="2335576"/>
            <a:ext cx="738664" cy="2221121"/>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bg1"/>
                </a:solidFill>
                <a:latin typeface="+mn-ea"/>
                <a:cs typeface="Times New Roman" panose="02020603050405020304" pitchFamily="18" charset="0"/>
              </a:rPr>
              <a:t>论文总结</a:t>
            </a:r>
          </a:p>
        </p:txBody>
      </p:sp>
      <p:sp>
        <p:nvSpPr>
          <p:cNvPr id="29" name="文本框 9"/>
          <p:cNvSpPr txBox="1"/>
          <p:nvPr/>
        </p:nvSpPr>
        <p:spPr>
          <a:xfrm>
            <a:off x="7405895" y="3460483"/>
            <a:ext cx="215444" cy="1315553"/>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相关法律</a:t>
            </a:r>
          </a:p>
        </p:txBody>
      </p:sp>
      <p:sp>
        <p:nvSpPr>
          <p:cNvPr id="34" name="文本框 9"/>
          <p:cNvSpPr txBox="1"/>
          <p:nvPr/>
        </p:nvSpPr>
        <p:spPr>
          <a:xfrm>
            <a:off x="8837808" y="3469184"/>
            <a:ext cx="215444" cy="121658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结束语</a:t>
            </a:r>
          </a:p>
        </p:txBody>
      </p:sp>
      <p:sp>
        <p:nvSpPr>
          <p:cNvPr id="39" name="文本框 9"/>
          <p:cNvSpPr txBox="1"/>
          <p:nvPr/>
        </p:nvSpPr>
        <p:spPr>
          <a:xfrm>
            <a:off x="6748851" y="3469184"/>
            <a:ext cx="215444" cy="1287034"/>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相关建议</a:t>
            </a:r>
          </a:p>
        </p:txBody>
      </p:sp>
      <p:sp>
        <p:nvSpPr>
          <p:cNvPr id="44" name="文本框 9"/>
          <p:cNvSpPr txBox="1"/>
          <p:nvPr/>
        </p:nvSpPr>
        <p:spPr>
          <a:xfrm>
            <a:off x="8115369" y="3450323"/>
            <a:ext cx="215444" cy="117730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参考文献</a:t>
            </a:r>
          </a:p>
        </p:txBody>
      </p:sp>
      <p:sp>
        <p:nvSpPr>
          <p:cNvPr id="49" name="文本框 9"/>
          <p:cNvSpPr txBox="1"/>
          <p:nvPr/>
        </p:nvSpPr>
        <p:spPr>
          <a:xfrm>
            <a:off x="6039377" y="3498561"/>
            <a:ext cx="215444" cy="1227177"/>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研究总结</a:t>
            </a:r>
          </a:p>
        </p:txBody>
      </p:sp>
      <p:sp>
        <p:nvSpPr>
          <p:cNvPr id="53" name="矩形 52"/>
          <p:cNvSpPr/>
          <p:nvPr/>
        </p:nvSpPr>
        <p:spPr>
          <a:xfrm>
            <a:off x="4474223" y="3076935"/>
            <a:ext cx="430887" cy="1381147"/>
          </a:xfrm>
          <a:prstGeom prst="rect">
            <a:avLst/>
          </a:prstGeom>
        </p:spPr>
        <p:txBody>
          <a:bodyPr vert="eaVert" wrap="none">
            <a:spAutoFit/>
          </a:bodyPr>
          <a:lstStyle/>
          <a:p>
            <a:pPr algn="ctr"/>
            <a:r>
              <a:rPr lang="en-US" altLang="zh-CN" sz="1600" kern="100" dirty="0">
                <a:solidFill>
                  <a:schemeClr val="bg1"/>
                </a:solidFill>
                <a:latin typeface="Arial" panose="020B0604020202020204" pitchFamily="34" charset="0"/>
                <a:ea typeface="微软雅黑" panose="020B0503020204020204" pitchFamily="34" charset="-122"/>
                <a:cs typeface="Arial" panose="020B0604020202020204" pitchFamily="34" charset="0"/>
              </a:rPr>
              <a:t>The Summary</a:t>
            </a:r>
            <a:endParaRPr lang="zh-CN" altLang="zh-CN" sz="16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Shape 570"/>
          <p:cNvSpPr/>
          <p:nvPr/>
        </p:nvSpPr>
        <p:spPr>
          <a:xfrm>
            <a:off x="3124658" y="2930560"/>
            <a:ext cx="415496" cy="3220903"/>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400" spc="600" dirty="0">
                <a:solidFill>
                  <a:schemeClr val="bg1"/>
                </a:solidFill>
                <a:latin typeface="+mn-ea"/>
                <a:cs typeface="鯨海酔侯"/>
              </a:rPr>
              <a:t>一段精炼的话语可诗词类。</a:t>
            </a:r>
            <a:endParaRPr lang="en-US" altLang="zh-CN" sz="1400" spc="600" dirty="0">
              <a:solidFill>
                <a:schemeClr val="bg1"/>
              </a:solidFill>
              <a:latin typeface="+mn-ea"/>
              <a:cs typeface="鯨海酔侯"/>
            </a:endParaRPr>
          </a:p>
        </p:txBody>
      </p:sp>
      <p:sp>
        <p:nvSpPr>
          <p:cNvPr id="32" name="椭圆 31"/>
          <p:cNvSpPr/>
          <p:nvPr/>
        </p:nvSpPr>
        <p:spPr>
          <a:xfrm>
            <a:off x="6030795" y="293566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a:t>
            </a:r>
            <a:endParaRPr lang="zh-CN" altLang="en-US" sz="1600" dirty="0">
              <a:solidFill>
                <a:schemeClr val="bg1"/>
              </a:solidFill>
            </a:endParaRPr>
          </a:p>
        </p:txBody>
      </p:sp>
      <p:sp>
        <p:nvSpPr>
          <p:cNvPr id="33" name="椭圆 32"/>
          <p:cNvSpPr/>
          <p:nvPr/>
        </p:nvSpPr>
        <p:spPr>
          <a:xfrm>
            <a:off x="6718602" y="293566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35" name="椭圆 34"/>
          <p:cNvSpPr/>
          <p:nvPr/>
        </p:nvSpPr>
        <p:spPr>
          <a:xfrm>
            <a:off x="7393027" y="293566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36" name="椭圆 35"/>
          <p:cNvSpPr/>
          <p:nvPr/>
        </p:nvSpPr>
        <p:spPr>
          <a:xfrm>
            <a:off x="8109163" y="293566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37" name="椭圆 36"/>
          <p:cNvSpPr/>
          <p:nvPr/>
        </p:nvSpPr>
        <p:spPr>
          <a:xfrm>
            <a:off x="8825506" y="2930560"/>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24" name="任意多边形 23"/>
          <p:cNvSpPr/>
          <p:nvPr/>
        </p:nvSpPr>
        <p:spPr>
          <a:xfrm>
            <a:off x="407162" y="6263640"/>
            <a:ext cx="2885781" cy="474902"/>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5000">
                <a:srgbClr val="E4E4E4">
                  <a:alpha val="50000"/>
                </a:srgbClr>
              </a:gs>
              <a:gs pos="96000">
                <a:srgbClr val="241C16">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2333743489"/>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strVal val="#ppt_w+.3"/>
                                          </p:val>
                                        </p:tav>
                                        <p:tav tm="100000">
                                          <p:val>
                                            <p:strVal val="#ppt_w"/>
                                          </p:val>
                                        </p:tav>
                                      </p:tavLst>
                                    </p:anim>
                                    <p:anim calcmode="lin" valueType="num">
                                      <p:cBhvr>
                                        <p:cTn id="8" dur="1000" fill="hold"/>
                                        <p:tgtEl>
                                          <p:spTgt spid="54"/>
                                        </p:tgtEl>
                                        <p:attrNameLst>
                                          <p:attrName>ppt_h</p:attrName>
                                        </p:attrNameLst>
                                      </p:cBhvr>
                                      <p:tavLst>
                                        <p:tav tm="0">
                                          <p:val>
                                            <p:strVal val="#ppt_h"/>
                                          </p:val>
                                        </p:tav>
                                        <p:tav tm="100000">
                                          <p:val>
                                            <p:strVal val="#ppt_h"/>
                                          </p:val>
                                        </p:tav>
                                      </p:tavLst>
                                    </p:anim>
                                    <p:animEffect transition="in" filter="fade">
                                      <p:cBhvr>
                                        <p:cTn id="9" dur="1000"/>
                                        <p:tgtEl>
                                          <p:spTgt spid="54"/>
                                        </p:tgtEl>
                                      </p:cBhvr>
                                    </p:animEffect>
                                  </p:childTnLst>
                                </p:cTn>
                              </p:par>
                              <p:par>
                                <p:cTn id="10" presetID="2" presetClass="entr" presetSubtype="1" decel="10000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anim calcmode="lin" valueType="num">
                                      <p:cBhvr>
                                        <p:cTn id="35" dur="500" fill="hold"/>
                                        <p:tgtEl>
                                          <p:spTgt spid="33"/>
                                        </p:tgtEl>
                                        <p:attrNameLst>
                                          <p:attrName>ppt_x</p:attrName>
                                        </p:attrNameLst>
                                      </p:cBhvr>
                                      <p:tavLst>
                                        <p:tav tm="0">
                                          <p:val>
                                            <p:strVal val="#ppt_x"/>
                                          </p:val>
                                        </p:tav>
                                        <p:tav tm="100000">
                                          <p:val>
                                            <p:strVal val="#ppt_x"/>
                                          </p:val>
                                        </p:tav>
                                      </p:tavLst>
                                    </p:anim>
                                    <p:anim calcmode="lin" valueType="num">
                                      <p:cBhvr>
                                        <p:cTn id="36" dur="500" fill="hold"/>
                                        <p:tgtEl>
                                          <p:spTgt spid="3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anim calcmode="lin" valueType="num">
                                      <p:cBhvr>
                                        <p:cTn id="40" dur="500" fill="hold"/>
                                        <p:tgtEl>
                                          <p:spTgt spid="35"/>
                                        </p:tgtEl>
                                        <p:attrNameLst>
                                          <p:attrName>ppt_x</p:attrName>
                                        </p:attrNameLst>
                                      </p:cBhvr>
                                      <p:tavLst>
                                        <p:tav tm="0">
                                          <p:val>
                                            <p:strVal val="#ppt_x"/>
                                          </p:val>
                                        </p:tav>
                                        <p:tav tm="100000">
                                          <p:val>
                                            <p:strVal val="#ppt_x"/>
                                          </p:val>
                                        </p:tav>
                                      </p:tavLst>
                                    </p:anim>
                                    <p:anim calcmode="lin" valueType="num">
                                      <p:cBhvr>
                                        <p:cTn id="41" dur="500" fill="hold"/>
                                        <p:tgtEl>
                                          <p:spTgt spid="3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500" fill="hold"/>
                                        <p:tgtEl>
                                          <p:spTgt spid="3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750"/>
                                        <p:tgtEl>
                                          <p:spTgt spid="29"/>
                                        </p:tgtEl>
                                      </p:cBhvr>
                                    </p:animEffect>
                                    <p:anim calcmode="lin" valueType="num">
                                      <p:cBhvr>
                                        <p:cTn id="55" dur="750" fill="hold"/>
                                        <p:tgtEl>
                                          <p:spTgt spid="29"/>
                                        </p:tgtEl>
                                        <p:attrNameLst>
                                          <p:attrName>ppt_x</p:attrName>
                                        </p:attrNameLst>
                                      </p:cBhvr>
                                      <p:tavLst>
                                        <p:tav tm="0">
                                          <p:val>
                                            <p:strVal val="#ppt_x"/>
                                          </p:val>
                                        </p:tav>
                                        <p:tav tm="100000">
                                          <p:val>
                                            <p:strVal val="#ppt_x"/>
                                          </p:val>
                                        </p:tav>
                                      </p:tavLst>
                                    </p:anim>
                                    <p:anim calcmode="lin" valueType="num">
                                      <p:cBhvr>
                                        <p:cTn id="56" dur="75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750"/>
                                        <p:tgtEl>
                                          <p:spTgt spid="34"/>
                                        </p:tgtEl>
                                      </p:cBhvr>
                                    </p:animEffect>
                                    <p:anim calcmode="lin" valueType="num">
                                      <p:cBhvr>
                                        <p:cTn id="60" dur="750" fill="hold"/>
                                        <p:tgtEl>
                                          <p:spTgt spid="34"/>
                                        </p:tgtEl>
                                        <p:attrNameLst>
                                          <p:attrName>ppt_x</p:attrName>
                                        </p:attrNameLst>
                                      </p:cBhvr>
                                      <p:tavLst>
                                        <p:tav tm="0">
                                          <p:val>
                                            <p:strVal val="#ppt_x"/>
                                          </p:val>
                                        </p:tav>
                                        <p:tav tm="100000">
                                          <p:val>
                                            <p:strVal val="#ppt_x"/>
                                          </p:val>
                                        </p:tav>
                                      </p:tavLst>
                                    </p:anim>
                                    <p:anim calcmode="lin" valueType="num">
                                      <p:cBhvr>
                                        <p:cTn id="61" dur="750" fill="hold"/>
                                        <p:tgtEl>
                                          <p:spTgt spid="3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750"/>
                                        <p:tgtEl>
                                          <p:spTgt spid="39"/>
                                        </p:tgtEl>
                                      </p:cBhvr>
                                    </p:animEffect>
                                    <p:anim calcmode="lin" valueType="num">
                                      <p:cBhvr>
                                        <p:cTn id="65" dur="750" fill="hold"/>
                                        <p:tgtEl>
                                          <p:spTgt spid="39"/>
                                        </p:tgtEl>
                                        <p:attrNameLst>
                                          <p:attrName>ppt_x</p:attrName>
                                        </p:attrNameLst>
                                      </p:cBhvr>
                                      <p:tavLst>
                                        <p:tav tm="0">
                                          <p:val>
                                            <p:strVal val="#ppt_x"/>
                                          </p:val>
                                        </p:tav>
                                        <p:tav tm="100000">
                                          <p:val>
                                            <p:strVal val="#ppt_x"/>
                                          </p:val>
                                        </p:tav>
                                      </p:tavLst>
                                    </p:anim>
                                    <p:anim calcmode="lin" valueType="num">
                                      <p:cBhvr>
                                        <p:cTn id="66" dur="75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750"/>
                                        <p:tgtEl>
                                          <p:spTgt spid="44"/>
                                        </p:tgtEl>
                                      </p:cBhvr>
                                    </p:animEffect>
                                    <p:anim calcmode="lin" valueType="num">
                                      <p:cBhvr>
                                        <p:cTn id="70" dur="750" fill="hold"/>
                                        <p:tgtEl>
                                          <p:spTgt spid="44"/>
                                        </p:tgtEl>
                                        <p:attrNameLst>
                                          <p:attrName>ppt_x</p:attrName>
                                        </p:attrNameLst>
                                      </p:cBhvr>
                                      <p:tavLst>
                                        <p:tav tm="0">
                                          <p:val>
                                            <p:strVal val="#ppt_x"/>
                                          </p:val>
                                        </p:tav>
                                        <p:tav tm="100000">
                                          <p:val>
                                            <p:strVal val="#ppt_x"/>
                                          </p:val>
                                        </p:tav>
                                      </p:tavLst>
                                    </p:anim>
                                    <p:anim calcmode="lin" valueType="num">
                                      <p:cBhvr>
                                        <p:cTn id="71" dur="750" fill="hold"/>
                                        <p:tgtEl>
                                          <p:spTgt spid="4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750"/>
                                        <p:tgtEl>
                                          <p:spTgt spid="49"/>
                                        </p:tgtEl>
                                      </p:cBhvr>
                                    </p:animEffect>
                                    <p:anim calcmode="lin" valueType="num">
                                      <p:cBhvr>
                                        <p:cTn id="75" dur="750" fill="hold"/>
                                        <p:tgtEl>
                                          <p:spTgt spid="49"/>
                                        </p:tgtEl>
                                        <p:attrNameLst>
                                          <p:attrName>ppt_x</p:attrName>
                                        </p:attrNameLst>
                                      </p:cBhvr>
                                      <p:tavLst>
                                        <p:tav tm="0">
                                          <p:val>
                                            <p:strVal val="#ppt_x"/>
                                          </p:val>
                                        </p:tav>
                                        <p:tav tm="100000">
                                          <p:val>
                                            <p:strVal val="#ppt_x"/>
                                          </p:val>
                                        </p:tav>
                                      </p:tavLst>
                                    </p:anim>
                                    <p:anim calcmode="lin" valueType="num">
                                      <p:cBhvr>
                                        <p:cTn id="76" dur="750" fill="hold"/>
                                        <p:tgtEl>
                                          <p:spTgt spid="49"/>
                                        </p:tgtEl>
                                        <p:attrNameLst>
                                          <p:attrName>ppt_y</p:attrName>
                                        </p:attrNameLst>
                                      </p:cBhvr>
                                      <p:tavLst>
                                        <p:tav tm="0">
                                          <p:val>
                                            <p:strVal val="#ppt_y+.1"/>
                                          </p:val>
                                        </p:tav>
                                        <p:tav tm="100000">
                                          <p:val>
                                            <p:strVal val="#ppt_y"/>
                                          </p:val>
                                        </p:tav>
                                      </p:tavLst>
                                    </p:anim>
                                  </p:childTnLst>
                                </p:cTn>
                              </p:par>
                            </p:childTnLst>
                          </p:cTn>
                        </p:par>
                        <p:par>
                          <p:cTn id="77" fill="hold">
                            <p:stCondLst>
                              <p:cond delay="2750"/>
                            </p:stCondLst>
                            <p:childTnLst>
                              <p:par>
                                <p:cTn id="78" presetID="53" presetClass="entr" presetSubtype="16"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1000" fill="hold"/>
                                        <p:tgtEl>
                                          <p:spTgt spid="24"/>
                                        </p:tgtEl>
                                        <p:attrNameLst>
                                          <p:attrName>ppt_w</p:attrName>
                                        </p:attrNameLst>
                                      </p:cBhvr>
                                      <p:tavLst>
                                        <p:tav tm="0">
                                          <p:val>
                                            <p:fltVal val="0"/>
                                          </p:val>
                                        </p:tav>
                                        <p:tav tm="100000">
                                          <p:val>
                                            <p:strVal val="#ppt_w"/>
                                          </p:val>
                                        </p:tav>
                                      </p:tavLst>
                                    </p:anim>
                                    <p:anim calcmode="lin" valueType="num">
                                      <p:cBhvr>
                                        <p:cTn id="81" dur="1000" fill="hold"/>
                                        <p:tgtEl>
                                          <p:spTgt spid="24"/>
                                        </p:tgtEl>
                                        <p:attrNameLst>
                                          <p:attrName>ppt_h</p:attrName>
                                        </p:attrNameLst>
                                      </p:cBhvr>
                                      <p:tavLst>
                                        <p:tav tm="0">
                                          <p:val>
                                            <p:fltVal val="0"/>
                                          </p:val>
                                        </p:tav>
                                        <p:tav tm="100000">
                                          <p:val>
                                            <p:strVal val="#ppt_h"/>
                                          </p:val>
                                        </p:tav>
                                      </p:tavLst>
                                    </p:anim>
                                    <p:animEffect transition="in" filter="fade">
                                      <p:cBhvr>
                                        <p:cTn id="8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4" grpId="0"/>
      <p:bldP spid="39" grpId="0"/>
      <p:bldP spid="44" grpId="0"/>
      <p:bldP spid="49" grpId="0"/>
      <p:bldP spid="53" grpId="0"/>
      <p:bldP spid="54" grpId="0" animBg="1"/>
      <p:bldP spid="32" grpId="0" animBg="1"/>
      <p:bldP spid="33" grpId="0" animBg="1"/>
      <p:bldP spid="35" grpId="0" animBg="1"/>
      <p:bldP spid="36" grpId="0" animBg="1"/>
      <p:bldP spid="37"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2"/>
          </p:nvPr>
        </p:nvPicPr>
        <p:blipFill>
          <a:blip r:embed="rId2" cstate="print">
            <a:extLst>
              <a:ext uri="{BEBA8EAE-BF5A-486C-A8C5-ECC9F3942E4B}">
                <a14:imgProps xmlns:a14="http://schemas.microsoft.com/office/drawing/2010/main">
                  <a14:imgLayer r:embed="rId3">
                    <a14:imgEffect>
                      <a14:artisticPaintStrokes/>
                    </a14:imgEffect>
                    <a14:imgEffect>
                      <a14:saturation sat="66000"/>
                    </a14:imgEffect>
                  </a14:imgLayer>
                </a14:imgProps>
              </a:ext>
              <a:ext uri="{28A0092B-C50C-407E-A947-70E740481C1C}">
                <a14:useLocalDpi xmlns:a14="http://schemas.microsoft.com/office/drawing/2010/main" val="0"/>
              </a:ext>
            </a:extLst>
          </a:blip>
          <a:srcRect t="2564" b="2564"/>
          <a:stretch>
            <a:fillRect/>
          </a:stretch>
        </p:blipFill>
        <p:spPr/>
      </p:pic>
      <p:pic>
        <p:nvPicPr>
          <p:cNvPr id="20" name="图片占位符 20"/>
          <p:cNvPicPr>
            <a:picLocks noGrp="1" noChangeAspect="1"/>
          </p:cNvPicPr>
          <p:nvPr>
            <p:ph type="pic" sz="quarter" idx="13"/>
          </p:nvPr>
        </p:nvPicPr>
        <p:blipFill>
          <a:blip r:embed="rId4" cstate="print">
            <a:extLst>
              <a:ext uri="{BEBA8EAE-BF5A-486C-A8C5-ECC9F3942E4B}">
                <a14:imgProps xmlns:a14="http://schemas.microsoft.com/office/drawing/2010/main">
                  <a14:imgLayer r:embed="rId5">
                    <a14:imgEffect>
                      <a14:artisticPaintStrokes/>
                    </a14:imgEffect>
                    <a14:imgEffect>
                      <a14:saturation sat="66000"/>
                    </a14:imgEffect>
                  </a14:imgLayer>
                </a14:imgProps>
              </a:ext>
              <a:ext uri="{28A0092B-C50C-407E-A947-70E740481C1C}">
                <a14:useLocalDpi xmlns:a14="http://schemas.microsoft.com/office/drawing/2010/main" val="0"/>
              </a:ext>
            </a:extLst>
          </a:blip>
          <a:srcRect t="8932" b="8932"/>
          <a:stretch>
            <a:fillRect/>
          </a:stretch>
        </p:blipFill>
        <p:spPr/>
      </p:pic>
      <p:pic>
        <p:nvPicPr>
          <p:cNvPr id="22" name="图片占位符 18"/>
          <p:cNvPicPr>
            <a:picLocks noGrp="1" noChangeAspect="1"/>
          </p:cNvPicPr>
          <p:nvPr>
            <p:ph type="pic" sz="quarter" idx="14"/>
          </p:nvPr>
        </p:nvPicPr>
        <p:blipFill>
          <a:blip r:embed="rId6" cstate="print">
            <a:extLst>
              <a:ext uri="{BEBA8EAE-BF5A-486C-A8C5-ECC9F3942E4B}">
                <a14:imgProps xmlns:a14="http://schemas.microsoft.com/office/drawing/2010/main">
                  <a14:imgLayer r:embed="rId7">
                    <a14:imgEffect>
                      <a14:artisticPaintStrokes/>
                    </a14:imgEffect>
                    <a14:imgEffect>
                      <a14:saturation sat="66000"/>
                    </a14:imgEffect>
                  </a14:imgLayer>
                </a14:imgProps>
              </a:ext>
              <a:ext uri="{28A0092B-C50C-407E-A947-70E740481C1C}">
                <a14:useLocalDpi xmlns:a14="http://schemas.microsoft.com/office/drawing/2010/main" val="0"/>
              </a:ext>
            </a:extLst>
          </a:blip>
          <a:srcRect t="728" b="728"/>
          <a:stretch>
            <a:fillRect/>
          </a:stretch>
        </p:blipFill>
        <p:spPr>
          <a:prstGeom prst="flowChartTerminator">
            <a:avLst/>
          </a:prstGeom>
        </p:spPr>
      </p:pic>
      <p:sp>
        <p:nvSpPr>
          <p:cNvPr id="23"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6" name="Shape 570"/>
          <p:cNvSpPr/>
          <p:nvPr/>
        </p:nvSpPr>
        <p:spPr>
          <a:xfrm>
            <a:off x="1668195" y="4354051"/>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7" name="Shape 570"/>
          <p:cNvSpPr/>
          <p:nvPr/>
        </p:nvSpPr>
        <p:spPr>
          <a:xfrm>
            <a:off x="1231739" y="4847148"/>
            <a:ext cx="2520185"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8" name="Shape 570"/>
          <p:cNvSpPr/>
          <p:nvPr/>
        </p:nvSpPr>
        <p:spPr>
          <a:xfrm>
            <a:off x="8815075" y="4271138"/>
            <a:ext cx="1704860" cy="5078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9" name="Shape 570"/>
          <p:cNvSpPr/>
          <p:nvPr/>
        </p:nvSpPr>
        <p:spPr>
          <a:xfrm>
            <a:off x="8367042" y="4742973"/>
            <a:ext cx="2547882"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10" name="Shape 570"/>
          <p:cNvSpPr/>
          <p:nvPr/>
        </p:nvSpPr>
        <p:spPr>
          <a:xfrm>
            <a:off x="5263377" y="4282713"/>
            <a:ext cx="1704860" cy="507831"/>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11" name="Shape 570"/>
          <p:cNvSpPr/>
          <p:nvPr/>
        </p:nvSpPr>
        <p:spPr>
          <a:xfrm>
            <a:off x="4873217" y="4742973"/>
            <a:ext cx="2453553"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gn="ct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Tree>
    <p:extLst>
      <p:ext uri="{BB962C8B-B14F-4D97-AF65-F5344CB8AC3E}">
        <p14:creationId xmlns:p14="http://schemas.microsoft.com/office/powerpoint/2010/main" val="1779270287"/>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3"/>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3"/>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0" presetClass="entr" presetSubtype="0"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strVal val="#ppt_w+.3"/>
                                          </p:val>
                                        </p:tav>
                                        <p:tav tm="100000">
                                          <p:val>
                                            <p:strVal val="#ppt_w"/>
                                          </p:val>
                                        </p:tav>
                                      </p:tavLst>
                                    </p:anim>
                                    <p:anim calcmode="lin" valueType="num">
                                      <p:cBhvr>
                                        <p:cTn id="32" dur="1000" fill="hold"/>
                                        <p:tgtEl>
                                          <p:spTgt spid="10"/>
                                        </p:tgtEl>
                                        <p:attrNameLst>
                                          <p:attrName>ppt_h</p:attrName>
                                        </p:attrNameLst>
                                      </p:cBhvr>
                                      <p:tavLst>
                                        <p:tav tm="0">
                                          <p:val>
                                            <p:strVal val="#ppt_h"/>
                                          </p:val>
                                        </p:tav>
                                        <p:tav tm="100000">
                                          <p:val>
                                            <p:strVal val="#ppt_h"/>
                                          </p:val>
                                        </p:tav>
                                      </p:tavLst>
                                    </p:anim>
                                    <p:animEffect transition="in" filter="fade">
                                      <p:cBhvr>
                                        <p:cTn id="33" dur="1000"/>
                                        <p:tgtEl>
                                          <p:spTgt spid="10"/>
                                        </p:tgtEl>
                                      </p:cBhvr>
                                    </p:animEffect>
                                  </p:childTnLst>
                                </p:cTn>
                              </p:par>
                            </p:childTnLst>
                          </p:cTn>
                        </p:par>
                        <p:par>
                          <p:cTn id="34" fill="hold">
                            <p:stCondLst>
                              <p:cond delay="5000"/>
                            </p:stCondLst>
                            <p:childTnLst>
                              <p:par>
                                <p:cTn id="35" presetID="50" presetClass="entr" presetSubtype="0" decel="10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2"/>
          </p:nvPr>
        </p:nvPicPr>
        <p:blipFill>
          <a:blip r:embed="rId2" cstate="print">
            <a:extLst>
              <a:ext uri="{BEBA8EAE-BF5A-486C-A8C5-ECC9F3942E4B}">
                <a14:imgProps xmlns:a14="http://schemas.microsoft.com/office/drawing/2010/main">
                  <a14:imgLayer r:embed="rId3">
                    <a14:imgEffect>
                      <a14:artisticPaintStrokes/>
                    </a14:imgEffect>
                    <a14:imgEffect>
                      <a14:saturation sat="66000"/>
                    </a14:imgEffect>
                  </a14:imgLayer>
                </a14:imgProps>
              </a:ext>
              <a:ext uri="{28A0092B-C50C-407E-A947-70E740481C1C}">
                <a14:useLocalDpi xmlns:a14="http://schemas.microsoft.com/office/drawing/2010/main" val="0"/>
              </a:ext>
            </a:extLst>
          </a:blip>
          <a:srcRect t="3801" b="3801"/>
          <a:stretch>
            <a:fillRect/>
          </a:stretch>
        </p:blipFill>
        <p:spPr/>
      </p:pic>
      <p:sp>
        <p:nvSpPr>
          <p:cNvPr id="11" name="Shape 570"/>
          <p:cNvSpPr/>
          <p:nvPr/>
        </p:nvSpPr>
        <p:spPr>
          <a:xfrm>
            <a:off x="1583300" y="1620438"/>
            <a:ext cx="1107994" cy="251948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dirty="0">
                <a:solidFill>
                  <a:schemeClr val="tx1"/>
                </a:solidFill>
                <a:latin typeface="+mj-ea"/>
                <a:ea typeface="+mj-ea"/>
              </a:rPr>
              <a:t>追求</a:t>
            </a:r>
            <a:endParaRPr dirty="0">
              <a:solidFill>
                <a:schemeClr val="tx1"/>
              </a:solidFill>
              <a:latin typeface="+mj-ea"/>
              <a:ea typeface="+mj-ea"/>
            </a:endParaRPr>
          </a:p>
        </p:txBody>
      </p:sp>
      <p:cxnSp>
        <p:nvCxnSpPr>
          <p:cNvPr id="13" name="直接连接符 12"/>
          <p:cNvCxnSpPr>
            <a:cxnSpLocks/>
          </p:cNvCxnSpPr>
          <p:nvPr/>
        </p:nvCxnSpPr>
        <p:spPr>
          <a:xfrm>
            <a:off x="6085429" y="2253918"/>
            <a:ext cx="0" cy="3296324"/>
          </a:xfrm>
          <a:prstGeom prst="line">
            <a:avLst/>
          </a:prstGeom>
          <a:ln w="12700">
            <a:solidFill>
              <a:srgbClr val="AFABAB"/>
            </a:solidFill>
          </a:ln>
        </p:spPr>
        <p:style>
          <a:lnRef idx="1">
            <a:schemeClr val="accent1"/>
          </a:lnRef>
          <a:fillRef idx="0">
            <a:schemeClr val="accent1"/>
          </a:fillRef>
          <a:effectRef idx="0">
            <a:schemeClr val="accent1"/>
          </a:effectRef>
          <a:fontRef idx="minor">
            <a:schemeClr val="tx1"/>
          </a:fontRef>
        </p:style>
      </p:cxnSp>
      <p:sp>
        <p:nvSpPr>
          <p:cNvPr id="18"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19" name="矩形 18"/>
          <p:cNvSpPr/>
          <p:nvPr/>
        </p:nvSpPr>
        <p:spPr>
          <a:xfrm>
            <a:off x="6766472" y="4525312"/>
            <a:ext cx="4970778" cy="923330"/>
          </a:xfrm>
          <a:prstGeom prst="rect">
            <a:avLst/>
          </a:prstGeom>
          <a:ln w="12700">
            <a:miter lim="400000"/>
          </a:ln>
        </p:spPr>
        <p:txBody>
          <a:bodyPr vert="horz"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
        <p:nvSpPr>
          <p:cNvPr id="20" name="矩形 19"/>
          <p:cNvSpPr/>
          <p:nvPr/>
        </p:nvSpPr>
        <p:spPr>
          <a:xfrm>
            <a:off x="3564562" y="2666254"/>
            <a:ext cx="2308322" cy="2523923"/>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a:t>
            </a:r>
          </a:p>
        </p:txBody>
      </p:sp>
      <p:grpSp>
        <p:nvGrpSpPr>
          <p:cNvPr id="21" name="组合 20"/>
          <p:cNvGrpSpPr/>
          <p:nvPr/>
        </p:nvGrpSpPr>
        <p:grpSpPr>
          <a:xfrm>
            <a:off x="279194" y="5550242"/>
            <a:ext cx="3886407" cy="750835"/>
            <a:chOff x="-86442" y="4986005"/>
            <a:chExt cx="2907254" cy="755068"/>
          </a:xfrm>
          <a:gradFill>
            <a:gsLst>
              <a:gs pos="97000">
                <a:srgbClr val="545454">
                  <a:alpha val="0"/>
                </a:srgbClr>
              </a:gs>
              <a:gs pos="97000">
                <a:srgbClr val="545454"/>
              </a:gs>
              <a:gs pos="0">
                <a:srgbClr val="776C5B">
                  <a:alpha val="50000"/>
                </a:srgbClr>
              </a:gs>
            </a:gsLst>
            <a:lin ang="5400000" scaled="1"/>
          </a:gradFill>
        </p:grpSpPr>
        <p:sp>
          <p:nvSpPr>
            <p:cNvPr id="22"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16"/>
            <p:cNvSpPr/>
            <p:nvPr/>
          </p:nvSpPr>
          <p:spPr>
            <a:xfrm>
              <a:off x="976753" y="5177633"/>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30120584"/>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strVal val="#ppt_w+.3"/>
                                          </p:val>
                                        </p:tav>
                                        <p:tav tm="100000">
                                          <p:val>
                                            <p:strVal val="#ppt_w"/>
                                          </p:val>
                                        </p:tav>
                                      </p:tavLst>
                                    </p:anim>
                                    <p:anim calcmode="lin" valueType="num">
                                      <p:cBhvr>
                                        <p:cTn id="12" dur="1000" fill="hold"/>
                                        <p:tgtEl>
                                          <p:spTgt spid="11"/>
                                        </p:tgtEl>
                                        <p:attrNameLst>
                                          <p:attrName>ppt_h</p:attrName>
                                        </p:attrNameLst>
                                      </p:cBhvr>
                                      <p:tavLst>
                                        <p:tav tm="0">
                                          <p:val>
                                            <p:strVal val="#ppt_h"/>
                                          </p:val>
                                        </p:tav>
                                        <p:tav tm="100000">
                                          <p:val>
                                            <p:strVal val="#ppt_h"/>
                                          </p:val>
                                        </p:tav>
                                      </p:tavLst>
                                    </p:anim>
                                    <p:animEffect transition="in" filter="fade">
                                      <p:cBhvr>
                                        <p:cTn id="13" dur="1000"/>
                                        <p:tgtEl>
                                          <p:spTgt spid="11"/>
                                        </p:tgtEl>
                                      </p:cBhvr>
                                    </p:animEffect>
                                  </p:childTnLst>
                                </p:cTn>
                              </p:par>
                              <p:par>
                                <p:cTn id="14" presetID="50" presetClass="entr" presetSubtype="0" decel="100000" fill="hold" grpId="0" nodeType="withEffect">
                                  <p:stCondLst>
                                    <p:cond delay="5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3"/>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par>
                                <p:cTn id="19" presetID="50" presetClass="entr" presetSubtype="0" decel="10000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strVal val="#ppt_w+.3"/>
                                          </p:val>
                                        </p:tav>
                                        <p:tav tm="100000">
                                          <p:val>
                                            <p:strVal val="#ppt_w"/>
                                          </p:val>
                                        </p:tav>
                                      </p:tavLst>
                                    </p:anim>
                                    <p:anim calcmode="lin" valueType="num">
                                      <p:cBhvr>
                                        <p:cTn id="22" dur="1000" fill="hold"/>
                                        <p:tgtEl>
                                          <p:spTgt spid="19"/>
                                        </p:tgtEl>
                                        <p:attrNameLst>
                                          <p:attrName>ppt_h</p:attrName>
                                        </p:attrNameLst>
                                      </p:cBhvr>
                                      <p:tavLst>
                                        <p:tav tm="0">
                                          <p:val>
                                            <p:strVal val="#ppt_h"/>
                                          </p:val>
                                        </p:tav>
                                        <p:tav tm="100000">
                                          <p:val>
                                            <p:strVal val="#ppt_h"/>
                                          </p:val>
                                        </p:tav>
                                      </p:tavLst>
                                    </p:anim>
                                    <p:animEffect transition="in" filter="fade">
                                      <p:cBhvr>
                                        <p:cTn id="23" dur="1000"/>
                                        <p:tgtEl>
                                          <p:spTgt spid="19"/>
                                        </p:tgtEl>
                                      </p:cBhvr>
                                    </p:animEffect>
                                  </p:childTnLst>
                                </p:cTn>
                              </p:par>
                              <p:par>
                                <p:cTn id="24" presetID="53" presetClass="entr" presetSubtype="16" fill="hold" nodeType="withEffect">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 fill="hold"/>
                                        <p:tgtEl>
                                          <p:spTgt spid="21"/>
                                        </p:tgtEl>
                                        <p:attrNameLst>
                                          <p:attrName>ppt_w</p:attrName>
                                        </p:attrNameLst>
                                      </p:cBhvr>
                                      <p:tavLst>
                                        <p:tav tm="0">
                                          <p:val>
                                            <p:fltVal val="0"/>
                                          </p:val>
                                        </p:tav>
                                        <p:tav tm="100000">
                                          <p:val>
                                            <p:strVal val="#ppt_w"/>
                                          </p:val>
                                        </p:tav>
                                      </p:tavLst>
                                    </p:anim>
                                    <p:anim calcmode="lin" valueType="num">
                                      <p:cBhvr>
                                        <p:cTn id="27" dur="10" fill="hold"/>
                                        <p:tgtEl>
                                          <p:spTgt spid="21"/>
                                        </p:tgtEl>
                                        <p:attrNameLst>
                                          <p:attrName>ppt_h</p:attrName>
                                        </p:attrNameLst>
                                      </p:cBhvr>
                                      <p:tavLst>
                                        <p:tav tm="0">
                                          <p:val>
                                            <p:fltVal val="0"/>
                                          </p:val>
                                        </p:tav>
                                        <p:tav tm="100000">
                                          <p:val>
                                            <p:strVal val="#ppt_h"/>
                                          </p:val>
                                        </p:tav>
                                      </p:tavLst>
                                    </p:anim>
                                    <p:animEffect transition="in" filter="fade">
                                      <p:cBhvr>
                                        <p:cTn id="28" dur="10"/>
                                        <p:tgtEl>
                                          <p:spTgt spid="21"/>
                                        </p:tgtEl>
                                      </p:cBhvr>
                                    </p:animEffect>
                                  </p:childTnLst>
                                </p:cTn>
                              </p:par>
                              <p:par>
                                <p:cTn id="29" presetID="42" presetClass="path" presetSubtype="0" accel="67000" decel="33000" fill="hold" nodeType="withEffect">
                                  <p:stCondLst>
                                    <p:cond delay="750"/>
                                  </p:stCondLst>
                                  <p:childTnLst>
                                    <p:animMotion origin="layout" path="M -1.66667E-6 1.11111E-6 L 0.26784 -0.15509 " pathEditMode="relative" rAng="0" ptsTypes="AA">
                                      <p:cBhvr>
                                        <p:cTn id="30" dur="10" spd="-100000" fill="hold"/>
                                        <p:tgtEl>
                                          <p:spTgt spid="21"/>
                                        </p:tgtEl>
                                        <p:attrNameLst>
                                          <p:attrName>ppt_x</p:attrName>
                                          <p:attrName>ppt_y</p:attrName>
                                        </p:attrNameLst>
                                      </p:cBhvr>
                                      <p:rCtr x="13385" y="-77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528" r="2528"/>
          <a:stretch>
            <a:fillRect/>
          </a:stretch>
        </p:blipFill>
        <p:spPr/>
      </p:pic>
      <p:sp>
        <p:nvSpPr>
          <p:cNvPr id="8" name="矩形 7"/>
          <p:cNvSpPr/>
          <p:nvPr/>
        </p:nvSpPr>
        <p:spPr>
          <a:xfrm>
            <a:off x="1053296" y="1342742"/>
            <a:ext cx="3077470" cy="4270984"/>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192851" y="1487884"/>
            <a:ext cx="2792771" cy="4038233"/>
          </a:xfrm>
          <a:prstGeom prst="rect">
            <a:avLst/>
          </a:prstGeom>
          <a:noFill/>
          <a:ln w="444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Shape 570"/>
          <p:cNvSpPr/>
          <p:nvPr/>
        </p:nvSpPr>
        <p:spPr>
          <a:xfrm>
            <a:off x="3088701" y="1647970"/>
            <a:ext cx="646329" cy="198812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3600" spc="600" dirty="0">
                <a:solidFill>
                  <a:schemeClr val="bg1"/>
                </a:solidFill>
                <a:latin typeface="+mj-ea"/>
                <a:ea typeface="+mj-ea"/>
              </a:rPr>
              <a:t>结束语</a:t>
            </a:r>
            <a:endParaRPr sz="3600" spc="600" dirty="0">
              <a:solidFill>
                <a:schemeClr val="bg1"/>
              </a:solidFill>
              <a:latin typeface="+mj-ea"/>
              <a:ea typeface="+mj-ea"/>
            </a:endParaRPr>
          </a:p>
        </p:txBody>
      </p:sp>
      <p:sp>
        <p:nvSpPr>
          <p:cNvPr id="17" name="矩形 16"/>
          <p:cNvSpPr/>
          <p:nvPr/>
        </p:nvSpPr>
        <p:spPr>
          <a:xfrm>
            <a:off x="1812274" y="2028863"/>
            <a:ext cx="1200327" cy="3376517"/>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bg1"/>
                </a:solidFill>
                <a:latin typeface="+mn-ea"/>
                <a:cs typeface="鯨海酔侯"/>
              </a:rPr>
              <a:t>对下一步的工作如何做得到导师和评议小组成员的修正、指导。以下是小编分享的关于经济类学位论文的开题报告及写作。</a:t>
            </a:r>
          </a:p>
        </p:txBody>
      </p:sp>
    </p:spTree>
    <p:extLst>
      <p:ext uri="{BB962C8B-B14F-4D97-AF65-F5344CB8AC3E}">
        <p14:creationId xmlns:p14="http://schemas.microsoft.com/office/powerpoint/2010/main" val="660303585"/>
      </p:ext>
    </p:extLst>
  </p:cSld>
  <p:clrMapOvr>
    <a:masterClrMapping/>
  </p:clrMapOvr>
  <p:transition spd="med" advTm="2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5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3"/>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29000" b="-29000"/>
          </a:stretch>
        </a:blipFill>
        <a:effectLst/>
      </p:bgPr>
    </p:bg>
    <p:spTree>
      <p:nvGrpSpPr>
        <p:cNvPr id="1" name=""/>
        <p:cNvGrpSpPr/>
        <p:nvPr/>
      </p:nvGrpSpPr>
      <p:grpSpPr>
        <a:xfrm>
          <a:off x="0" y="0"/>
          <a:ext cx="0" cy="0"/>
          <a:chOff x="0" y="0"/>
          <a:chExt cx="0" cy="0"/>
        </a:xfrm>
      </p:grpSpPr>
      <p:sp>
        <p:nvSpPr>
          <p:cNvPr id="2" name="任意多边形 18"/>
          <p:cNvSpPr/>
          <p:nvPr/>
        </p:nvSpPr>
        <p:spPr>
          <a:xfrm rot="21540000">
            <a:off x="5282546" y="5444640"/>
            <a:ext cx="4212874" cy="714616"/>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 name="connsiteX0" fmla="*/ 3895926 w 3907971"/>
              <a:gd name="connsiteY0" fmla="*/ 1142547 h 1194043"/>
              <a:gd name="connsiteX1" fmla="*/ 3907971 w 3907971"/>
              <a:gd name="connsiteY1" fmla="*/ 1142668 h 1194043"/>
              <a:gd name="connsiteX2" fmla="*/ 3907971 w 3907971"/>
              <a:gd name="connsiteY2" fmla="*/ 1194043 h 1194043"/>
              <a:gd name="connsiteX3" fmla="*/ 3907971 w 3907971"/>
              <a:gd name="connsiteY3" fmla="*/ 1194041 h 1194043"/>
              <a:gd name="connsiteX4" fmla="*/ 3903237 w 3907971"/>
              <a:gd name="connsiteY4" fmla="*/ 1164842 h 1194043"/>
              <a:gd name="connsiteX5" fmla="*/ 3895926 w 3907971"/>
              <a:gd name="connsiteY5" fmla="*/ 1142547 h 1194043"/>
              <a:gd name="connsiteX6" fmla="*/ 3033485 w 3907971"/>
              <a:gd name="connsiteY6" fmla="*/ 240 h 1194043"/>
              <a:gd name="connsiteX7" fmla="*/ 3817257 w 3907971"/>
              <a:gd name="connsiteY7" fmla="*/ 1001726 h 1194043"/>
              <a:gd name="connsiteX8" fmla="*/ 3890055 w 3907971"/>
              <a:gd name="connsiteY8" fmla="*/ 1124644 h 1194043"/>
              <a:gd name="connsiteX9" fmla="*/ 3895926 w 3907971"/>
              <a:gd name="connsiteY9" fmla="*/ 1142547 h 1194043"/>
              <a:gd name="connsiteX10" fmla="*/ 0 w 3907971"/>
              <a:gd name="connsiteY10" fmla="*/ 1103326 h 1194043"/>
              <a:gd name="connsiteX11" fmla="*/ 676400 w 3907971"/>
              <a:gd name="connsiteY11" fmla="*/ 178954 h 1194043"/>
              <a:gd name="connsiteX12" fmla="*/ 1828800 w 3907971"/>
              <a:gd name="connsiteY12" fmla="*/ 900126 h 1194043"/>
              <a:gd name="connsiteX13" fmla="*/ 3033485 w 3907971"/>
              <a:gd name="connsiteY13" fmla="*/ 240 h 1194043"/>
              <a:gd name="connsiteX0" fmla="*/ 3895926 w 3907971"/>
              <a:gd name="connsiteY0" fmla="*/ 1290200 h 1341696"/>
              <a:gd name="connsiteX1" fmla="*/ 3907971 w 3907971"/>
              <a:gd name="connsiteY1" fmla="*/ 1290321 h 1341696"/>
              <a:gd name="connsiteX2" fmla="*/ 3907971 w 3907971"/>
              <a:gd name="connsiteY2" fmla="*/ 1341696 h 1341696"/>
              <a:gd name="connsiteX3" fmla="*/ 3907971 w 3907971"/>
              <a:gd name="connsiteY3" fmla="*/ 1341694 h 1341696"/>
              <a:gd name="connsiteX4" fmla="*/ 3903237 w 3907971"/>
              <a:gd name="connsiteY4" fmla="*/ 1312495 h 1341696"/>
              <a:gd name="connsiteX5" fmla="*/ 3895926 w 3907971"/>
              <a:gd name="connsiteY5" fmla="*/ 1290200 h 1341696"/>
              <a:gd name="connsiteX6" fmla="*/ 3566742 w 3907971"/>
              <a:gd name="connsiteY6" fmla="*/ 210 h 1341696"/>
              <a:gd name="connsiteX7" fmla="*/ 3817257 w 3907971"/>
              <a:gd name="connsiteY7" fmla="*/ 1149379 h 1341696"/>
              <a:gd name="connsiteX8" fmla="*/ 3890055 w 3907971"/>
              <a:gd name="connsiteY8" fmla="*/ 1272297 h 1341696"/>
              <a:gd name="connsiteX9" fmla="*/ 3895926 w 3907971"/>
              <a:gd name="connsiteY9" fmla="*/ 1290200 h 1341696"/>
              <a:gd name="connsiteX10" fmla="*/ 0 w 3907971"/>
              <a:gd name="connsiteY10" fmla="*/ 1250979 h 1341696"/>
              <a:gd name="connsiteX11" fmla="*/ 676400 w 3907971"/>
              <a:gd name="connsiteY11" fmla="*/ 326607 h 1341696"/>
              <a:gd name="connsiteX12" fmla="*/ 1828800 w 3907971"/>
              <a:gd name="connsiteY12" fmla="*/ 1047779 h 1341696"/>
              <a:gd name="connsiteX13" fmla="*/ 3566742 w 3907971"/>
              <a:gd name="connsiteY13" fmla="*/ 210 h 1341696"/>
              <a:gd name="connsiteX0" fmla="*/ 3895926 w 4065883"/>
              <a:gd name="connsiteY0" fmla="*/ 1291188 h 1342684"/>
              <a:gd name="connsiteX1" fmla="*/ 3907971 w 4065883"/>
              <a:gd name="connsiteY1" fmla="*/ 1291309 h 1342684"/>
              <a:gd name="connsiteX2" fmla="*/ 3907971 w 4065883"/>
              <a:gd name="connsiteY2" fmla="*/ 1342684 h 1342684"/>
              <a:gd name="connsiteX3" fmla="*/ 3907971 w 4065883"/>
              <a:gd name="connsiteY3" fmla="*/ 1342682 h 1342684"/>
              <a:gd name="connsiteX4" fmla="*/ 3903237 w 4065883"/>
              <a:gd name="connsiteY4" fmla="*/ 1313483 h 1342684"/>
              <a:gd name="connsiteX5" fmla="*/ 3895926 w 4065883"/>
              <a:gd name="connsiteY5" fmla="*/ 1291188 h 1342684"/>
              <a:gd name="connsiteX6" fmla="*/ 3566742 w 4065883"/>
              <a:gd name="connsiteY6" fmla="*/ 1198 h 1342684"/>
              <a:gd name="connsiteX7" fmla="*/ 4057824 w 4065883"/>
              <a:gd name="connsiteY7" fmla="*/ 849093 h 1342684"/>
              <a:gd name="connsiteX8" fmla="*/ 3890055 w 4065883"/>
              <a:gd name="connsiteY8" fmla="*/ 1273285 h 1342684"/>
              <a:gd name="connsiteX9" fmla="*/ 3895926 w 4065883"/>
              <a:gd name="connsiteY9" fmla="*/ 1291188 h 1342684"/>
              <a:gd name="connsiteX10" fmla="*/ 0 w 4065883"/>
              <a:gd name="connsiteY10" fmla="*/ 1251967 h 1342684"/>
              <a:gd name="connsiteX11" fmla="*/ 676400 w 4065883"/>
              <a:gd name="connsiteY11" fmla="*/ 327595 h 1342684"/>
              <a:gd name="connsiteX12" fmla="*/ 1828800 w 4065883"/>
              <a:gd name="connsiteY12" fmla="*/ 1048767 h 1342684"/>
              <a:gd name="connsiteX13" fmla="*/ 3566742 w 4065883"/>
              <a:gd name="connsiteY13" fmla="*/ 1198 h 1342684"/>
              <a:gd name="connsiteX0" fmla="*/ 3895926 w 4064904"/>
              <a:gd name="connsiteY0" fmla="*/ 964775 h 1016271"/>
              <a:gd name="connsiteX1" fmla="*/ 3907971 w 4064904"/>
              <a:gd name="connsiteY1" fmla="*/ 964896 h 1016271"/>
              <a:gd name="connsiteX2" fmla="*/ 3907971 w 4064904"/>
              <a:gd name="connsiteY2" fmla="*/ 1016271 h 1016271"/>
              <a:gd name="connsiteX3" fmla="*/ 3907971 w 4064904"/>
              <a:gd name="connsiteY3" fmla="*/ 1016269 h 1016271"/>
              <a:gd name="connsiteX4" fmla="*/ 3903237 w 4064904"/>
              <a:gd name="connsiteY4" fmla="*/ 987070 h 1016271"/>
              <a:gd name="connsiteX5" fmla="*/ 3895926 w 4064904"/>
              <a:gd name="connsiteY5" fmla="*/ 964775 h 1016271"/>
              <a:gd name="connsiteX6" fmla="*/ 3590799 w 4064904"/>
              <a:gd name="connsiteY6" fmla="*/ 300960 h 1016271"/>
              <a:gd name="connsiteX7" fmla="*/ 4057824 w 4064904"/>
              <a:gd name="connsiteY7" fmla="*/ 522680 h 1016271"/>
              <a:gd name="connsiteX8" fmla="*/ 3890055 w 4064904"/>
              <a:gd name="connsiteY8" fmla="*/ 946872 h 1016271"/>
              <a:gd name="connsiteX9" fmla="*/ 3895926 w 4064904"/>
              <a:gd name="connsiteY9" fmla="*/ 964775 h 1016271"/>
              <a:gd name="connsiteX10" fmla="*/ 0 w 4064904"/>
              <a:gd name="connsiteY10" fmla="*/ 925554 h 1016271"/>
              <a:gd name="connsiteX11" fmla="*/ 676400 w 4064904"/>
              <a:gd name="connsiteY11" fmla="*/ 1182 h 1016271"/>
              <a:gd name="connsiteX12" fmla="*/ 1828800 w 4064904"/>
              <a:gd name="connsiteY12" fmla="*/ 722354 h 1016271"/>
              <a:gd name="connsiteX13" fmla="*/ 3590799 w 4064904"/>
              <a:gd name="connsiteY13" fmla="*/ 300960 h 1016271"/>
              <a:gd name="connsiteX0" fmla="*/ 3895926 w 4082751"/>
              <a:gd name="connsiteY0" fmla="*/ 1061261 h 1112757"/>
              <a:gd name="connsiteX1" fmla="*/ 3907971 w 4082751"/>
              <a:gd name="connsiteY1" fmla="*/ 1061382 h 1112757"/>
              <a:gd name="connsiteX2" fmla="*/ 3907971 w 4082751"/>
              <a:gd name="connsiteY2" fmla="*/ 1112757 h 1112757"/>
              <a:gd name="connsiteX3" fmla="*/ 3907971 w 4082751"/>
              <a:gd name="connsiteY3" fmla="*/ 1112755 h 1112757"/>
              <a:gd name="connsiteX4" fmla="*/ 3903237 w 4082751"/>
              <a:gd name="connsiteY4" fmla="*/ 1083556 h 1112757"/>
              <a:gd name="connsiteX5" fmla="*/ 3895926 w 4082751"/>
              <a:gd name="connsiteY5" fmla="*/ 1061261 h 1112757"/>
              <a:gd name="connsiteX6" fmla="*/ 3229948 w 4082751"/>
              <a:gd name="connsiteY6" fmla="*/ 1656 h 1112757"/>
              <a:gd name="connsiteX7" fmla="*/ 4057824 w 4082751"/>
              <a:gd name="connsiteY7" fmla="*/ 619166 h 1112757"/>
              <a:gd name="connsiteX8" fmla="*/ 3890055 w 4082751"/>
              <a:gd name="connsiteY8" fmla="*/ 1043358 h 1112757"/>
              <a:gd name="connsiteX9" fmla="*/ 3895926 w 4082751"/>
              <a:gd name="connsiteY9" fmla="*/ 1061261 h 1112757"/>
              <a:gd name="connsiteX10" fmla="*/ 0 w 4082751"/>
              <a:gd name="connsiteY10" fmla="*/ 1022040 h 1112757"/>
              <a:gd name="connsiteX11" fmla="*/ 676400 w 4082751"/>
              <a:gd name="connsiteY11" fmla="*/ 97668 h 1112757"/>
              <a:gd name="connsiteX12" fmla="*/ 1828800 w 4082751"/>
              <a:gd name="connsiteY12" fmla="*/ 818840 h 1112757"/>
              <a:gd name="connsiteX13" fmla="*/ 3229948 w 4082751"/>
              <a:gd name="connsiteY13" fmla="*/ 1656 h 1112757"/>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95926 w 4132717"/>
              <a:gd name="connsiteY9" fmla="*/ 1061194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87907 w 4132717"/>
              <a:gd name="connsiteY9" fmla="*/ 801273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895926 w 4132717"/>
              <a:gd name="connsiteY5" fmla="*/ 1061194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903237 w 4132717"/>
              <a:gd name="connsiteY0" fmla="*/ 1083489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229948 w 4132717"/>
              <a:gd name="connsiteY5" fmla="*/ 1589 h 1321117"/>
              <a:gd name="connsiteX6" fmla="*/ 4057824 w 4132717"/>
              <a:gd name="connsiteY6" fmla="*/ 619099 h 1321117"/>
              <a:gd name="connsiteX7" fmla="*/ 4102556 w 4132717"/>
              <a:gd name="connsiteY7" fmla="*/ 913330 h 1321117"/>
              <a:gd name="connsiteX8" fmla="*/ 3944039 w 4132717"/>
              <a:gd name="connsiteY8" fmla="*/ 1321117 h 1321117"/>
              <a:gd name="connsiteX9" fmla="*/ 0 w 4132717"/>
              <a:gd name="connsiteY9" fmla="*/ 1021973 h 1321117"/>
              <a:gd name="connsiteX10" fmla="*/ 676400 w 4132717"/>
              <a:gd name="connsiteY10" fmla="*/ 97601 h 1321117"/>
              <a:gd name="connsiteX11" fmla="*/ 1828800 w 4132717"/>
              <a:gd name="connsiteY11" fmla="*/ 818773 h 1321117"/>
              <a:gd name="connsiteX12" fmla="*/ 3229948 w 4132717"/>
              <a:gd name="connsiteY12" fmla="*/ 1589 h 1321117"/>
              <a:gd name="connsiteX0" fmla="*/ 3907971 w 4132717"/>
              <a:gd name="connsiteY0" fmla="*/ 1112688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229948 w 4132717"/>
              <a:gd name="connsiteY4" fmla="*/ 1589 h 1321117"/>
              <a:gd name="connsiteX5" fmla="*/ 4057824 w 4132717"/>
              <a:gd name="connsiteY5" fmla="*/ 619099 h 1321117"/>
              <a:gd name="connsiteX6" fmla="*/ 4102556 w 4132717"/>
              <a:gd name="connsiteY6" fmla="*/ 913330 h 1321117"/>
              <a:gd name="connsiteX7" fmla="*/ 3944039 w 4132717"/>
              <a:gd name="connsiteY7" fmla="*/ 1321117 h 1321117"/>
              <a:gd name="connsiteX8" fmla="*/ 0 w 4132717"/>
              <a:gd name="connsiteY8" fmla="*/ 1021973 h 1321117"/>
              <a:gd name="connsiteX9" fmla="*/ 676400 w 4132717"/>
              <a:gd name="connsiteY9" fmla="*/ 97601 h 1321117"/>
              <a:gd name="connsiteX10" fmla="*/ 1828800 w 4132717"/>
              <a:gd name="connsiteY10" fmla="*/ 818773 h 1321117"/>
              <a:gd name="connsiteX11" fmla="*/ 3229948 w 4132717"/>
              <a:gd name="connsiteY11" fmla="*/ 1589 h 1321117"/>
              <a:gd name="connsiteX0" fmla="*/ 3907971 w 4132717"/>
              <a:gd name="connsiteY0" fmla="*/ 1112690 h 1321117"/>
              <a:gd name="connsiteX1" fmla="*/ 3907971 w 4132717"/>
              <a:gd name="connsiteY1" fmla="*/ 1061315 h 1321117"/>
              <a:gd name="connsiteX2" fmla="*/ 3907971 w 4132717"/>
              <a:gd name="connsiteY2" fmla="*/ 1112690 h 1321117"/>
              <a:gd name="connsiteX3" fmla="*/ 3229948 w 4132717"/>
              <a:gd name="connsiteY3" fmla="*/ 1589 h 1321117"/>
              <a:gd name="connsiteX4" fmla="*/ 4057824 w 4132717"/>
              <a:gd name="connsiteY4" fmla="*/ 619099 h 1321117"/>
              <a:gd name="connsiteX5" fmla="*/ 4102556 w 4132717"/>
              <a:gd name="connsiteY5" fmla="*/ 913330 h 1321117"/>
              <a:gd name="connsiteX6" fmla="*/ 3944039 w 4132717"/>
              <a:gd name="connsiteY6" fmla="*/ 1321117 h 1321117"/>
              <a:gd name="connsiteX7" fmla="*/ 0 w 4132717"/>
              <a:gd name="connsiteY7" fmla="*/ 1021973 h 1321117"/>
              <a:gd name="connsiteX8" fmla="*/ 676400 w 4132717"/>
              <a:gd name="connsiteY8" fmla="*/ 97601 h 1321117"/>
              <a:gd name="connsiteX9" fmla="*/ 1828800 w 4132717"/>
              <a:gd name="connsiteY9" fmla="*/ 818773 h 1321117"/>
              <a:gd name="connsiteX10" fmla="*/ 3229948 w 4132717"/>
              <a:gd name="connsiteY10"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235438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7473 h 1327001"/>
              <a:gd name="connsiteX1" fmla="*/ 3850134 w 4146572"/>
              <a:gd name="connsiteY1" fmla="*/ 447173 h 1327001"/>
              <a:gd name="connsiteX2" fmla="*/ 4102556 w 4146572"/>
              <a:gd name="connsiteY2" fmla="*/ 919214 h 1327001"/>
              <a:gd name="connsiteX3" fmla="*/ 3944039 w 4146572"/>
              <a:gd name="connsiteY3" fmla="*/ 1327001 h 1327001"/>
              <a:gd name="connsiteX4" fmla="*/ 0 w 4146572"/>
              <a:gd name="connsiteY4" fmla="*/ 1027857 h 1327001"/>
              <a:gd name="connsiteX5" fmla="*/ 781648 w 4146572"/>
              <a:gd name="connsiteY5" fmla="*/ 282673 h 1327001"/>
              <a:gd name="connsiteX6" fmla="*/ 1828800 w 4146572"/>
              <a:gd name="connsiteY6" fmla="*/ 824657 h 1327001"/>
              <a:gd name="connsiteX7" fmla="*/ 3229948 w 4146572"/>
              <a:gd name="connsiteY7" fmla="*/ 7473 h 1327001"/>
              <a:gd name="connsiteX0" fmla="*/ 3229948 w 4146572"/>
              <a:gd name="connsiteY0" fmla="*/ 7625 h 1327153"/>
              <a:gd name="connsiteX1" fmla="*/ 3850134 w 4146572"/>
              <a:gd name="connsiteY1" fmla="*/ 447325 h 1327153"/>
              <a:gd name="connsiteX2" fmla="*/ 4102556 w 4146572"/>
              <a:gd name="connsiteY2" fmla="*/ 919366 h 1327153"/>
              <a:gd name="connsiteX3" fmla="*/ 3944039 w 4146572"/>
              <a:gd name="connsiteY3" fmla="*/ 1327153 h 1327153"/>
              <a:gd name="connsiteX4" fmla="*/ 0 w 4146572"/>
              <a:gd name="connsiteY4" fmla="*/ 1028009 h 1327153"/>
              <a:gd name="connsiteX5" fmla="*/ 781648 w 4146572"/>
              <a:gd name="connsiteY5" fmla="*/ 282825 h 1327153"/>
              <a:gd name="connsiteX6" fmla="*/ 1828800 w 4146572"/>
              <a:gd name="connsiteY6" fmla="*/ 824809 h 1327153"/>
              <a:gd name="connsiteX7" fmla="*/ 3229948 w 4146572"/>
              <a:gd name="connsiteY7" fmla="*/ 7625 h 1327153"/>
              <a:gd name="connsiteX0" fmla="*/ 3229948 w 4242256"/>
              <a:gd name="connsiteY0" fmla="*/ 7625 h 1310613"/>
              <a:gd name="connsiteX1" fmla="*/ 3850134 w 4242256"/>
              <a:gd name="connsiteY1" fmla="*/ 447325 h 1310613"/>
              <a:gd name="connsiteX2" fmla="*/ 4102556 w 4242256"/>
              <a:gd name="connsiteY2" fmla="*/ 919366 h 1310613"/>
              <a:gd name="connsiteX3" fmla="*/ 4216281 w 4242256"/>
              <a:gd name="connsiteY3" fmla="*/ 1310613 h 1310613"/>
              <a:gd name="connsiteX4" fmla="*/ 0 w 4242256"/>
              <a:gd name="connsiteY4" fmla="*/ 1028009 h 1310613"/>
              <a:gd name="connsiteX5" fmla="*/ 781648 w 4242256"/>
              <a:gd name="connsiteY5" fmla="*/ 282825 h 1310613"/>
              <a:gd name="connsiteX6" fmla="*/ 1828800 w 4242256"/>
              <a:gd name="connsiteY6" fmla="*/ 824809 h 1310613"/>
              <a:gd name="connsiteX7" fmla="*/ 3229948 w 4242256"/>
              <a:gd name="connsiteY7" fmla="*/ 7625 h 1310613"/>
              <a:gd name="connsiteX0" fmla="*/ 3229948 w 4216281"/>
              <a:gd name="connsiteY0" fmla="*/ 7625 h 1310613"/>
              <a:gd name="connsiteX1" fmla="*/ 3850134 w 4216281"/>
              <a:gd name="connsiteY1" fmla="*/ 447325 h 1310613"/>
              <a:gd name="connsiteX2" fmla="*/ 4102556 w 4216281"/>
              <a:gd name="connsiteY2" fmla="*/ 919366 h 1310613"/>
              <a:gd name="connsiteX3" fmla="*/ 4216281 w 4216281"/>
              <a:gd name="connsiteY3" fmla="*/ 1310613 h 1310613"/>
              <a:gd name="connsiteX4" fmla="*/ 0 w 4216281"/>
              <a:gd name="connsiteY4" fmla="*/ 1028009 h 1310613"/>
              <a:gd name="connsiteX5" fmla="*/ 781648 w 4216281"/>
              <a:gd name="connsiteY5" fmla="*/ 282825 h 1310613"/>
              <a:gd name="connsiteX6" fmla="*/ 1828800 w 4216281"/>
              <a:gd name="connsiteY6" fmla="*/ 824809 h 1310613"/>
              <a:gd name="connsiteX7" fmla="*/ 3229948 w 4216281"/>
              <a:gd name="connsiteY7" fmla="*/ 7625 h 1310613"/>
              <a:gd name="connsiteX0" fmla="*/ 2833873 w 4216281"/>
              <a:gd name="connsiteY0" fmla="*/ 4993 h 1545750"/>
              <a:gd name="connsiteX1" fmla="*/ 3850134 w 4216281"/>
              <a:gd name="connsiteY1" fmla="*/ 682462 h 1545750"/>
              <a:gd name="connsiteX2" fmla="*/ 4102556 w 4216281"/>
              <a:gd name="connsiteY2" fmla="*/ 1154503 h 1545750"/>
              <a:gd name="connsiteX3" fmla="*/ 4216281 w 4216281"/>
              <a:gd name="connsiteY3" fmla="*/ 1545750 h 1545750"/>
              <a:gd name="connsiteX4" fmla="*/ 0 w 4216281"/>
              <a:gd name="connsiteY4" fmla="*/ 1263146 h 1545750"/>
              <a:gd name="connsiteX5" fmla="*/ 781648 w 4216281"/>
              <a:gd name="connsiteY5" fmla="*/ 517962 h 1545750"/>
              <a:gd name="connsiteX6" fmla="*/ 1828800 w 4216281"/>
              <a:gd name="connsiteY6" fmla="*/ 1059946 h 1545750"/>
              <a:gd name="connsiteX7" fmla="*/ 2833873 w 4216281"/>
              <a:gd name="connsiteY7" fmla="*/ 4993 h 1545750"/>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13659 h 1554416"/>
              <a:gd name="connsiteX1" fmla="*/ 3658485 w 4216281"/>
              <a:gd name="connsiteY1" fmla="*/ 525723 h 1554416"/>
              <a:gd name="connsiteX2" fmla="*/ 4102556 w 4216281"/>
              <a:gd name="connsiteY2" fmla="*/ 1163169 h 1554416"/>
              <a:gd name="connsiteX3" fmla="*/ 4216281 w 4216281"/>
              <a:gd name="connsiteY3" fmla="*/ 1554416 h 1554416"/>
              <a:gd name="connsiteX4" fmla="*/ 0 w 4216281"/>
              <a:gd name="connsiteY4" fmla="*/ 1271812 h 1554416"/>
              <a:gd name="connsiteX5" fmla="*/ 781648 w 4216281"/>
              <a:gd name="connsiteY5" fmla="*/ 526628 h 1554416"/>
              <a:gd name="connsiteX6" fmla="*/ 1707422 w 4216281"/>
              <a:gd name="connsiteY6" fmla="*/ 1089287 h 1554416"/>
              <a:gd name="connsiteX7" fmla="*/ 2833873 w 4216281"/>
              <a:gd name="connsiteY7" fmla="*/ 13659 h 1554416"/>
              <a:gd name="connsiteX0" fmla="*/ 2833873 w 4216281"/>
              <a:gd name="connsiteY0" fmla="*/ 13614 h 1554371"/>
              <a:gd name="connsiteX1" fmla="*/ 3658485 w 4216281"/>
              <a:gd name="connsiteY1" fmla="*/ 525678 h 1554371"/>
              <a:gd name="connsiteX2" fmla="*/ 4121721 w 4216281"/>
              <a:gd name="connsiteY2" fmla="*/ 1152787 h 1554371"/>
              <a:gd name="connsiteX3" fmla="*/ 4216281 w 4216281"/>
              <a:gd name="connsiteY3" fmla="*/ 1554371 h 1554371"/>
              <a:gd name="connsiteX4" fmla="*/ 0 w 4216281"/>
              <a:gd name="connsiteY4" fmla="*/ 1271767 h 1554371"/>
              <a:gd name="connsiteX5" fmla="*/ 781648 w 4216281"/>
              <a:gd name="connsiteY5" fmla="*/ 526583 h 1554371"/>
              <a:gd name="connsiteX6" fmla="*/ 1707422 w 4216281"/>
              <a:gd name="connsiteY6" fmla="*/ 1089242 h 1554371"/>
              <a:gd name="connsiteX7" fmla="*/ 2833873 w 4216281"/>
              <a:gd name="connsiteY7" fmla="*/ 13614 h 155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281" h="1554371">
                <a:moveTo>
                  <a:pt x="2833873" y="13614"/>
                </a:moveTo>
                <a:cubicBezTo>
                  <a:pt x="3159050" y="-80313"/>
                  <a:pt x="3443844" y="335816"/>
                  <a:pt x="3658485" y="525678"/>
                </a:cubicBezTo>
                <a:cubicBezTo>
                  <a:pt x="3873126" y="715540"/>
                  <a:pt x="4089300" y="1026685"/>
                  <a:pt x="4121721" y="1152787"/>
                </a:cubicBezTo>
                <a:cubicBezTo>
                  <a:pt x="4265345" y="1547161"/>
                  <a:pt x="4182115" y="1410172"/>
                  <a:pt x="4216281" y="1554371"/>
                </a:cubicBezTo>
                <a:lnTo>
                  <a:pt x="0" y="1271767"/>
                </a:lnTo>
                <a:cubicBezTo>
                  <a:pt x="99597" y="926938"/>
                  <a:pt x="245302" y="524268"/>
                  <a:pt x="781648" y="526583"/>
                </a:cubicBezTo>
                <a:cubicBezTo>
                  <a:pt x="1258353" y="544405"/>
                  <a:pt x="1429267" y="1247101"/>
                  <a:pt x="1707422" y="1089242"/>
                </a:cubicBezTo>
                <a:cubicBezTo>
                  <a:pt x="1985577" y="931383"/>
                  <a:pt x="2508696" y="107541"/>
                  <a:pt x="2833873" y="13614"/>
                </a:cubicBezTo>
                <a:close/>
              </a:path>
            </a:pathLst>
          </a:custGeom>
          <a:gradFill flip="none" rotWithShape="1">
            <a:gsLst>
              <a:gs pos="100000">
                <a:srgbClr val="E4E4E4"/>
              </a:gs>
              <a:gs pos="0">
                <a:srgbClr val="776C5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31646" y="664311"/>
            <a:ext cx="2904917" cy="541295"/>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5"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257" y="1235154"/>
            <a:ext cx="4878072" cy="1015663"/>
          </a:xfrm>
          <a:prstGeom prst="rect">
            <a:avLst/>
          </a:prstGeom>
          <a:noFill/>
        </p:spPr>
        <p:txBody>
          <a:bodyPr vert="horz" wrap="square" rtlCol="0">
            <a:spAutoFit/>
          </a:bodyPr>
          <a:lstStyle/>
          <a:p>
            <a:r>
              <a:rPr lang="zh-CN" altLang="en-US" sz="6000" dirty="0">
                <a:solidFill>
                  <a:srgbClr val="84664E"/>
                </a:solidFill>
                <a:latin typeface="+mj-ea"/>
                <a:ea typeface="+mj-ea"/>
                <a:cs typeface="Open Sans" panose="020B0606030504020204" pitchFamily="34" charset="0"/>
              </a:rPr>
              <a:t>感谢一路有你</a:t>
            </a:r>
          </a:p>
        </p:txBody>
      </p:sp>
      <p:sp>
        <p:nvSpPr>
          <p:cNvPr id="17" name="矩形 16"/>
          <p:cNvSpPr/>
          <p:nvPr/>
        </p:nvSpPr>
        <p:spPr>
          <a:xfrm>
            <a:off x="1735724" y="4277136"/>
            <a:ext cx="4200839" cy="561692"/>
          </a:xfrm>
          <a:prstGeom prst="rect">
            <a:avLst/>
          </a:prstGeom>
        </p:spPr>
        <p:txBody>
          <a:bodyPr wrap="square" lIns="68580" tIns="34290" rIns="68580" bIns="34290">
            <a:spAutoFit/>
          </a:bodyPr>
          <a:lstStyle/>
          <a:p>
            <a:r>
              <a:rPr lang="zh-CN" altLang="en-US" sz="1600" b="1" spc="300" dirty="0">
                <a:solidFill>
                  <a:schemeClr val="tx1">
                    <a:lumMod val="65000"/>
                    <a:lumOff val="35000"/>
                  </a:schemeClr>
                </a:solidFill>
                <a:latin typeface="+mn-ea"/>
              </a:rPr>
              <a:t>本</a:t>
            </a:r>
            <a:r>
              <a:rPr lang="en-US" altLang="zh-CN" sz="1600" b="1" spc="300" dirty="0">
                <a:solidFill>
                  <a:schemeClr val="tx1">
                    <a:lumMod val="65000"/>
                    <a:lumOff val="35000"/>
                  </a:schemeClr>
                </a:solidFill>
                <a:latin typeface="+mn-ea"/>
              </a:rPr>
              <a:t>PPT</a:t>
            </a:r>
            <a:r>
              <a:rPr lang="zh-CN" altLang="en-US" sz="1600" b="1" spc="300" dirty="0">
                <a:solidFill>
                  <a:schemeClr val="tx1">
                    <a:lumMod val="65000"/>
                    <a:lumOff val="35000"/>
                  </a:schemeClr>
                </a:solidFill>
                <a:latin typeface="+mn-ea"/>
              </a:rPr>
              <a:t>共</a:t>
            </a:r>
            <a:r>
              <a:rPr lang="en-US" altLang="zh-CN" sz="1600" b="1" spc="300" dirty="0">
                <a:solidFill>
                  <a:schemeClr val="tx1">
                    <a:lumMod val="65000"/>
                    <a:lumOff val="35000"/>
                  </a:schemeClr>
                </a:solidFill>
                <a:latin typeface="+mn-ea"/>
              </a:rPr>
              <a:t>25</a:t>
            </a:r>
            <a:r>
              <a:rPr lang="zh-CN" altLang="en-US" sz="1600" b="1" spc="300" dirty="0">
                <a:solidFill>
                  <a:schemeClr val="tx1">
                    <a:lumMod val="65000"/>
                    <a:lumOff val="35000"/>
                  </a:schemeClr>
                </a:solidFill>
                <a:latin typeface="+mn-ea"/>
              </a:rPr>
              <a:t>页，剩余模板素材均可自主编辑使用</a:t>
            </a:r>
          </a:p>
        </p:txBody>
      </p:sp>
      <p:grpSp>
        <p:nvGrpSpPr>
          <p:cNvPr id="37" name="组合 36"/>
          <p:cNvGrpSpPr/>
          <p:nvPr/>
        </p:nvGrpSpPr>
        <p:grpSpPr>
          <a:xfrm>
            <a:off x="6228746" y="2540000"/>
            <a:ext cx="443134" cy="2647718"/>
            <a:chOff x="8826441" y="1348674"/>
            <a:chExt cx="443134" cy="2969808"/>
          </a:xfrm>
        </p:grpSpPr>
        <p:grpSp>
          <p:nvGrpSpPr>
            <p:cNvPr id="38" name="组合 37"/>
            <p:cNvGrpSpPr/>
            <p:nvPr/>
          </p:nvGrpSpPr>
          <p:grpSpPr>
            <a:xfrm>
              <a:off x="8859794" y="1404931"/>
              <a:ext cx="384048" cy="2868395"/>
              <a:chOff x="8087888" y="1408741"/>
              <a:chExt cx="384048" cy="2868395"/>
            </a:xfrm>
          </p:grpSpPr>
          <p:sp>
            <p:nvSpPr>
              <p:cNvPr id="42" name="任意多边形 34"/>
              <p:cNvSpPr/>
              <p:nvPr/>
            </p:nvSpPr>
            <p:spPr>
              <a:xfrm rot="10800000">
                <a:off x="8087888" y="1408741"/>
                <a:ext cx="384048" cy="1443149"/>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34"/>
              <p:cNvSpPr/>
              <p:nvPr/>
            </p:nvSpPr>
            <p:spPr>
              <a:xfrm>
                <a:off x="8087888" y="2833987"/>
                <a:ext cx="384048" cy="1443149"/>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9" name="组合 38"/>
            <p:cNvGrpSpPr/>
            <p:nvPr/>
          </p:nvGrpSpPr>
          <p:grpSpPr>
            <a:xfrm>
              <a:off x="8826441" y="1348674"/>
              <a:ext cx="443134" cy="2969808"/>
              <a:chOff x="8826441" y="1348674"/>
              <a:chExt cx="443134" cy="2969808"/>
            </a:xfrm>
          </p:grpSpPr>
          <p:sp>
            <p:nvSpPr>
              <p:cNvPr id="40" name="任意多边形 33"/>
              <p:cNvSpPr/>
              <p:nvPr/>
            </p:nvSpPr>
            <p:spPr>
              <a:xfrm rot="10800000">
                <a:off x="8826441" y="1348674"/>
                <a:ext cx="443134" cy="1484495"/>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33"/>
              <p:cNvSpPr/>
              <p:nvPr/>
            </p:nvSpPr>
            <p:spPr>
              <a:xfrm>
                <a:off x="8826441" y="2833987"/>
                <a:ext cx="443134" cy="1484495"/>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44" name="Shape 570"/>
          <p:cNvSpPr/>
          <p:nvPr/>
        </p:nvSpPr>
        <p:spPr>
          <a:xfrm>
            <a:off x="6217568" y="3338419"/>
            <a:ext cx="461663" cy="1631740"/>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b="1" spc="600" dirty="0">
                <a:solidFill>
                  <a:schemeClr val="bg1">
                    <a:lumMod val="95000"/>
                  </a:schemeClr>
                </a:solidFill>
                <a:latin typeface="+mn-ea"/>
                <a:ea typeface="+mn-ea"/>
              </a:rPr>
              <a:t>论文答辩</a:t>
            </a:r>
            <a:endParaRPr sz="2400" b="1" spc="600" dirty="0">
              <a:solidFill>
                <a:schemeClr val="bg1">
                  <a:lumMod val="95000"/>
                </a:schemeClr>
              </a:solidFill>
              <a:latin typeface="+mn-ea"/>
              <a:ea typeface="+mn-ea"/>
            </a:endParaRPr>
          </a:p>
        </p:txBody>
      </p:sp>
    </p:spTree>
    <p:extLst>
      <p:ext uri="{BB962C8B-B14F-4D97-AF65-F5344CB8AC3E}">
        <p14:creationId xmlns:p14="http://schemas.microsoft.com/office/powerpoint/2010/main" val="824756783"/>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accel="67000" decel="33000" fill="hold" grpId="1" nodeType="withEffect">
                                  <p:stCondLst>
                                    <p:cond delay="250"/>
                                  </p:stCondLst>
                                  <p:childTnLst>
                                    <p:animMotion origin="layout" path="M 4.16667E-7 -4.81481E-6 L 0.16146 -0.17962 " pathEditMode="relative" rAng="0" ptsTypes="AA">
                                      <p:cBhvr>
                                        <p:cTn id="11" dur="3000" spd="-100000" fill="hold"/>
                                        <p:tgtEl>
                                          <p:spTgt spid="2"/>
                                        </p:tgtEl>
                                        <p:attrNameLst>
                                          <p:attrName>ppt_x</p:attrName>
                                          <p:attrName>ppt_y</p:attrName>
                                        </p:attrNameLst>
                                      </p:cBhvr>
                                      <p:rCtr x="8073" y="-8981"/>
                                    </p:animMotion>
                                  </p:childTnLst>
                                </p:cTn>
                              </p:par>
                              <p:par>
                                <p:cTn id="12" presetID="53" presetClass="entr" presetSubtype="16"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42" presetClass="path" presetSubtype="0" accel="67000" decel="33000" fill="hold" nodeType="withEffect">
                                  <p:stCondLst>
                                    <p:cond delay="500"/>
                                  </p:stCondLst>
                                  <p:childTnLst>
                                    <p:animMotion origin="layout" path="M 1.45833E-6 -1.11111E-6 L -0.15964 -0.18194 " pathEditMode="relative" rAng="0" ptsTypes="AA">
                                      <p:cBhvr>
                                        <p:cTn id="18" dur="3000" spd="-100000" fill="hold"/>
                                        <p:tgtEl>
                                          <p:spTgt spid="4"/>
                                        </p:tgtEl>
                                        <p:attrNameLst>
                                          <p:attrName>ppt_x</p:attrName>
                                          <p:attrName>ppt_y</p:attrName>
                                        </p:attrNameLst>
                                      </p:cBhvr>
                                      <p:rCtr x="-7982" y="-9097"/>
                                    </p:animMotion>
                                  </p:childTnLst>
                                </p:cTn>
                              </p:par>
                              <p:par>
                                <p:cTn id="19" presetID="22" presetClass="entr" presetSubtype="4" fill="hold" nodeType="withEffect">
                                  <p:stCondLst>
                                    <p:cond delay="100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par>
                                <p:cTn id="22" presetID="14" presetClass="entr" presetSubtype="10" fill="hold" grpId="0" nodeType="withEffect">
                                  <p:stCondLst>
                                    <p:cond delay="500"/>
                                  </p:stCondLst>
                                  <p:childTnLst>
                                    <p:set>
                                      <p:cBhvr>
                                        <p:cTn id="23" dur="1" fill="hold">
                                          <p:stCondLst>
                                            <p:cond delay="0"/>
                                          </p:stCondLst>
                                        </p:cTn>
                                        <p:tgtEl>
                                          <p:spTgt spid="17"/>
                                        </p:tgtEl>
                                        <p:attrNameLst>
                                          <p:attrName>style.visibility</p:attrName>
                                        </p:attrNameLst>
                                      </p:cBhvr>
                                      <p:to>
                                        <p:strVal val="visible"/>
                                      </p:to>
                                    </p:set>
                                    <p:animEffect transition="in" filter="randombar(horizontal)">
                                      <p:cBhvr>
                                        <p:cTn id="24" dur="500"/>
                                        <p:tgtEl>
                                          <p:spTgt spid="17"/>
                                        </p:tgtEl>
                                      </p:cBhvr>
                                    </p:animEffect>
                                  </p:childTnLst>
                                </p:cTn>
                              </p:par>
                              <p:par>
                                <p:cTn id="25" presetID="53" presetClass="entr" presetSubtype="16" fill="hold" grpId="0" nodeType="withEffect">
                                  <p:stCondLst>
                                    <p:cond delay="500"/>
                                  </p:stCondLst>
                                  <p:iterate type="lt">
                                    <p:tmPct val="10000"/>
                                  </p:iterate>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Effect transition="in" filter="fade">
                                      <p:cBhvr>
                                        <p:cTn id="2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70"/>
          <p:cNvSpPr/>
          <p:nvPr/>
        </p:nvSpPr>
        <p:spPr>
          <a:xfrm>
            <a:off x="5830283" y="-42576"/>
            <a:ext cx="58477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zh-CN" altLang="en-US" sz="3200" dirty="0">
                <a:solidFill>
                  <a:schemeClr val="bg1">
                    <a:lumMod val="95000"/>
                  </a:schemeClr>
                </a:solidFill>
                <a:latin typeface="+mj-ea"/>
                <a:ea typeface="+mj-ea"/>
              </a:rPr>
              <a:t>目录</a:t>
            </a:r>
            <a:endParaRPr sz="3200" dirty="0">
              <a:solidFill>
                <a:schemeClr val="bg1">
                  <a:lumMod val="95000"/>
                </a:schemeClr>
              </a:solidFill>
              <a:latin typeface="+mj-ea"/>
              <a:ea typeface="+mj-ea"/>
            </a:endParaRPr>
          </a:p>
        </p:txBody>
      </p:sp>
      <p:pic>
        <p:nvPicPr>
          <p:cNvPr id="30" name="图片占位符 29"/>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artisticPaintStrokes/>
                    </a14:imgEffect>
                    <a14:imgEffect>
                      <a14:saturation sat="33000"/>
                    </a14:imgEffect>
                  </a14:imgLayer>
                </a14:imgProps>
              </a:ext>
              <a:ext uri="{28A0092B-C50C-407E-A947-70E740481C1C}">
                <a14:useLocalDpi xmlns:a14="http://schemas.microsoft.com/office/drawing/2010/main" val="0"/>
              </a:ext>
            </a:extLst>
          </a:blip>
          <a:srcRect t="41191" b="41191"/>
          <a:stretch>
            <a:fillRect/>
          </a:stretch>
        </p:blipFill>
        <p:spPr/>
      </p:pic>
      <p:sp>
        <p:nvSpPr>
          <p:cNvPr id="7" name="矩形 6"/>
          <p:cNvSpPr/>
          <p:nvPr/>
        </p:nvSpPr>
        <p:spPr>
          <a:xfrm>
            <a:off x="3779519" y="2377441"/>
            <a:ext cx="4686300" cy="3037840"/>
          </a:xfrm>
          <a:prstGeom prst="rect">
            <a:avLst/>
          </a:prstGeom>
          <a:solidFill>
            <a:schemeClr val="bg1">
              <a:lumMod val="95000"/>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Shape 570"/>
          <p:cNvSpPr/>
          <p:nvPr/>
        </p:nvSpPr>
        <p:spPr>
          <a:xfrm>
            <a:off x="4170800" y="3198247"/>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论文导读</a:t>
            </a:r>
            <a:endParaRPr sz="2000" spc="600" dirty="0">
              <a:solidFill>
                <a:schemeClr val="tx1">
                  <a:lumMod val="85000"/>
                  <a:lumOff val="15000"/>
                </a:schemeClr>
              </a:solidFill>
              <a:latin typeface="+mn-ea"/>
              <a:ea typeface="+mn-ea"/>
            </a:endParaRPr>
          </a:p>
        </p:txBody>
      </p:sp>
      <p:sp>
        <p:nvSpPr>
          <p:cNvPr id="12" name="Shape 570"/>
          <p:cNvSpPr/>
          <p:nvPr/>
        </p:nvSpPr>
        <p:spPr>
          <a:xfrm>
            <a:off x="7616499" y="3183732"/>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参考文献</a:t>
            </a:r>
            <a:endParaRPr sz="2000" spc="600" dirty="0">
              <a:solidFill>
                <a:schemeClr val="tx1">
                  <a:lumMod val="85000"/>
                  <a:lumOff val="15000"/>
                </a:schemeClr>
              </a:solidFill>
              <a:latin typeface="+mn-ea"/>
              <a:ea typeface="+mn-ea"/>
            </a:endParaRPr>
          </a:p>
        </p:txBody>
      </p:sp>
      <p:sp>
        <p:nvSpPr>
          <p:cNvPr id="14" name="Shape 570"/>
          <p:cNvSpPr/>
          <p:nvPr/>
        </p:nvSpPr>
        <p:spPr>
          <a:xfrm>
            <a:off x="4850068" y="3183732"/>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命题背景</a:t>
            </a:r>
            <a:endParaRPr sz="2000" spc="600" dirty="0">
              <a:solidFill>
                <a:schemeClr val="tx1">
                  <a:lumMod val="85000"/>
                  <a:lumOff val="15000"/>
                </a:schemeClr>
              </a:solidFill>
              <a:latin typeface="+mn-ea"/>
              <a:ea typeface="+mn-ea"/>
            </a:endParaRPr>
          </a:p>
        </p:txBody>
      </p:sp>
      <p:sp>
        <p:nvSpPr>
          <p:cNvPr id="15" name="Shape 570"/>
          <p:cNvSpPr/>
          <p:nvPr/>
        </p:nvSpPr>
        <p:spPr>
          <a:xfrm>
            <a:off x="5538047" y="3183732"/>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研究综述</a:t>
            </a:r>
            <a:endParaRPr sz="2000" spc="600" dirty="0">
              <a:solidFill>
                <a:schemeClr val="tx1">
                  <a:lumMod val="85000"/>
                  <a:lumOff val="15000"/>
                </a:schemeClr>
              </a:solidFill>
              <a:latin typeface="+mn-ea"/>
              <a:ea typeface="+mn-ea"/>
            </a:endParaRPr>
          </a:p>
        </p:txBody>
      </p:sp>
      <p:sp>
        <p:nvSpPr>
          <p:cNvPr id="16" name="Shape 570"/>
          <p:cNvSpPr/>
          <p:nvPr/>
        </p:nvSpPr>
        <p:spPr>
          <a:xfrm>
            <a:off x="6255056" y="3183732"/>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成果应用</a:t>
            </a:r>
            <a:endParaRPr sz="2000" spc="600" dirty="0">
              <a:solidFill>
                <a:schemeClr val="tx1">
                  <a:lumMod val="85000"/>
                  <a:lumOff val="15000"/>
                </a:schemeClr>
              </a:solidFill>
              <a:latin typeface="+mn-ea"/>
              <a:ea typeface="+mn-ea"/>
            </a:endParaRPr>
          </a:p>
        </p:txBody>
      </p:sp>
      <p:sp>
        <p:nvSpPr>
          <p:cNvPr id="17" name="Shape 570"/>
          <p:cNvSpPr/>
          <p:nvPr/>
        </p:nvSpPr>
        <p:spPr>
          <a:xfrm>
            <a:off x="6966256" y="3183732"/>
            <a:ext cx="553996" cy="1706248"/>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lvl1pPr algn="ctr">
              <a:defRPr sz="6600" spc="-132">
                <a:solidFill>
                  <a:srgbClr val="FFFFFF"/>
                </a:solidFill>
                <a:latin typeface="鯨海酔侯"/>
                <a:ea typeface="鯨海酔侯"/>
                <a:cs typeface="鯨海酔侯"/>
                <a:sym typeface="鯨海酔侯"/>
              </a:defRPr>
            </a:lvl1pPr>
          </a:lstStyle>
          <a:p>
            <a:pPr algn="l">
              <a:lnSpc>
                <a:spcPct val="150000"/>
              </a:lnSpc>
            </a:pPr>
            <a:r>
              <a:rPr lang="zh-CN" altLang="en-US" sz="2000" spc="600" dirty="0">
                <a:solidFill>
                  <a:schemeClr val="tx1">
                    <a:lumMod val="85000"/>
                    <a:lumOff val="15000"/>
                  </a:schemeClr>
                </a:solidFill>
                <a:latin typeface="+mn-ea"/>
                <a:ea typeface="+mn-ea"/>
              </a:rPr>
              <a:t>论文总结</a:t>
            </a:r>
            <a:endParaRPr sz="2000" spc="600" dirty="0">
              <a:solidFill>
                <a:schemeClr val="tx1">
                  <a:lumMod val="85000"/>
                  <a:lumOff val="15000"/>
                </a:schemeClr>
              </a:solidFill>
              <a:latin typeface="+mn-ea"/>
              <a:ea typeface="+mn-ea"/>
            </a:endParaRPr>
          </a:p>
        </p:txBody>
      </p:sp>
      <p:cxnSp>
        <p:nvCxnSpPr>
          <p:cNvPr id="21" name="直接连接符 20"/>
          <p:cNvCxnSpPr>
            <a:cxnSpLocks/>
          </p:cNvCxnSpPr>
          <p:nvPr/>
        </p:nvCxnSpPr>
        <p:spPr>
          <a:xfrm>
            <a:off x="4078206"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cxnSpLocks/>
          </p:cNvCxnSpPr>
          <p:nvPr/>
        </p:nvCxnSpPr>
        <p:spPr>
          <a:xfrm>
            <a:off x="4703774"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cxnSpLocks/>
          </p:cNvCxnSpPr>
          <p:nvPr/>
        </p:nvCxnSpPr>
        <p:spPr>
          <a:xfrm>
            <a:off x="5391753"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p:cNvCxnSpPr>
          <p:nvPr/>
        </p:nvCxnSpPr>
        <p:spPr>
          <a:xfrm>
            <a:off x="6094247"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p:cNvCxnSpPr>
          <p:nvPr/>
        </p:nvCxnSpPr>
        <p:spPr>
          <a:xfrm>
            <a:off x="6834476"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7470205"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p:cNvCxnSpPr>
          <p:nvPr/>
        </p:nvCxnSpPr>
        <p:spPr>
          <a:xfrm>
            <a:off x="8169797" y="3058817"/>
            <a:ext cx="0" cy="2009775"/>
          </a:xfrm>
          <a:prstGeom prst="line">
            <a:avLst/>
          </a:prstGeom>
          <a:ln w="12700">
            <a:solidFill>
              <a:srgbClr val="6F6A6A">
                <a:alpha val="35000"/>
              </a:srgb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277360" y="268461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34" name="椭圆 33"/>
          <p:cNvSpPr/>
          <p:nvPr/>
        </p:nvSpPr>
        <p:spPr>
          <a:xfrm>
            <a:off x="4965167" y="268461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35" name="椭圆 34"/>
          <p:cNvSpPr/>
          <p:nvPr/>
        </p:nvSpPr>
        <p:spPr>
          <a:xfrm>
            <a:off x="5639592" y="268461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a:t>
            </a:r>
            <a:endParaRPr lang="zh-CN" altLang="en-US" sz="1600" dirty="0"/>
          </a:p>
        </p:txBody>
      </p:sp>
      <p:sp>
        <p:nvSpPr>
          <p:cNvPr id="36" name="椭圆 35"/>
          <p:cNvSpPr/>
          <p:nvPr/>
        </p:nvSpPr>
        <p:spPr>
          <a:xfrm>
            <a:off x="6355728" y="268461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a:t>
            </a:r>
            <a:endParaRPr lang="zh-CN" altLang="en-US" sz="1600" dirty="0"/>
          </a:p>
        </p:txBody>
      </p:sp>
      <p:sp>
        <p:nvSpPr>
          <p:cNvPr id="37" name="椭圆 36"/>
          <p:cNvSpPr/>
          <p:nvPr/>
        </p:nvSpPr>
        <p:spPr>
          <a:xfrm>
            <a:off x="7072071" y="267951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5</a:t>
            </a:r>
            <a:endParaRPr lang="zh-CN" altLang="en-US" sz="1600" dirty="0"/>
          </a:p>
        </p:txBody>
      </p:sp>
      <p:sp>
        <p:nvSpPr>
          <p:cNvPr id="38" name="椭圆 37"/>
          <p:cNvSpPr/>
          <p:nvPr/>
        </p:nvSpPr>
        <p:spPr>
          <a:xfrm>
            <a:off x="7724656" y="268207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6</a:t>
            </a:r>
            <a:endParaRPr lang="zh-CN" altLang="en-US" sz="1600" dirty="0"/>
          </a:p>
        </p:txBody>
      </p:sp>
      <p:sp>
        <p:nvSpPr>
          <p:cNvPr id="41" name="任意多边形 40"/>
          <p:cNvSpPr/>
          <p:nvPr/>
        </p:nvSpPr>
        <p:spPr>
          <a:xfrm>
            <a:off x="7262762" y="5582714"/>
            <a:ext cx="3470406" cy="571111"/>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3000">
                <a:srgbClr val="615243">
                  <a:alpha val="5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91913842"/>
      </p:ext>
    </p:extLst>
  </p:cSld>
  <p:clrMapOvr>
    <a:masterClrMapping/>
  </p:clrMapOvr>
  <p:transition spd="slow" advTm="2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anim calcmode="lin" valueType="num">
                                      <p:cBhvr>
                                        <p:cTn id="15" dur="500" fill="hold"/>
                                        <p:tgtEl>
                                          <p:spTgt spid="33"/>
                                        </p:tgtEl>
                                        <p:attrNameLst>
                                          <p:attrName>ppt_x</p:attrName>
                                        </p:attrNameLst>
                                      </p:cBhvr>
                                      <p:tavLst>
                                        <p:tav tm="0">
                                          <p:val>
                                            <p:strVal val="#ppt_x"/>
                                          </p:val>
                                        </p:tav>
                                        <p:tav tm="100000">
                                          <p:val>
                                            <p:strVal val="#ppt_x"/>
                                          </p:val>
                                        </p:tav>
                                      </p:tavLst>
                                    </p:anim>
                                    <p:anim calcmode="lin" valueType="num">
                                      <p:cBhvr>
                                        <p:cTn id="16" dur="500" fill="hold"/>
                                        <p:tgtEl>
                                          <p:spTgt spid="33"/>
                                        </p:tgtEl>
                                        <p:attrNameLst>
                                          <p:attrName>ppt_y</p:attrName>
                                        </p:attrNameLst>
                                      </p:cBhvr>
                                      <p:tavLst>
                                        <p:tav tm="0">
                                          <p:val>
                                            <p:strVal val="#ppt_y-.1"/>
                                          </p:val>
                                        </p:tav>
                                        <p:tav tm="100000">
                                          <p:val>
                                            <p:strVal val="#ppt_y"/>
                                          </p:val>
                                        </p:tav>
                                      </p:tavLst>
                                    </p:anim>
                                  </p:childTnLst>
                                </p:cTn>
                              </p:par>
                              <p:par>
                                <p:cTn id="17" presetID="50" presetClass="entr" presetSubtype="0" decel="10000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3"/>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childTnLst>
                          </p:cTn>
                        </p:par>
                        <p:par>
                          <p:cTn id="22" fill="hold">
                            <p:stCondLst>
                              <p:cond delay="2250"/>
                            </p:stCondLst>
                            <p:childTnLst>
                              <p:par>
                                <p:cTn id="23" presetID="22" presetClass="entr" presetSubtype="1"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1000"/>
                                        <p:tgtEl>
                                          <p:spTgt spid="22"/>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anim calcmode="lin" valueType="num">
                                      <p:cBhvr>
                                        <p:cTn id="29" dur="500" fill="hold"/>
                                        <p:tgtEl>
                                          <p:spTgt spid="34"/>
                                        </p:tgtEl>
                                        <p:attrNameLst>
                                          <p:attrName>ppt_x</p:attrName>
                                        </p:attrNameLst>
                                      </p:cBhvr>
                                      <p:tavLst>
                                        <p:tav tm="0">
                                          <p:val>
                                            <p:strVal val="#ppt_x"/>
                                          </p:val>
                                        </p:tav>
                                        <p:tav tm="100000">
                                          <p:val>
                                            <p:strVal val="#ppt_x"/>
                                          </p:val>
                                        </p:tav>
                                      </p:tavLst>
                                    </p:anim>
                                    <p:anim calcmode="lin" valueType="num">
                                      <p:cBhvr>
                                        <p:cTn id="30" dur="500" fill="hold"/>
                                        <p:tgtEl>
                                          <p:spTgt spid="34"/>
                                        </p:tgtEl>
                                        <p:attrNameLst>
                                          <p:attrName>ppt_y</p:attrName>
                                        </p:attrNameLst>
                                      </p:cBhvr>
                                      <p:tavLst>
                                        <p:tav tm="0">
                                          <p:val>
                                            <p:strVal val="#ppt_y-.1"/>
                                          </p:val>
                                        </p:tav>
                                        <p:tav tm="100000">
                                          <p:val>
                                            <p:strVal val="#ppt_y"/>
                                          </p:val>
                                        </p:tav>
                                      </p:tavLst>
                                    </p:anim>
                                  </p:childTnLst>
                                </p:cTn>
                              </p:par>
                              <p:par>
                                <p:cTn id="31" presetID="50" presetClass="entr" presetSubtype="0" decel="10000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3"/>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childTnLst>
                          </p:cTn>
                        </p:par>
                        <p:par>
                          <p:cTn id="36" fill="hold">
                            <p:stCondLst>
                              <p:cond delay="3750"/>
                            </p:stCondLst>
                            <p:childTnLst>
                              <p:par>
                                <p:cTn id="37" presetID="22" presetClass="entr" presetSubtype="1"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1000"/>
                                        <p:tgtEl>
                                          <p:spTgt spid="23"/>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anim calcmode="lin" valueType="num">
                                      <p:cBhvr>
                                        <p:cTn id="43" dur="500" fill="hold"/>
                                        <p:tgtEl>
                                          <p:spTgt spid="35"/>
                                        </p:tgtEl>
                                        <p:attrNameLst>
                                          <p:attrName>ppt_x</p:attrName>
                                        </p:attrNameLst>
                                      </p:cBhvr>
                                      <p:tavLst>
                                        <p:tav tm="0">
                                          <p:val>
                                            <p:strVal val="#ppt_x"/>
                                          </p:val>
                                        </p:tav>
                                        <p:tav tm="100000">
                                          <p:val>
                                            <p:strVal val="#ppt_x"/>
                                          </p:val>
                                        </p:tav>
                                      </p:tavLst>
                                    </p:anim>
                                    <p:anim calcmode="lin" valueType="num">
                                      <p:cBhvr>
                                        <p:cTn id="44" dur="500" fill="hold"/>
                                        <p:tgtEl>
                                          <p:spTgt spid="35"/>
                                        </p:tgtEl>
                                        <p:attrNameLst>
                                          <p:attrName>ppt_y</p:attrName>
                                        </p:attrNameLst>
                                      </p:cBhvr>
                                      <p:tavLst>
                                        <p:tav tm="0">
                                          <p:val>
                                            <p:strVal val="#ppt_y-.1"/>
                                          </p:val>
                                        </p:tav>
                                        <p:tav tm="100000">
                                          <p:val>
                                            <p:strVal val="#ppt_y"/>
                                          </p:val>
                                        </p:tav>
                                      </p:tavLst>
                                    </p:anim>
                                  </p:childTnLst>
                                </p:cTn>
                              </p:par>
                              <p:par>
                                <p:cTn id="45" presetID="50" presetClass="entr" presetSubtype="0" decel="100000"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1000" fill="hold"/>
                                        <p:tgtEl>
                                          <p:spTgt spid="15"/>
                                        </p:tgtEl>
                                        <p:attrNameLst>
                                          <p:attrName>ppt_w</p:attrName>
                                        </p:attrNameLst>
                                      </p:cBhvr>
                                      <p:tavLst>
                                        <p:tav tm="0">
                                          <p:val>
                                            <p:strVal val="#ppt_w+.3"/>
                                          </p:val>
                                        </p:tav>
                                        <p:tav tm="100000">
                                          <p:val>
                                            <p:strVal val="#ppt_w"/>
                                          </p:val>
                                        </p:tav>
                                      </p:tavLst>
                                    </p:anim>
                                    <p:anim calcmode="lin" valueType="num">
                                      <p:cBhvr>
                                        <p:cTn id="48" dur="1000" fill="hold"/>
                                        <p:tgtEl>
                                          <p:spTgt spid="15"/>
                                        </p:tgtEl>
                                        <p:attrNameLst>
                                          <p:attrName>ppt_h</p:attrName>
                                        </p:attrNameLst>
                                      </p:cBhvr>
                                      <p:tavLst>
                                        <p:tav tm="0">
                                          <p:val>
                                            <p:strVal val="#ppt_h"/>
                                          </p:val>
                                        </p:tav>
                                        <p:tav tm="100000">
                                          <p:val>
                                            <p:strVal val="#ppt_h"/>
                                          </p:val>
                                        </p:tav>
                                      </p:tavLst>
                                    </p:anim>
                                    <p:animEffect transition="in" filter="fade">
                                      <p:cBhvr>
                                        <p:cTn id="49" dur="1000"/>
                                        <p:tgtEl>
                                          <p:spTgt spid="15"/>
                                        </p:tgtEl>
                                      </p:cBhvr>
                                    </p:animEffect>
                                  </p:childTnLst>
                                </p:cTn>
                              </p:par>
                            </p:childTnLst>
                          </p:cTn>
                        </p:par>
                        <p:par>
                          <p:cTn id="50" fill="hold">
                            <p:stCondLst>
                              <p:cond delay="5250"/>
                            </p:stCondLst>
                            <p:childTnLst>
                              <p:par>
                                <p:cTn id="51" presetID="22" presetClass="entr" presetSubtype="1"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1000"/>
                                        <p:tgtEl>
                                          <p:spTgt spid="2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anim calcmode="lin" valueType="num">
                                      <p:cBhvr>
                                        <p:cTn id="57" dur="500" fill="hold"/>
                                        <p:tgtEl>
                                          <p:spTgt spid="36"/>
                                        </p:tgtEl>
                                        <p:attrNameLst>
                                          <p:attrName>ppt_x</p:attrName>
                                        </p:attrNameLst>
                                      </p:cBhvr>
                                      <p:tavLst>
                                        <p:tav tm="0">
                                          <p:val>
                                            <p:strVal val="#ppt_x"/>
                                          </p:val>
                                        </p:tav>
                                        <p:tav tm="100000">
                                          <p:val>
                                            <p:strVal val="#ppt_x"/>
                                          </p:val>
                                        </p:tav>
                                      </p:tavLst>
                                    </p:anim>
                                    <p:anim calcmode="lin" valueType="num">
                                      <p:cBhvr>
                                        <p:cTn id="58" dur="500" fill="hold"/>
                                        <p:tgtEl>
                                          <p:spTgt spid="36"/>
                                        </p:tgtEl>
                                        <p:attrNameLst>
                                          <p:attrName>ppt_y</p:attrName>
                                        </p:attrNameLst>
                                      </p:cBhvr>
                                      <p:tavLst>
                                        <p:tav tm="0">
                                          <p:val>
                                            <p:strVal val="#ppt_y-.1"/>
                                          </p:val>
                                        </p:tav>
                                        <p:tav tm="100000">
                                          <p:val>
                                            <p:strVal val="#ppt_y"/>
                                          </p:val>
                                        </p:tav>
                                      </p:tavLst>
                                    </p:anim>
                                  </p:childTnLst>
                                </p:cTn>
                              </p:par>
                              <p:par>
                                <p:cTn id="59" presetID="50" presetClass="entr" presetSubtype="0" decel="100000" fill="hold" grpId="0" nodeType="withEffect">
                                  <p:stCondLst>
                                    <p:cond delay="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strVal val="#ppt_w+.3"/>
                                          </p:val>
                                        </p:tav>
                                        <p:tav tm="100000">
                                          <p:val>
                                            <p:strVal val="#ppt_w"/>
                                          </p:val>
                                        </p:tav>
                                      </p:tavLst>
                                    </p:anim>
                                    <p:anim calcmode="lin" valueType="num">
                                      <p:cBhvr>
                                        <p:cTn id="62" dur="1000" fill="hold"/>
                                        <p:tgtEl>
                                          <p:spTgt spid="16"/>
                                        </p:tgtEl>
                                        <p:attrNameLst>
                                          <p:attrName>ppt_h</p:attrName>
                                        </p:attrNameLst>
                                      </p:cBhvr>
                                      <p:tavLst>
                                        <p:tav tm="0">
                                          <p:val>
                                            <p:strVal val="#ppt_h"/>
                                          </p:val>
                                        </p:tav>
                                        <p:tav tm="100000">
                                          <p:val>
                                            <p:strVal val="#ppt_h"/>
                                          </p:val>
                                        </p:tav>
                                      </p:tavLst>
                                    </p:anim>
                                    <p:animEffect transition="in" filter="fade">
                                      <p:cBhvr>
                                        <p:cTn id="63" dur="1000"/>
                                        <p:tgtEl>
                                          <p:spTgt spid="16"/>
                                        </p:tgtEl>
                                      </p:cBhvr>
                                    </p:animEffect>
                                  </p:childTnLst>
                                </p:cTn>
                              </p:par>
                            </p:childTnLst>
                          </p:cTn>
                        </p:par>
                        <p:par>
                          <p:cTn id="64" fill="hold">
                            <p:stCondLst>
                              <p:cond delay="6750"/>
                            </p:stCondLst>
                            <p:childTnLst>
                              <p:par>
                                <p:cTn id="65" presetID="22" presetClass="entr" presetSubtype="1"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up)">
                                      <p:cBhvr>
                                        <p:cTn id="67" dur="1000"/>
                                        <p:tgtEl>
                                          <p:spTgt spid="25"/>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anim calcmode="lin" valueType="num">
                                      <p:cBhvr>
                                        <p:cTn id="71" dur="500" fill="hold"/>
                                        <p:tgtEl>
                                          <p:spTgt spid="37"/>
                                        </p:tgtEl>
                                        <p:attrNameLst>
                                          <p:attrName>ppt_x</p:attrName>
                                        </p:attrNameLst>
                                      </p:cBhvr>
                                      <p:tavLst>
                                        <p:tav tm="0">
                                          <p:val>
                                            <p:strVal val="#ppt_x"/>
                                          </p:val>
                                        </p:tav>
                                        <p:tav tm="100000">
                                          <p:val>
                                            <p:strVal val="#ppt_x"/>
                                          </p:val>
                                        </p:tav>
                                      </p:tavLst>
                                    </p:anim>
                                    <p:anim calcmode="lin" valueType="num">
                                      <p:cBhvr>
                                        <p:cTn id="72" dur="500" fill="hold"/>
                                        <p:tgtEl>
                                          <p:spTgt spid="37"/>
                                        </p:tgtEl>
                                        <p:attrNameLst>
                                          <p:attrName>ppt_y</p:attrName>
                                        </p:attrNameLst>
                                      </p:cBhvr>
                                      <p:tavLst>
                                        <p:tav tm="0">
                                          <p:val>
                                            <p:strVal val="#ppt_y-.1"/>
                                          </p:val>
                                        </p:tav>
                                        <p:tav tm="100000">
                                          <p:val>
                                            <p:strVal val="#ppt_y"/>
                                          </p:val>
                                        </p:tav>
                                      </p:tavLst>
                                    </p:anim>
                                  </p:childTnLst>
                                </p:cTn>
                              </p:par>
                              <p:par>
                                <p:cTn id="73" presetID="50" presetClass="entr" presetSubtype="0" decel="100000" fill="hold" grpId="0" nodeType="withEffect">
                                  <p:stCondLst>
                                    <p:cond delay="500"/>
                                  </p:stCondLst>
                                  <p:childTnLst>
                                    <p:set>
                                      <p:cBhvr>
                                        <p:cTn id="74" dur="1" fill="hold">
                                          <p:stCondLst>
                                            <p:cond delay="0"/>
                                          </p:stCondLst>
                                        </p:cTn>
                                        <p:tgtEl>
                                          <p:spTgt spid="17"/>
                                        </p:tgtEl>
                                        <p:attrNameLst>
                                          <p:attrName>style.visibility</p:attrName>
                                        </p:attrNameLst>
                                      </p:cBhvr>
                                      <p:to>
                                        <p:strVal val="visible"/>
                                      </p:to>
                                    </p:set>
                                    <p:anim calcmode="lin" valueType="num">
                                      <p:cBhvr>
                                        <p:cTn id="75" dur="1000" fill="hold"/>
                                        <p:tgtEl>
                                          <p:spTgt spid="17"/>
                                        </p:tgtEl>
                                        <p:attrNameLst>
                                          <p:attrName>ppt_w</p:attrName>
                                        </p:attrNameLst>
                                      </p:cBhvr>
                                      <p:tavLst>
                                        <p:tav tm="0">
                                          <p:val>
                                            <p:strVal val="#ppt_w+.3"/>
                                          </p:val>
                                        </p:tav>
                                        <p:tav tm="100000">
                                          <p:val>
                                            <p:strVal val="#ppt_w"/>
                                          </p:val>
                                        </p:tav>
                                      </p:tavLst>
                                    </p:anim>
                                    <p:anim calcmode="lin" valueType="num">
                                      <p:cBhvr>
                                        <p:cTn id="76" dur="1000" fill="hold"/>
                                        <p:tgtEl>
                                          <p:spTgt spid="17"/>
                                        </p:tgtEl>
                                        <p:attrNameLst>
                                          <p:attrName>ppt_h</p:attrName>
                                        </p:attrNameLst>
                                      </p:cBhvr>
                                      <p:tavLst>
                                        <p:tav tm="0">
                                          <p:val>
                                            <p:strVal val="#ppt_h"/>
                                          </p:val>
                                        </p:tav>
                                        <p:tav tm="100000">
                                          <p:val>
                                            <p:strVal val="#ppt_h"/>
                                          </p:val>
                                        </p:tav>
                                      </p:tavLst>
                                    </p:anim>
                                    <p:animEffect transition="in" filter="fade">
                                      <p:cBhvr>
                                        <p:cTn id="77" dur="1000"/>
                                        <p:tgtEl>
                                          <p:spTgt spid="17"/>
                                        </p:tgtEl>
                                      </p:cBhvr>
                                    </p:animEffect>
                                  </p:childTnLst>
                                </p:cTn>
                              </p:par>
                            </p:childTnLst>
                          </p:cTn>
                        </p:par>
                        <p:par>
                          <p:cTn id="78" fill="hold">
                            <p:stCondLst>
                              <p:cond delay="8250"/>
                            </p:stCondLst>
                            <p:childTnLst>
                              <p:par>
                                <p:cTn id="79" presetID="22" presetClass="entr" presetSubtype="1"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up)">
                                      <p:cBhvr>
                                        <p:cTn id="81" dur="1000"/>
                                        <p:tgtEl>
                                          <p:spTgt spid="26"/>
                                        </p:tgtEl>
                                      </p:cBhvr>
                                    </p:animEffect>
                                  </p:childTnLst>
                                </p:cTn>
                              </p:par>
                              <p:par>
                                <p:cTn id="82" presetID="47"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anim calcmode="lin" valueType="num">
                                      <p:cBhvr>
                                        <p:cTn id="85" dur="500" fill="hold"/>
                                        <p:tgtEl>
                                          <p:spTgt spid="38"/>
                                        </p:tgtEl>
                                        <p:attrNameLst>
                                          <p:attrName>ppt_x</p:attrName>
                                        </p:attrNameLst>
                                      </p:cBhvr>
                                      <p:tavLst>
                                        <p:tav tm="0">
                                          <p:val>
                                            <p:strVal val="#ppt_x"/>
                                          </p:val>
                                        </p:tav>
                                        <p:tav tm="100000">
                                          <p:val>
                                            <p:strVal val="#ppt_x"/>
                                          </p:val>
                                        </p:tav>
                                      </p:tavLst>
                                    </p:anim>
                                    <p:anim calcmode="lin" valueType="num">
                                      <p:cBhvr>
                                        <p:cTn id="86" dur="500" fill="hold"/>
                                        <p:tgtEl>
                                          <p:spTgt spid="38"/>
                                        </p:tgtEl>
                                        <p:attrNameLst>
                                          <p:attrName>ppt_y</p:attrName>
                                        </p:attrNameLst>
                                      </p:cBhvr>
                                      <p:tavLst>
                                        <p:tav tm="0">
                                          <p:val>
                                            <p:strVal val="#ppt_y-.1"/>
                                          </p:val>
                                        </p:tav>
                                        <p:tav tm="100000">
                                          <p:val>
                                            <p:strVal val="#ppt_y"/>
                                          </p:val>
                                        </p:tav>
                                      </p:tavLst>
                                    </p:anim>
                                  </p:childTnLst>
                                </p:cTn>
                              </p:par>
                              <p:par>
                                <p:cTn id="87" presetID="50" presetClass="entr" presetSubtype="0" decel="100000" fill="hold" grpId="0" nodeType="withEffect">
                                  <p:stCondLst>
                                    <p:cond delay="500"/>
                                  </p:stCondLst>
                                  <p:childTnLst>
                                    <p:set>
                                      <p:cBhvr>
                                        <p:cTn id="88" dur="1" fill="hold">
                                          <p:stCondLst>
                                            <p:cond delay="0"/>
                                          </p:stCondLst>
                                        </p:cTn>
                                        <p:tgtEl>
                                          <p:spTgt spid="12"/>
                                        </p:tgtEl>
                                        <p:attrNameLst>
                                          <p:attrName>style.visibility</p:attrName>
                                        </p:attrNameLst>
                                      </p:cBhvr>
                                      <p:to>
                                        <p:strVal val="visible"/>
                                      </p:to>
                                    </p:set>
                                    <p:anim calcmode="lin" valueType="num">
                                      <p:cBhvr>
                                        <p:cTn id="89" dur="1000" fill="hold"/>
                                        <p:tgtEl>
                                          <p:spTgt spid="12"/>
                                        </p:tgtEl>
                                        <p:attrNameLst>
                                          <p:attrName>ppt_w</p:attrName>
                                        </p:attrNameLst>
                                      </p:cBhvr>
                                      <p:tavLst>
                                        <p:tav tm="0">
                                          <p:val>
                                            <p:strVal val="#ppt_w+.3"/>
                                          </p:val>
                                        </p:tav>
                                        <p:tav tm="100000">
                                          <p:val>
                                            <p:strVal val="#ppt_w"/>
                                          </p:val>
                                        </p:tav>
                                      </p:tavLst>
                                    </p:anim>
                                    <p:anim calcmode="lin" valueType="num">
                                      <p:cBhvr>
                                        <p:cTn id="90" dur="1000" fill="hold"/>
                                        <p:tgtEl>
                                          <p:spTgt spid="12"/>
                                        </p:tgtEl>
                                        <p:attrNameLst>
                                          <p:attrName>ppt_h</p:attrName>
                                        </p:attrNameLst>
                                      </p:cBhvr>
                                      <p:tavLst>
                                        <p:tav tm="0">
                                          <p:val>
                                            <p:strVal val="#ppt_h"/>
                                          </p:val>
                                        </p:tav>
                                        <p:tav tm="100000">
                                          <p:val>
                                            <p:strVal val="#ppt_h"/>
                                          </p:val>
                                        </p:tav>
                                      </p:tavLst>
                                    </p:anim>
                                    <p:animEffect transition="in" filter="fade">
                                      <p:cBhvr>
                                        <p:cTn id="91" dur="1000"/>
                                        <p:tgtEl>
                                          <p:spTgt spid="12"/>
                                        </p:tgtEl>
                                      </p:cBhvr>
                                    </p:animEffect>
                                  </p:childTnLst>
                                </p:cTn>
                              </p:par>
                            </p:childTnLst>
                          </p:cTn>
                        </p:par>
                        <p:par>
                          <p:cTn id="92" fill="hold">
                            <p:stCondLst>
                              <p:cond delay="9750"/>
                            </p:stCondLst>
                            <p:childTnLst>
                              <p:par>
                                <p:cTn id="93" presetID="22" presetClass="entr" presetSubtype="1"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up)">
                                      <p:cBhvr>
                                        <p:cTn id="9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P spid="14" grpId="0" animBg="1"/>
      <p:bldP spid="15" grpId="0" animBg="1"/>
      <p:bldP spid="16" grpId="0" animBg="1"/>
      <p:bldP spid="17" grpId="0" animBg="1"/>
      <p:bldP spid="33" grpId="0" animBg="1"/>
      <p:bldP spid="34" grpId="0" animBg="1"/>
      <p:bldP spid="35" grpId="0" animBg="1"/>
      <p:bldP spid="36" grpId="0" animBg="1"/>
      <p:bldP spid="37" grpId="0" animBg="1"/>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artisticPaintStrokes/>
                    </a14:imgEffect>
                    <a14:imgEffect>
                      <a14:saturation sat="60000"/>
                    </a14:imgEffect>
                    <a14:imgEffect>
                      <a14:brightnessContrast bright="10000"/>
                    </a14:imgEffect>
                  </a14:imgLayer>
                </a14:imgProps>
              </a:ext>
            </a:extLst>
          </a:blip>
          <a:srcRect l="14409" r="14409"/>
          <a:stretch>
            <a:fillRect/>
          </a:stretch>
        </p:blipFill>
        <p:spPr>
          <a:prstGeom prst="rect">
            <a:avLst/>
          </a:prstGeom>
        </p:spPr>
      </p:pic>
      <p:grpSp>
        <p:nvGrpSpPr>
          <p:cNvPr id="17" name="组合 16"/>
          <p:cNvGrpSpPr/>
          <p:nvPr/>
        </p:nvGrpSpPr>
        <p:grpSpPr>
          <a:xfrm>
            <a:off x="7858856"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10" name="Shape 570"/>
          <p:cNvSpPr/>
          <p:nvPr/>
        </p:nvSpPr>
        <p:spPr>
          <a:xfrm>
            <a:off x="7858856" y="21081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solidFill>
                <a:latin typeface="+mj-ea"/>
                <a:ea typeface="+mj-ea"/>
              </a:rPr>
              <a:t>第一章</a:t>
            </a:r>
            <a:endParaRPr sz="2400" dirty="0">
              <a:solidFill>
                <a:schemeClr val="bg1"/>
              </a:solidFill>
              <a:latin typeface="+mj-ea"/>
              <a:ea typeface="+mj-ea"/>
            </a:endParaRPr>
          </a:p>
        </p:txBody>
      </p:sp>
      <p:grpSp>
        <p:nvGrpSpPr>
          <p:cNvPr id="2" name="组合 1"/>
          <p:cNvGrpSpPr/>
          <p:nvPr/>
        </p:nvGrpSpPr>
        <p:grpSpPr>
          <a:xfrm>
            <a:off x="6449236" y="1796701"/>
            <a:ext cx="353378" cy="318611"/>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sp>
        <p:nvSpPr>
          <p:cNvPr id="22" name="矩形 21"/>
          <p:cNvSpPr/>
          <p:nvPr/>
        </p:nvSpPr>
        <p:spPr>
          <a:xfrm>
            <a:off x="6256593" y="2315256"/>
            <a:ext cx="738664" cy="2221121"/>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bg1"/>
                </a:solidFill>
                <a:latin typeface="+mn-ea"/>
                <a:cs typeface="Times New Roman" panose="02020603050405020304" pitchFamily="18" charset="0"/>
              </a:rPr>
              <a:t>论文导读</a:t>
            </a:r>
          </a:p>
        </p:txBody>
      </p:sp>
      <p:sp>
        <p:nvSpPr>
          <p:cNvPr id="24" name="文本框 9"/>
          <p:cNvSpPr txBox="1"/>
          <p:nvPr/>
        </p:nvSpPr>
        <p:spPr>
          <a:xfrm>
            <a:off x="4963520" y="3668320"/>
            <a:ext cx="215444" cy="815558"/>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绪论</a:t>
            </a:r>
          </a:p>
        </p:txBody>
      </p:sp>
      <p:sp>
        <p:nvSpPr>
          <p:cNvPr id="29" name="文本框 9"/>
          <p:cNvSpPr txBox="1"/>
          <p:nvPr/>
        </p:nvSpPr>
        <p:spPr>
          <a:xfrm>
            <a:off x="2897679" y="3653523"/>
            <a:ext cx="215444" cy="1315553"/>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论文摘要</a:t>
            </a:r>
          </a:p>
        </p:txBody>
      </p:sp>
      <p:sp>
        <p:nvSpPr>
          <p:cNvPr id="34" name="文本框 9"/>
          <p:cNvSpPr txBox="1"/>
          <p:nvPr/>
        </p:nvSpPr>
        <p:spPr>
          <a:xfrm>
            <a:off x="4329592" y="3662224"/>
            <a:ext cx="215444" cy="121658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论点论证</a:t>
            </a:r>
          </a:p>
        </p:txBody>
      </p:sp>
      <p:sp>
        <p:nvSpPr>
          <p:cNvPr id="39" name="文本框 9"/>
          <p:cNvSpPr txBox="1"/>
          <p:nvPr/>
        </p:nvSpPr>
        <p:spPr>
          <a:xfrm>
            <a:off x="2240635" y="3662224"/>
            <a:ext cx="215444" cy="1287034"/>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理论基础</a:t>
            </a:r>
          </a:p>
        </p:txBody>
      </p:sp>
      <p:sp>
        <p:nvSpPr>
          <p:cNvPr id="44" name="文本框 9"/>
          <p:cNvSpPr txBox="1"/>
          <p:nvPr/>
        </p:nvSpPr>
        <p:spPr>
          <a:xfrm>
            <a:off x="3607153" y="3643363"/>
            <a:ext cx="215444" cy="117730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主要创新</a:t>
            </a:r>
          </a:p>
        </p:txBody>
      </p:sp>
      <p:sp>
        <p:nvSpPr>
          <p:cNvPr id="49" name="文本框 9"/>
          <p:cNvSpPr txBox="1"/>
          <p:nvPr/>
        </p:nvSpPr>
        <p:spPr>
          <a:xfrm>
            <a:off x="1531161" y="3691601"/>
            <a:ext cx="215444" cy="1227177"/>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依据来源</a:t>
            </a:r>
          </a:p>
        </p:txBody>
      </p:sp>
      <p:sp>
        <p:nvSpPr>
          <p:cNvPr id="53" name="矩形 52"/>
          <p:cNvSpPr/>
          <p:nvPr/>
        </p:nvSpPr>
        <p:spPr>
          <a:xfrm>
            <a:off x="5958223" y="3097494"/>
            <a:ext cx="430887" cy="1299394"/>
          </a:xfrm>
          <a:prstGeom prst="rect">
            <a:avLst/>
          </a:prstGeom>
        </p:spPr>
        <p:txBody>
          <a:bodyPr vert="eaVert" wrap="none">
            <a:spAutoFit/>
          </a:bodyPr>
          <a:lstStyle/>
          <a:p>
            <a:pPr algn="ctr">
              <a:spcAft>
                <a:spcPts val="0"/>
              </a:spcAft>
              <a:defRPr/>
            </a:pPr>
            <a:r>
              <a:rPr lang="en-US" altLang="zh-CN" sz="1600" kern="100" dirty="0">
                <a:solidFill>
                  <a:schemeClr val="bg1"/>
                </a:solidFill>
                <a:latin typeface="+mj-lt"/>
                <a:cs typeface="Arial" panose="020B0604020202020204" pitchFamily="34" charset="0"/>
              </a:rPr>
              <a:t>Introduction</a:t>
            </a:r>
            <a:endParaRPr lang="zh-CN" altLang="zh-CN" sz="1600" kern="100" dirty="0">
              <a:solidFill>
                <a:schemeClr val="bg1"/>
              </a:solidFill>
              <a:latin typeface="+mj-lt"/>
              <a:cs typeface="Arial" panose="020B0604020202020204" pitchFamily="34" charset="0"/>
            </a:endParaRPr>
          </a:p>
        </p:txBody>
      </p:sp>
      <p:sp>
        <p:nvSpPr>
          <p:cNvPr id="54" name="Shape 570"/>
          <p:cNvSpPr/>
          <p:nvPr/>
        </p:nvSpPr>
        <p:spPr>
          <a:xfrm>
            <a:off x="8461476" y="2936240"/>
            <a:ext cx="415496" cy="324831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400" spc="600" dirty="0">
                <a:solidFill>
                  <a:schemeClr val="bg1"/>
                </a:solidFill>
                <a:latin typeface="+mn-ea"/>
                <a:cs typeface="鯨海酔侯"/>
              </a:rPr>
              <a:t>一段精炼的话语可诗词类。</a:t>
            </a:r>
            <a:endParaRPr lang="en-US" altLang="zh-CN" sz="1400" spc="600" dirty="0">
              <a:solidFill>
                <a:schemeClr val="bg1"/>
              </a:solidFill>
              <a:latin typeface="+mn-ea"/>
              <a:cs typeface="鯨海酔侯"/>
            </a:endParaRPr>
          </a:p>
        </p:txBody>
      </p:sp>
      <p:sp>
        <p:nvSpPr>
          <p:cNvPr id="55" name="椭圆 54"/>
          <p:cNvSpPr/>
          <p:nvPr/>
        </p:nvSpPr>
        <p:spPr>
          <a:xfrm>
            <a:off x="4979121" y="313032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a:t>
            </a:r>
            <a:endParaRPr lang="zh-CN" altLang="en-US" sz="1600" dirty="0">
              <a:solidFill>
                <a:schemeClr val="bg1"/>
              </a:solidFill>
            </a:endParaRPr>
          </a:p>
        </p:txBody>
      </p:sp>
      <p:sp>
        <p:nvSpPr>
          <p:cNvPr id="56" name="椭圆 55"/>
          <p:cNvSpPr/>
          <p:nvPr/>
        </p:nvSpPr>
        <p:spPr>
          <a:xfrm>
            <a:off x="4335968" y="313032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57" name="椭圆 56"/>
          <p:cNvSpPr/>
          <p:nvPr/>
        </p:nvSpPr>
        <p:spPr>
          <a:xfrm>
            <a:off x="3638793" y="313032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58" name="椭圆 57"/>
          <p:cNvSpPr/>
          <p:nvPr/>
        </p:nvSpPr>
        <p:spPr>
          <a:xfrm>
            <a:off x="2912209" y="313032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59" name="椭圆 58"/>
          <p:cNvSpPr/>
          <p:nvPr/>
        </p:nvSpPr>
        <p:spPr>
          <a:xfrm>
            <a:off x="2277272" y="3125228"/>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60" name="椭圆 59"/>
          <p:cNvSpPr/>
          <p:nvPr/>
        </p:nvSpPr>
        <p:spPr>
          <a:xfrm>
            <a:off x="1517617" y="3127789"/>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a:t>
            </a:r>
            <a:endParaRPr lang="zh-CN" altLang="en-US" sz="1600" dirty="0">
              <a:solidFill>
                <a:schemeClr val="bg1"/>
              </a:solidFill>
            </a:endParaRPr>
          </a:p>
        </p:txBody>
      </p:sp>
      <p:sp>
        <p:nvSpPr>
          <p:cNvPr id="30" name="任意多边形 29"/>
          <p:cNvSpPr/>
          <p:nvPr/>
        </p:nvSpPr>
        <p:spPr>
          <a:xfrm flipH="1">
            <a:off x="8957899" y="5445760"/>
            <a:ext cx="2878500" cy="919598"/>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5000">
                <a:srgbClr val="E4E4E4">
                  <a:alpha val="0"/>
                </a:srgbClr>
              </a:gs>
              <a:gs pos="96000">
                <a:srgbClr val="241C16">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2905464036"/>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strVal val="#ppt_w+.3"/>
                                          </p:val>
                                        </p:tav>
                                        <p:tav tm="100000">
                                          <p:val>
                                            <p:strVal val="#ppt_w"/>
                                          </p:val>
                                        </p:tav>
                                      </p:tavLst>
                                    </p:anim>
                                    <p:anim calcmode="lin" valueType="num">
                                      <p:cBhvr>
                                        <p:cTn id="8" dur="1000" fill="hold"/>
                                        <p:tgtEl>
                                          <p:spTgt spid="54"/>
                                        </p:tgtEl>
                                        <p:attrNameLst>
                                          <p:attrName>ppt_h</p:attrName>
                                        </p:attrNameLst>
                                      </p:cBhvr>
                                      <p:tavLst>
                                        <p:tav tm="0">
                                          <p:val>
                                            <p:strVal val="#ppt_h"/>
                                          </p:val>
                                        </p:tav>
                                        <p:tav tm="100000">
                                          <p:val>
                                            <p:strVal val="#ppt_h"/>
                                          </p:val>
                                        </p:tav>
                                      </p:tavLst>
                                    </p:anim>
                                    <p:animEffect transition="in" filter="fade">
                                      <p:cBhvr>
                                        <p:cTn id="9" dur="1000"/>
                                        <p:tgtEl>
                                          <p:spTgt spid="54"/>
                                        </p:tgtEl>
                                      </p:cBhvr>
                                    </p:animEffect>
                                  </p:childTnLst>
                                </p:cTn>
                              </p:par>
                              <p:par>
                                <p:cTn id="10" presetID="2" presetClass="entr" presetSubtype="1" decel="10000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750"/>
                                        <p:tgtEl>
                                          <p:spTgt spid="55"/>
                                        </p:tgtEl>
                                      </p:cBhvr>
                                    </p:animEffect>
                                    <p:anim calcmode="lin" valueType="num">
                                      <p:cBhvr>
                                        <p:cTn id="30" dur="750" fill="hold"/>
                                        <p:tgtEl>
                                          <p:spTgt spid="55"/>
                                        </p:tgtEl>
                                        <p:attrNameLst>
                                          <p:attrName>ppt_x</p:attrName>
                                        </p:attrNameLst>
                                      </p:cBhvr>
                                      <p:tavLst>
                                        <p:tav tm="0">
                                          <p:val>
                                            <p:strVal val="#ppt_x"/>
                                          </p:val>
                                        </p:tav>
                                        <p:tav tm="100000">
                                          <p:val>
                                            <p:strVal val="#ppt_x"/>
                                          </p:val>
                                        </p:tav>
                                      </p:tavLst>
                                    </p:anim>
                                    <p:anim calcmode="lin" valueType="num">
                                      <p:cBhvr>
                                        <p:cTn id="31" dur="750" fill="hold"/>
                                        <p:tgtEl>
                                          <p:spTgt spid="55"/>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750"/>
                                        <p:tgtEl>
                                          <p:spTgt spid="56"/>
                                        </p:tgtEl>
                                      </p:cBhvr>
                                    </p:animEffect>
                                    <p:anim calcmode="lin" valueType="num">
                                      <p:cBhvr>
                                        <p:cTn id="35" dur="750" fill="hold"/>
                                        <p:tgtEl>
                                          <p:spTgt spid="56"/>
                                        </p:tgtEl>
                                        <p:attrNameLst>
                                          <p:attrName>ppt_x</p:attrName>
                                        </p:attrNameLst>
                                      </p:cBhvr>
                                      <p:tavLst>
                                        <p:tav tm="0">
                                          <p:val>
                                            <p:strVal val="#ppt_x"/>
                                          </p:val>
                                        </p:tav>
                                        <p:tav tm="100000">
                                          <p:val>
                                            <p:strVal val="#ppt_x"/>
                                          </p:val>
                                        </p:tav>
                                      </p:tavLst>
                                    </p:anim>
                                    <p:anim calcmode="lin" valueType="num">
                                      <p:cBhvr>
                                        <p:cTn id="36" dur="750" fill="hold"/>
                                        <p:tgtEl>
                                          <p:spTgt spid="5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750"/>
                                        <p:tgtEl>
                                          <p:spTgt spid="57"/>
                                        </p:tgtEl>
                                      </p:cBhvr>
                                    </p:animEffect>
                                    <p:anim calcmode="lin" valueType="num">
                                      <p:cBhvr>
                                        <p:cTn id="40" dur="750" fill="hold"/>
                                        <p:tgtEl>
                                          <p:spTgt spid="57"/>
                                        </p:tgtEl>
                                        <p:attrNameLst>
                                          <p:attrName>ppt_x</p:attrName>
                                        </p:attrNameLst>
                                      </p:cBhvr>
                                      <p:tavLst>
                                        <p:tav tm="0">
                                          <p:val>
                                            <p:strVal val="#ppt_x"/>
                                          </p:val>
                                        </p:tav>
                                        <p:tav tm="100000">
                                          <p:val>
                                            <p:strVal val="#ppt_x"/>
                                          </p:val>
                                        </p:tav>
                                      </p:tavLst>
                                    </p:anim>
                                    <p:anim calcmode="lin" valueType="num">
                                      <p:cBhvr>
                                        <p:cTn id="41" dur="750" fill="hold"/>
                                        <p:tgtEl>
                                          <p:spTgt spid="5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750"/>
                                        <p:tgtEl>
                                          <p:spTgt spid="58"/>
                                        </p:tgtEl>
                                      </p:cBhvr>
                                    </p:animEffect>
                                    <p:anim calcmode="lin" valueType="num">
                                      <p:cBhvr>
                                        <p:cTn id="45" dur="750" fill="hold"/>
                                        <p:tgtEl>
                                          <p:spTgt spid="58"/>
                                        </p:tgtEl>
                                        <p:attrNameLst>
                                          <p:attrName>ppt_x</p:attrName>
                                        </p:attrNameLst>
                                      </p:cBhvr>
                                      <p:tavLst>
                                        <p:tav tm="0">
                                          <p:val>
                                            <p:strVal val="#ppt_x"/>
                                          </p:val>
                                        </p:tav>
                                        <p:tav tm="100000">
                                          <p:val>
                                            <p:strVal val="#ppt_x"/>
                                          </p:val>
                                        </p:tav>
                                      </p:tavLst>
                                    </p:anim>
                                    <p:anim calcmode="lin" valueType="num">
                                      <p:cBhvr>
                                        <p:cTn id="46" dur="750" fill="hold"/>
                                        <p:tgtEl>
                                          <p:spTgt spid="5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750"/>
                                        <p:tgtEl>
                                          <p:spTgt spid="59"/>
                                        </p:tgtEl>
                                      </p:cBhvr>
                                    </p:animEffect>
                                    <p:anim calcmode="lin" valueType="num">
                                      <p:cBhvr>
                                        <p:cTn id="50" dur="750" fill="hold"/>
                                        <p:tgtEl>
                                          <p:spTgt spid="59"/>
                                        </p:tgtEl>
                                        <p:attrNameLst>
                                          <p:attrName>ppt_x</p:attrName>
                                        </p:attrNameLst>
                                      </p:cBhvr>
                                      <p:tavLst>
                                        <p:tav tm="0">
                                          <p:val>
                                            <p:strVal val="#ppt_x"/>
                                          </p:val>
                                        </p:tav>
                                        <p:tav tm="100000">
                                          <p:val>
                                            <p:strVal val="#ppt_x"/>
                                          </p:val>
                                        </p:tav>
                                      </p:tavLst>
                                    </p:anim>
                                    <p:anim calcmode="lin" valueType="num">
                                      <p:cBhvr>
                                        <p:cTn id="51" dur="750" fill="hold"/>
                                        <p:tgtEl>
                                          <p:spTgt spid="5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750"/>
                                        <p:tgtEl>
                                          <p:spTgt spid="60"/>
                                        </p:tgtEl>
                                      </p:cBhvr>
                                    </p:animEffect>
                                    <p:anim calcmode="lin" valueType="num">
                                      <p:cBhvr>
                                        <p:cTn id="55" dur="750" fill="hold"/>
                                        <p:tgtEl>
                                          <p:spTgt spid="60"/>
                                        </p:tgtEl>
                                        <p:attrNameLst>
                                          <p:attrName>ppt_x</p:attrName>
                                        </p:attrNameLst>
                                      </p:cBhvr>
                                      <p:tavLst>
                                        <p:tav tm="0">
                                          <p:val>
                                            <p:strVal val="#ppt_x"/>
                                          </p:val>
                                        </p:tav>
                                        <p:tav tm="100000">
                                          <p:val>
                                            <p:strVal val="#ppt_x"/>
                                          </p:val>
                                        </p:tav>
                                      </p:tavLst>
                                    </p:anim>
                                    <p:anim calcmode="lin" valueType="num">
                                      <p:cBhvr>
                                        <p:cTn id="56" dur="750" fill="hold"/>
                                        <p:tgtEl>
                                          <p:spTgt spid="60"/>
                                        </p:tgtEl>
                                        <p:attrNameLst>
                                          <p:attrName>ppt_y</p:attrName>
                                        </p:attrNameLst>
                                      </p:cBhvr>
                                      <p:tavLst>
                                        <p:tav tm="0">
                                          <p:val>
                                            <p:strVal val="#ppt_y-.1"/>
                                          </p:val>
                                        </p:tav>
                                        <p:tav tm="100000">
                                          <p:val>
                                            <p:strVal val="#ppt_y"/>
                                          </p:val>
                                        </p:tav>
                                      </p:tavLst>
                                    </p:anim>
                                  </p:childTnLst>
                                </p:cTn>
                              </p:par>
                            </p:childTnLst>
                          </p:cTn>
                        </p:par>
                        <p:par>
                          <p:cTn id="57" fill="hold">
                            <p:stCondLst>
                              <p:cond delay="2750"/>
                            </p:stCondLst>
                            <p:childTnLst>
                              <p:par>
                                <p:cTn id="58" presetID="42"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750"/>
                                        <p:tgtEl>
                                          <p:spTgt spid="24"/>
                                        </p:tgtEl>
                                      </p:cBhvr>
                                    </p:animEffect>
                                    <p:anim calcmode="lin" valueType="num">
                                      <p:cBhvr>
                                        <p:cTn id="61" dur="750" fill="hold"/>
                                        <p:tgtEl>
                                          <p:spTgt spid="24"/>
                                        </p:tgtEl>
                                        <p:attrNameLst>
                                          <p:attrName>ppt_x</p:attrName>
                                        </p:attrNameLst>
                                      </p:cBhvr>
                                      <p:tavLst>
                                        <p:tav tm="0">
                                          <p:val>
                                            <p:strVal val="#ppt_x"/>
                                          </p:val>
                                        </p:tav>
                                        <p:tav tm="100000">
                                          <p:val>
                                            <p:strVal val="#ppt_x"/>
                                          </p:val>
                                        </p:tav>
                                      </p:tavLst>
                                    </p:anim>
                                    <p:anim calcmode="lin" valueType="num">
                                      <p:cBhvr>
                                        <p:cTn id="62" dur="750" fill="hold"/>
                                        <p:tgtEl>
                                          <p:spTgt spid="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750"/>
                                        <p:tgtEl>
                                          <p:spTgt spid="29"/>
                                        </p:tgtEl>
                                      </p:cBhvr>
                                    </p:animEffect>
                                    <p:anim calcmode="lin" valueType="num">
                                      <p:cBhvr>
                                        <p:cTn id="66" dur="750" fill="hold"/>
                                        <p:tgtEl>
                                          <p:spTgt spid="29"/>
                                        </p:tgtEl>
                                        <p:attrNameLst>
                                          <p:attrName>ppt_x</p:attrName>
                                        </p:attrNameLst>
                                      </p:cBhvr>
                                      <p:tavLst>
                                        <p:tav tm="0">
                                          <p:val>
                                            <p:strVal val="#ppt_x"/>
                                          </p:val>
                                        </p:tav>
                                        <p:tav tm="100000">
                                          <p:val>
                                            <p:strVal val="#ppt_x"/>
                                          </p:val>
                                        </p:tav>
                                      </p:tavLst>
                                    </p:anim>
                                    <p:anim calcmode="lin" valueType="num">
                                      <p:cBhvr>
                                        <p:cTn id="67" dur="75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750"/>
                                        <p:tgtEl>
                                          <p:spTgt spid="34"/>
                                        </p:tgtEl>
                                      </p:cBhvr>
                                    </p:animEffect>
                                    <p:anim calcmode="lin" valueType="num">
                                      <p:cBhvr>
                                        <p:cTn id="71" dur="750" fill="hold"/>
                                        <p:tgtEl>
                                          <p:spTgt spid="34"/>
                                        </p:tgtEl>
                                        <p:attrNameLst>
                                          <p:attrName>ppt_x</p:attrName>
                                        </p:attrNameLst>
                                      </p:cBhvr>
                                      <p:tavLst>
                                        <p:tav tm="0">
                                          <p:val>
                                            <p:strVal val="#ppt_x"/>
                                          </p:val>
                                        </p:tav>
                                        <p:tav tm="100000">
                                          <p:val>
                                            <p:strVal val="#ppt_x"/>
                                          </p:val>
                                        </p:tav>
                                      </p:tavLst>
                                    </p:anim>
                                    <p:anim calcmode="lin" valueType="num">
                                      <p:cBhvr>
                                        <p:cTn id="72" dur="750" fill="hold"/>
                                        <p:tgtEl>
                                          <p:spTgt spid="3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750"/>
                                        <p:tgtEl>
                                          <p:spTgt spid="39"/>
                                        </p:tgtEl>
                                      </p:cBhvr>
                                    </p:animEffect>
                                    <p:anim calcmode="lin" valueType="num">
                                      <p:cBhvr>
                                        <p:cTn id="76" dur="750" fill="hold"/>
                                        <p:tgtEl>
                                          <p:spTgt spid="39"/>
                                        </p:tgtEl>
                                        <p:attrNameLst>
                                          <p:attrName>ppt_x</p:attrName>
                                        </p:attrNameLst>
                                      </p:cBhvr>
                                      <p:tavLst>
                                        <p:tav tm="0">
                                          <p:val>
                                            <p:strVal val="#ppt_x"/>
                                          </p:val>
                                        </p:tav>
                                        <p:tav tm="100000">
                                          <p:val>
                                            <p:strVal val="#ppt_x"/>
                                          </p:val>
                                        </p:tav>
                                      </p:tavLst>
                                    </p:anim>
                                    <p:anim calcmode="lin" valueType="num">
                                      <p:cBhvr>
                                        <p:cTn id="77" dur="750" fill="hold"/>
                                        <p:tgtEl>
                                          <p:spTgt spid="3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750"/>
                                        <p:tgtEl>
                                          <p:spTgt spid="44"/>
                                        </p:tgtEl>
                                      </p:cBhvr>
                                    </p:animEffect>
                                    <p:anim calcmode="lin" valueType="num">
                                      <p:cBhvr>
                                        <p:cTn id="81" dur="750" fill="hold"/>
                                        <p:tgtEl>
                                          <p:spTgt spid="44"/>
                                        </p:tgtEl>
                                        <p:attrNameLst>
                                          <p:attrName>ppt_x</p:attrName>
                                        </p:attrNameLst>
                                      </p:cBhvr>
                                      <p:tavLst>
                                        <p:tav tm="0">
                                          <p:val>
                                            <p:strVal val="#ppt_x"/>
                                          </p:val>
                                        </p:tav>
                                        <p:tav tm="100000">
                                          <p:val>
                                            <p:strVal val="#ppt_x"/>
                                          </p:val>
                                        </p:tav>
                                      </p:tavLst>
                                    </p:anim>
                                    <p:anim calcmode="lin" valueType="num">
                                      <p:cBhvr>
                                        <p:cTn id="82" dur="750" fill="hold"/>
                                        <p:tgtEl>
                                          <p:spTgt spid="4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750"/>
                                        <p:tgtEl>
                                          <p:spTgt spid="49"/>
                                        </p:tgtEl>
                                      </p:cBhvr>
                                    </p:animEffect>
                                    <p:anim calcmode="lin" valueType="num">
                                      <p:cBhvr>
                                        <p:cTn id="86" dur="750" fill="hold"/>
                                        <p:tgtEl>
                                          <p:spTgt spid="49"/>
                                        </p:tgtEl>
                                        <p:attrNameLst>
                                          <p:attrName>ppt_x</p:attrName>
                                        </p:attrNameLst>
                                      </p:cBhvr>
                                      <p:tavLst>
                                        <p:tav tm="0">
                                          <p:val>
                                            <p:strVal val="#ppt_x"/>
                                          </p:val>
                                        </p:tav>
                                        <p:tav tm="100000">
                                          <p:val>
                                            <p:strVal val="#ppt_x"/>
                                          </p:val>
                                        </p:tav>
                                      </p:tavLst>
                                    </p:anim>
                                    <p:anim calcmode="lin" valueType="num">
                                      <p:cBhvr>
                                        <p:cTn id="87" dur="750" fill="hold"/>
                                        <p:tgtEl>
                                          <p:spTgt spid="49"/>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p:cTn id="91" dur="1000" fill="hold"/>
                                        <p:tgtEl>
                                          <p:spTgt spid="30"/>
                                        </p:tgtEl>
                                        <p:attrNameLst>
                                          <p:attrName>ppt_w</p:attrName>
                                        </p:attrNameLst>
                                      </p:cBhvr>
                                      <p:tavLst>
                                        <p:tav tm="0">
                                          <p:val>
                                            <p:fltVal val="0"/>
                                          </p:val>
                                        </p:tav>
                                        <p:tav tm="100000">
                                          <p:val>
                                            <p:strVal val="#ppt_w"/>
                                          </p:val>
                                        </p:tav>
                                      </p:tavLst>
                                    </p:anim>
                                    <p:anim calcmode="lin" valueType="num">
                                      <p:cBhvr>
                                        <p:cTn id="92" dur="1000" fill="hold"/>
                                        <p:tgtEl>
                                          <p:spTgt spid="30"/>
                                        </p:tgtEl>
                                        <p:attrNameLst>
                                          <p:attrName>ppt_h</p:attrName>
                                        </p:attrNameLst>
                                      </p:cBhvr>
                                      <p:tavLst>
                                        <p:tav tm="0">
                                          <p:val>
                                            <p:fltVal val="0"/>
                                          </p:val>
                                        </p:tav>
                                        <p:tav tm="100000">
                                          <p:val>
                                            <p:strVal val="#ppt_h"/>
                                          </p:val>
                                        </p:tav>
                                      </p:tavLst>
                                    </p:anim>
                                    <p:animEffect transition="in" filter="fade">
                                      <p:cBhvr>
                                        <p:cTn id="93"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9" grpId="0"/>
      <p:bldP spid="34" grpId="0"/>
      <p:bldP spid="39" grpId="0"/>
      <p:bldP spid="44" grpId="0"/>
      <p:bldP spid="49" grpId="0"/>
      <p:bldP spid="53" grpId="0"/>
      <p:bldP spid="54" grpId="0" animBg="1"/>
      <p:bldP spid="55" grpId="0" animBg="1"/>
      <p:bldP spid="56" grpId="0" animBg="1"/>
      <p:bldP spid="57" grpId="0" animBg="1"/>
      <p:bldP spid="58" grpId="0" animBg="1"/>
      <p:bldP spid="59" grpId="0" animBg="1"/>
      <p:bldP spid="60"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570"/>
          <p:cNvSpPr/>
          <p:nvPr/>
        </p:nvSpPr>
        <p:spPr>
          <a:xfrm>
            <a:off x="2457960" y="4424828"/>
            <a:ext cx="3549301" cy="1200329"/>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spc="300" dirty="0">
                <a:solidFill>
                  <a:schemeClr val="tx1">
                    <a:lumMod val="85000"/>
                    <a:lumOff val="15000"/>
                  </a:schemeClr>
                </a:solidFill>
                <a:latin typeface="+mn-ea"/>
                <a:cs typeface="鯨海酔侯"/>
              </a:rPr>
              <a:t>让全世界用户享有语音、数据、多媒体、无线宽带等全方位沟通。公司成立于</a:t>
            </a:r>
            <a:r>
              <a:rPr lang="en-US" altLang="zh-CN" sz="1200" spc="300" dirty="0">
                <a:solidFill>
                  <a:schemeClr val="tx1">
                    <a:lumMod val="85000"/>
                    <a:lumOff val="15000"/>
                  </a:schemeClr>
                </a:solidFill>
                <a:latin typeface="+mn-ea"/>
                <a:cs typeface="鯨海酔侯"/>
              </a:rPr>
              <a:t>1985</a:t>
            </a:r>
            <a:r>
              <a:rPr lang="zh-CN" altLang="en-US" sz="1200" spc="300" dirty="0">
                <a:solidFill>
                  <a:schemeClr val="tx1">
                    <a:lumMod val="85000"/>
                    <a:lumOff val="15000"/>
                  </a:schemeClr>
                </a:solidFill>
                <a:latin typeface="+mn-ea"/>
                <a:cs typeface="鯨海酔侯"/>
              </a:rPr>
              <a:t>年，在香港和深圳两地上市，是中国最大的通信设备上市公司。</a:t>
            </a:r>
            <a:endParaRPr sz="1200" spc="300" dirty="0">
              <a:solidFill>
                <a:schemeClr val="tx1">
                  <a:lumMod val="85000"/>
                  <a:lumOff val="15000"/>
                </a:schemeClr>
              </a:solidFill>
              <a:latin typeface="+mn-ea"/>
              <a:cs typeface="鯨海酔侯"/>
            </a:endParaRPr>
          </a:p>
        </p:txBody>
      </p:sp>
      <p:sp>
        <p:nvSpPr>
          <p:cNvPr id="14" name="Shape 570"/>
          <p:cNvSpPr/>
          <p:nvPr/>
        </p:nvSpPr>
        <p:spPr>
          <a:xfrm>
            <a:off x="2457961" y="2881151"/>
            <a:ext cx="3625179" cy="1200329"/>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spc="300" dirty="0">
                <a:solidFill>
                  <a:schemeClr val="tx1">
                    <a:lumMod val="85000"/>
                    <a:lumOff val="15000"/>
                  </a:schemeClr>
                </a:solidFill>
                <a:latin typeface="+mn-ea"/>
                <a:cs typeface="鯨海酔侯"/>
              </a:rPr>
              <a:t>某某公司是全球领先的综合通信解决方案提供商。公司通过为全球</a:t>
            </a:r>
            <a:r>
              <a:rPr lang="en-US" altLang="zh-CN" sz="1200" spc="300" dirty="0">
                <a:solidFill>
                  <a:schemeClr val="tx1">
                    <a:lumMod val="85000"/>
                    <a:lumOff val="15000"/>
                  </a:schemeClr>
                </a:solidFill>
                <a:latin typeface="+mn-ea"/>
                <a:cs typeface="鯨海酔侯"/>
              </a:rPr>
              <a:t>160</a:t>
            </a:r>
            <a:r>
              <a:rPr lang="zh-CN" altLang="en-US" sz="1200" spc="300" dirty="0">
                <a:solidFill>
                  <a:schemeClr val="tx1">
                    <a:lumMod val="85000"/>
                    <a:lumOff val="15000"/>
                  </a:schemeClr>
                </a:solidFill>
                <a:latin typeface="+mn-ea"/>
                <a:cs typeface="鯨海酔侯"/>
              </a:rPr>
              <a:t>多个国家和地区的电信运营商和企业网客户提供创新技术与产品解决方案</a:t>
            </a:r>
            <a:endParaRPr sz="1200" spc="300" dirty="0">
              <a:solidFill>
                <a:schemeClr val="tx1">
                  <a:lumMod val="85000"/>
                  <a:lumOff val="15000"/>
                </a:schemeClr>
              </a:solidFill>
              <a:latin typeface="+mn-ea"/>
              <a:cs typeface="鯨海酔侯"/>
            </a:endParaRPr>
          </a:p>
        </p:txBody>
      </p:sp>
      <p:sp>
        <p:nvSpPr>
          <p:cNvPr id="15" name="椭圆 14"/>
          <p:cNvSpPr/>
          <p:nvPr/>
        </p:nvSpPr>
        <p:spPr>
          <a:xfrm>
            <a:off x="1987501" y="2970257"/>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16" name="椭圆 15"/>
          <p:cNvSpPr/>
          <p:nvPr/>
        </p:nvSpPr>
        <p:spPr>
          <a:xfrm>
            <a:off x="1994588" y="4483454"/>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grpSp>
        <p:nvGrpSpPr>
          <p:cNvPr id="17" name="组合 16"/>
          <p:cNvGrpSpPr/>
          <p:nvPr/>
        </p:nvGrpSpPr>
        <p:grpSpPr>
          <a:xfrm>
            <a:off x="7858856"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Shape 570"/>
          <p:cNvSpPr/>
          <p:nvPr/>
        </p:nvSpPr>
        <p:spPr>
          <a:xfrm>
            <a:off x="7843616" y="7365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grpSp>
        <p:nvGrpSpPr>
          <p:cNvPr id="2" name="组合 1"/>
          <p:cNvGrpSpPr/>
          <p:nvPr/>
        </p:nvGrpSpPr>
        <p:grpSpPr>
          <a:xfrm>
            <a:off x="1355519" y="1681952"/>
            <a:ext cx="528817" cy="476788"/>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22" name="矩形 21"/>
          <p:cNvSpPr/>
          <p:nvPr/>
        </p:nvSpPr>
        <p:spPr>
          <a:xfrm>
            <a:off x="2046267" y="1579632"/>
            <a:ext cx="2345514" cy="646331"/>
          </a:xfrm>
          <a:prstGeom prst="rect">
            <a:avLst/>
          </a:prstGeom>
        </p:spPr>
        <p:txBody>
          <a:bodyPr wrap="none">
            <a:spAutoFit/>
          </a:bodyPr>
          <a:lstStyle/>
          <a:p>
            <a:pPr algn="ctr">
              <a:spcBef>
                <a:spcPts val="500"/>
              </a:spcBef>
              <a:spcAft>
                <a:spcPts val="0"/>
              </a:spcAft>
              <a:defRPr/>
            </a:pPr>
            <a:r>
              <a:rPr lang="zh-CN" altLang="en-US" sz="3600" b="1" kern="100" spc="600" dirty="0">
                <a:solidFill>
                  <a:schemeClr val="tx1">
                    <a:lumMod val="85000"/>
                    <a:lumOff val="15000"/>
                  </a:schemeClr>
                </a:solidFill>
                <a:latin typeface="+mn-ea"/>
                <a:cs typeface="Times New Roman" panose="02020603050405020304" pitchFamily="18" charset="0"/>
              </a:rPr>
              <a:t>论文导读</a:t>
            </a:r>
          </a:p>
        </p:txBody>
      </p:sp>
      <p:sp>
        <p:nvSpPr>
          <p:cNvPr id="4" name="图片占位符 3">
            <a:extLst>
              <a:ext uri="{FF2B5EF4-FFF2-40B4-BE49-F238E27FC236}">
                <a16:creationId xmlns:a16="http://schemas.microsoft.com/office/drawing/2014/main" id="{52A99C46-9C2C-4F6F-9796-8919B4809F34}"/>
              </a:ext>
            </a:extLst>
          </p:cNvPr>
          <p:cNvSpPr>
            <a:spLocks noGrp="1"/>
          </p:cNvSpPr>
          <p:nvPr>
            <p:ph type="pic" sz="quarter" idx="12"/>
          </p:nvPr>
        </p:nvSpPr>
        <p:spPr/>
      </p:sp>
    </p:spTree>
    <p:extLst>
      <p:ext uri="{BB962C8B-B14F-4D97-AF65-F5344CB8AC3E}">
        <p14:creationId xmlns:p14="http://schemas.microsoft.com/office/powerpoint/2010/main" val="3620246020"/>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47" presetClass="entr" presetSubtype="0"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50" presetClass="entr" presetSubtype="0"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strVal val="#ppt_w+.3"/>
                                          </p:val>
                                        </p:tav>
                                        <p:tav tm="100000">
                                          <p:val>
                                            <p:strVal val="#ppt_w"/>
                                          </p:val>
                                        </p:tav>
                                      </p:tavLst>
                                    </p:anim>
                                    <p:anim calcmode="lin" valueType="num">
                                      <p:cBhvr>
                                        <p:cTn id="32" dur="1000" fill="hold"/>
                                        <p:tgtEl>
                                          <p:spTgt spid="13"/>
                                        </p:tgtEl>
                                        <p:attrNameLst>
                                          <p:attrName>ppt_h</p:attrName>
                                        </p:attrNameLst>
                                      </p:cBhvr>
                                      <p:tavLst>
                                        <p:tav tm="0">
                                          <p:val>
                                            <p:strVal val="#ppt_h"/>
                                          </p:val>
                                        </p:tav>
                                        <p:tav tm="100000">
                                          <p:val>
                                            <p:strVal val="#ppt_h"/>
                                          </p:val>
                                        </p:tav>
                                      </p:tavLst>
                                    </p:anim>
                                    <p:animEffect transition="in" filter="fade">
                                      <p:cBhvr>
                                        <p:cTn id="33" dur="1000"/>
                                        <p:tgtEl>
                                          <p:spTgt spid="13"/>
                                        </p:tgtEl>
                                      </p:cBhvr>
                                    </p:animEffect>
                                  </p:childTnLst>
                                </p:cTn>
                              </p:par>
                            </p:childTnLst>
                          </p:cTn>
                        </p:par>
                        <p:par>
                          <p:cTn id="34" fill="hold">
                            <p:stCondLst>
                              <p:cond delay="2250"/>
                            </p:stCondLst>
                            <p:childTnLst>
                              <p:par>
                                <p:cTn id="35" presetID="50" presetClass="entr" presetSubtype="0" decel="10000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strVal val="#ppt_w+.3"/>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Effect transition="in" filter="fade">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570"/>
          <p:cNvSpPr/>
          <p:nvPr/>
        </p:nvSpPr>
        <p:spPr>
          <a:xfrm>
            <a:off x="587415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16" name="椭圆 15"/>
          <p:cNvSpPr/>
          <p:nvPr/>
        </p:nvSpPr>
        <p:spPr>
          <a:xfrm>
            <a:off x="6021886" y="2530187"/>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17" name="椭圆 16"/>
          <p:cNvSpPr/>
          <p:nvPr/>
        </p:nvSpPr>
        <p:spPr>
          <a:xfrm>
            <a:off x="3044927" y="2562056"/>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2" name="矩形 1"/>
          <p:cNvSpPr/>
          <p:nvPr/>
        </p:nvSpPr>
        <p:spPr>
          <a:xfrm>
            <a:off x="1355511" y="3033346"/>
            <a:ext cx="1477325" cy="2747694"/>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对下一步的工作如何做得到导师和评议小组成员的修正、指导。以下是小编分享的关于经济类学位论文的开题报告及写作。</a:t>
            </a:r>
          </a:p>
        </p:txBody>
      </p:sp>
      <p:sp>
        <p:nvSpPr>
          <p:cNvPr id="19" name="矩形 18"/>
          <p:cNvSpPr/>
          <p:nvPr/>
        </p:nvSpPr>
        <p:spPr>
          <a:xfrm>
            <a:off x="3665842" y="3028677"/>
            <a:ext cx="2031323" cy="2752363"/>
          </a:xfrm>
          <a:prstGeom prst="rect">
            <a:avLst/>
          </a:prstGeom>
          <a:ln w="12700">
            <a:miter lim="400000"/>
          </a:ln>
        </p:spPr>
        <p:txBody>
          <a:bodyPr vert="eaVert"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开题报告是关于开展课题或论文写作的计划报告，由毕业生个人完成，向导师、评议小组等汇报，目的是①说服导师、评议小组同意报告人进行下一步的论文写作工作</a:t>
            </a:r>
            <a:r>
              <a:rPr lang="en-US" altLang="zh-CN" sz="1200" spc="600" dirty="0">
                <a:solidFill>
                  <a:schemeClr val="tx1">
                    <a:lumMod val="85000"/>
                    <a:lumOff val="15000"/>
                  </a:schemeClr>
                </a:solidFill>
                <a:latin typeface="+mn-ea"/>
                <a:cs typeface="鯨海酔侯"/>
              </a:rPr>
              <a:t>;</a:t>
            </a:r>
          </a:p>
        </p:txBody>
      </p:sp>
      <p:sp>
        <p:nvSpPr>
          <p:cNvPr id="20" name="矩形 19"/>
          <p:cNvSpPr/>
          <p:nvPr/>
        </p:nvSpPr>
        <p:spPr>
          <a:xfrm>
            <a:off x="5868081" y="282356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sp>
        <p:nvSpPr>
          <p:cNvPr id="21" name="矩形 20"/>
          <p:cNvSpPr/>
          <p:nvPr/>
        </p:nvSpPr>
        <p:spPr>
          <a:xfrm>
            <a:off x="2887887" y="2823563"/>
            <a:ext cx="461665" cy="1310615"/>
          </a:xfrm>
          <a:prstGeom prst="rect">
            <a:avLst/>
          </a:prstGeom>
        </p:spPr>
        <p:txBody>
          <a:bodyPr vert="eaVert" wrap="none">
            <a:spAutoFit/>
          </a:bodyPr>
          <a:lstStyle/>
          <a:p>
            <a:pPr algn="ctr">
              <a:spcBef>
                <a:spcPts val="500"/>
              </a:spcBef>
              <a:spcAft>
                <a:spcPts val="0"/>
              </a:spcAft>
              <a:defRPr/>
            </a:pPr>
            <a:r>
              <a:rPr lang="zh-CN" altLang="en-US" b="1" kern="100" spc="600" dirty="0">
                <a:solidFill>
                  <a:schemeClr val="tx1">
                    <a:lumMod val="85000"/>
                    <a:lumOff val="15000"/>
                  </a:schemeClr>
                </a:solidFill>
                <a:latin typeface="+mn-ea"/>
                <a:cs typeface="Times New Roman" panose="02020603050405020304" pitchFamily="18" charset="0"/>
              </a:rPr>
              <a:t>项目标题</a:t>
            </a:r>
          </a:p>
        </p:txBody>
      </p:sp>
      <p:grpSp>
        <p:nvGrpSpPr>
          <p:cNvPr id="22" name="组合 21"/>
          <p:cNvGrpSpPr/>
          <p:nvPr/>
        </p:nvGrpSpPr>
        <p:grpSpPr>
          <a:xfrm>
            <a:off x="527696" y="1493520"/>
            <a:ext cx="2369454" cy="381184"/>
            <a:chOff x="-86442" y="4986005"/>
            <a:chExt cx="2975676" cy="968616"/>
          </a:xfrm>
          <a:gradFill>
            <a:gsLst>
              <a:gs pos="97000">
                <a:srgbClr val="545454">
                  <a:alpha val="0"/>
                </a:srgbClr>
              </a:gs>
              <a:gs pos="97000">
                <a:srgbClr val="545454"/>
              </a:gs>
              <a:gs pos="0">
                <a:srgbClr val="776C5B">
                  <a:alpha val="50000"/>
                </a:srgbClr>
              </a:gs>
            </a:gsLst>
            <a:lin ang="5400000" scaled="1"/>
          </a:gradFill>
        </p:grpSpPr>
        <p:sp>
          <p:nvSpPr>
            <p:cNvPr id="23"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16"/>
            <p:cNvSpPr/>
            <p:nvPr/>
          </p:nvSpPr>
          <p:spPr>
            <a:xfrm>
              <a:off x="1045175" y="5391181"/>
              <a:ext cx="1844059" cy="56344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占位符 6"/>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artisticPaintStrokes/>
                    </a14:imgEffect>
                    <a14:imgEffect>
                      <a14:saturation sat="0"/>
                    </a14:imgEffect>
                    <a14:imgEffect>
                      <a14:brightnessContrast bright="10000"/>
                    </a14:imgEffect>
                  </a14:imgLayer>
                </a14:imgProps>
              </a:ext>
            </a:extLst>
          </a:blip>
          <a:srcRect l="8318" r="8318"/>
          <a:stretch>
            <a:fillRect/>
          </a:stretch>
        </p:blipFill>
        <p:spPr>
          <a:prstGeom prst="rect">
            <a:avLst/>
          </a:prstGeom>
        </p:spPr>
      </p:pic>
    </p:spTree>
    <p:extLst>
      <p:ext uri="{BB962C8B-B14F-4D97-AF65-F5344CB8AC3E}">
        <p14:creationId xmlns:p14="http://schemas.microsoft.com/office/powerpoint/2010/main" val="1222539405"/>
      </p:ext>
    </p:extLst>
  </p:cSld>
  <p:clrMapOvr>
    <a:masterClrMapping/>
  </p:clrMapOvr>
  <p:transition spd="slow" advTm="2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par>
                                <p:cTn id="13" presetID="50" presetClass="entr" presetSubtype="0" decel="100000"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strVal val="#ppt_w+.3"/>
                                          </p:val>
                                        </p:tav>
                                        <p:tav tm="100000">
                                          <p:val>
                                            <p:strVal val="#ppt_w"/>
                                          </p:val>
                                        </p:tav>
                                      </p:tavLst>
                                    </p:anim>
                                    <p:anim calcmode="lin" valueType="num">
                                      <p:cBhvr>
                                        <p:cTn id="16" dur="1000" fill="hold"/>
                                        <p:tgtEl>
                                          <p:spTgt spid="19"/>
                                        </p:tgtEl>
                                        <p:attrNameLst>
                                          <p:attrName>ppt_h</p:attrName>
                                        </p:attrNameLst>
                                      </p:cBhvr>
                                      <p:tavLst>
                                        <p:tav tm="0">
                                          <p:val>
                                            <p:strVal val="#ppt_h"/>
                                          </p:val>
                                        </p:tav>
                                        <p:tav tm="100000">
                                          <p:val>
                                            <p:strVal val="#ppt_h"/>
                                          </p:val>
                                        </p:tav>
                                      </p:tavLst>
                                    </p:anim>
                                    <p:animEffect transition="in" filter="fade">
                                      <p:cBhvr>
                                        <p:cTn id="17" dur="1000"/>
                                        <p:tgtEl>
                                          <p:spTgt spid="19"/>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par>
                                <p:cTn id="24" presetID="22" presetClass="entr" presetSubtype="1" fill="hold" grpId="0" nodeType="withEffect">
                                  <p:stCondLst>
                                    <p:cond delay="25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par>
                                <p:cTn id="27" presetID="50" presetClass="entr" presetSubtype="0" decel="10000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anim calcmode="lin" valueType="num">
                                      <p:cBhvr>
                                        <p:cTn id="29" dur="1000" fill="hold"/>
                                        <p:tgtEl>
                                          <p:spTgt spid="2"/>
                                        </p:tgtEl>
                                        <p:attrNameLst>
                                          <p:attrName>ppt_w</p:attrName>
                                        </p:attrNameLst>
                                      </p:cBhvr>
                                      <p:tavLst>
                                        <p:tav tm="0">
                                          <p:val>
                                            <p:strVal val="#ppt_w+.3"/>
                                          </p:val>
                                        </p:tav>
                                        <p:tav tm="100000">
                                          <p:val>
                                            <p:strVal val="#ppt_w"/>
                                          </p:val>
                                        </p:tav>
                                      </p:tavLst>
                                    </p:anim>
                                    <p:anim calcmode="lin" valueType="num">
                                      <p:cBhvr>
                                        <p:cTn id="30" dur="1000" fill="hold"/>
                                        <p:tgtEl>
                                          <p:spTgt spid="2"/>
                                        </p:tgtEl>
                                        <p:attrNameLst>
                                          <p:attrName>ppt_h</p:attrName>
                                        </p:attrNameLst>
                                      </p:cBhvr>
                                      <p:tavLst>
                                        <p:tav tm="0">
                                          <p:val>
                                            <p:strVal val="#ppt_h"/>
                                          </p:val>
                                        </p:tav>
                                        <p:tav tm="100000">
                                          <p:val>
                                            <p:strVal val="#ppt_h"/>
                                          </p:val>
                                        </p:tav>
                                      </p:tavLst>
                                    </p:anim>
                                    <p:animEffect transition="in" filter="fade">
                                      <p:cBhvr>
                                        <p:cTn id="31" dur="1000"/>
                                        <p:tgtEl>
                                          <p:spTgt spid="2"/>
                                        </p:tgtEl>
                                      </p:cBhvr>
                                    </p:animEffect>
                                  </p:childTnLst>
                                </p:cTn>
                              </p:par>
                              <p:par>
                                <p:cTn id="32" presetID="53" presetClass="entr" presetSubtype="16" fill="hold"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42" presetClass="path" presetSubtype="0" accel="67000" decel="33000" fill="hold" nodeType="withEffect">
                                  <p:stCondLst>
                                    <p:cond delay="500"/>
                                  </p:stCondLst>
                                  <p:childTnLst>
                                    <p:animMotion origin="layout" path="M -4.58333E-6 -1.85185E-6 L 0.26784 -0.15509 " pathEditMode="relative" rAng="0" ptsTypes="AA">
                                      <p:cBhvr>
                                        <p:cTn id="38" dur="4500" spd="-100000" fill="hold"/>
                                        <p:tgtEl>
                                          <p:spTgt spid="22"/>
                                        </p:tgtEl>
                                        <p:attrNameLst>
                                          <p:attrName>ppt_x</p:attrName>
                                          <p:attrName>ppt_y</p:attrName>
                                        </p:attrNameLst>
                                      </p:cBhvr>
                                      <p:rCtr x="13385" y="-77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animBg="1"/>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33766" b="33766"/>
          <a:stretch>
            <a:fillRect/>
          </a:stretch>
        </p:blipFill>
        <p:spPr/>
      </p:pic>
      <p:cxnSp>
        <p:nvCxnSpPr>
          <p:cNvPr id="8" name="直接连接符 7"/>
          <p:cNvCxnSpPr>
            <a:cxnSpLocks/>
          </p:cNvCxnSpPr>
          <p:nvPr/>
        </p:nvCxnSpPr>
        <p:spPr>
          <a:xfrm flipH="1">
            <a:off x="0" y="2465614"/>
            <a:ext cx="12192000" cy="0"/>
          </a:xfrm>
          <a:prstGeom prst="line">
            <a:avLst/>
          </a:prstGeom>
          <a:ln w="12700">
            <a:solidFill>
              <a:schemeClr val="accent2">
                <a:alpha val="80000"/>
              </a:schemeClr>
            </a:solidFill>
          </a:ln>
        </p:spPr>
        <p:style>
          <a:lnRef idx="1">
            <a:schemeClr val="accent1"/>
          </a:lnRef>
          <a:fillRef idx="0">
            <a:schemeClr val="accent1"/>
          </a:fillRef>
          <a:effectRef idx="0">
            <a:schemeClr val="accent1"/>
          </a:effectRef>
          <a:fontRef idx="minor">
            <a:schemeClr val="tx1"/>
          </a:fontRef>
        </p:style>
      </p:cxnSp>
      <p:sp>
        <p:nvSpPr>
          <p:cNvPr id="9" name="流程图: 接点 8"/>
          <p:cNvSpPr>
            <a:spLocks noChangeAspect="1"/>
          </p:cNvSpPr>
          <p:nvPr/>
        </p:nvSpPr>
        <p:spPr>
          <a:xfrm>
            <a:off x="4574901" y="2376716"/>
            <a:ext cx="180000" cy="177631"/>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a:spLocks noChangeAspect="1"/>
          </p:cNvSpPr>
          <p:nvPr/>
        </p:nvSpPr>
        <p:spPr>
          <a:xfrm>
            <a:off x="6037943" y="2376716"/>
            <a:ext cx="180000" cy="177631"/>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接点 10"/>
          <p:cNvSpPr>
            <a:spLocks noChangeAspect="1"/>
          </p:cNvSpPr>
          <p:nvPr/>
        </p:nvSpPr>
        <p:spPr>
          <a:xfrm>
            <a:off x="7483564" y="2376716"/>
            <a:ext cx="180000" cy="177631"/>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接点 11"/>
          <p:cNvSpPr>
            <a:spLocks noChangeAspect="1"/>
          </p:cNvSpPr>
          <p:nvPr/>
        </p:nvSpPr>
        <p:spPr>
          <a:xfrm>
            <a:off x="8862422" y="2376716"/>
            <a:ext cx="180000" cy="177631"/>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接点 12"/>
          <p:cNvSpPr>
            <a:spLocks noChangeAspect="1"/>
          </p:cNvSpPr>
          <p:nvPr/>
        </p:nvSpPr>
        <p:spPr>
          <a:xfrm>
            <a:off x="10263050" y="2376716"/>
            <a:ext cx="180000" cy="177631"/>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Shape 570"/>
          <p:cNvSpPr/>
          <p:nvPr/>
        </p:nvSpPr>
        <p:spPr>
          <a:xfrm>
            <a:off x="4156896" y="2652921"/>
            <a:ext cx="993933" cy="40011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000" spc="0" dirty="0">
                <a:solidFill>
                  <a:schemeClr val="tx1">
                    <a:lumMod val="75000"/>
                    <a:lumOff val="25000"/>
                  </a:schemeClr>
                </a:solidFill>
                <a:latin typeface="+mj-lt"/>
                <a:ea typeface="+mj-ea"/>
              </a:rPr>
              <a:t>2004</a:t>
            </a:r>
            <a:endParaRPr sz="2000" spc="0" dirty="0">
              <a:solidFill>
                <a:schemeClr val="tx1">
                  <a:lumMod val="75000"/>
                  <a:lumOff val="25000"/>
                </a:schemeClr>
              </a:solidFill>
              <a:latin typeface="+mj-lt"/>
              <a:ea typeface="+mj-ea"/>
            </a:endParaRPr>
          </a:p>
        </p:txBody>
      </p:sp>
      <p:sp>
        <p:nvSpPr>
          <p:cNvPr id="15" name="Shape 570"/>
          <p:cNvSpPr/>
          <p:nvPr/>
        </p:nvSpPr>
        <p:spPr>
          <a:xfrm>
            <a:off x="5641709" y="2652921"/>
            <a:ext cx="993933" cy="40011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000" spc="0" dirty="0">
                <a:solidFill>
                  <a:schemeClr val="tx1">
                    <a:lumMod val="75000"/>
                    <a:lumOff val="25000"/>
                  </a:schemeClr>
                </a:solidFill>
                <a:latin typeface="+mj-lt"/>
                <a:ea typeface="+mj-ea"/>
              </a:rPr>
              <a:t>2006</a:t>
            </a:r>
            <a:endParaRPr sz="2000" spc="0" dirty="0">
              <a:solidFill>
                <a:schemeClr val="tx1">
                  <a:lumMod val="75000"/>
                  <a:lumOff val="25000"/>
                </a:schemeClr>
              </a:solidFill>
              <a:latin typeface="+mj-lt"/>
              <a:ea typeface="+mj-ea"/>
            </a:endParaRPr>
          </a:p>
        </p:txBody>
      </p:sp>
      <p:sp>
        <p:nvSpPr>
          <p:cNvPr id="16" name="Shape 570"/>
          <p:cNvSpPr/>
          <p:nvPr/>
        </p:nvSpPr>
        <p:spPr>
          <a:xfrm>
            <a:off x="7094587" y="2652921"/>
            <a:ext cx="993933" cy="40011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000" spc="0" dirty="0">
                <a:solidFill>
                  <a:schemeClr val="tx1">
                    <a:lumMod val="75000"/>
                    <a:lumOff val="25000"/>
                  </a:schemeClr>
                </a:solidFill>
                <a:latin typeface="+mj-lt"/>
                <a:ea typeface="+mj-ea"/>
              </a:rPr>
              <a:t>2015</a:t>
            </a:r>
            <a:endParaRPr sz="2000" spc="0" dirty="0">
              <a:solidFill>
                <a:schemeClr val="tx1">
                  <a:lumMod val="75000"/>
                  <a:lumOff val="25000"/>
                </a:schemeClr>
              </a:solidFill>
              <a:latin typeface="+mj-lt"/>
              <a:ea typeface="+mj-ea"/>
            </a:endParaRPr>
          </a:p>
        </p:txBody>
      </p:sp>
      <p:sp>
        <p:nvSpPr>
          <p:cNvPr id="17" name="Shape 570"/>
          <p:cNvSpPr/>
          <p:nvPr/>
        </p:nvSpPr>
        <p:spPr>
          <a:xfrm>
            <a:off x="8444416" y="2652921"/>
            <a:ext cx="993933" cy="40011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000" spc="0" dirty="0">
                <a:solidFill>
                  <a:schemeClr val="tx1">
                    <a:lumMod val="75000"/>
                    <a:lumOff val="25000"/>
                  </a:schemeClr>
                </a:solidFill>
                <a:latin typeface="+mj-lt"/>
                <a:ea typeface="+mj-ea"/>
              </a:rPr>
              <a:t>2017</a:t>
            </a:r>
            <a:endParaRPr sz="2000" spc="0" dirty="0">
              <a:solidFill>
                <a:schemeClr val="tx1">
                  <a:lumMod val="75000"/>
                  <a:lumOff val="25000"/>
                </a:schemeClr>
              </a:solidFill>
              <a:latin typeface="+mj-lt"/>
              <a:ea typeface="+mj-ea"/>
            </a:endParaRPr>
          </a:p>
        </p:txBody>
      </p:sp>
      <p:sp>
        <p:nvSpPr>
          <p:cNvPr id="18" name="Shape 570"/>
          <p:cNvSpPr/>
          <p:nvPr/>
        </p:nvSpPr>
        <p:spPr>
          <a:xfrm>
            <a:off x="9890038" y="2652921"/>
            <a:ext cx="993933" cy="40011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spAutoFit/>
          </a:bodyPr>
          <a:lstStyle>
            <a:lvl1pPr algn="ctr">
              <a:defRPr sz="6600" spc="-132">
                <a:solidFill>
                  <a:srgbClr val="FFFFFF"/>
                </a:solidFill>
                <a:latin typeface="鯨海酔侯"/>
                <a:ea typeface="鯨海酔侯"/>
                <a:cs typeface="鯨海酔侯"/>
                <a:sym typeface="鯨海酔侯"/>
              </a:defRPr>
            </a:lvl1pPr>
          </a:lstStyle>
          <a:p>
            <a:r>
              <a:rPr lang="en-US" altLang="zh-CN" sz="2000" spc="0" dirty="0">
                <a:solidFill>
                  <a:schemeClr val="tx1">
                    <a:lumMod val="75000"/>
                    <a:lumOff val="25000"/>
                  </a:schemeClr>
                </a:solidFill>
                <a:latin typeface="+mj-lt"/>
                <a:ea typeface="+mj-ea"/>
              </a:rPr>
              <a:t>2020</a:t>
            </a:r>
            <a:endParaRPr sz="2000" spc="0" dirty="0">
              <a:solidFill>
                <a:schemeClr val="tx1">
                  <a:lumMod val="75000"/>
                  <a:lumOff val="25000"/>
                </a:schemeClr>
              </a:solidFill>
              <a:latin typeface="+mj-lt"/>
              <a:ea typeface="+mj-ea"/>
            </a:endParaRPr>
          </a:p>
        </p:txBody>
      </p:sp>
      <p:sp>
        <p:nvSpPr>
          <p:cNvPr id="20" name="Shape 570"/>
          <p:cNvSpPr/>
          <p:nvPr/>
        </p:nvSpPr>
        <p:spPr>
          <a:xfrm>
            <a:off x="4462566" y="3259207"/>
            <a:ext cx="400108" cy="145862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000" spc="300" dirty="0">
                <a:solidFill>
                  <a:schemeClr val="tx1">
                    <a:lumMod val="75000"/>
                    <a:lumOff val="25000"/>
                  </a:schemeClr>
                </a:solidFill>
                <a:latin typeface="+mn-ea"/>
                <a:ea typeface="+mn-ea"/>
              </a:rPr>
              <a:t>具体介绍</a:t>
            </a:r>
            <a:endParaRPr sz="2000" spc="300" dirty="0">
              <a:solidFill>
                <a:schemeClr val="tx1">
                  <a:lumMod val="75000"/>
                  <a:lumOff val="25000"/>
                </a:schemeClr>
              </a:solidFill>
              <a:latin typeface="+mn-ea"/>
              <a:ea typeface="+mn-ea"/>
            </a:endParaRPr>
          </a:p>
        </p:txBody>
      </p:sp>
      <p:sp>
        <p:nvSpPr>
          <p:cNvPr id="21" name="Shape 570"/>
          <p:cNvSpPr/>
          <p:nvPr/>
        </p:nvSpPr>
        <p:spPr>
          <a:xfrm>
            <a:off x="5887868" y="3259207"/>
            <a:ext cx="400108" cy="145862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000" spc="300" dirty="0">
                <a:solidFill>
                  <a:schemeClr val="tx1">
                    <a:lumMod val="75000"/>
                    <a:lumOff val="25000"/>
                  </a:schemeClr>
                </a:solidFill>
                <a:latin typeface="+mn-ea"/>
                <a:ea typeface="+mn-ea"/>
              </a:rPr>
              <a:t>具体介绍</a:t>
            </a:r>
            <a:endParaRPr sz="2000" spc="300" dirty="0">
              <a:solidFill>
                <a:schemeClr val="tx1">
                  <a:lumMod val="75000"/>
                  <a:lumOff val="25000"/>
                </a:schemeClr>
              </a:solidFill>
              <a:latin typeface="+mn-ea"/>
              <a:ea typeface="+mn-ea"/>
            </a:endParaRPr>
          </a:p>
        </p:txBody>
      </p:sp>
      <p:sp>
        <p:nvSpPr>
          <p:cNvPr id="22" name="Shape 570"/>
          <p:cNvSpPr/>
          <p:nvPr/>
        </p:nvSpPr>
        <p:spPr>
          <a:xfrm>
            <a:off x="7369775" y="3259207"/>
            <a:ext cx="400108" cy="145862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000" spc="300" dirty="0">
                <a:solidFill>
                  <a:schemeClr val="tx1">
                    <a:lumMod val="75000"/>
                    <a:lumOff val="25000"/>
                  </a:schemeClr>
                </a:solidFill>
                <a:latin typeface="+mn-ea"/>
                <a:ea typeface="+mn-ea"/>
              </a:rPr>
              <a:t>具体介绍</a:t>
            </a:r>
            <a:endParaRPr sz="2000" spc="300" dirty="0">
              <a:solidFill>
                <a:schemeClr val="tx1">
                  <a:lumMod val="75000"/>
                  <a:lumOff val="25000"/>
                </a:schemeClr>
              </a:solidFill>
              <a:latin typeface="+mn-ea"/>
              <a:ea typeface="+mn-ea"/>
            </a:endParaRPr>
          </a:p>
        </p:txBody>
      </p:sp>
      <p:sp>
        <p:nvSpPr>
          <p:cNvPr id="23" name="Shape 570"/>
          <p:cNvSpPr/>
          <p:nvPr/>
        </p:nvSpPr>
        <p:spPr>
          <a:xfrm>
            <a:off x="8763147" y="3259207"/>
            <a:ext cx="400108" cy="145862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000" spc="300" dirty="0">
                <a:solidFill>
                  <a:schemeClr val="tx1">
                    <a:lumMod val="75000"/>
                    <a:lumOff val="25000"/>
                  </a:schemeClr>
                </a:solidFill>
                <a:latin typeface="+mn-ea"/>
                <a:ea typeface="+mn-ea"/>
              </a:rPr>
              <a:t>具体介绍</a:t>
            </a:r>
            <a:endParaRPr sz="2000" spc="300" dirty="0">
              <a:solidFill>
                <a:schemeClr val="tx1">
                  <a:lumMod val="75000"/>
                  <a:lumOff val="25000"/>
                </a:schemeClr>
              </a:solidFill>
              <a:latin typeface="+mn-ea"/>
              <a:ea typeface="+mn-ea"/>
            </a:endParaRPr>
          </a:p>
        </p:txBody>
      </p:sp>
      <p:sp>
        <p:nvSpPr>
          <p:cNvPr id="24" name="Shape 570"/>
          <p:cNvSpPr/>
          <p:nvPr/>
        </p:nvSpPr>
        <p:spPr>
          <a:xfrm>
            <a:off x="10189030" y="3259207"/>
            <a:ext cx="400108" cy="145862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000" spc="300" dirty="0">
                <a:solidFill>
                  <a:schemeClr val="tx1">
                    <a:lumMod val="75000"/>
                    <a:lumOff val="25000"/>
                  </a:schemeClr>
                </a:solidFill>
                <a:latin typeface="+mn-ea"/>
                <a:ea typeface="+mn-ea"/>
              </a:rPr>
              <a:t>具体介绍</a:t>
            </a:r>
            <a:endParaRPr sz="2000" spc="300" dirty="0">
              <a:solidFill>
                <a:schemeClr val="tx1">
                  <a:lumMod val="75000"/>
                  <a:lumOff val="25000"/>
                </a:schemeClr>
              </a:solidFill>
              <a:latin typeface="+mn-ea"/>
              <a:ea typeface="+mn-ea"/>
            </a:endParaRPr>
          </a:p>
        </p:txBody>
      </p:sp>
      <p:sp>
        <p:nvSpPr>
          <p:cNvPr id="27"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
        <p:nvSpPr>
          <p:cNvPr id="30" name="矩形 29"/>
          <p:cNvSpPr/>
          <p:nvPr/>
        </p:nvSpPr>
        <p:spPr>
          <a:xfrm>
            <a:off x="645111" y="2788190"/>
            <a:ext cx="3195369" cy="1200329"/>
          </a:xfrm>
          <a:prstGeom prst="rect">
            <a:avLst/>
          </a:prstGeom>
          <a:ln w="12700">
            <a:miter lim="400000"/>
          </a:ln>
        </p:spPr>
        <p:txBody>
          <a:bodyPr vert="horz" wrap="square" lIns="45719" rIns="45719" anchor="ctr">
            <a:spAutoFit/>
          </a:bodyPr>
          <a:lstStyle/>
          <a:p>
            <a:pPr>
              <a:lnSpc>
                <a:spcPct val="150000"/>
              </a:lnSpc>
            </a:pPr>
            <a:r>
              <a:rPr lang="zh-CN" altLang="en-US" sz="1200" spc="600" dirty="0">
                <a:solidFill>
                  <a:schemeClr val="tx1">
                    <a:lumMod val="85000"/>
                    <a:lumOff val="15000"/>
                  </a:schemeClr>
                </a:solidFill>
                <a:latin typeface="+mn-ea"/>
                <a:cs typeface="鯨海酔侯"/>
              </a:rPr>
              <a:t>开题报告是关于开展课题或论文写作的计划报告，由毕业生个人完成，向导师、评议小组等汇报，目的。</a:t>
            </a:r>
            <a:endParaRPr lang="en-US" altLang="zh-CN" sz="1200" spc="600" dirty="0">
              <a:solidFill>
                <a:schemeClr val="tx1">
                  <a:lumMod val="85000"/>
                  <a:lumOff val="15000"/>
                </a:schemeClr>
              </a:solidFill>
              <a:latin typeface="+mn-ea"/>
              <a:cs typeface="鯨海酔侯"/>
            </a:endParaRPr>
          </a:p>
        </p:txBody>
      </p:sp>
      <p:sp>
        <p:nvSpPr>
          <p:cNvPr id="31" name="矩形 30"/>
          <p:cNvSpPr/>
          <p:nvPr/>
        </p:nvSpPr>
        <p:spPr>
          <a:xfrm>
            <a:off x="645111" y="1631977"/>
            <a:ext cx="2345514" cy="646331"/>
          </a:xfrm>
          <a:prstGeom prst="rect">
            <a:avLst/>
          </a:prstGeom>
        </p:spPr>
        <p:txBody>
          <a:bodyPr wrap="none">
            <a:spAutoFit/>
          </a:bodyPr>
          <a:lstStyle/>
          <a:p>
            <a:pPr algn="ctr">
              <a:spcBef>
                <a:spcPts val="500"/>
              </a:spcBef>
              <a:spcAft>
                <a:spcPts val="0"/>
              </a:spcAft>
              <a:defRPr/>
            </a:pPr>
            <a:r>
              <a:rPr lang="zh-CN" altLang="en-US" sz="3600" b="1" kern="100" spc="600" dirty="0">
                <a:solidFill>
                  <a:schemeClr val="tx1">
                    <a:lumMod val="85000"/>
                    <a:lumOff val="15000"/>
                  </a:schemeClr>
                </a:solidFill>
                <a:latin typeface="+mn-ea"/>
                <a:cs typeface="Times New Roman" panose="02020603050405020304" pitchFamily="18" charset="0"/>
              </a:rPr>
              <a:t>论文导读</a:t>
            </a:r>
          </a:p>
        </p:txBody>
      </p:sp>
      <p:sp>
        <p:nvSpPr>
          <p:cNvPr id="32" name="任意多边形 31"/>
          <p:cNvSpPr/>
          <p:nvPr/>
        </p:nvSpPr>
        <p:spPr>
          <a:xfrm>
            <a:off x="9042422" y="6090920"/>
            <a:ext cx="2885781" cy="474902"/>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92000">
                <a:srgbClr val="E4E4E4">
                  <a:alpha val="73000"/>
                </a:srgbClr>
              </a:gs>
              <a:gs pos="37000">
                <a:srgbClr val="67503D">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471761190"/>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strVal val="#ppt_w+.3"/>
                                          </p:val>
                                        </p:tav>
                                        <p:tav tm="100000">
                                          <p:val>
                                            <p:strVal val="#ppt_w"/>
                                          </p:val>
                                        </p:tav>
                                      </p:tavLst>
                                    </p:anim>
                                    <p:anim calcmode="lin" valueType="num">
                                      <p:cBhvr>
                                        <p:cTn id="12" dur="1000" fill="hold"/>
                                        <p:tgtEl>
                                          <p:spTgt spid="14"/>
                                        </p:tgtEl>
                                        <p:attrNameLst>
                                          <p:attrName>ppt_h</p:attrName>
                                        </p:attrNameLst>
                                      </p:cBhvr>
                                      <p:tavLst>
                                        <p:tav tm="0">
                                          <p:val>
                                            <p:strVal val="#ppt_h"/>
                                          </p:val>
                                        </p:tav>
                                        <p:tav tm="100000">
                                          <p:val>
                                            <p:strVal val="#ppt_h"/>
                                          </p:val>
                                        </p:tav>
                                      </p:tavLst>
                                    </p:anim>
                                    <p:animEffect transition="in" filter="fade">
                                      <p:cBhvr>
                                        <p:cTn id="13" dur="1000"/>
                                        <p:tgtEl>
                                          <p:spTgt spid="14"/>
                                        </p:tgtEl>
                                      </p:cBhvr>
                                    </p:animEffect>
                                  </p:childTnLst>
                                </p:cTn>
                              </p:par>
                            </p:childTnLst>
                          </p:cTn>
                        </p:par>
                        <p:par>
                          <p:cTn id="14" fill="hold">
                            <p:stCondLst>
                              <p:cond delay="1500"/>
                            </p:stCondLst>
                            <p:childTnLst>
                              <p:par>
                                <p:cTn id="15" presetID="50" presetClass="entr" presetSubtype="0" decel="10000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2500"/>
                            </p:stCondLst>
                            <p:childTnLst>
                              <p:par>
                                <p:cTn id="21" presetID="50" presetClass="entr" presetSubtype="0" decel="10000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strVal val="#ppt_w+.3"/>
                                          </p:val>
                                        </p:tav>
                                        <p:tav tm="100000">
                                          <p:val>
                                            <p:strVal val="#ppt_w"/>
                                          </p:val>
                                        </p:tav>
                                      </p:tavLst>
                                    </p:anim>
                                    <p:anim calcmode="lin" valueType="num">
                                      <p:cBhvr>
                                        <p:cTn id="24" dur="1000" fill="hold"/>
                                        <p:tgtEl>
                                          <p:spTgt spid="16"/>
                                        </p:tgtEl>
                                        <p:attrNameLst>
                                          <p:attrName>ppt_h</p:attrName>
                                        </p:attrNameLst>
                                      </p:cBhvr>
                                      <p:tavLst>
                                        <p:tav tm="0">
                                          <p:val>
                                            <p:strVal val="#ppt_h"/>
                                          </p:val>
                                        </p:tav>
                                        <p:tav tm="100000">
                                          <p:val>
                                            <p:strVal val="#ppt_h"/>
                                          </p:val>
                                        </p:tav>
                                      </p:tavLst>
                                    </p:anim>
                                    <p:animEffect transition="in" filter="fade">
                                      <p:cBhvr>
                                        <p:cTn id="25" dur="1000"/>
                                        <p:tgtEl>
                                          <p:spTgt spid="16"/>
                                        </p:tgtEl>
                                      </p:cBhvr>
                                    </p:animEffect>
                                  </p:childTnLst>
                                </p:cTn>
                              </p:par>
                            </p:childTnLst>
                          </p:cTn>
                        </p:par>
                        <p:par>
                          <p:cTn id="26" fill="hold">
                            <p:stCondLst>
                              <p:cond delay="3500"/>
                            </p:stCondLst>
                            <p:childTnLst>
                              <p:par>
                                <p:cTn id="27" presetID="50" presetClass="entr" presetSubtype="0" decel="10000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strVal val="#ppt_w+.3"/>
                                          </p:val>
                                        </p:tav>
                                        <p:tav tm="100000">
                                          <p:val>
                                            <p:strVal val="#ppt_w"/>
                                          </p:val>
                                        </p:tav>
                                      </p:tavLst>
                                    </p:anim>
                                    <p:anim calcmode="lin" valueType="num">
                                      <p:cBhvr>
                                        <p:cTn id="30" dur="1000" fill="hold"/>
                                        <p:tgtEl>
                                          <p:spTgt spid="17"/>
                                        </p:tgtEl>
                                        <p:attrNameLst>
                                          <p:attrName>ppt_h</p:attrName>
                                        </p:attrNameLst>
                                      </p:cBhvr>
                                      <p:tavLst>
                                        <p:tav tm="0">
                                          <p:val>
                                            <p:strVal val="#ppt_h"/>
                                          </p:val>
                                        </p:tav>
                                        <p:tav tm="100000">
                                          <p:val>
                                            <p:strVal val="#ppt_h"/>
                                          </p:val>
                                        </p:tav>
                                      </p:tavLst>
                                    </p:anim>
                                    <p:animEffect transition="in" filter="fade">
                                      <p:cBhvr>
                                        <p:cTn id="31" dur="1000"/>
                                        <p:tgtEl>
                                          <p:spTgt spid="17"/>
                                        </p:tgtEl>
                                      </p:cBhvr>
                                    </p:animEffect>
                                  </p:childTnLst>
                                </p:cTn>
                              </p:par>
                            </p:childTnLst>
                          </p:cTn>
                        </p:par>
                        <p:par>
                          <p:cTn id="32" fill="hold">
                            <p:stCondLst>
                              <p:cond delay="4500"/>
                            </p:stCondLst>
                            <p:childTnLst>
                              <p:par>
                                <p:cTn id="33" presetID="50" presetClass="entr" presetSubtype="0" decel="10000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strVal val="#ppt_w+.3"/>
                                          </p:val>
                                        </p:tav>
                                        <p:tav tm="100000">
                                          <p:val>
                                            <p:strVal val="#ppt_w"/>
                                          </p:val>
                                        </p:tav>
                                      </p:tavLst>
                                    </p:anim>
                                    <p:anim calcmode="lin" valueType="num">
                                      <p:cBhvr>
                                        <p:cTn id="36" dur="1000" fill="hold"/>
                                        <p:tgtEl>
                                          <p:spTgt spid="18"/>
                                        </p:tgtEl>
                                        <p:attrNameLst>
                                          <p:attrName>ppt_h</p:attrName>
                                        </p:attrNameLst>
                                      </p:cBhvr>
                                      <p:tavLst>
                                        <p:tav tm="0">
                                          <p:val>
                                            <p:strVal val="#ppt_h"/>
                                          </p:val>
                                        </p:tav>
                                        <p:tav tm="100000">
                                          <p:val>
                                            <p:strVal val="#ppt_h"/>
                                          </p:val>
                                        </p:tav>
                                      </p:tavLst>
                                    </p:anim>
                                    <p:animEffect transition="in" filter="fade">
                                      <p:cBhvr>
                                        <p:cTn id="37" dur="1000"/>
                                        <p:tgtEl>
                                          <p:spTgt spid="18"/>
                                        </p:tgtEl>
                                      </p:cBhvr>
                                    </p:animEffect>
                                  </p:childTnLst>
                                </p:cTn>
                              </p:par>
                            </p:childTnLst>
                          </p:cTn>
                        </p:par>
                        <p:par>
                          <p:cTn id="38" fill="hold">
                            <p:stCondLst>
                              <p:cond delay="5500"/>
                            </p:stCondLst>
                            <p:childTnLst>
                              <p:par>
                                <p:cTn id="39" presetID="50" presetClass="entr" presetSubtype="0" decel="10000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1000" fill="hold"/>
                                        <p:tgtEl>
                                          <p:spTgt spid="20"/>
                                        </p:tgtEl>
                                        <p:attrNameLst>
                                          <p:attrName>ppt_w</p:attrName>
                                        </p:attrNameLst>
                                      </p:cBhvr>
                                      <p:tavLst>
                                        <p:tav tm="0">
                                          <p:val>
                                            <p:strVal val="#ppt_w+.3"/>
                                          </p:val>
                                        </p:tav>
                                        <p:tav tm="100000">
                                          <p:val>
                                            <p:strVal val="#ppt_w"/>
                                          </p:val>
                                        </p:tav>
                                      </p:tavLst>
                                    </p:anim>
                                    <p:anim calcmode="lin" valueType="num">
                                      <p:cBhvr>
                                        <p:cTn id="42" dur="1000" fill="hold"/>
                                        <p:tgtEl>
                                          <p:spTgt spid="20"/>
                                        </p:tgtEl>
                                        <p:attrNameLst>
                                          <p:attrName>ppt_h</p:attrName>
                                        </p:attrNameLst>
                                      </p:cBhvr>
                                      <p:tavLst>
                                        <p:tav tm="0">
                                          <p:val>
                                            <p:strVal val="#ppt_h"/>
                                          </p:val>
                                        </p:tav>
                                        <p:tav tm="100000">
                                          <p:val>
                                            <p:strVal val="#ppt_h"/>
                                          </p:val>
                                        </p:tav>
                                      </p:tavLst>
                                    </p:anim>
                                    <p:animEffect transition="in" filter="fade">
                                      <p:cBhvr>
                                        <p:cTn id="43" dur="1000"/>
                                        <p:tgtEl>
                                          <p:spTgt spid="20"/>
                                        </p:tgtEl>
                                      </p:cBhvr>
                                    </p:animEffect>
                                  </p:childTnLst>
                                </p:cTn>
                              </p:par>
                            </p:childTnLst>
                          </p:cTn>
                        </p:par>
                        <p:par>
                          <p:cTn id="44" fill="hold">
                            <p:stCondLst>
                              <p:cond delay="6500"/>
                            </p:stCondLst>
                            <p:childTnLst>
                              <p:par>
                                <p:cTn id="45" presetID="50" presetClass="entr" presetSubtype="0" decel="10000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strVal val="#ppt_w+.3"/>
                                          </p:val>
                                        </p:tav>
                                        <p:tav tm="100000">
                                          <p:val>
                                            <p:strVal val="#ppt_w"/>
                                          </p:val>
                                        </p:tav>
                                      </p:tavLst>
                                    </p:anim>
                                    <p:anim calcmode="lin" valueType="num">
                                      <p:cBhvr>
                                        <p:cTn id="48" dur="1000" fill="hold"/>
                                        <p:tgtEl>
                                          <p:spTgt spid="21"/>
                                        </p:tgtEl>
                                        <p:attrNameLst>
                                          <p:attrName>ppt_h</p:attrName>
                                        </p:attrNameLst>
                                      </p:cBhvr>
                                      <p:tavLst>
                                        <p:tav tm="0">
                                          <p:val>
                                            <p:strVal val="#ppt_h"/>
                                          </p:val>
                                        </p:tav>
                                        <p:tav tm="100000">
                                          <p:val>
                                            <p:strVal val="#ppt_h"/>
                                          </p:val>
                                        </p:tav>
                                      </p:tavLst>
                                    </p:anim>
                                    <p:animEffect transition="in" filter="fade">
                                      <p:cBhvr>
                                        <p:cTn id="49" dur="1000"/>
                                        <p:tgtEl>
                                          <p:spTgt spid="21"/>
                                        </p:tgtEl>
                                      </p:cBhvr>
                                    </p:animEffect>
                                  </p:childTnLst>
                                </p:cTn>
                              </p:par>
                            </p:childTnLst>
                          </p:cTn>
                        </p:par>
                        <p:par>
                          <p:cTn id="50" fill="hold">
                            <p:stCondLst>
                              <p:cond delay="7500"/>
                            </p:stCondLst>
                            <p:childTnLst>
                              <p:par>
                                <p:cTn id="51" presetID="50" presetClass="entr" presetSubtype="0" decel="10000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000" fill="hold"/>
                                        <p:tgtEl>
                                          <p:spTgt spid="22"/>
                                        </p:tgtEl>
                                        <p:attrNameLst>
                                          <p:attrName>ppt_w</p:attrName>
                                        </p:attrNameLst>
                                      </p:cBhvr>
                                      <p:tavLst>
                                        <p:tav tm="0">
                                          <p:val>
                                            <p:strVal val="#ppt_w+.3"/>
                                          </p:val>
                                        </p:tav>
                                        <p:tav tm="100000">
                                          <p:val>
                                            <p:strVal val="#ppt_w"/>
                                          </p:val>
                                        </p:tav>
                                      </p:tavLst>
                                    </p:anim>
                                    <p:anim calcmode="lin" valueType="num">
                                      <p:cBhvr>
                                        <p:cTn id="54" dur="1000" fill="hold"/>
                                        <p:tgtEl>
                                          <p:spTgt spid="22"/>
                                        </p:tgtEl>
                                        <p:attrNameLst>
                                          <p:attrName>ppt_h</p:attrName>
                                        </p:attrNameLst>
                                      </p:cBhvr>
                                      <p:tavLst>
                                        <p:tav tm="0">
                                          <p:val>
                                            <p:strVal val="#ppt_h"/>
                                          </p:val>
                                        </p:tav>
                                        <p:tav tm="100000">
                                          <p:val>
                                            <p:strVal val="#ppt_h"/>
                                          </p:val>
                                        </p:tav>
                                      </p:tavLst>
                                    </p:anim>
                                    <p:animEffect transition="in" filter="fade">
                                      <p:cBhvr>
                                        <p:cTn id="55" dur="1000"/>
                                        <p:tgtEl>
                                          <p:spTgt spid="22"/>
                                        </p:tgtEl>
                                      </p:cBhvr>
                                    </p:animEffect>
                                  </p:childTnLst>
                                </p:cTn>
                              </p:par>
                            </p:childTnLst>
                          </p:cTn>
                        </p:par>
                        <p:par>
                          <p:cTn id="56" fill="hold">
                            <p:stCondLst>
                              <p:cond delay="8500"/>
                            </p:stCondLst>
                            <p:childTnLst>
                              <p:par>
                                <p:cTn id="57" presetID="50" presetClass="entr" presetSubtype="0" decel="10000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strVal val="#ppt_w+.3"/>
                                          </p:val>
                                        </p:tav>
                                        <p:tav tm="100000">
                                          <p:val>
                                            <p:strVal val="#ppt_w"/>
                                          </p:val>
                                        </p:tav>
                                      </p:tavLst>
                                    </p:anim>
                                    <p:anim calcmode="lin" valueType="num">
                                      <p:cBhvr>
                                        <p:cTn id="60" dur="1000" fill="hold"/>
                                        <p:tgtEl>
                                          <p:spTgt spid="23"/>
                                        </p:tgtEl>
                                        <p:attrNameLst>
                                          <p:attrName>ppt_h</p:attrName>
                                        </p:attrNameLst>
                                      </p:cBhvr>
                                      <p:tavLst>
                                        <p:tav tm="0">
                                          <p:val>
                                            <p:strVal val="#ppt_h"/>
                                          </p:val>
                                        </p:tav>
                                        <p:tav tm="100000">
                                          <p:val>
                                            <p:strVal val="#ppt_h"/>
                                          </p:val>
                                        </p:tav>
                                      </p:tavLst>
                                    </p:anim>
                                    <p:animEffect transition="in" filter="fade">
                                      <p:cBhvr>
                                        <p:cTn id="61" dur="1000"/>
                                        <p:tgtEl>
                                          <p:spTgt spid="23"/>
                                        </p:tgtEl>
                                      </p:cBhvr>
                                    </p:animEffect>
                                  </p:childTnLst>
                                </p:cTn>
                              </p:par>
                            </p:childTnLst>
                          </p:cTn>
                        </p:par>
                        <p:par>
                          <p:cTn id="62" fill="hold">
                            <p:stCondLst>
                              <p:cond delay="9500"/>
                            </p:stCondLst>
                            <p:childTnLst>
                              <p:par>
                                <p:cTn id="63" presetID="50" presetClass="entr" presetSubtype="0" decel="10000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1000" fill="hold"/>
                                        <p:tgtEl>
                                          <p:spTgt spid="24"/>
                                        </p:tgtEl>
                                        <p:attrNameLst>
                                          <p:attrName>ppt_w</p:attrName>
                                        </p:attrNameLst>
                                      </p:cBhvr>
                                      <p:tavLst>
                                        <p:tav tm="0">
                                          <p:val>
                                            <p:strVal val="#ppt_w+.3"/>
                                          </p:val>
                                        </p:tav>
                                        <p:tav tm="100000">
                                          <p:val>
                                            <p:strVal val="#ppt_w"/>
                                          </p:val>
                                        </p:tav>
                                      </p:tavLst>
                                    </p:anim>
                                    <p:anim calcmode="lin" valueType="num">
                                      <p:cBhvr>
                                        <p:cTn id="66" dur="1000" fill="hold"/>
                                        <p:tgtEl>
                                          <p:spTgt spid="24"/>
                                        </p:tgtEl>
                                        <p:attrNameLst>
                                          <p:attrName>ppt_h</p:attrName>
                                        </p:attrNameLst>
                                      </p:cBhvr>
                                      <p:tavLst>
                                        <p:tav tm="0">
                                          <p:val>
                                            <p:strVal val="#ppt_h"/>
                                          </p:val>
                                        </p:tav>
                                        <p:tav tm="100000">
                                          <p:val>
                                            <p:strVal val="#ppt_h"/>
                                          </p:val>
                                        </p:tav>
                                      </p:tavLst>
                                    </p:anim>
                                    <p:animEffect transition="in" filter="fade">
                                      <p:cBhvr>
                                        <p:cTn id="67" dur="1000"/>
                                        <p:tgtEl>
                                          <p:spTgt spid="24"/>
                                        </p:tgtEl>
                                      </p:cBhvr>
                                    </p:animEffect>
                                  </p:childTnLst>
                                </p:cTn>
                              </p:par>
                              <p:par>
                                <p:cTn id="68" presetID="50" presetClass="entr" presetSubtype="0" decel="100000" fill="hold" grpId="0" nodeType="withEffect">
                                  <p:stCondLst>
                                    <p:cond delay="500"/>
                                  </p:stCondLst>
                                  <p:childTnLst>
                                    <p:set>
                                      <p:cBhvr>
                                        <p:cTn id="69" dur="1" fill="hold">
                                          <p:stCondLst>
                                            <p:cond delay="0"/>
                                          </p:stCondLst>
                                        </p:cTn>
                                        <p:tgtEl>
                                          <p:spTgt spid="30"/>
                                        </p:tgtEl>
                                        <p:attrNameLst>
                                          <p:attrName>style.visibility</p:attrName>
                                        </p:attrNameLst>
                                      </p:cBhvr>
                                      <p:to>
                                        <p:strVal val="visible"/>
                                      </p:to>
                                    </p:set>
                                    <p:anim calcmode="lin" valueType="num">
                                      <p:cBhvr>
                                        <p:cTn id="70" dur="1000" fill="hold"/>
                                        <p:tgtEl>
                                          <p:spTgt spid="30"/>
                                        </p:tgtEl>
                                        <p:attrNameLst>
                                          <p:attrName>ppt_w</p:attrName>
                                        </p:attrNameLst>
                                      </p:cBhvr>
                                      <p:tavLst>
                                        <p:tav tm="0">
                                          <p:val>
                                            <p:strVal val="#ppt_w+.3"/>
                                          </p:val>
                                        </p:tav>
                                        <p:tav tm="100000">
                                          <p:val>
                                            <p:strVal val="#ppt_w"/>
                                          </p:val>
                                        </p:tav>
                                      </p:tavLst>
                                    </p:anim>
                                    <p:anim calcmode="lin" valueType="num">
                                      <p:cBhvr>
                                        <p:cTn id="71" dur="1000" fill="hold"/>
                                        <p:tgtEl>
                                          <p:spTgt spid="30"/>
                                        </p:tgtEl>
                                        <p:attrNameLst>
                                          <p:attrName>ppt_h</p:attrName>
                                        </p:attrNameLst>
                                      </p:cBhvr>
                                      <p:tavLst>
                                        <p:tav tm="0">
                                          <p:val>
                                            <p:strVal val="#ppt_h"/>
                                          </p:val>
                                        </p:tav>
                                        <p:tav tm="100000">
                                          <p:val>
                                            <p:strVal val="#ppt_h"/>
                                          </p:val>
                                        </p:tav>
                                      </p:tavLst>
                                    </p:anim>
                                    <p:animEffect transition="in" filter="fade">
                                      <p:cBhvr>
                                        <p:cTn id="72" dur="1000"/>
                                        <p:tgtEl>
                                          <p:spTgt spid="30"/>
                                        </p:tgtEl>
                                      </p:cBhvr>
                                    </p:animEffect>
                                  </p:childTnLst>
                                </p:cTn>
                              </p:par>
                              <p:par>
                                <p:cTn id="73" presetID="22" presetClass="entr" presetSubtype="1" fill="hold" grpId="0" nodeType="withEffect">
                                  <p:stCondLst>
                                    <p:cond delay="2000"/>
                                  </p:stCondLst>
                                  <p:childTnLst>
                                    <p:set>
                                      <p:cBhvr>
                                        <p:cTn id="74" dur="1" fill="hold">
                                          <p:stCondLst>
                                            <p:cond delay="0"/>
                                          </p:stCondLst>
                                        </p:cTn>
                                        <p:tgtEl>
                                          <p:spTgt spid="31"/>
                                        </p:tgtEl>
                                        <p:attrNameLst>
                                          <p:attrName>style.visibility</p:attrName>
                                        </p:attrNameLst>
                                      </p:cBhvr>
                                      <p:to>
                                        <p:strVal val="visible"/>
                                      </p:to>
                                    </p:set>
                                    <p:animEffect transition="in" filter="wipe(up)">
                                      <p:cBhvr>
                                        <p:cTn id="75" dur="500"/>
                                        <p:tgtEl>
                                          <p:spTgt spid="31"/>
                                        </p:tgtEl>
                                      </p:cBhvr>
                                    </p:animEffect>
                                  </p:childTnLst>
                                </p:cTn>
                              </p:par>
                            </p:childTnLst>
                          </p:cTn>
                        </p:par>
                        <p:par>
                          <p:cTn id="76" fill="hold">
                            <p:stCondLst>
                              <p:cond delay="120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1000" fill="hold"/>
                                        <p:tgtEl>
                                          <p:spTgt spid="32"/>
                                        </p:tgtEl>
                                        <p:attrNameLst>
                                          <p:attrName>ppt_w</p:attrName>
                                        </p:attrNameLst>
                                      </p:cBhvr>
                                      <p:tavLst>
                                        <p:tav tm="0">
                                          <p:val>
                                            <p:fltVal val="0"/>
                                          </p:val>
                                        </p:tav>
                                        <p:tav tm="100000">
                                          <p:val>
                                            <p:strVal val="#ppt_w"/>
                                          </p:val>
                                        </p:tav>
                                      </p:tavLst>
                                    </p:anim>
                                    <p:anim calcmode="lin" valueType="num">
                                      <p:cBhvr>
                                        <p:cTn id="80" dur="1000" fill="hold"/>
                                        <p:tgtEl>
                                          <p:spTgt spid="32"/>
                                        </p:tgtEl>
                                        <p:attrNameLst>
                                          <p:attrName>ppt_h</p:attrName>
                                        </p:attrNameLst>
                                      </p:cBhvr>
                                      <p:tavLst>
                                        <p:tav tm="0">
                                          <p:val>
                                            <p:fltVal val="0"/>
                                          </p:val>
                                        </p:tav>
                                        <p:tav tm="100000">
                                          <p:val>
                                            <p:strVal val="#ppt_h"/>
                                          </p:val>
                                        </p:tav>
                                      </p:tavLst>
                                    </p:anim>
                                    <p:animEffect transition="in" filter="fade">
                                      <p:cBhvr>
                                        <p:cTn id="8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0" grpId="0" animBg="1"/>
      <p:bldP spid="21" grpId="0" animBg="1"/>
      <p:bldP spid="22" grpId="0" animBg="1"/>
      <p:bldP spid="23" grpId="0" animBg="1"/>
      <p:bldP spid="24" grpId="0" animBg="1"/>
      <p:bldP spid="30" grpId="0" animBg="1"/>
      <p:bldP spid="31" grpId="0"/>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artisticPaintStrokes/>
                    </a14:imgEffect>
                    <a14:imgEffect>
                      <a14:saturation sat="70000"/>
                    </a14:imgEffect>
                    <a14:imgEffect>
                      <a14:brightnessContrast bright="10000"/>
                    </a14:imgEffect>
                  </a14:imgLayer>
                </a14:imgProps>
              </a:ext>
            </a:extLst>
          </a:blip>
          <a:srcRect l="10280" r="10280"/>
          <a:stretch>
            <a:fillRect/>
          </a:stretch>
        </p:blipFill>
        <p:spPr>
          <a:prstGeom prst="rect">
            <a:avLst/>
          </a:prstGeom>
        </p:spPr>
      </p:pic>
      <p:grpSp>
        <p:nvGrpSpPr>
          <p:cNvPr id="17" name="组合 16"/>
          <p:cNvGrpSpPr/>
          <p:nvPr/>
        </p:nvGrpSpPr>
        <p:grpSpPr>
          <a:xfrm>
            <a:off x="3576220" y="2539"/>
            <a:ext cx="443134" cy="1484495"/>
            <a:chOff x="5636572" y="0"/>
            <a:chExt cx="1297628" cy="4581758"/>
          </a:xfrm>
        </p:grpSpPr>
        <p:sp>
          <p:nvSpPr>
            <p:cNvPr id="18" name="任意多边形 33"/>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9" name="任意多边形 34"/>
            <p:cNvSpPr/>
            <p:nvPr/>
          </p:nvSpPr>
          <p:spPr>
            <a:xfrm>
              <a:off x="5727968" y="0"/>
              <a:ext cx="1124608" cy="4454147"/>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10" name="Shape 570"/>
          <p:cNvSpPr/>
          <p:nvPr/>
        </p:nvSpPr>
        <p:spPr>
          <a:xfrm>
            <a:off x="3576220" y="210819"/>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solidFill>
                <a:latin typeface="+mj-ea"/>
                <a:ea typeface="+mj-ea"/>
              </a:rPr>
              <a:t>第二章</a:t>
            </a:r>
            <a:endParaRPr sz="2400" dirty="0">
              <a:solidFill>
                <a:schemeClr val="bg1"/>
              </a:solidFill>
              <a:latin typeface="+mj-ea"/>
              <a:ea typeface="+mj-ea"/>
            </a:endParaRPr>
          </a:p>
        </p:txBody>
      </p:sp>
      <p:grpSp>
        <p:nvGrpSpPr>
          <p:cNvPr id="2" name="组合 1"/>
          <p:cNvGrpSpPr/>
          <p:nvPr/>
        </p:nvGrpSpPr>
        <p:grpSpPr>
          <a:xfrm>
            <a:off x="5210748" y="1796701"/>
            <a:ext cx="353378" cy="318611"/>
            <a:chOff x="913901" y="156719"/>
            <a:chExt cx="1328006" cy="1197348"/>
          </a:xfrm>
        </p:grpSpPr>
        <p:sp>
          <p:nvSpPr>
            <p:cNvPr id="20" name="Freeform 5"/>
            <p:cNvSpPr>
              <a:spLocks/>
            </p:cNvSpPr>
            <p:nvPr/>
          </p:nvSpPr>
          <p:spPr bwMode="auto">
            <a:xfrm>
              <a:off x="913901" y="156719"/>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126"/>
            <p:cNvSpPr>
              <a:spLocks noChangeAspect="1" noEditPoints="1"/>
            </p:cNvSpPr>
            <p:nvPr/>
          </p:nvSpPr>
          <p:spPr bwMode="auto">
            <a:xfrm>
              <a:off x="1344613" y="472304"/>
              <a:ext cx="452469" cy="566177"/>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sp>
        <p:nvSpPr>
          <p:cNvPr id="22" name="矩形 21"/>
          <p:cNvSpPr/>
          <p:nvPr/>
        </p:nvSpPr>
        <p:spPr>
          <a:xfrm>
            <a:off x="5018105" y="2315257"/>
            <a:ext cx="738664" cy="2221121"/>
          </a:xfrm>
          <a:prstGeom prst="rect">
            <a:avLst/>
          </a:prstGeom>
        </p:spPr>
        <p:txBody>
          <a:bodyPr vert="eaVert" wrap="none">
            <a:spAutoFit/>
          </a:bodyPr>
          <a:lstStyle/>
          <a:p>
            <a:pPr algn="ctr">
              <a:spcBef>
                <a:spcPts val="500"/>
              </a:spcBef>
              <a:spcAft>
                <a:spcPts val="0"/>
              </a:spcAft>
              <a:defRPr/>
            </a:pPr>
            <a:r>
              <a:rPr lang="zh-CN" altLang="en-US" sz="3600" b="1" kern="100" spc="600" dirty="0">
                <a:solidFill>
                  <a:schemeClr val="bg1"/>
                </a:solidFill>
                <a:latin typeface="+mn-ea"/>
                <a:cs typeface="Times New Roman" panose="02020603050405020304" pitchFamily="18" charset="0"/>
              </a:rPr>
              <a:t>命题背景</a:t>
            </a:r>
          </a:p>
        </p:txBody>
      </p:sp>
      <p:sp>
        <p:nvSpPr>
          <p:cNvPr id="29" name="文本框 9"/>
          <p:cNvSpPr txBox="1"/>
          <p:nvPr/>
        </p:nvSpPr>
        <p:spPr>
          <a:xfrm>
            <a:off x="8360935" y="3653523"/>
            <a:ext cx="215444" cy="1315553"/>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相关资料</a:t>
            </a:r>
          </a:p>
        </p:txBody>
      </p:sp>
      <p:sp>
        <p:nvSpPr>
          <p:cNvPr id="34" name="文本框 9"/>
          <p:cNvSpPr txBox="1"/>
          <p:nvPr/>
        </p:nvSpPr>
        <p:spPr>
          <a:xfrm>
            <a:off x="9792848" y="3662224"/>
            <a:ext cx="215444" cy="121658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重点分析</a:t>
            </a:r>
          </a:p>
        </p:txBody>
      </p:sp>
      <p:sp>
        <p:nvSpPr>
          <p:cNvPr id="39" name="文本框 9"/>
          <p:cNvSpPr txBox="1"/>
          <p:nvPr/>
        </p:nvSpPr>
        <p:spPr>
          <a:xfrm>
            <a:off x="7703891" y="3662224"/>
            <a:ext cx="215444" cy="1287034"/>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研究意义</a:t>
            </a:r>
          </a:p>
        </p:txBody>
      </p:sp>
      <p:sp>
        <p:nvSpPr>
          <p:cNvPr id="44" name="文本框 9"/>
          <p:cNvSpPr txBox="1"/>
          <p:nvPr/>
        </p:nvSpPr>
        <p:spPr>
          <a:xfrm>
            <a:off x="9070409" y="3643363"/>
            <a:ext cx="215444" cy="1177306"/>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研究理论</a:t>
            </a:r>
          </a:p>
        </p:txBody>
      </p:sp>
      <p:sp>
        <p:nvSpPr>
          <p:cNvPr id="49" name="文本框 9"/>
          <p:cNvSpPr txBox="1"/>
          <p:nvPr/>
        </p:nvSpPr>
        <p:spPr>
          <a:xfrm>
            <a:off x="6994417" y="3691601"/>
            <a:ext cx="215444" cy="1227177"/>
          </a:xfrm>
          <a:prstGeom prst="rect">
            <a:avLst/>
          </a:prstGeom>
          <a:noFill/>
        </p:spPr>
        <p:txBody>
          <a:bodyPr vert="eaVert" wrap="square" lIns="0" tIns="0" rIns="0" bIns="0" rtlCol="0">
            <a:spAutoFit/>
          </a:bodyPr>
          <a:lstStyle/>
          <a:p>
            <a:pPr marL="0" lvl="1"/>
            <a:r>
              <a:rPr lang="zh-CN" altLang="en-US" sz="1400" spc="600" dirty="0">
                <a:solidFill>
                  <a:schemeClr val="bg1"/>
                </a:solidFill>
                <a:latin typeface="+mn-ea"/>
              </a:rPr>
              <a:t>选题背景</a:t>
            </a:r>
          </a:p>
        </p:txBody>
      </p:sp>
      <p:sp>
        <p:nvSpPr>
          <p:cNvPr id="53" name="矩形 52"/>
          <p:cNvSpPr/>
          <p:nvPr/>
        </p:nvSpPr>
        <p:spPr>
          <a:xfrm>
            <a:off x="5703583" y="3154398"/>
            <a:ext cx="430887" cy="1185581"/>
          </a:xfrm>
          <a:prstGeom prst="rect">
            <a:avLst/>
          </a:prstGeom>
        </p:spPr>
        <p:txBody>
          <a:bodyPr vert="eaVert" wrap="none">
            <a:spAutoFit/>
          </a:bodyPr>
          <a:lstStyle/>
          <a:p>
            <a:pPr algn="ctr">
              <a:defRPr/>
            </a:pPr>
            <a:r>
              <a:rPr lang="en-US" altLang="zh-CN" sz="1600" kern="100" dirty="0">
                <a:solidFill>
                  <a:schemeClr val="bg1"/>
                </a:solidFill>
                <a:latin typeface="Arial" panose="020B0604020202020204" pitchFamily="34" charset="0"/>
                <a:ea typeface="微软雅黑" panose="020B0503020204020204" pitchFamily="34" charset="-122"/>
                <a:cs typeface="Arial" panose="020B0604020202020204" pitchFamily="34" charset="0"/>
              </a:rPr>
              <a:t>Background</a:t>
            </a:r>
            <a:endParaRPr lang="zh-CN" altLang="zh-CN" sz="16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Shape 570"/>
          <p:cNvSpPr/>
          <p:nvPr/>
        </p:nvSpPr>
        <p:spPr>
          <a:xfrm>
            <a:off x="3009801" y="2763520"/>
            <a:ext cx="415496" cy="3421034"/>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nchor="ctr">
            <a:spAutoFit/>
          </a:bodyPr>
          <a:lstStyle/>
          <a:p>
            <a:pPr>
              <a:lnSpc>
                <a:spcPct val="150000"/>
              </a:lnSpc>
            </a:pPr>
            <a:r>
              <a:rPr lang="zh-CN" altLang="en-US" sz="1400" spc="600" dirty="0">
                <a:solidFill>
                  <a:schemeClr val="bg1"/>
                </a:solidFill>
                <a:latin typeface="+mn-ea"/>
                <a:cs typeface="鯨海酔侯"/>
              </a:rPr>
              <a:t>一段精炼的话语可诗词类。</a:t>
            </a:r>
            <a:endParaRPr lang="en-US" altLang="zh-CN" sz="1400" spc="600" dirty="0">
              <a:solidFill>
                <a:schemeClr val="bg1"/>
              </a:solidFill>
              <a:latin typeface="+mn-ea"/>
              <a:cs typeface="鯨海酔侯"/>
            </a:endParaRPr>
          </a:p>
        </p:txBody>
      </p:sp>
      <p:sp>
        <p:nvSpPr>
          <p:cNvPr id="32" name="椭圆 31"/>
          <p:cNvSpPr/>
          <p:nvPr/>
        </p:nvSpPr>
        <p:spPr>
          <a:xfrm>
            <a:off x="6985835" y="312870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a:t>
            </a:r>
            <a:endParaRPr lang="zh-CN" altLang="en-US" sz="1600" dirty="0">
              <a:solidFill>
                <a:schemeClr val="bg1"/>
              </a:solidFill>
            </a:endParaRPr>
          </a:p>
        </p:txBody>
      </p:sp>
      <p:sp>
        <p:nvSpPr>
          <p:cNvPr id="33" name="椭圆 32"/>
          <p:cNvSpPr/>
          <p:nvPr/>
        </p:nvSpPr>
        <p:spPr>
          <a:xfrm>
            <a:off x="7673642" y="312870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35" name="椭圆 34"/>
          <p:cNvSpPr/>
          <p:nvPr/>
        </p:nvSpPr>
        <p:spPr>
          <a:xfrm>
            <a:off x="8348067" y="312870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36" name="椭圆 35"/>
          <p:cNvSpPr/>
          <p:nvPr/>
        </p:nvSpPr>
        <p:spPr>
          <a:xfrm>
            <a:off x="9064203" y="3128701"/>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37" name="椭圆 36"/>
          <p:cNvSpPr/>
          <p:nvPr/>
        </p:nvSpPr>
        <p:spPr>
          <a:xfrm>
            <a:off x="9780546" y="3123600"/>
            <a:ext cx="190691" cy="1906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24" name="任意多边形 23"/>
          <p:cNvSpPr/>
          <p:nvPr/>
        </p:nvSpPr>
        <p:spPr>
          <a:xfrm flipH="1">
            <a:off x="335280" y="5486400"/>
            <a:ext cx="2863850" cy="698154"/>
          </a:xfrm>
          <a:custGeom>
            <a:avLst/>
            <a:gdLst>
              <a:gd name="connsiteX0" fmla="*/ 2465801 w 3470406"/>
              <a:gd name="connsiteY0" fmla="*/ 397 h 571111"/>
              <a:gd name="connsiteX1" fmla="*/ 3055996 w 3470406"/>
              <a:gd name="connsiteY1" fmla="*/ 241679 h 571111"/>
              <a:gd name="connsiteX2" fmla="*/ 3444005 w 3470406"/>
              <a:gd name="connsiteY2" fmla="*/ 529990 h 571111"/>
              <a:gd name="connsiteX3" fmla="*/ 3470406 w 3470406"/>
              <a:gd name="connsiteY3" fmla="*/ 571111 h 571111"/>
              <a:gd name="connsiteX4" fmla="*/ 0 w 3470406"/>
              <a:gd name="connsiteY4" fmla="*/ 571111 h 571111"/>
              <a:gd name="connsiteX5" fmla="*/ 65947 w 3470406"/>
              <a:gd name="connsiteY5" fmla="*/ 464128 h 571111"/>
              <a:gd name="connsiteX6" fmla="*/ 646342 w 3470406"/>
              <a:gd name="connsiteY6" fmla="*/ 242095 h 571111"/>
              <a:gd name="connsiteX7" fmla="*/ 1421775 w 3470406"/>
              <a:gd name="connsiteY7" fmla="*/ 500775 h 571111"/>
              <a:gd name="connsiteX8" fmla="*/ 2365297 w 3470406"/>
              <a:gd name="connsiteY8" fmla="*/ 6259 h 571111"/>
              <a:gd name="connsiteX9" fmla="*/ 2465801 w 3470406"/>
              <a:gd name="connsiteY9" fmla="*/ 397 h 57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406" h="571111">
                <a:moveTo>
                  <a:pt x="2465801" y="397"/>
                </a:moveTo>
                <a:cubicBezTo>
                  <a:pt x="2696385" y="9280"/>
                  <a:pt x="2898685" y="165301"/>
                  <a:pt x="3055996" y="241679"/>
                </a:cubicBezTo>
                <a:cubicBezTo>
                  <a:pt x="3235781" y="328967"/>
                  <a:pt x="3416849" y="472015"/>
                  <a:pt x="3444005" y="529990"/>
                </a:cubicBezTo>
                <a:lnTo>
                  <a:pt x="3470406" y="571111"/>
                </a:lnTo>
                <a:lnTo>
                  <a:pt x="0" y="571111"/>
                </a:lnTo>
                <a:lnTo>
                  <a:pt x="65947" y="464128"/>
                </a:lnTo>
                <a:cubicBezTo>
                  <a:pt x="156524" y="345230"/>
                  <a:pt x="309407" y="241296"/>
                  <a:pt x="646342" y="242095"/>
                </a:cubicBezTo>
                <a:cubicBezTo>
                  <a:pt x="1045632" y="250288"/>
                  <a:pt x="1188791" y="573350"/>
                  <a:pt x="1421775" y="500775"/>
                </a:cubicBezTo>
                <a:cubicBezTo>
                  <a:pt x="1654759" y="428200"/>
                  <a:pt x="2092927" y="49442"/>
                  <a:pt x="2365297" y="6259"/>
                </a:cubicBezTo>
                <a:cubicBezTo>
                  <a:pt x="2399343" y="861"/>
                  <a:pt x="2432861" y="-873"/>
                  <a:pt x="2465801" y="397"/>
                </a:cubicBezTo>
                <a:close/>
              </a:path>
            </a:pathLst>
          </a:custGeom>
          <a:gradFill flip="none" rotWithShape="1">
            <a:gsLst>
              <a:gs pos="6000">
                <a:srgbClr val="E4E4E4">
                  <a:alpha val="20000"/>
                </a:srgbClr>
              </a:gs>
              <a:gs pos="96000">
                <a:srgbClr val="241C16">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Tree>
    <p:extLst>
      <p:ext uri="{BB962C8B-B14F-4D97-AF65-F5344CB8AC3E}">
        <p14:creationId xmlns:p14="http://schemas.microsoft.com/office/powerpoint/2010/main" val="3205944292"/>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strVal val="#ppt_w+.3"/>
                                          </p:val>
                                        </p:tav>
                                        <p:tav tm="100000">
                                          <p:val>
                                            <p:strVal val="#ppt_w"/>
                                          </p:val>
                                        </p:tav>
                                      </p:tavLst>
                                    </p:anim>
                                    <p:anim calcmode="lin" valueType="num">
                                      <p:cBhvr>
                                        <p:cTn id="8" dur="1000" fill="hold"/>
                                        <p:tgtEl>
                                          <p:spTgt spid="54"/>
                                        </p:tgtEl>
                                        <p:attrNameLst>
                                          <p:attrName>ppt_h</p:attrName>
                                        </p:attrNameLst>
                                      </p:cBhvr>
                                      <p:tavLst>
                                        <p:tav tm="0">
                                          <p:val>
                                            <p:strVal val="#ppt_h"/>
                                          </p:val>
                                        </p:tav>
                                        <p:tav tm="100000">
                                          <p:val>
                                            <p:strVal val="#ppt_h"/>
                                          </p:val>
                                        </p:tav>
                                      </p:tavLst>
                                    </p:anim>
                                    <p:animEffect transition="in" filter="fade">
                                      <p:cBhvr>
                                        <p:cTn id="9" dur="1000"/>
                                        <p:tgtEl>
                                          <p:spTgt spid="54"/>
                                        </p:tgtEl>
                                      </p:cBhvr>
                                    </p:animEffect>
                                  </p:childTnLst>
                                </p:cTn>
                              </p:par>
                              <p:par>
                                <p:cTn id="10" presetID="2" presetClass="entr" presetSubtype="1" decel="10000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53"/>
                                        </p:tgtEl>
                                        <p:attrNameLst>
                                          <p:attrName>style.visibility</p:attrName>
                                        </p:attrNameLst>
                                      </p:cBhvr>
                                      <p:to>
                                        <p:strVal val="visible"/>
                                      </p:to>
                                    </p:set>
                                    <p:animEffect transition="in" filter="wipe(up)">
                                      <p:cBhvr>
                                        <p:cTn id="25" dur="500"/>
                                        <p:tgtEl>
                                          <p:spTgt spid="53"/>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750"/>
                                        <p:tgtEl>
                                          <p:spTgt spid="29"/>
                                        </p:tgtEl>
                                      </p:cBhvr>
                                    </p:animEffect>
                                    <p:anim calcmode="lin" valueType="num">
                                      <p:cBhvr>
                                        <p:cTn id="29" dur="750" fill="hold"/>
                                        <p:tgtEl>
                                          <p:spTgt spid="29"/>
                                        </p:tgtEl>
                                        <p:attrNameLst>
                                          <p:attrName>ppt_x</p:attrName>
                                        </p:attrNameLst>
                                      </p:cBhvr>
                                      <p:tavLst>
                                        <p:tav tm="0">
                                          <p:val>
                                            <p:strVal val="#ppt_x"/>
                                          </p:val>
                                        </p:tav>
                                        <p:tav tm="100000">
                                          <p:val>
                                            <p:strVal val="#ppt_x"/>
                                          </p:val>
                                        </p:tav>
                                      </p:tavLst>
                                    </p:anim>
                                    <p:anim calcmode="lin" valueType="num">
                                      <p:cBhvr>
                                        <p:cTn id="30" dur="75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750"/>
                                        <p:tgtEl>
                                          <p:spTgt spid="34"/>
                                        </p:tgtEl>
                                      </p:cBhvr>
                                    </p:animEffect>
                                    <p:anim calcmode="lin" valueType="num">
                                      <p:cBhvr>
                                        <p:cTn id="34" dur="750" fill="hold"/>
                                        <p:tgtEl>
                                          <p:spTgt spid="34"/>
                                        </p:tgtEl>
                                        <p:attrNameLst>
                                          <p:attrName>ppt_x</p:attrName>
                                        </p:attrNameLst>
                                      </p:cBhvr>
                                      <p:tavLst>
                                        <p:tav tm="0">
                                          <p:val>
                                            <p:strVal val="#ppt_x"/>
                                          </p:val>
                                        </p:tav>
                                        <p:tav tm="100000">
                                          <p:val>
                                            <p:strVal val="#ppt_x"/>
                                          </p:val>
                                        </p:tav>
                                      </p:tavLst>
                                    </p:anim>
                                    <p:anim calcmode="lin" valueType="num">
                                      <p:cBhvr>
                                        <p:cTn id="35" dur="750" fill="hold"/>
                                        <p:tgtEl>
                                          <p:spTgt spid="3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750"/>
                                        <p:tgtEl>
                                          <p:spTgt spid="39"/>
                                        </p:tgtEl>
                                      </p:cBhvr>
                                    </p:animEffect>
                                    <p:anim calcmode="lin" valueType="num">
                                      <p:cBhvr>
                                        <p:cTn id="39" dur="750" fill="hold"/>
                                        <p:tgtEl>
                                          <p:spTgt spid="39"/>
                                        </p:tgtEl>
                                        <p:attrNameLst>
                                          <p:attrName>ppt_x</p:attrName>
                                        </p:attrNameLst>
                                      </p:cBhvr>
                                      <p:tavLst>
                                        <p:tav tm="0">
                                          <p:val>
                                            <p:strVal val="#ppt_x"/>
                                          </p:val>
                                        </p:tav>
                                        <p:tav tm="100000">
                                          <p:val>
                                            <p:strVal val="#ppt_x"/>
                                          </p:val>
                                        </p:tav>
                                      </p:tavLst>
                                    </p:anim>
                                    <p:anim calcmode="lin" valueType="num">
                                      <p:cBhvr>
                                        <p:cTn id="40" dur="750" fill="hold"/>
                                        <p:tgtEl>
                                          <p:spTgt spid="3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750"/>
                                        <p:tgtEl>
                                          <p:spTgt spid="44"/>
                                        </p:tgtEl>
                                      </p:cBhvr>
                                    </p:animEffect>
                                    <p:anim calcmode="lin" valueType="num">
                                      <p:cBhvr>
                                        <p:cTn id="44" dur="750" fill="hold"/>
                                        <p:tgtEl>
                                          <p:spTgt spid="44"/>
                                        </p:tgtEl>
                                        <p:attrNameLst>
                                          <p:attrName>ppt_x</p:attrName>
                                        </p:attrNameLst>
                                      </p:cBhvr>
                                      <p:tavLst>
                                        <p:tav tm="0">
                                          <p:val>
                                            <p:strVal val="#ppt_x"/>
                                          </p:val>
                                        </p:tav>
                                        <p:tav tm="100000">
                                          <p:val>
                                            <p:strVal val="#ppt_x"/>
                                          </p:val>
                                        </p:tav>
                                      </p:tavLst>
                                    </p:anim>
                                    <p:anim calcmode="lin" valueType="num">
                                      <p:cBhvr>
                                        <p:cTn id="45" dur="750" fill="hold"/>
                                        <p:tgtEl>
                                          <p:spTgt spid="4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750"/>
                                        <p:tgtEl>
                                          <p:spTgt spid="49"/>
                                        </p:tgtEl>
                                      </p:cBhvr>
                                    </p:animEffect>
                                    <p:anim calcmode="lin" valueType="num">
                                      <p:cBhvr>
                                        <p:cTn id="49" dur="750" fill="hold"/>
                                        <p:tgtEl>
                                          <p:spTgt spid="49"/>
                                        </p:tgtEl>
                                        <p:attrNameLst>
                                          <p:attrName>ppt_x</p:attrName>
                                        </p:attrNameLst>
                                      </p:cBhvr>
                                      <p:tavLst>
                                        <p:tav tm="0">
                                          <p:val>
                                            <p:strVal val="#ppt_x"/>
                                          </p:val>
                                        </p:tav>
                                        <p:tav tm="100000">
                                          <p:val>
                                            <p:strVal val="#ppt_x"/>
                                          </p:val>
                                        </p:tav>
                                      </p:tavLst>
                                    </p:anim>
                                    <p:anim calcmode="lin" valueType="num">
                                      <p:cBhvr>
                                        <p:cTn id="50" dur="750" fill="hold"/>
                                        <p:tgtEl>
                                          <p:spTgt spid="4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anim calcmode="lin" valueType="num">
                                      <p:cBhvr>
                                        <p:cTn id="59" dur="500" fill="hold"/>
                                        <p:tgtEl>
                                          <p:spTgt spid="33"/>
                                        </p:tgtEl>
                                        <p:attrNameLst>
                                          <p:attrName>ppt_x</p:attrName>
                                        </p:attrNameLst>
                                      </p:cBhvr>
                                      <p:tavLst>
                                        <p:tav tm="0">
                                          <p:val>
                                            <p:strVal val="#ppt_x"/>
                                          </p:val>
                                        </p:tav>
                                        <p:tav tm="100000">
                                          <p:val>
                                            <p:strVal val="#ppt_x"/>
                                          </p:val>
                                        </p:tav>
                                      </p:tavLst>
                                    </p:anim>
                                    <p:anim calcmode="lin" valueType="num">
                                      <p:cBhvr>
                                        <p:cTn id="60" dur="500" fill="hold"/>
                                        <p:tgtEl>
                                          <p:spTgt spid="3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anim calcmode="lin" valueType="num">
                                      <p:cBhvr>
                                        <p:cTn id="64" dur="500" fill="hold"/>
                                        <p:tgtEl>
                                          <p:spTgt spid="35"/>
                                        </p:tgtEl>
                                        <p:attrNameLst>
                                          <p:attrName>ppt_x</p:attrName>
                                        </p:attrNameLst>
                                      </p:cBhvr>
                                      <p:tavLst>
                                        <p:tav tm="0">
                                          <p:val>
                                            <p:strVal val="#ppt_x"/>
                                          </p:val>
                                        </p:tav>
                                        <p:tav tm="100000">
                                          <p:val>
                                            <p:strVal val="#ppt_x"/>
                                          </p:val>
                                        </p:tav>
                                      </p:tavLst>
                                    </p:anim>
                                    <p:anim calcmode="lin" valueType="num">
                                      <p:cBhvr>
                                        <p:cTn id="65" dur="5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anim calcmode="lin" valueType="num">
                                      <p:cBhvr>
                                        <p:cTn id="69" dur="500" fill="hold"/>
                                        <p:tgtEl>
                                          <p:spTgt spid="36"/>
                                        </p:tgtEl>
                                        <p:attrNameLst>
                                          <p:attrName>ppt_x</p:attrName>
                                        </p:attrNameLst>
                                      </p:cBhvr>
                                      <p:tavLst>
                                        <p:tav tm="0">
                                          <p:val>
                                            <p:strVal val="#ppt_x"/>
                                          </p:val>
                                        </p:tav>
                                        <p:tav tm="100000">
                                          <p:val>
                                            <p:strVal val="#ppt_x"/>
                                          </p:val>
                                        </p:tav>
                                      </p:tavLst>
                                    </p:anim>
                                    <p:anim calcmode="lin" valueType="num">
                                      <p:cBhvr>
                                        <p:cTn id="70" dur="5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anim calcmode="lin" valueType="num">
                                      <p:cBhvr>
                                        <p:cTn id="74" dur="500" fill="hold"/>
                                        <p:tgtEl>
                                          <p:spTgt spid="37"/>
                                        </p:tgtEl>
                                        <p:attrNameLst>
                                          <p:attrName>ppt_x</p:attrName>
                                        </p:attrNameLst>
                                      </p:cBhvr>
                                      <p:tavLst>
                                        <p:tav tm="0">
                                          <p:val>
                                            <p:strVal val="#ppt_x"/>
                                          </p:val>
                                        </p:tav>
                                        <p:tav tm="100000">
                                          <p:val>
                                            <p:strVal val="#ppt_x"/>
                                          </p:val>
                                        </p:tav>
                                      </p:tavLst>
                                    </p:anim>
                                    <p:anim calcmode="lin" valueType="num">
                                      <p:cBhvr>
                                        <p:cTn id="75" dur="500" fill="hold"/>
                                        <p:tgtEl>
                                          <p:spTgt spid="37"/>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1000" fill="hold"/>
                                        <p:tgtEl>
                                          <p:spTgt spid="24"/>
                                        </p:tgtEl>
                                        <p:attrNameLst>
                                          <p:attrName>ppt_w</p:attrName>
                                        </p:attrNameLst>
                                      </p:cBhvr>
                                      <p:tavLst>
                                        <p:tav tm="0">
                                          <p:val>
                                            <p:fltVal val="0"/>
                                          </p:val>
                                        </p:tav>
                                        <p:tav tm="100000">
                                          <p:val>
                                            <p:strVal val="#ppt_w"/>
                                          </p:val>
                                        </p:tav>
                                      </p:tavLst>
                                    </p:anim>
                                    <p:anim calcmode="lin" valueType="num">
                                      <p:cBhvr>
                                        <p:cTn id="80" dur="1000" fill="hold"/>
                                        <p:tgtEl>
                                          <p:spTgt spid="24"/>
                                        </p:tgtEl>
                                        <p:attrNameLst>
                                          <p:attrName>ppt_h</p:attrName>
                                        </p:attrNameLst>
                                      </p:cBhvr>
                                      <p:tavLst>
                                        <p:tav tm="0">
                                          <p:val>
                                            <p:fltVal val="0"/>
                                          </p:val>
                                        </p:tav>
                                        <p:tav tm="100000">
                                          <p:val>
                                            <p:strVal val="#ppt_h"/>
                                          </p:val>
                                        </p:tav>
                                      </p:tavLst>
                                    </p:anim>
                                    <p:animEffect transition="in" filter="fade">
                                      <p:cBhvr>
                                        <p:cTn id="8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4" grpId="0"/>
      <p:bldP spid="39" grpId="0"/>
      <p:bldP spid="44" grpId="0"/>
      <p:bldP spid="49" grpId="0"/>
      <p:bldP spid="53" grpId="0"/>
      <p:bldP spid="54" grpId="0" animBg="1"/>
      <p:bldP spid="32" grpId="0" animBg="1"/>
      <p:bldP spid="33" grpId="0" animBg="1"/>
      <p:bldP spid="35" grpId="0" animBg="1"/>
      <p:bldP spid="36" grpId="0" animBg="1"/>
      <p:bldP spid="37"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2"/>
          </p:nvPr>
        </p:nvPicPr>
        <p:blipFill>
          <a:blip r:embed="rId2" cstate="print">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6667" r="16667"/>
          <a:stretch>
            <a:fillRect/>
          </a:stretch>
        </p:blipFill>
        <p:spPr>
          <a:ln>
            <a:noFill/>
          </a:ln>
        </p:spPr>
      </p:pic>
      <p:pic>
        <p:nvPicPr>
          <p:cNvPr id="16" name="图片占位符 15"/>
          <p:cNvPicPr>
            <a:picLocks noGrp="1" noChangeAspect="1"/>
          </p:cNvPicPr>
          <p:nvPr>
            <p:ph type="pic" sz="quarter" idx="13"/>
          </p:nvPr>
        </p:nvPicPr>
        <p:blipFill>
          <a:blip r:embed="rId4" cstate="print">
            <a:extLst>
              <a:ext uri="{BEBA8EAE-BF5A-486C-A8C5-ECC9F3942E4B}">
                <a14:imgProps xmlns:a14="http://schemas.microsoft.com/office/drawing/2010/main">
                  <a14:imgLayer r:embed="rId5">
                    <a14:imgEffect>
                      <a14:artisticPaintStrokes/>
                    </a14:imgEffect>
                  </a14:imgLayer>
                </a14:imgProps>
              </a:ext>
              <a:ext uri="{28A0092B-C50C-407E-A947-70E740481C1C}">
                <a14:useLocalDpi xmlns:a14="http://schemas.microsoft.com/office/drawing/2010/main" val="0"/>
              </a:ext>
            </a:extLst>
          </a:blip>
          <a:srcRect l="17580" r="17580"/>
          <a:stretch>
            <a:fillRect/>
          </a:stretch>
        </p:blipFill>
        <p:spPr>
          <a:xfrm>
            <a:off x="3755023" y="4618299"/>
            <a:ext cx="1701477" cy="1701478"/>
          </a:xfrm>
          <a:ln>
            <a:noFill/>
          </a:ln>
        </p:spPr>
      </p:pic>
      <p:pic>
        <p:nvPicPr>
          <p:cNvPr id="18" name="图片占位符 17"/>
          <p:cNvPicPr>
            <a:picLocks noGrp="1" noChangeAspect="1"/>
          </p:cNvPicPr>
          <p:nvPr>
            <p:ph type="pic" sz="quarter" idx="14"/>
          </p:nvPr>
        </p:nvPicPr>
        <p:blipFill>
          <a:blip r:embed="rId6" cstate="print">
            <a:extLst>
              <a:ext uri="{BEBA8EAE-BF5A-486C-A8C5-ECC9F3942E4B}">
                <a14:imgProps xmlns:a14="http://schemas.microsoft.com/office/drawing/2010/main">
                  <a14:imgLayer r:embed="rId7">
                    <a14:imgEffect>
                      <a14:artisticPaintStrokes/>
                    </a14:imgEffect>
                  </a14:imgLayer>
                </a14:imgProps>
              </a:ext>
              <a:ext uri="{28A0092B-C50C-407E-A947-70E740481C1C}">
                <a14:useLocalDpi xmlns:a14="http://schemas.microsoft.com/office/drawing/2010/main" val="0"/>
              </a:ext>
            </a:extLst>
          </a:blip>
          <a:srcRect l="16648" r="16648"/>
          <a:stretch>
            <a:fillRect/>
          </a:stretch>
        </p:blipFill>
        <p:spPr>
          <a:ln>
            <a:noFill/>
          </a:ln>
        </p:spPr>
      </p:pic>
      <p:sp>
        <p:nvSpPr>
          <p:cNvPr id="17" name="Shape 570"/>
          <p:cNvSpPr/>
          <p:nvPr/>
        </p:nvSpPr>
        <p:spPr>
          <a:xfrm>
            <a:off x="3277077" y="2335340"/>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19" name="Shape 570"/>
          <p:cNvSpPr/>
          <p:nvPr/>
        </p:nvSpPr>
        <p:spPr>
          <a:xfrm>
            <a:off x="3268886" y="2828437"/>
            <a:ext cx="2761524"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20" name="Shape 570"/>
          <p:cNvSpPr/>
          <p:nvPr/>
        </p:nvSpPr>
        <p:spPr>
          <a:xfrm>
            <a:off x="8641319" y="4067328"/>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21" name="Shape 570"/>
          <p:cNvSpPr/>
          <p:nvPr/>
        </p:nvSpPr>
        <p:spPr>
          <a:xfrm>
            <a:off x="8633128" y="4502550"/>
            <a:ext cx="2761524"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22" name="Shape 570"/>
          <p:cNvSpPr/>
          <p:nvPr/>
        </p:nvSpPr>
        <p:spPr>
          <a:xfrm>
            <a:off x="5610617" y="4898060"/>
            <a:ext cx="1704860" cy="457754"/>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pc="300" dirty="0">
                <a:solidFill>
                  <a:schemeClr val="tx1">
                    <a:lumMod val="85000"/>
                    <a:lumOff val="15000"/>
                  </a:schemeClr>
                </a:solidFill>
                <a:latin typeface="+mn-ea"/>
                <a:cs typeface="鯨海酔侯"/>
              </a:rPr>
              <a:t>项目标题</a:t>
            </a:r>
            <a:endParaRPr spc="300" dirty="0">
              <a:solidFill>
                <a:schemeClr val="tx1">
                  <a:lumMod val="85000"/>
                  <a:lumOff val="15000"/>
                </a:schemeClr>
              </a:solidFill>
              <a:latin typeface="+mn-ea"/>
              <a:cs typeface="鯨海酔侯"/>
            </a:endParaRPr>
          </a:p>
        </p:txBody>
      </p:sp>
      <p:sp>
        <p:nvSpPr>
          <p:cNvPr id="23" name="Shape 570"/>
          <p:cNvSpPr/>
          <p:nvPr/>
        </p:nvSpPr>
        <p:spPr>
          <a:xfrm>
            <a:off x="5602426" y="5333282"/>
            <a:ext cx="2761524" cy="923330"/>
          </a:xfrm>
          <a:prstGeom prst="rect">
            <a:avLst/>
          </a:prstGeom>
          <a:ln w="12700">
            <a:miter lim="400000"/>
          </a:ln>
          <a:extLst>
            <a:ext uri="{C572A759-6A51-4108-AA02-DFA0A04FC94B}">
              <ma14:wrappingTextBoxFlag xmlns="" xmlns:ma14="http://schemas.microsoft.com/office/mac/drawingml/2011/main" val="1"/>
            </a:ext>
          </a:extLst>
        </p:spPr>
        <p:txBody>
          <a:bodyPr vert="horz" wrap="square" lIns="45719" rIns="45719" anchor="ctr">
            <a:spAutoFit/>
          </a:bodyPr>
          <a:lstStyle/>
          <a:p>
            <a:pPr>
              <a:lnSpc>
                <a:spcPct val="150000"/>
              </a:lnSpc>
            </a:pPr>
            <a:r>
              <a:rPr lang="zh-CN" altLang="en-US" sz="1200" dirty="0">
                <a:solidFill>
                  <a:schemeClr val="tx1">
                    <a:lumMod val="85000"/>
                    <a:lumOff val="15000"/>
                  </a:schemeClr>
                </a:solidFill>
                <a:latin typeface="+mn-ea"/>
                <a:cs typeface="鯨海酔侯"/>
              </a:rPr>
              <a:t>某某公司是全球领先的综合通信解决方案提供商。公司通过为全球</a:t>
            </a:r>
            <a:r>
              <a:rPr lang="en-US" altLang="zh-CN" sz="1200" dirty="0">
                <a:solidFill>
                  <a:schemeClr val="tx1">
                    <a:lumMod val="85000"/>
                    <a:lumOff val="15000"/>
                  </a:schemeClr>
                </a:solidFill>
                <a:latin typeface="+mn-ea"/>
                <a:cs typeface="鯨海酔侯"/>
              </a:rPr>
              <a:t>160</a:t>
            </a:r>
            <a:r>
              <a:rPr lang="zh-CN" altLang="en-US" sz="1200" dirty="0">
                <a:solidFill>
                  <a:schemeClr val="tx1">
                    <a:lumMod val="85000"/>
                    <a:lumOff val="15000"/>
                  </a:schemeClr>
                </a:solidFill>
                <a:latin typeface="+mn-ea"/>
                <a:cs typeface="鯨海酔侯"/>
              </a:rPr>
              <a:t>多个国家和地区的电信运营商</a:t>
            </a:r>
            <a:endParaRPr sz="1200" dirty="0">
              <a:solidFill>
                <a:schemeClr val="tx1">
                  <a:lumMod val="85000"/>
                  <a:lumOff val="15000"/>
                </a:schemeClr>
              </a:solidFill>
              <a:latin typeface="+mn-ea"/>
              <a:cs typeface="鯨海酔侯"/>
            </a:endParaRPr>
          </a:p>
        </p:txBody>
      </p:sp>
      <p:sp>
        <p:nvSpPr>
          <p:cNvPr id="24" name="Shape 570"/>
          <p:cNvSpPr/>
          <p:nvPr/>
        </p:nvSpPr>
        <p:spPr>
          <a:xfrm>
            <a:off x="5883044" y="93980"/>
            <a:ext cx="461663" cy="1510077"/>
          </a:xfrm>
          <a:prstGeom prst="rect">
            <a:avLst/>
          </a:prstGeom>
          <a:ln w="12700">
            <a:miter lim="400000"/>
          </a:ln>
          <a:extLst>
            <a:ext uri="{C572A759-6A51-4108-AA02-DFA0A04FC94B}">
              <ma14:wrappingTextBoxFlag xmlns="" xmlns:ma14="http://schemas.microsoft.com/office/mac/drawingml/2011/main" val="1"/>
            </a:ext>
          </a:extLst>
        </p:spPr>
        <p:txBody>
          <a:bodyPr vert="eaVert"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algn="l"/>
            <a:r>
              <a:rPr lang="zh-CN" altLang="en-US" sz="2400" dirty="0">
                <a:solidFill>
                  <a:schemeClr val="bg1">
                    <a:lumMod val="95000"/>
                  </a:schemeClr>
                </a:solidFill>
                <a:latin typeface="+mj-ea"/>
                <a:ea typeface="+mj-ea"/>
              </a:rPr>
              <a:t>项目标题</a:t>
            </a:r>
            <a:endParaRPr sz="2400" dirty="0">
              <a:solidFill>
                <a:schemeClr val="bg1">
                  <a:lumMod val="95000"/>
                </a:schemeClr>
              </a:solidFill>
              <a:latin typeface="+mj-ea"/>
              <a:ea typeface="+mj-ea"/>
            </a:endParaRPr>
          </a:p>
        </p:txBody>
      </p:sp>
    </p:spTree>
    <p:extLst>
      <p:ext uri="{BB962C8B-B14F-4D97-AF65-F5344CB8AC3E}">
        <p14:creationId xmlns:p14="http://schemas.microsoft.com/office/powerpoint/2010/main" val="2974430534"/>
      </p:ext>
    </p:extLst>
  </p:cSld>
  <p:clrMapOvr>
    <a:masterClrMapping/>
  </p:clrMapOvr>
  <mc:AlternateContent xmlns:mc="http://schemas.openxmlformats.org/markup-compatibility/2006" xmlns:p14="http://schemas.microsoft.com/office/powerpoint/2010/main">
    <mc:Choice Requires="p14">
      <p:transition spd="slow" p14:dur="2000" advTm="20"/>
    </mc:Choice>
    <mc:Fallback xmlns="">
      <p:transition spd="slow" advTm="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strVal val="#ppt_w+.3"/>
                                          </p:val>
                                        </p:tav>
                                        <p:tav tm="100000">
                                          <p:val>
                                            <p:strVal val="#ppt_w"/>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animEffect transition="in" filter="fade">
                                      <p:cBhvr>
                                        <p:cTn id="15" dur="1000"/>
                                        <p:tgtEl>
                                          <p:spTgt spid="19"/>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strVal val="#ppt_w+.3"/>
                                          </p:val>
                                        </p:tav>
                                        <p:tav tm="100000">
                                          <p:val>
                                            <p:strVal val="#ppt_w"/>
                                          </p:val>
                                        </p:tav>
                                      </p:tavLst>
                                    </p:anim>
                                    <p:anim calcmode="lin" valueType="num">
                                      <p:cBhvr>
                                        <p:cTn id="20" dur="1000" fill="hold"/>
                                        <p:tgtEl>
                                          <p:spTgt spid="20"/>
                                        </p:tgtEl>
                                        <p:attrNameLst>
                                          <p:attrName>ppt_h</p:attrName>
                                        </p:attrNameLst>
                                      </p:cBhvr>
                                      <p:tavLst>
                                        <p:tav tm="0">
                                          <p:val>
                                            <p:strVal val="#ppt_h"/>
                                          </p:val>
                                        </p:tav>
                                        <p:tav tm="100000">
                                          <p:val>
                                            <p:strVal val="#ppt_h"/>
                                          </p:val>
                                        </p:tav>
                                      </p:tavLst>
                                    </p:anim>
                                    <p:animEffect transition="in" filter="fade">
                                      <p:cBhvr>
                                        <p:cTn id="21" dur="1000"/>
                                        <p:tgtEl>
                                          <p:spTgt spid="20"/>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strVal val="#ppt_w+.3"/>
                                          </p:val>
                                        </p:tav>
                                        <p:tav tm="100000">
                                          <p:val>
                                            <p:strVal val="#ppt_w"/>
                                          </p:val>
                                        </p:tav>
                                      </p:tavLst>
                                    </p:anim>
                                    <p:anim calcmode="lin" valueType="num">
                                      <p:cBhvr>
                                        <p:cTn id="26" dur="1000" fill="hold"/>
                                        <p:tgtEl>
                                          <p:spTgt spid="21"/>
                                        </p:tgtEl>
                                        <p:attrNameLst>
                                          <p:attrName>ppt_h</p:attrName>
                                        </p:attrNameLst>
                                      </p:cBhvr>
                                      <p:tavLst>
                                        <p:tav tm="0">
                                          <p:val>
                                            <p:strVal val="#ppt_h"/>
                                          </p:val>
                                        </p:tav>
                                        <p:tav tm="100000">
                                          <p:val>
                                            <p:strVal val="#ppt_h"/>
                                          </p:val>
                                        </p:tav>
                                      </p:tavLst>
                                    </p:anim>
                                    <p:animEffect transition="in" filter="fade">
                                      <p:cBhvr>
                                        <p:cTn id="27" dur="1000"/>
                                        <p:tgtEl>
                                          <p:spTgt spid="21"/>
                                        </p:tgtEl>
                                      </p:cBhvr>
                                    </p:animEffect>
                                  </p:childTnLst>
                                </p:cTn>
                              </p:par>
                            </p:childTnLst>
                          </p:cTn>
                        </p:par>
                        <p:par>
                          <p:cTn id="28" fill="hold">
                            <p:stCondLst>
                              <p:cond delay="4000"/>
                            </p:stCondLst>
                            <p:childTnLst>
                              <p:par>
                                <p:cTn id="29" presetID="50" presetClass="entr" presetSubtype="0" decel="10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childTnLst>
                          </p:cTn>
                        </p:par>
                        <p:par>
                          <p:cTn id="34" fill="hold">
                            <p:stCondLst>
                              <p:cond delay="5000"/>
                            </p:stCondLst>
                            <p:childTnLst>
                              <p:par>
                                <p:cTn id="35" presetID="50" presetClass="entr" presetSubtype="0" decel="10000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1000" fill="hold"/>
                                        <p:tgtEl>
                                          <p:spTgt spid="23"/>
                                        </p:tgtEl>
                                        <p:attrNameLst>
                                          <p:attrName>ppt_w</p:attrName>
                                        </p:attrNameLst>
                                      </p:cBhvr>
                                      <p:tavLst>
                                        <p:tav tm="0">
                                          <p:val>
                                            <p:strVal val="#ppt_w+.3"/>
                                          </p:val>
                                        </p:tav>
                                        <p:tav tm="100000">
                                          <p:val>
                                            <p:strVal val="#ppt_w"/>
                                          </p:val>
                                        </p:tav>
                                      </p:tavLst>
                                    </p:anim>
                                    <p:anim calcmode="lin" valueType="num">
                                      <p:cBhvr>
                                        <p:cTn id="38" dur="1000" fill="hold"/>
                                        <p:tgtEl>
                                          <p:spTgt spid="23"/>
                                        </p:tgtEl>
                                        <p:attrNameLst>
                                          <p:attrName>ppt_h</p:attrName>
                                        </p:attrNameLst>
                                      </p:cBhvr>
                                      <p:tavLst>
                                        <p:tav tm="0">
                                          <p:val>
                                            <p:strVal val="#ppt_h"/>
                                          </p:val>
                                        </p:tav>
                                        <p:tav tm="100000">
                                          <p:val>
                                            <p:strVal val="#ppt_h"/>
                                          </p:val>
                                        </p:tav>
                                      </p:tavLst>
                                    </p:anim>
                                    <p:animEffect transition="in" filter="fade">
                                      <p:cBhvr>
                                        <p:cTn id="3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2" grpId="0" animBg="1"/>
      <p:bldP spid="23" grpId="0" animBg="1"/>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4472C4"/>
      </a:accent1>
      <a:accent2>
        <a:srgbClr val="84664E"/>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华文细黑"/>
        <a:ea typeface="方正字迹-曾正国楷体"/>
        <a:cs typeface=""/>
      </a:majorFont>
      <a:minorFont>
        <a:latin typeface="华文细黑"/>
        <a:ea typeface="方正宋刻本秀楷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TotalTime>
  <Words>1595</Words>
  <Application>Microsoft Office PowerPoint</Application>
  <PresentationFormat>宽屏</PresentationFormat>
  <Paragraphs>207</Paragraphs>
  <Slides>25</Slides>
  <Notes>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맑은 고딕</vt:lpstr>
      <vt:lpstr>Open Sans</vt:lpstr>
      <vt:lpstr>等线</vt:lpstr>
      <vt:lpstr>方正宋刻本秀楷简体</vt:lpstr>
      <vt:lpstr>方正字迹-曾正国楷体</vt:lpstr>
      <vt:lpstr>黑体</vt:lpstr>
      <vt:lpstr>华文行楷</vt:lpstr>
      <vt:lpstr>华文细黑</vt:lpstr>
      <vt:lpstr>鯨海酔侯</vt:lpstr>
      <vt:lpstr>微软雅黑</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Administrator</dc:creator>
  <cp:keywords>RP</cp:keywords>
  <dc:description>RP</dc:description>
  <cp:lastModifiedBy>海腾 张</cp:lastModifiedBy>
  <cp:revision>123</cp:revision>
  <dcterms:created xsi:type="dcterms:W3CDTF">2017-05-10T12:03:57Z</dcterms:created>
  <dcterms:modified xsi:type="dcterms:W3CDTF">2018-05-15T10:19:50Z</dcterms:modified>
  <cp:category>RP</cp:category>
  <cp:contentStatus>RP</cp:contentStatus>
</cp:coreProperties>
</file>